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160000" cy="86614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417503"/>
            <a:ext cx="7620000" cy="301545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549241"/>
            <a:ext cx="7620000" cy="209116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4D4E-FAD3-4587-ADFC-62BCFB911AE1}" type="datetimeFigureOut">
              <a:rPr lang="nb-NO" smtClean="0"/>
              <a:t>24.03.2014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348F-8DDB-4FE7-88A5-CB5A6ECCD1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000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4D4E-FAD3-4587-ADFC-62BCFB911AE1}" type="datetimeFigureOut">
              <a:rPr lang="nb-NO" smtClean="0"/>
              <a:t>24.03.2014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348F-8DDB-4FE7-88A5-CB5A6ECCD1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332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61139"/>
            <a:ext cx="2190750" cy="73401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61139"/>
            <a:ext cx="6445250" cy="73401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4D4E-FAD3-4587-ADFC-62BCFB911AE1}" type="datetimeFigureOut">
              <a:rPr lang="nb-NO" smtClean="0"/>
              <a:t>24.03.2014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348F-8DDB-4FE7-88A5-CB5A6ECCD1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868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4D4E-FAD3-4587-ADFC-62BCFB911AE1}" type="datetimeFigureOut">
              <a:rPr lang="nb-NO" smtClean="0"/>
              <a:t>24.03.2014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348F-8DDB-4FE7-88A5-CB5A6ECCD1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80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159338"/>
            <a:ext cx="8763000" cy="360290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796323"/>
            <a:ext cx="8763000" cy="1894681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4D4E-FAD3-4587-ADFC-62BCFB911AE1}" type="datetimeFigureOut">
              <a:rPr lang="nb-NO" smtClean="0"/>
              <a:t>24.03.2014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348F-8DDB-4FE7-88A5-CB5A6ECCD1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482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305697"/>
            <a:ext cx="4318000" cy="54955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305697"/>
            <a:ext cx="4318000" cy="54955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4D4E-FAD3-4587-ADFC-62BCFB911AE1}" type="datetimeFigureOut">
              <a:rPr lang="nb-NO" smtClean="0"/>
              <a:t>24.03.2014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348F-8DDB-4FE7-88A5-CB5A6ECCD1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481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61141"/>
            <a:ext cx="8763000" cy="1674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123247"/>
            <a:ext cx="4298156" cy="104057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3163817"/>
            <a:ext cx="4298156" cy="46534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123247"/>
            <a:ext cx="4319323" cy="104057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3163817"/>
            <a:ext cx="4319323" cy="46534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4D4E-FAD3-4587-ADFC-62BCFB911AE1}" type="datetimeFigureOut">
              <a:rPr lang="nb-NO" smtClean="0"/>
              <a:t>24.03.2014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348F-8DDB-4FE7-88A5-CB5A6ECCD1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286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4D4E-FAD3-4587-ADFC-62BCFB911AE1}" type="datetimeFigureOut">
              <a:rPr lang="nb-NO" smtClean="0"/>
              <a:t>24.03.2014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348F-8DDB-4FE7-88A5-CB5A6ECCD1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858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4D4E-FAD3-4587-ADFC-62BCFB911AE1}" type="datetimeFigureOut">
              <a:rPr lang="nb-NO" smtClean="0"/>
              <a:t>24.03.2014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348F-8DDB-4FE7-88A5-CB5A6ECCD1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317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77427"/>
            <a:ext cx="3276864" cy="2020993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247083"/>
            <a:ext cx="5143500" cy="6155208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598420"/>
            <a:ext cx="3276864" cy="4813894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4D4E-FAD3-4587-ADFC-62BCFB911AE1}" type="datetimeFigureOut">
              <a:rPr lang="nb-NO" smtClean="0"/>
              <a:t>24.03.2014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348F-8DDB-4FE7-88A5-CB5A6ECCD1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25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77427"/>
            <a:ext cx="3276864" cy="2020993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247083"/>
            <a:ext cx="5143500" cy="6155208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598420"/>
            <a:ext cx="3276864" cy="4813894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64D4E-FAD3-4587-ADFC-62BCFB911AE1}" type="datetimeFigureOut">
              <a:rPr lang="nb-NO" smtClean="0"/>
              <a:t>24.03.2014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348F-8DDB-4FE7-88A5-CB5A6ECCD1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781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61141"/>
            <a:ext cx="8763000" cy="1674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305697"/>
            <a:ext cx="8763000" cy="549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8027837"/>
            <a:ext cx="2286000" cy="461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64D4E-FAD3-4587-ADFC-62BCFB911AE1}" type="datetimeFigureOut">
              <a:rPr lang="nb-NO" smtClean="0"/>
              <a:t>24.03.2014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8027837"/>
            <a:ext cx="3429000" cy="461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8027837"/>
            <a:ext cx="2286000" cy="461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1348F-8DDB-4FE7-88A5-CB5A6ECCD1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986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203200"/>
            <a:ext cx="10160000" cy="78250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291511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472826" y="216347"/>
            <a:ext cx="4693072" cy="432696"/>
            <a:chOff x="1472826" y="216347"/>
            <a:chExt cx="4693072" cy="432696"/>
          </a:xfrm>
        </p:grpSpPr>
        <p:sp>
          <p:nvSpPr>
            <p:cNvPr id="2" name="Freeform 1"/>
            <p:cNvSpPr/>
            <p:nvPr/>
          </p:nvSpPr>
          <p:spPr>
            <a:xfrm>
              <a:off x="1472826" y="266270"/>
              <a:ext cx="266274" cy="291241"/>
            </a:xfrm>
            <a:custGeom>
              <a:avLst/>
              <a:gdLst/>
              <a:ahLst/>
              <a:cxnLst/>
              <a:rect l="0" t="0" r="0" b="0"/>
              <a:pathLst>
                <a:path w="266274" h="291241">
                  <a:moveTo>
                    <a:pt x="0" y="291240"/>
                  </a:moveTo>
                  <a:lnTo>
                    <a:pt x="23163" y="236079"/>
                  </a:lnTo>
                  <a:lnTo>
                    <a:pt x="43977" y="175747"/>
                  </a:lnTo>
                  <a:lnTo>
                    <a:pt x="60985" y="117743"/>
                  </a:lnTo>
                  <a:lnTo>
                    <a:pt x="77660" y="57846"/>
                  </a:lnTo>
                  <a:lnTo>
                    <a:pt x="85983" y="27312"/>
                  </a:lnTo>
                  <a:lnTo>
                    <a:pt x="88757" y="24681"/>
                  </a:lnTo>
                  <a:lnTo>
                    <a:pt x="91531" y="26626"/>
                  </a:lnTo>
                  <a:lnTo>
                    <a:pt x="97078" y="40497"/>
                  </a:lnTo>
                  <a:lnTo>
                    <a:pt x="110947" y="101388"/>
                  </a:lnTo>
                  <a:lnTo>
                    <a:pt x="119268" y="131129"/>
                  </a:lnTo>
                  <a:lnTo>
                    <a:pt x="124815" y="136422"/>
                  </a:lnTo>
                  <a:lnTo>
                    <a:pt x="132212" y="139026"/>
                  </a:lnTo>
                  <a:lnTo>
                    <a:pt x="140841" y="139838"/>
                  </a:lnTo>
                  <a:lnTo>
                    <a:pt x="149368" y="136681"/>
                  </a:lnTo>
                  <a:lnTo>
                    <a:pt x="166238" y="123311"/>
                  </a:lnTo>
                  <a:lnTo>
                    <a:pt x="202914" y="66484"/>
                  </a:lnTo>
                  <a:lnTo>
                    <a:pt x="232284" y="8319"/>
                  </a:lnTo>
                  <a:lnTo>
                    <a:pt x="235293" y="0"/>
                  </a:lnTo>
                  <a:lnTo>
                    <a:pt x="237298" y="1"/>
                  </a:lnTo>
                  <a:lnTo>
                    <a:pt x="239527" y="14795"/>
                  </a:lnTo>
                  <a:lnTo>
                    <a:pt x="233989" y="70827"/>
                  </a:lnTo>
                  <a:lnTo>
                    <a:pt x="233186" y="126379"/>
                  </a:lnTo>
                  <a:lnTo>
                    <a:pt x="235493" y="182827"/>
                  </a:lnTo>
                  <a:lnTo>
                    <a:pt x="244578" y="229658"/>
                  </a:lnTo>
                  <a:lnTo>
                    <a:pt x="252316" y="243222"/>
                  </a:lnTo>
                  <a:lnTo>
                    <a:pt x="266273" y="25795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812629" y="409067"/>
              <a:ext cx="107700" cy="151368"/>
            </a:xfrm>
            <a:custGeom>
              <a:avLst/>
              <a:gdLst/>
              <a:ahLst/>
              <a:cxnLst/>
              <a:rect l="0" t="0" r="0" b="0"/>
              <a:pathLst>
                <a:path w="107700" h="151368">
                  <a:moveTo>
                    <a:pt x="84570" y="15306"/>
                  </a:moveTo>
                  <a:lnTo>
                    <a:pt x="75735" y="2054"/>
                  </a:lnTo>
                  <a:lnTo>
                    <a:pt x="69435" y="0"/>
                  </a:lnTo>
                  <a:lnTo>
                    <a:pt x="52572" y="2648"/>
                  </a:lnTo>
                  <a:lnTo>
                    <a:pt x="37681" y="12454"/>
                  </a:lnTo>
                  <a:lnTo>
                    <a:pt x="25823" y="26983"/>
                  </a:lnTo>
                  <a:lnTo>
                    <a:pt x="3154" y="77135"/>
                  </a:lnTo>
                  <a:lnTo>
                    <a:pt x="0" y="98876"/>
                  </a:lnTo>
                  <a:lnTo>
                    <a:pt x="2604" y="119941"/>
                  </a:lnTo>
                  <a:lnTo>
                    <a:pt x="9926" y="138549"/>
                  </a:lnTo>
                  <a:lnTo>
                    <a:pt x="16316" y="144621"/>
                  </a:lnTo>
                  <a:lnTo>
                    <a:pt x="33278" y="151367"/>
                  </a:lnTo>
                  <a:lnTo>
                    <a:pt x="42054" y="150393"/>
                  </a:lnTo>
                  <a:lnTo>
                    <a:pt x="59202" y="141913"/>
                  </a:lnTo>
                  <a:lnTo>
                    <a:pt x="80033" y="117128"/>
                  </a:lnTo>
                  <a:lnTo>
                    <a:pt x="100249" y="71348"/>
                  </a:lnTo>
                  <a:lnTo>
                    <a:pt x="107699" y="28739"/>
                  </a:lnTo>
                  <a:lnTo>
                    <a:pt x="103787" y="11723"/>
                  </a:lnTo>
                  <a:lnTo>
                    <a:pt x="100155" y="4596"/>
                  </a:lnTo>
                  <a:lnTo>
                    <a:pt x="94960" y="1694"/>
                  </a:lnTo>
                  <a:lnTo>
                    <a:pt x="88723" y="1609"/>
                  </a:lnTo>
                  <a:lnTo>
                    <a:pt x="81791" y="3401"/>
                  </a:lnTo>
                  <a:lnTo>
                    <a:pt x="76246" y="7370"/>
                  </a:lnTo>
                  <a:lnTo>
                    <a:pt x="67618" y="19175"/>
                  </a:lnTo>
                  <a:lnTo>
                    <a:pt x="59607" y="402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2297848" y="407731"/>
              <a:ext cx="40368" cy="38754"/>
            </a:xfrm>
            <a:custGeom>
              <a:avLst/>
              <a:gdLst/>
              <a:ahLst/>
              <a:cxnLst/>
              <a:rect l="0" t="0" r="0" b="0"/>
              <a:pathLst>
                <a:path w="40368" h="38754">
                  <a:moveTo>
                    <a:pt x="40367" y="0"/>
                  </a:moveTo>
                  <a:lnTo>
                    <a:pt x="27115" y="4418"/>
                  </a:lnTo>
                  <a:lnTo>
                    <a:pt x="15677" y="13983"/>
                  </a:lnTo>
                  <a:lnTo>
                    <a:pt x="1308" y="34962"/>
                  </a:lnTo>
                  <a:lnTo>
                    <a:pt x="0" y="387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2277343" y="486345"/>
              <a:ext cx="85836" cy="71166"/>
            </a:xfrm>
            <a:custGeom>
              <a:avLst/>
              <a:gdLst/>
              <a:ahLst/>
              <a:cxnLst/>
              <a:rect l="0" t="0" r="0" b="0"/>
              <a:pathLst>
                <a:path w="85836" h="71166">
                  <a:moveTo>
                    <a:pt x="2749" y="11638"/>
                  </a:moveTo>
                  <a:lnTo>
                    <a:pt x="0" y="20180"/>
                  </a:lnTo>
                  <a:lnTo>
                    <a:pt x="875" y="25156"/>
                  </a:lnTo>
                  <a:lnTo>
                    <a:pt x="4231" y="27549"/>
                  </a:lnTo>
                  <a:lnTo>
                    <a:pt x="9243" y="28219"/>
                  </a:lnTo>
                  <a:lnTo>
                    <a:pt x="22208" y="24033"/>
                  </a:lnTo>
                  <a:lnTo>
                    <a:pt x="36291" y="15084"/>
                  </a:lnTo>
                  <a:lnTo>
                    <a:pt x="48714" y="1861"/>
                  </a:lnTo>
                  <a:lnTo>
                    <a:pt x="54616" y="0"/>
                  </a:lnTo>
                  <a:lnTo>
                    <a:pt x="60399" y="1532"/>
                  </a:lnTo>
                  <a:lnTo>
                    <a:pt x="66104" y="5327"/>
                  </a:lnTo>
                  <a:lnTo>
                    <a:pt x="69907" y="11556"/>
                  </a:lnTo>
                  <a:lnTo>
                    <a:pt x="85835" y="7116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438514" y="241310"/>
              <a:ext cx="107728" cy="291238"/>
            </a:xfrm>
            <a:custGeom>
              <a:avLst/>
              <a:gdLst/>
              <a:ahLst/>
              <a:cxnLst/>
              <a:rect l="0" t="0" r="0" b="0"/>
              <a:pathLst>
                <a:path w="107728" h="291238">
                  <a:moveTo>
                    <a:pt x="24516" y="0"/>
                  </a:moveTo>
                  <a:lnTo>
                    <a:pt x="20099" y="50745"/>
                  </a:lnTo>
                  <a:lnTo>
                    <a:pt x="17352" y="98657"/>
                  </a:lnTo>
                  <a:lnTo>
                    <a:pt x="16538" y="149425"/>
                  </a:lnTo>
                  <a:lnTo>
                    <a:pt x="7189" y="212375"/>
                  </a:lnTo>
                  <a:lnTo>
                    <a:pt x="4643" y="222020"/>
                  </a:lnTo>
                  <a:lnTo>
                    <a:pt x="2947" y="223827"/>
                  </a:lnTo>
                  <a:lnTo>
                    <a:pt x="1061" y="213508"/>
                  </a:lnTo>
                  <a:lnTo>
                    <a:pt x="0" y="186126"/>
                  </a:lnTo>
                  <a:lnTo>
                    <a:pt x="4683" y="170248"/>
                  </a:lnTo>
                  <a:lnTo>
                    <a:pt x="8520" y="163425"/>
                  </a:lnTo>
                  <a:lnTo>
                    <a:pt x="15701" y="158876"/>
                  </a:lnTo>
                  <a:lnTo>
                    <a:pt x="36008" y="153822"/>
                  </a:lnTo>
                  <a:lnTo>
                    <a:pt x="64595" y="155395"/>
                  </a:lnTo>
                  <a:lnTo>
                    <a:pt x="82085" y="164294"/>
                  </a:lnTo>
                  <a:lnTo>
                    <a:pt x="90633" y="170551"/>
                  </a:lnTo>
                  <a:lnTo>
                    <a:pt x="96331" y="178420"/>
                  </a:lnTo>
                  <a:lnTo>
                    <a:pt x="102662" y="197025"/>
                  </a:lnTo>
                  <a:lnTo>
                    <a:pt x="107060" y="250009"/>
                  </a:lnTo>
                  <a:lnTo>
                    <a:pt x="107727" y="2912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612809" y="299558"/>
              <a:ext cx="41606" cy="58248"/>
            </a:xfrm>
            <a:custGeom>
              <a:avLst/>
              <a:gdLst/>
              <a:ahLst/>
              <a:cxnLst/>
              <a:rect l="0" t="0" r="0" b="0"/>
              <a:pathLst>
                <a:path w="41606" h="58248">
                  <a:moveTo>
                    <a:pt x="0" y="0"/>
                  </a:moveTo>
                  <a:lnTo>
                    <a:pt x="27462" y="34104"/>
                  </a:lnTo>
                  <a:lnTo>
                    <a:pt x="41605" y="582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688855" y="400625"/>
              <a:ext cx="290081" cy="181849"/>
            </a:xfrm>
            <a:custGeom>
              <a:avLst/>
              <a:gdLst/>
              <a:ahLst/>
              <a:cxnLst/>
              <a:rect l="0" t="0" r="0" b="0"/>
              <a:pathLst>
                <a:path w="290081" h="181849">
                  <a:moveTo>
                    <a:pt x="7165" y="40391"/>
                  </a:moveTo>
                  <a:lnTo>
                    <a:pt x="0" y="93882"/>
                  </a:lnTo>
                  <a:lnTo>
                    <a:pt x="4289" y="113166"/>
                  </a:lnTo>
                  <a:lnTo>
                    <a:pt x="8021" y="122192"/>
                  </a:lnTo>
                  <a:lnTo>
                    <a:pt x="14208" y="126360"/>
                  </a:lnTo>
                  <a:lnTo>
                    <a:pt x="22030" y="127289"/>
                  </a:lnTo>
                  <a:lnTo>
                    <a:pt x="38735" y="123391"/>
                  </a:lnTo>
                  <a:lnTo>
                    <a:pt x="52323" y="115495"/>
                  </a:lnTo>
                  <a:lnTo>
                    <a:pt x="70368" y="91819"/>
                  </a:lnTo>
                  <a:lnTo>
                    <a:pt x="83009" y="61381"/>
                  </a:lnTo>
                  <a:lnTo>
                    <a:pt x="83775" y="24523"/>
                  </a:lnTo>
                  <a:lnTo>
                    <a:pt x="80428" y="15019"/>
                  </a:lnTo>
                  <a:lnTo>
                    <a:pt x="69312" y="1994"/>
                  </a:lnTo>
                  <a:lnTo>
                    <a:pt x="62465" y="0"/>
                  </a:lnTo>
                  <a:lnTo>
                    <a:pt x="47460" y="2715"/>
                  </a:lnTo>
                  <a:lnTo>
                    <a:pt x="27836" y="14640"/>
                  </a:lnTo>
                  <a:lnTo>
                    <a:pt x="24644" y="20450"/>
                  </a:lnTo>
                  <a:lnTo>
                    <a:pt x="23562" y="34302"/>
                  </a:lnTo>
                  <a:lnTo>
                    <a:pt x="26418" y="40030"/>
                  </a:lnTo>
                  <a:lnTo>
                    <a:pt x="36987" y="48859"/>
                  </a:lnTo>
                  <a:lnTo>
                    <a:pt x="62948" y="59028"/>
                  </a:lnTo>
                  <a:lnTo>
                    <a:pt x="94063" y="59062"/>
                  </a:lnTo>
                  <a:lnTo>
                    <a:pt x="155380" y="38465"/>
                  </a:lnTo>
                  <a:lnTo>
                    <a:pt x="161449" y="40956"/>
                  </a:lnTo>
                  <a:lnTo>
                    <a:pt x="165494" y="47239"/>
                  </a:lnTo>
                  <a:lnTo>
                    <a:pt x="171188" y="78170"/>
                  </a:lnTo>
                  <a:lnTo>
                    <a:pt x="174369" y="100636"/>
                  </a:lnTo>
                  <a:lnTo>
                    <a:pt x="181947" y="116784"/>
                  </a:lnTo>
                  <a:lnTo>
                    <a:pt x="187481" y="120906"/>
                  </a:lnTo>
                  <a:lnTo>
                    <a:pt x="193944" y="122729"/>
                  </a:lnTo>
                  <a:lnTo>
                    <a:pt x="201026" y="123019"/>
                  </a:lnTo>
                  <a:lnTo>
                    <a:pt x="228663" y="114594"/>
                  </a:lnTo>
                  <a:lnTo>
                    <a:pt x="263567" y="93160"/>
                  </a:lnTo>
                  <a:lnTo>
                    <a:pt x="270555" y="93137"/>
                  </a:lnTo>
                  <a:lnTo>
                    <a:pt x="277064" y="94971"/>
                  </a:lnTo>
                  <a:lnTo>
                    <a:pt x="280478" y="99891"/>
                  </a:lnTo>
                  <a:lnTo>
                    <a:pt x="284231" y="160998"/>
                  </a:lnTo>
                  <a:lnTo>
                    <a:pt x="290080" y="1818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3519803" y="433058"/>
              <a:ext cx="241312" cy="24601"/>
            </a:xfrm>
            <a:custGeom>
              <a:avLst/>
              <a:gdLst/>
              <a:ahLst/>
              <a:cxnLst/>
              <a:rect l="0" t="0" r="0" b="0"/>
              <a:pathLst>
                <a:path w="241312" h="24601">
                  <a:moveTo>
                    <a:pt x="0" y="24600"/>
                  </a:moveTo>
                  <a:lnTo>
                    <a:pt x="21779" y="12238"/>
                  </a:lnTo>
                  <a:lnTo>
                    <a:pt x="68680" y="2400"/>
                  </a:lnTo>
                  <a:lnTo>
                    <a:pt x="130470" y="0"/>
                  </a:lnTo>
                  <a:lnTo>
                    <a:pt x="188476" y="4102"/>
                  </a:lnTo>
                  <a:lnTo>
                    <a:pt x="241311" y="162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278951" y="216347"/>
              <a:ext cx="172811" cy="274496"/>
            </a:xfrm>
            <a:custGeom>
              <a:avLst/>
              <a:gdLst/>
              <a:ahLst/>
              <a:cxnLst/>
              <a:rect l="0" t="0" r="0" b="0"/>
              <a:pathLst>
                <a:path w="172811" h="274496">
                  <a:moveTo>
                    <a:pt x="23031" y="0"/>
                  </a:moveTo>
                  <a:lnTo>
                    <a:pt x="18613" y="57909"/>
                  </a:lnTo>
                  <a:lnTo>
                    <a:pt x="7888" y="120152"/>
                  </a:lnTo>
                  <a:lnTo>
                    <a:pt x="0" y="173204"/>
                  </a:lnTo>
                  <a:lnTo>
                    <a:pt x="2867" y="221077"/>
                  </a:lnTo>
                  <a:lnTo>
                    <a:pt x="13261" y="256319"/>
                  </a:lnTo>
                  <a:lnTo>
                    <a:pt x="22079" y="269862"/>
                  </a:lnTo>
                  <a:lnTo>
                    <a:pt x="28868" y="272364"/>
                  </a:lnTo>
                  <a:lnTo>
                    <a:pt x="46274" y="270213"/>
                  </a:lnTo>
                  <a:lnTo>
                    <a:pt x="54244" y="264277"/>
                  </a:lnTo>
                  <a:lnTo>
                    <a:pt x="91023" y="213619"/>
                  </a:lnTo>
                  <a:lnTo>
                    <a:pt x="117145" y="152994"/>
                  </a:lnTo>
                  <a:lnTo>
                    <a:pt x="133588" y="95345"/>
                  </a:lnTo>
                  <a:lnTo>
                    <a:pt x="137767" y="57426"/>
                  </a:lnTo>
                  <a:lnTo>
                    <a:pt x="136504" y="54001"/>
                  </a:lnTo>
                  <a:lnTo>
                    <a:pt x="133813" y="56341"/>
                  </a:lnTo>
                  <a:lnTo>
                    <a:pt x="130170" y="62524"/>
                  </a:lnTo>
                  <a:lnTo>
                    <a:pt x="123398" y="115251"/>
                  </a:lnTo>
                  <a:lnTo>
                    <a:pt x="115909" y="178414"/>
                  </a:lnTo>
                  <a:lnTo>
                    <a:pt x="115753" y="233544"/>
                  </a:lnTo>
                  <a:lnTo>
                    <a:pt x="119098" y="254501"/>
                  </a:lnTo>
                  <a:lnTo>
                    <a:pt x="123133" y="262123"/>
                  </a:lnTo>
                  <a:lnTo>
                    <a:pt x="135014" y="273058"/>
                  </a:lnTo>
                  <a:lnTo>
                    <a:pt x="141140" y="274495"/>
                  </a:lnTo>
                  <a:lnTo>
                    <a:pt x="147074" y="273604"/>
                  </a:lnTo>
                  <a:lnTo>
                    <a:pt x="161794" y="265980"/>
                  </a:lnTo>
                  <a:lnTo>
                    <a:pt x="172810" y="2579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510132" y="249631"/>
              <a:ext cx="249509" cy="212848"/>
            </a:xfrm>
            <a:custGeom>
              <a:avLst/>
              <a:gdLst/>
              <a:ahLst/>
              <a:cxnLst/>
              <a:rect l="0" t="0" r="0" b="0"/>
              <a:pathLst>
                <a:path w="249509" h="212848">
                  <a:moveTo>
                    <a:pt x="74766" y="8321"/>
                  </a:moveTo>
                  <a:lnTo>
                    <a:pt x="63184" y="66230"/>
                  </a:lnTo>
                  <a:lnTo>
                    <a:pt x="47273" y="121941"/>
                  </a:lnTo>
                  <a:lnTo>
                    <a:pt x="15240" y="182895"/>
                  </a:lnTo>
                  <a:lnTo>
                    <a:pt x="0" y="210767"/>
                  </a:lnTo>
                  <a:lnTo>
                    <a:pt x="30933" y="165554"/>
                  </a:lnTo>
                  <a:lnTo>
                    <a:pt x="60775" y="102405"/>
                  </a:lnTo>
                  <a:lnTo>
                    <a:pt x="81575" y="54166"/>
                  </a:lnTo>
                  <a:lnTo>
                    <a:pt x="85777" y="50904"/>
                  </a:lnTo>
                  <a:lnTo>
                    <a:pt x="89503" y="52427"/>
                  </a:lnTo>
                  <a:lnTo>
                    <a:pt x="99164" y="69775"/>
                  </a:lnTo>
                  <a:lnTo>
                    <a:pt x="104101" y="87410"/>
                  </a:lnTo>
                  <a:lnTo>
                    <a:pt x="109735" y="143931"/>
                  </a:lnTo>
                  <a:lnTo>
                    <a:pt x="119477" y="199680"/>
                  </a:lnTo>
                  <a:lnTo>
                    <a:pt x="124914" y="207085"/>
                  </a:lnTo>
                  <a:lnTo>
                    <a:pt x="132237" y="211097"/>
                  </a:lnTo>
                  <a:lnTo>
                    <a:pt x="140816" y="212847"/>
                  </a:lnTo>
                  <a:lnTo>
                    <a:pt x="148386" y="212165"/>
                  </a:lnTo>
                  <a:lnTo>
                    <a:pt x="161726" y="206476"/>
                  </a:lnTo>
                  <a:lnTo>
                    <a:pt x="173819" y="190387"/>
                  </a:lnTo>
                  <a:lnTo>
                    <a:pt x="205367" y="133780"/>
                  </a:lnTo>
                  <a:lnTo>
                    <a:pt x="227170" y="70510"/>
                  </a:lnTo>
                  <a:lnTo>
                    <a:pt x="247037" y="7551"/>
                  </a:lnTo>
                  <a:lnTo>
                    <a:pt x="24950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814154" y="282916"/>
              <a:ext cx="26962" cy="184461"/>
            </a:xfrm>
            <a:custGeom>
              <a:avLst/>
              <a:gdLst/>
              <a:ahLst/>
              <a:cxnLst/>
              <a:rect l="0" t="0" r="0" b="0"/>
              <a:pathLst>
                <a:path w="26962" h="184461">
                  <a:moveTo>
                    <a:pt x="20375" y="0"/>
                  </a:moveTo>
                  <a:lnTo>
                    <a:pt x="26961" y="29620"/>
                  </a:lnTo>
                  <a:lnTo>
                    <a:pt x="21824" y="87693"/>
                  </a:lnTo>
                  <a:lnTo>
                    <a:pt x="9106" y="151134"/>
                  </a:lnTo>
                  <a:lnTo>
                    <a:pt x="0" y="184460"/>
                  </a:lnTo>
                  <a:lnTo>
                    <a:pt x="320" y="183995"/>
                  </a:lnTo>
                  <a:lnTo>
                    <a:pt x="3140" y="177930"/>
                  </a:lnTo>
                  <a:lnTo>
                    <a:pt x="12054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915164" y="241310"/>
              <a:ext cx="160676" cy="252120"/>
            </a:xfrm>
            <a:custGeom>
              <a:avLst/>
              <a:gdLst/>
              <a:ahLst/>
              <a:cxnLst/>
              <a:rect l="0" t="0" r="0" b="0"/>
              <a:pathLst>
                <a:path w="160676" h="252120">
                  <a:moveTo>
                    <a:pt x="27539" y="0"/>
                  </a:moveTo>
                  <a:lnTo>
                    <a:pt x="27539" y="62326"/>
                  </a:lnTo>
                  <a:lnTo>
                    <a:pt x="15177" y="117130"/>
                  </a:lnTo>
                  <a:lnTo>
                    <a:pt x="0" y="165409"/>
                  </a:lnTo>
                  <a:lnTo>
                    <a:pt x="859" y="169445"/>
                  </a:lnTo>
                  <a:lnTo>
                    <a:pt x="4205" y="170286"/>
                  </a:lnTo>
                  <a:lnTo>
                    <a:pt x="9209" y="168998"/>
                  </a:lnTo>
                  <a:lnTo>
                    <a:pt x="49175" y="142071"/>
                  </a:lnTo>
                  <a:lnTo>
                    <a:pt x="100602" y="94176"/>
                  </a:lnTo>
                  <a:lnTo>
                    <a:pt x="100286" y="96068"/>
                  </a:lnTo>
                  <a:lnTo>
                    <a:pt x="75722" y="142211"/>
                  </a:lnTo>
                  <a:lnTo>
                    <a:pt x="71093" y="171062"/>
                  </a:lnTo>
                  <a:lnTo>
                    <a:pt x="74941" y="189749"/>
                  </a:lnTo>
                  <a:lnTo>
                    <a:pt x="87504" y="213397"/>
                  </a:lnTo>
                  <a:lnTo>
                    <a:pt x="105402" y="232116"/>
                  </a:lnTo>
                  <a:lnTo>
                    <a:pt x="128272" y="246907"/>
                  </a:lnTo>
                  <a:lnTo>
                    <a:pt x="142576" y="252119"/>
                  </a:lnTo>
                  <a:lnTo>
                    <a:pt x="160675" y="2496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198814" y="216347"/>
              <a:ext cx="168263" cy="432696"/>
            </a:xfrm>
            <a:custGeom>
              <a:avLst/>
              <a:gdLst/>
              <a:ahLst/>
              <a:cxnLst/>
              <a:rect l="0" t="0" r="0" b="0"/>
              <a:pathLst>
                <a:path w="168263" h="432696">
                  <a:moveTo>
                    <a:pt x="168262" y="0"/>
                  </a:moveTo>
                  <a:lnTo>
                    <a:pt x="163845" y="49074"/>
                  </a:lnTo>
                  <a:lnTo>
                    <a:pt x="144285" y="104195"/>
                  </a:lnTo>
                  <a:lnTo>
                    <a:pt x="111515" y="167358"/>
                  </a:lnTo>
                  <a:lnTo>
                    <a:pt x="76757" y="230168"/>
                  </a:lnTo>
                  <a:lnTo>
                    <a:pt x="42172" y="288309"/>
                  </a:lnTo>
                  <a:lnTo>
                    <a:pt x="12154" y="348071"/>
                  </a:lnTo>
                  <a:lnTo>
                    <a:pt x="479" y="378446"/>
                  </a:lnTo>
                  <a:lnTo>
                    <a:pt x="0" y="410868"/>
                  </a:lnTo>
                  <a:lnTo>
                    <a:pt x="2463" y="418144"/>
                  </a:lnTo>
                  <a:lnTo>
                    <a:pt x="5954" y="422994"/>
                  </a:lnTo>
                  <a:lnTo>
                    <a:pt x="18483" y="4326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513737" y="307879"/>
              <a:ext cx="144577" cy="195964"/>
            </a:xfrm>
            <a:custGeom>
              <a:avLst/>
              <a:gdLst/>
              <a:ahLst/>
              <a:cxnLst/>
              <a:rect l="0" t="0" r="0" b="0"/>
              <a:pathLst>
                <a:path w="144577" h="195964">
                  <a:moveTo>
                    <a:pt x="111292" y="0"/>
                  </a:moveTo>
                  <a:lnTo>
                    <a:pt x="93622" y="4417"/>
                  </a:lnTo>
                  <a:lnTo>
                    <a:pt x="69382" y="20416"/>
                  </a:lnTo>
                  <a:lnTo>
                    <a:pt x="26898" y="71317"/>
                  </a:lnTo>
                  <a:lnTo>
                    <a:pt x="7849" y="108392"/>
                  </a:lnTo>
                  <a:lnTo>
                    <a:pt x="0" y="139571"/>
                  </a:lnTo>
                  <a:lnTo>
                    <a:pt x="1116" y="161268"/>
                  </a:lnTo>
                  <a:lnTo>
                    <a:pt x="5482" y="170382"/>
                  </a:lnTo>
                  <a:lnTo>
                    <a:pt x="20194" y="185440"/>
                  </a:lnTo>
                  <a:lnTo>
                    <a:pt x="41526" y="193365"/>
                  </a:lnTo>
                  <a:lnTo>
                    <a:pt x="64567" y="195963"/>
                  </a:lnTo>
                  <a:lnTo>
                    <a:pt x="110618" y="187752"/>
                  </a:lnTo>
                  <a:lnTo>
                    <a:pt x="144576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743124" y="274595"/>
              <a:ext cx="256353" cy="222341"/>
            </a:xfrm>
            <a:custGeom>
              <a:avLst/>
              <a:gdLst/>
              <a:ahLst/>
              <a:cxnLst/>
              <a:rect l="0" t="0" r="0" b="0"/>
              <a:pathLst>
                <a:path w="256353" h="222341">
                  <a:moveTo>
                    <a:pt x="23362" y="0"/>
                  </a:moveTo>
                  <a:lnTo>
                    <a:pt x="20897" y="33740"/>
                  </a:lnTo>
                  <a:lnTo>
                    <a:pt x="9169" y="89160"/>
                  </a:lnTo>
                  <a:lnTo>
                    <a:pt x="801" y="146023"/>
                  </a:lnTo>
                  <a:lnTo>
                    <a:pt x="0" y="158369"/>
                  </a:lnTo>
                  <a:lnTo>
                    <a:pt x="2240" y="168450"/>
                  </a:lnTo>
                  <a:lnTo>
                    <a:pt x="12125" y="184581"/>
                  </a:lnTo>
                  <a:lnTo>
                    <a:pt x="18645" y="188698"/>
                  </a:lnTo>
                  <a:lnTo>
                    <a:pt x="33285" y="190806"/>
                  </a:lnTo>
                  <a:lnTo>
                    <a:pt x="49037" y="186196"/>
                  </a:lnTo>
                  <a:lnTo>
                    <a:pt x="81750" y="168170"/>
                  </a:lnTo>
                  <a:lnTo>
                    <a:pt x="88175" y="167587"/>
                  </a:lnTo>
                  <a:lnTo>
                    <a:pt x="93383" y="169972"/>
                  </a:lnTo>
                  <a:lnTo>
                    <a:pt x="97780" y="174335"/>
                  </a:lnTo>
                  <a:lnTo>
                    <a:pt x="102665" y="189046"/>
                  </a:lnTo>
                  <a:lnTo>
                    <a:pt x="106685" y="206062"/>
                  </a:lnTo>
                  <a:lnTo>
                    <a:pt x="114636" y="219789"/>
                  </a:lnTo>
                  <a:lnTo>
                    <a:pt x="119345" y="222340"/>
                  </a:lnTo>
                  <a:lnTo>
                    <a:pt x="124333" y="222191"/>
                  </a:lnTo>
                  <a:lnTo>
                    <a:pt x="135732" y="216171"/>
                  </a:lnTo>
                  <a:lnTo>
                    <a:pt x="163184" y="189705"/>
                  </a:lnTo>
                  <a:lnTo>
                    <a:pt x="178512" y="165923"/>
                  </a:lnTo>
                  <a:lnTo>
                    <a:pt x="197845" y="109054"/>
                  </a:lnTo>
                  <a:lnTo>
                    <a:pt x="204731" y="57291"/>
                  </a:lnTo>
                  <a:lnTo>
                    <a:pt x="208069" y="50213"/>
                  </a:lnTo>
                  <a:lnTo>
                    <a:pt x="213069" y="46419"/>
                  </a:lnTo>
                  <a:lnTo>
                    <a:pt x="256352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024439" y="299558"/>
              <a:ext cx="39454" cy="208027"/>
            </a:xfrm>
            <a:custGeom>
              <a:avLst/>
              <a:gdLst/>
              <a:ahLst/>
              <a:cxnLst/>
              <a:rect l="0" t="0" r="0" b="0"/>
              <a:pathLst>
                <a:path w="39454" h="208027">
                  <a:moveTo>
                    <a:pt x="16642" y="0"/>
                  </a:moveTo>
                  <a:lnTo>
                    <a:pt x="25477" y="8834"/>
                  </a:lnTo>
                  <a:lnTo>
                    <a:pt x="35388" y="31998"/>
                  </a:lnTo>
                  <a:lnTo>
                    <a:pt x="39453" y="77751"/>
                  </a:lnTo>
                  <a:lnTo>
                    <a:pt x="27305" y="134506"/>
                  </a:lnTo>
                  <a:lnTo>
                    <a:pt x="14091" y="179498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032760" y="274595"/>
              <a:ext cx="133138" cy="33285"/>
            </a:xfrm>
            <a:custGeom>
              <a:avLst/>
              <a:gdLst/>
              <a:ahLst/>
              <a:cxnLst/>
              <a:rect l="0" t="0" r="0" b="0"/>
              <a:pathLst>
                <a:path w="133138" h="33285">
                  <a:moveTo>
                    <a:pt x="0" y="0"/>
                  </a:moveTo>
                  <a:lnTo>
                    <a:pt x="57909" y="4417"/>
                  </a:lnTo>
                  <a:lnTo>
                    <a:pt x="111154" y="23444"/>
                  </a:lnTo>
                  <a:lnTo>
                    <a:pt x="133137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974513" y="515905"/>
              <a:ext cx="174743" cy="49927"/>
            </a:xfrm>
            <a:custGeom>
              <a:avLst/>
              <a:gdLst/>
              <a:ahLst/>
              <a:cxnLst/>
              <a:rect l="0" t="0" r="0" b="0"/>
              <a:pathLst>
                <a:path w="174743" h="49927">
                  <a:moveTo>
                    <a:pt x="0" y="0"/>
                  </a:moveTo>
                  <a:lnTo>
                    <a:pt x="4417" y="13252"/>
                  </a:lnTo>
                  <a:lnTo>
                    <a:pt x="11265" y="18080"/>
                  </a:lnTo>
                  <a:lnTo>
                    <a:pt x="48333" y="28368"/>
                  </a:lnTo>
                  <a:lnTo>
                    <a:pt x="98969" y="32752"/>
                  </a:lnTo>
                  <a:lnTo>
                    <a:pt x="153918" y="42048"/>
                  </a:lnTo>
                  <a:lnTo>
                    <a:pt x="174742" y="49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556036" y="349484"/>
            <a:ext cx="1647725" cy="707290"/>
            <a:chOff x="1556036" y="349484"/>
            <a:chExt cx="1647725" cy="707290"/>
          </a:xfrm>
        </p:grpSpPr>
        <p:sp>
          <p:nvSpPr>
            <p:cNvPr id="21" name="Freeform 20"/>
            <p:cNvSpPr/>
            <p:nvPr/>
          </p:nvSpPr>
          <p:spPr>
            <a:xfrm>
              <a:off x="2063620" y="349484"/>
              <a:ext cx="124817" cy="177226"/>
            </a:xfrm>
            <a:custGeom>
              <a:avLst/>
              <a:gdLst/>
              <a:ahLst/>
              <a:cxnLst/>
              <a:rect l="0" t="0" r="0" b="0"/>
              <a:pathLst>
                <a:path w="124817" h="177226">
                  <a:moveTo>
                    <a:pt x="0" y="41605"/>
                  </a:moveTo>
                  <a:lnTo>
                    <a:pt x="7550" y="98378"/>
                  </a:lnTo>
                  <a:lnTo>
                    <a:pt x="12637" y="148306"/>
                  </a:lnTo>
                  <a:lnTo>
                    <a:pt x="19873" y="174306"/>
                  </a:lnTo>
                  <a:lnTo>
                    <a:pt x="24343" y="177225"/>
                  </a:lnTo>
                  <a:lnTo>
                    <a:pt x="30097" y="176397"/>
                  </a:lnTo>
                  <a:lnTo>
                    <a:pt x="36707" y="173072"/>
                  </a:lnTo>
                  <a:lnTo>
                    <a:pt x="46517" y="157049"/>
                  </a:lnTo>
                  <a:lnTo>
                    <a:pt x="68734" y="102956"/>
                  </a:lnTo>
                  <a:lnTo>
                    <a:pt x="84768" y="73859"/>
                  </a:lnTo>
                  <a:lnTo>
                    <a:pt x="106253" y="11806"/>
                  </a:lnTo>
                  <a:lnTo>
                    <a:pt x="110592" y="7870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639246" y="757215"/>
              <a:ext cx="16644" cy="241312"/>
            </a:xfrm>
            <a:custGeom>
              <a:avLst/>
              <a:gdLst/>
              <a:ahLst/>
              <a:cxnLst/>
              <a:rect l="0" t="0" r="0" b="0"/>
              <a:pathLst>
                <a:path w="16644" h="241312">
                  <a:moveTo>
                    <a:pt x="16643" y="0"/>
                  </a:moveTo>
                  <a:lnTo>
                    <a:pt x="16643" y="50745"/>
                  </a:lnTo>
                  <a:lnTo>
                    <a:pt x="12225" y="98657"/>
                  </a:lnTo>
                  <a:lnTo>
                    <a:pt x="9478" y="149425"/>
                  </a:lnTo>
                  <a:lnTo>
                    <a:pt x="1888" y="212374"/>
                  </a:lnTo>
                  <a:lnTo>
                    <a:pt x="0" y="2413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556036" y="841579"/>
              <a:ext cx="183064" cy="15490"/>
            </a:xfrm>
            <a:custGeom>
              <a:avLst/>
              <a:gdLst/>
              <a:ahLst/>
              <a:cxnLst/>
              <a:rect l="0" t="0" r="0" b="0"/>
              <a:pathLst>
                <a:path w="183064" h="15490">
                  <a:moveTo>
                    <a:pt x="0" y="7168"/>
                  </a:moveTo>
                  <a:lnTo>
                    <a:pt x="29620" y="582"/>
                  </a:lnTo>
                  <a:lnTo>
                    <a:pt x="85844" y="0"/>
                  </a:lnTo>
                  <a:lnTo>
                    <a:pt x="146677" y="12135"/>
                  </a:lnTo>
                  <a:lnTo>
                    <a:pt x="183063" y="154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955446" y="731322"/>
              <a:ext cx="87231" cy="302348"/>
            </a:xfrm>
            <a:custGeom>
              <a:avLst/>
              <a:gdLst/>
              <a:ahLst/>
              <a:cxnLst/>
              <a:rect l="0" t="0" r="0" b="0"/>
              <a:pathLst>
                <a:path w="87231" h="302348">
                  <a:moveTo>
                    <a:pt x="0" y="117425"/>
                  </a:moveTo>
                  <a:lnTo>
                    <a:pt x="4418" y="99755"/>
                  </a:lnTo>
                  <a:lnTo>
                    <a:pt x="44029" y="42475"/>
                  </a:lnTo>
                  <a:lnTo>
                    <a:pt x="67653" y="922"/>
                  </a:lnTo>
                  <a:lnTo>
                    <a:pt x="70065" y="0"/>
                  </a:lnTo>
                  <a:lnTo>
                    <a:pt x="71673" y="4009"/>
                  </a:lnTo>
                  <a:lnTo>
                    <a:pt x="74607" y="62644"/>
                  </a:lnTo>
                  <a:lnTo>
                    <a:pt x="74834" y="115336"/>
                  </a:lnTo>
                  <a:lnTo>
                    <a:pt x="81522" y="169336"/>
                  </a:lnTo>
                  <a:lnTo>
                    <a:pt x="87230" y="205127"/>
                  </a:lnTo>
                  <a:lnTo>
                    <a:pt x="79505" y="257100"/>
                  </a:lnTo>
                  <a:lnTo>
                    <a:pt x="67423" y="283318"/>
                  </a:lnTo>
                  <a:lnTo>
                    <a:pt x="54929" y="295322"/>
                  </a:lnTo>
                  <a:lnTo>
                    <a:pt x="47714" y="299818"/>
                  </a:lnTo>
                  <a:lnTo>
                    <a:pt x="32301" y="302347"/>
                  </a:lnTo>
                  <a:lnTo>
                    <a:pt x="8321" y="30048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113546" y="890352"/>
              <a:ext cx="66570" cy="133138"/>
            </a:xfrm>
            <a:custGeom>
              <a:avLst/>
              <a:gdLst/>
              <a:ahLst/>
              <a:cxnLst/>
              <a:rect l="0" t="0" r="0" b="0"/>
              <a:pathLst>
                <a:path w="66570" h="133138">
                  <a:moveTo>
                    <a:pt x="0" y="0"/>
                  </a:moveTo>
                  <a:lnTo>
                    <a:pt x="0" y="56773"/>
                  </a:lnTo>
                  <a:lnTo>
                    <a:pt x="925" y="82671"/>
                  </a:lnTo>
                  <a:lnTo>
                    <a:pt x="2466" y="82851"/>
                  </a:lnTo>
                  <a:lnTo>
                    <a:pt x="31142" y="52192"/>
                  </a:lnTo>
                  <a:lnTo>
                    <a:pt x="37404" y="50512"/>
                  </a:lnTo>
                  <a:lnTo>
                    <a:pt x="51757" y="53577"/>
                  </a:lnTo>
                  <a:lnTo>
                    <a:pt x="56694" y="58832"/>
                  </a:lnTo>
                  <a:lnTo>
                    <a:pt x="62180" y="74533"/>
                  </a:lnTo>
                  <a:lnTo>
                    <a:pt x="66569" y="1331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263325" y="906994"/>
              <a:ext cx="91533" cy="83212"/>
            </a:xfrm>
            <a:custGeom>
              <a:avLst/>
              <a:gdLst/>
              <a:ahLst/>
              <a:cxnLst/>
              <a:rect l="0" t="0" r="0" b="0"/>
              <a:pathLst>
                <a:path w="91533" h="83212">
                  <a:moveTo>
                    <a:pt x="0" y="0"/>
                  </a:moveTo>
                  <a:lnTo>
                    <a:pt x="7165" y="46327"/>
                  </a:lnTo>
                  <a:lnTo>
                    <a:pt x="9399" y="50301"/>
                  </a:lnTo>
                  <a:lnTo>
                    <a:pt x="12738" y="50176"/>
                  </a:lnTo>
                  <a:lnTo>
                    <a:pt x="47411" y="18944"/>
                  </a:lnTo>
                  <a:lnTo>
                    <a:pt x="53797" y="17252"/>
                  </a:lnTo>
                  <a:lnTo>
                    <a:pt x="68289" y="20303"/>
                  </a:lnTo>
                  <a:lnTo>
                    <a:pt x="74187" y="25555"/>
                  </a:lnTo>
                  <a:lnTo>
                    <a:pt x="83207" y="41252"/>
                  </a:lnTo>
                  <a:lnTo>
                    <a:pt x="91532" y="832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385814" y="900647"/>
              <a:ext cx="71528" cy="97082"/>
            </a:xfrm>
            <a:custGeom>
              <a:avLst/>
              <a:gdLst/>
              <a:ahLst/>
              <a:cxnLst/>
              <a:rect l="0" t="0" r="0" b="0"/>
              <a:pathLst>
                <a:path w="71528" h="97082">
                  <a:moveTo>
                    <a:pt x="18969" y="39631"/>
                  </a:moveTo>
                  <a:lnTo>
                    <a:pt x="6607" y="53842"/>
                  </a:lnTo>
                  <a:lnTo>
                    <a:pt x="223" y="67212"/>
                  </a:lnTo>
                  <a:lnTo>
                    <a:pt x="0" y="74661"/>
                  </a:lnTo>
                  <a:lnTo>
                    <a:pt x="4683" y="90333"/>
                  </a:lnTo>
                  <a:lnTo>
                    <a:pt x="9445" y="94698"/>
                  </a:lnTo>
                  <a:lnTo>
                    <a:pt x="15393" y="96683"/>
                  </a:lnTo>
                  <a:lnTo>
                    <a:pt x="22132" y="97081"/>
                  </a:lnTo>
                  <a:lnTo>
                    <a:pt x="34551" y="92593"/>
                  </a:lnTo>
                  <a:lnTo>
                    <a:pt x="46235" y="83510"/>
                  </a:lnTo>
                  <a:lnTo>
                    <a:pt x="62284" y="62803"/>
                  </a:lnTo>
                  <a:lnTo>
                    <a:pt x="69963" y="47156"/>
                  </a:lnTo>
                  <a:lnTo>
                    <a:pt x="71527" y="30956"/>
                  </a:lnTo>
                  <a:lnTo>
                    <a:pt x="70650" y="22753"/>
                  </a:lnTo>
                  <a:lnTo>
                    <a:pt x="62279" y="8708"/>
                  </a:lnTo>
                  <a:lnTo>
                    <a:pt x="56163" y="2374"/>
                  </a:lnTo>
                  <a:lnTo>
                    <a:pt x="50237" y="0"/>
                  </a:lnTo>
                  <a:lnTo>
                    <a:pt x="44437" y="267"/>
                  </a:lnTo>
                  <a:lnTo>
                    <a:pt x="38722" y="2293"/>
                  </a:lnTo>
                  <a:lnTo>
                    <a:pt x="35835" y="6418"/>
                  </a:lnTo>
                  <a:lnTo>
                    <a:pt x="35611" y="313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529599" y="910765"/>
              <a:ext cx="208027" cy="88006"/>
            </a:xfrm>
            <a:custGeom>
              <a:avLst/>
              <a:gdLst/>
              <a:ahLst/>
              <a:cxnLst/>
              <a:rect l="0" t="0" r="0" b="0"/>
              <a:pathLst>
                <a:path w="208027" h="88006">
                  <a:moveTo>
                    <a:pt x="0" y="29513"/>
                  </a:moveTo>
                  <a:lnTo>
                    <a:pt x="2465" y="63254"/>
                  </a:lnTo>
                  <a:lnTo>
                    <a:pt x="4417" y="71423"/>
                  </a:lnTo>
                  <a:lnTo>
                    <a:pt x="8492" y="75020"/>
                  </a:lnTo>
                  <a:lnTo>
                    <a:pt x="13982" y="75569"/>
                  </a:lnTo>
                  <a:lnTo>
                    <a:pt x="20416" y="74085"/>
                  </a:lnTo>
                  <a:lnTo>
                    <a:pt x="32496" y="62575"/>
                  </a:lnTo>
                  <a:lnTo>
                    <a:pt x="72069" y="8955"/>
                  </a:lnTo>
                  <a:lnTo>
                    <a:pt x="88121" y="1885"/>
                  </a:lnTo>
                  <a:lnTo>
                    <a:pt x="97578" y="0"/>
                  </a:lnTo>
                  <a:lnTo>
                    <a:pt x="115484" y="2836"/>
                  </a:lnTo>
                  <a:lnTo>
                    <a:pt x="149579" y="15306"/>
                  </a:lnTo>
                  <a:lnTo>
                    <a:pt x="152419" y="18193"/>
                  </a:lnTo>
                  <a:lnTo>
                    <a:pt x="151539" y="21042"/>
                  </a:lnTo>
                  <a:lnTo>
                    <a:pt x="134614" y="36675"/>
                  </a:lnTo>
                  <a:lnTo>
                    <a:pt x="123301" y="56598"/>
                  </a:lnTo>
                  <a:lnTo>
                    <a:pt x="124730" y="61439"/>
                  </a:lnTo>
                  <a:lnTo>
                    <a:pt x="129382" y="64665"/>
                  </a:lnTo>
                  <a:lnTo>
                    <a:pt x="166098" y="77837"/>
                  </a:lnTo>
                  <a:lnTo>
                    <a:pt x="178913" y="86740"/>
                  </a:lnTo>
                  <a:lnTo>
                    <a:pt x="184919" y="88005"/>
                  </a:lnTo>
                  <a:lnTo>
                    <a:pt x="190772" y="86999"/>
                  </a:lnTo>
                  <a:lnTo>
                    <a:pt x="200358" y="81875"/>
                  </a:lnTo>
                  <a:lnTo>
                    <a:pt x="208026" y="7111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783751" y="802211"/>
              <a:ext cx="79149" cy="204637"/>
            </a:xfrm>
            <a:custGeom>
              <a:avLst/>
              <a:gdLst/>
              <a:ahLst/>
              <a:cxnLst/>
              <a:rect l="0" t="0" r="0" b="0"/>
              <a:pathLst>
                <a:path w="79149" h="204637">
                  <a:moveTo>
                    <a:pt x="12121" y="13252"/>
                  </a:moveTo>
                  <a:lnTo>
                    <a:pt x="16539" y="0"/>
                  </a:lnTo>
                  <a:lnTo>
                    <a:pt x="17840" y="719"/>
                  </a:lnTo>
                  <a:lnTo>
                    <a:pt x="20100" y="51643"/>
                  </a:lnTo>
                  <a:lnTo>
                    <a:pt x="11346" y="110661"/>
                  </a:lnTo>
                  <a:lnTo>
                    <a:pt x="0" y="169010"/>
                  </a:lnTo>
                  <a:lnTo>
                    <a:pt x="342" y="169790"/>
                  </a:lnTo>
                  <a:lnTo>
                    <a:pt x="15180" y="128681"/>
                  </a:lnTo>
                  <a:lnTo>
                    <a:pt x="20632" y="123489"/>
                  </a:lnTo>
                  <a:lnTo>
                    <a:pt x="36552" y="117720"/>
                  </a:lnTo>
                  <a:lnTo>
                    <a:pt x="44126" y="118030"/>
                  </a:lnTo>
                  <a:lnTo>
                    <a:pt x="57472" y="123307"/>
                  </a:lnTo>
                  <a:lnTo>
                    <a:pt x="75382" y="141090"/>
                  </a:lnTo>
                  <a:lnTo>
                    <a:pt x="78334" y="149328"/>
                  </a:lnTo>
                  <a:lnTo>
                    <a:pt x="79148" y="168344"/>
                  </a:lnTo>
                  <a:lnTo>
                    <a:pt x="70369" y="2046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862441" y="981884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8321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912367" y="857068"/>
              <a:ext cx="33285" cy="41606"/>
            </a:xfrm>
            <a:custGeom>
              <a:avLst/>
              <a:gdLst/>
              <a:ahLst/>
              <a:cxnLst/>
              <a:rect l="0" t="0" r="0" b="0"/>
              <a:pathLst>
                <a:path w="33285" h="41606">
                  <a:moveTo>
                    <a:pt x="0" y="0"/>
                  </a:moveTo>
                  <a:lnTo>
                    <a:pt x="33284" y="416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951645" y="904358"/>
              <a:ext cx="252116" cy="152416"/>
            </a:xfrm>
            <a:custGeom>
              <a:avLst/>
              <a:gdLst/>
              <a:ahLst/>
              <a:cxnLst/>
              <a:rect l="0" t="0" r="0" b="0"/>
              <a:pathLst>
                <a:path w="252116" h="152416">
                  <a:moveTo>
                    <a:pt x="18969" y="35920"/>
                  </a:moveTo>
                  <a:lnTo>
                    <a:pt x="223" y="70666"/>
                  </a:lnTo>
                  <a:lnTo>
                    <a:pt x="0" y="77575"/>
                  </a:lnTo>
                  <a:lnTo>
                    <a:pt x="4683" y="90183"/>
                  </a:lnTo>
                  <a:lnTo>
                    <a:pt x="9445" y="93361"/>
                  </a:lnTo>
                  <a:lnTo>
                    <a:pt x="22133" y="94425"/>
                  </a:lnTo>
                  <a:lnTo>
                    <a:pt x="28475" y="91566"/>
                  </a:lnTo>
                  <a:lnTo>
                    <a:pt x="46235" y="74289"/>
                  </a:lnTo>
                  <a:lnTo>
                    <a:pt x="66337" y="43602"/>
                  </a:lnTo>
                  <a:lnTo>
                    <a:pt x="72381" y="26391"/>
                  </a:lnTo>
                  <a:lnTo>
                    <a:pt x="75068" y="6414"/>
                  </a:lnTo>
                  <a:lnTo>
                    <a:pt x="73935" y="1456"/>
                  </a:lnTo>
                  <a:lnTo>
                    <a:pt x="71331" y="0"/>
                  </a:lnTo>
                  <a:lnTo>
                    <a:pt x="67745" y="879"/>
                  </a:lnTo>
                  <a:lnTo>
                    <a:pt x="66280" y="5163"/>
                  </a:lnTo>
                  <a:lnTo>
                    <a:pt x="67116" y="19785"/>
                  </a:lnTo>
                  <a:lnTo>
                    <a:pt x="70483" y="26088"/>
                  </a:lnTo>
                  <a:lnTo>
                    <a:pt x="81621" y="35557"/>
                  </a:lnTo>
                  <a:lnTo>
                    <a:pt x="112319" y="41668"/>
                  </a:lnTo>
                  <a:lnTo>
                    <a:pt x="146276" y="43479"/>
                  </a:lnTo>
                  <a:lnTo>
                    <a:pt x="152842" y="47431"/>
                  </a:lnTo>
                  <a:lnTo>
                    <a:pt x="156295" y="53765"/>
                  </a:lnTo>
                  <a:lnTo>
                    <a:pt x="164028" y="86084"/>
                  </a:lnTo>
                  <a:lnTo>
                    <a:pt x="168375" y="90628"/>
                  </a:lnTo>
                  <a:lnTo>
                    <a:pt x="174047" y="92732"/>
                  </a:lnTo>
                  <a:lnTo>
                    <a:pt x="187745" y="92605"/>
                  </a:lnTo>
                  <a:lnTo>
                    <a:pt x="227306" y="82502"/>
                  </a:lnTo>
                  <a:lnTo>
                    <a:pt x="234599" y="83617"/>
                  </a:lnTo>
                  <a:lnTo>
                    <a:pt x="247633" y="92252"/>
                  </a:lnTo>
                  <a:lnTo>
                    <a:pt x="250924" y="98438"/>
                  </a:lnTo>
                  <a:lnTo>
                    <a:pt x="252115" y="112708"/>
                  </a:lnTo>
                  <a:lnTo>
                    <a:pt x="235316" y="1524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293661" y="816169"/>
            <a:ext cx="1506250" cy="265568"/>
            <a:chOff x="4293661" y="816169"/>
            <a:chExt cx="1506250" cy="265568"/>
          </a:xfrm>
        </p:grpSpPr>
        <p:sp>
          <p:nvSpPr>
            <p:cNvPr id="34" name="Freeform 33"/>
            <p:cNvSpPr/>
            <p:nvPr/>
          </p:nvSpPr>
          <p:spPr>
            <a:xfrm>
              <a:off x="4351908" y="915315"/>
              <a:ext cx="8322" cy="141459"/>
            </a:xfrm>
            <a:custGeom>
              <a:avLst/>
              <a:gdLst/>
              <a:ahLst/>
              <a:cxnLst/>
              <a:rect l="0" t="0" r="0" b="0"/>
              <a:pathLst>
                <a:path w="8322" h="141459">
                  <a:moveTo>
                    <a:pt x="0" y="0"/>
                  </a:moveTo>
                  <a:lnTo>
                    <a:pt x="0" y="57909"/>
                  </a:lnTo>
                  <a:lnTo>
                    <a:pt x="2466" y="117740"/>
                  </a:lnTo>
                  <a:lnTo>
                    <a:pt x="8321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293661" y="974716"/>
              <a:ext cx="174743" cy="23811"/>
            </a:xfrm>
            <a:custGeom>
              <a:avLst/>
              <a:gdLst/>
              <a:ahLst/>
              <a:cxnLst/>
              <a:rect l="0" t="0" r="0" b="0"/>
              <a:pathLst>
                <a:path w="174743" h="23811">
                  <a:moveTo>
                    <a:pt x="0" y="7168"/>
                  </a:moveTo>
                  <a:lnTo>
                    <a:pt x="29620" y="582"/>
                  </a:lnTo>
                  <a:lnTo>
                    <a:pt x="86769" y="0"/>
                  </a:lnTo>
                  <a:lnTo>
                    <a:pt x="147584" y="13060"/>
                  </a:lnTo>
                  <a:lnTo>
                    <a:pt x="174742" y="238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651466" y="937711"/>
              <a:ext cx="108175" cy="102421"/>
            </a:xfrm>
            <a:custGeom>
              <a:avLst/>
              <a:gdLst/>
              <a:ahLst/>
              <a:cxnLst/>
              <a:rect l="0" t="0" r="0" b="0"/>
              <a:pathLst>
                <a:path w="108175" h="102421">
                  <a:moveTo>
                    <a:pt x="0" y="60815"/>
                  </a:moveTo>
                  <a:lnTo>
                    <a:pt x="13252" y="65232"/>
                  </a:lnTo>
                  <a:lnTo>
                    <a:pt x="27155" y="62470"/>
                  </a:lnTo>
                  <a:lnTo>
                    <a:pt x="58680" y="50047"/>
                  </a:lnTo>
                  <a:lnTo>
                    <a:pt x="70151" y="39387"/>
                  </a:lnTo>
                  <a:lnTo>
                    <a:pt x="74504" y="32661"/>
                  </a:lnTo>
                  <a:lnTo>
                    <a:pt x="75557" y="26328"/>
                  </a:lnTo>
                  <a:lnTo>
                    <a:pt x="74410" y="20257"/>
                  </a:lnTo>
                  <a:lnTo>
                    <a:pt x="71796" y="14361"/>
                  </a:lnTo>
                  <a:lnTo>
                    <a:pt x="61495" y="5343"/>
                  </a:lnTo>
                  <a:lnTo>
                    <a:pt x="54865" y="1644"/>
                  </a:lnTo>
                  <a:lnTo>
                    <a:pt x="40102" y="0"/>
                  </a:lnTo>
                  <a:lnTo>
                    <a:pt x="25220" y="3275"/>
                  </a:lnTo>
                  <a:lnTo>
                    <a:pt x="12442" y="10895"/>
                  </a:lnTo>
                  <a:lnTo>
                    <a:pt x="8295" y="17365"/>
                  </a:lnTo>
                  <a:lnTo>
                    <a:pt x="3686" y="34415"/>
                  </a:lnTo>
                  <a:lnTo>
                    <a:pt x="4307" y="42291"/>
                  </a:lnTo>
                  <a:lnTo>
                    <a:pt x="9927" y="55972"/>
                  </a:lnTo>
                  <a:lnTo>
                    <a:pt x="23487" y="74070"/>
                  </a:lnTo>
                  <a:lnTo>
                    <a:pt x="43633" y="91144"/>
                  </a:lnTo>
                  <a:lnTo>
                    <a:pt x="64080" y="97408"/>
                  </a:lnTo>
                  <a:lnTo>
                    <a:pt x="108174" y="1024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800542" y="816169"/>
              <a:ext cx="375151" cy="207231"/>
            </a:xfrm>
            <a:custGeom>
              <a:avLst/>
              <a:gdLst/>
              <a:ahLst/>
              <a:cxnLst/>
              <a:rect l="0" t="0" r="0" b="0"/>
              <a:pathLst>
                <a:path w="375151" h="207231">
                  <a:moveTo>
                    <a:pt x="67271" y="140752"/>
                  </a:moveTo>
                  <a:lnTo>
                    <a:pt x="62854" y="127499"/>
                  </a:lnTo>
                  <a:lnTo>
                    <a:pt x="57854" y="123596"/>
                  </a:lnTo>
                  <a:lnTo>
                    <a:pt x="42438" y="119258"/>
                  </a:lnTo>
                  <a:lnTo>
                    <a:pt x="34998" y="120875"/>
                  </a:lnTo>
                  <a:lnTo>
                    <a:pt x="21800" y="130069"/>
                  </a:lnTo>
                  <a:lnTo>
                    <a:pt x="3975" y="155256"/>
                  </a:lnTo>
                  <a:lnTo>
                    <a:pt x="0" y="173086"/>
                  </a:lnTo>
                  <a:lnTo>
                    <a:pt x="234" y="181723"/>
                  </a:lnTo>
                  <a:lnTo>
                    <a:pt x="4089" y="187482"/>
                  </a:lnTo>
                  <a:lnTo>
                    <a:pt x="10357" y="191321"/>
                  </a:lnTo>
                  <a:lnTo>
                    <a:pt x="18233" y="193880"/>
                  </a:lnTo>
                  <a:lnTo>
                    <a:pt x="25334" y="192813"/>
                  </a:lnTo>
                  <a:lnTo>
                    <a:pt x="38154" y="184230"/>
                  </a:lnTo>
                  <a:lnTo>
                    <a:pt x="77361" y="124503"/>
                  </a:lnTo>
                  <a:lnTo>
                    <a:pt x="97450" y="61856"/>
                  </a:lnTo>
                  <a:lnTo>
                    <a:pt x="107189" y="5044"/>
                  </a:lnTo>
                  <a:lnTo>
                    <a:pt x="106827" y="354"/>
                  </a:lnTo>
                  <a:lnTo>
                    <a:pt x="105661" y="0"/>
                  </a:lnTo>
                  <a:lnTo>
                    <a:pt x="103959" y="2538"/>
                  </a:lnTo>
                  <a:lnTo>
                    <a:pt x="96437" y="56243"/>
                  </a:lnTo>
                  <a:lnTo>
                    <a:pt x="92788" y="114613"/>
                  </a:lnTo>
                  <a:lnTo>
                    <a:pt x="96761" y="155518"/>
                  </a:lnTo>
                  <a:lnTo>
                    <a:pt x="101724" y="160766"/>
                  </a:lnTo>
                  <a:lnTo>
                    <a:pt x="108731" y="163340"/>
                  </a:lnTo>
                  <a:lnTo>
                    <a:pt x="117100" y="164132"/>
                  </a:lnTo>
                  <a:lnTo>
                    <a:pt x="131331" y="160080"/>
                  </a:lnTo>
                  <a:lnTo>
                    <a:pt x="143820" y="151191"/>
                  </a:lnTo>
                  <a:lnTo>
                    <a:pt x="155533" y="137995"/>
                  </a:lnTo>
                  <a:lnTo>
                    <a:pt x="159397" y="137065"/>
                  </a:lnTo>
                  <a:lnTo>
                    <a:pt x="161973" y="140143"/>
                  </a:lnTo>
                  <a:lnTo>
                    <a:pt x="165598" y="162144"/>
                  </a:lnTo>
                  <a:lnTo>
                    <a:pt x="166106" y="171655"/>
                  </a:lnTo>
                  <a:lnTo>
                    <a:pt x="169219" y="177072"/>
                  </a:lnTo>
                  <a:lnTo>
                    <a:pt x="174068" y="179758"/>
                  </a:lnTo>
                  <a:lnTo>
                    <a:pt x="186852" y="180277"/>
                  </a:lnTo>
                  <a:lnTo>
                    <a:pt x="209643" y="177221"/>
                  </a:lnTo>
                  <a:lnTo>
                    <a:pt x="225778" y="179458"/>
                  </a:lnTo>
                  <a:lnTo>
                    <a:pt x="232114" y="183198"/>
                  </a:lnTo>
                  <a:lnTo>
                    <a:pt x="241620" y="194750"/>
                  </a:lnTo>
                  <a:lnTo>
                    <a:pt x="248223" y="198940"/>
                  </a:lnTo>
                  <a:lnTo>
                    <a:pt x="265422" y="203595"/>
                  </a:lnTo>
                  <a:lnTo>
                    <a:pt x="273336" y="202063"/>
                  </a:lnTo>
                  <a:lnTo>
                    <a:pt x="293310" y="187579"/>
                  </a:lnTo>
                  <a:lnTo>
                    <a:pt x="339037" y="143513"/>
                  </a:lnTo>
                  <a:lnTo>
                    <a:pt x="339056" y="140743"/>
                  </a:lnTo>
                  <a:lnTo>
                    <a:pt x="335370" y="139821"/>
                  </a:lnTo>
                  <a:lnTo>
                    <a:pt x="329214" y="140131"/>
                  </a:lnTo>
                  <a:lnTo>
                    <a:pt x="324186" y="143112"/>
                  </a:lnTo>
                  <a:lnTo>
                    <a:pt x="316133" y="153820"/>
                  </a:lnTo>
                  <a:lnTo>
                    <a:pt x="310819" y="179860"/>
                  </a:lnTo>
                  <a:lnTo>
                    <a:pt x="314507" y="195424"/>
                  </a:lnTo>
                  <a:lnTo>
                    <a:pt x="318079" y="202163"/>
                  </a:lnTo>
                  <a:lnTo>
                    <a:pt x="325084" y="205731"/>
                  </a:lnTo>
                  <a:lnTo>
                    <a:pt x="345194" y="207230"/>
                  </a:lnTo>
                  <a:lnTo>
                    <a:pt x="359679" y="204815"/>
                  </a:lnTo>
                  <a:lnTo>
                    <a:pt x="375150" y="1989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207900" y="849259"/>
              <a:ext cx="300635" cy="184619"/>
            </a:xfrm>
            <a:custGeom>
              <a:avLst/>
              <a:gdLst/>
              <a:ahLst/>
              <a:cxnLst/>
              <a:rect l="0" t="0" r="0" b="0"/>
              <a:pathLst>
                <a:path w="300635" h="184619">
                  <a:moveTo>
                    <a:pt x="42681" y="115983"/>
                  </a:moveTo>
                  <a:lnTo>
                    <a:pt x="23676" y="123550"/>
                  </a:lnTo>
                  <a:lnTo>
                    <a:pt x="12353" y="131982"/>
                  </a:lnTo>
                  <a:lnTo>
                    <a:pt x="0" y="151542"/>
                  </a:lnTo>
                  <a:lnTo>
                    <a:pt x="359" y="157255"/>
                  </a:lnTo>
                  <a:lnTo>
                    <a:pt x="3371" y="161989"/>
                  </a:lnTo>
                  <a:lnTo>
                    <a:pt x="8154" y="166069"/>
                  </a:lnTo>
                  <a:lnTo>
                    <a:pt x="23330" y="170603"/>
                  </a:lnTo>
                  <a:lnTo>
                    <a:pt x="40553" y="174467"/>
                  </a:lnTo>
                  <a:lnTo>
                    <a:pt x="54371" y="182348"/>
                  </a:lnTo>
                  <a:lnTo>
                    <a:pt x="71607" y="184618"/>
                  </a:lnTo>
                  <a:lnTo>
                    <a:pt x="81381" y="183929"/>
                  </a:lnTo>
                  <a:lnTo>
                    <a:pt x="88822" y="180696"/>
                  </a:lnTo>
                  <a:lnTo>
                    <a:pt x="99554" y="169707"/>
                  </a:lnTo>
                  <a:lnTo>
                    <a:pt x="126076" y="113926"/>
                  </a:lnTo>
                  <a:lnTo>
                    <a:pt x="147010" y="58731"/>
                  </a:lnTo>
                  <a:lnTo>
                    <a:pt x="161809" y="4801"/>
                  </a:lnTo>
                  <a:lnTo>
                    <a:pt x="164629" y="256"/>
                  </a:lnTo>
                  <a:lnTo>
                    <a:pt x="167434" y="0"/>
                  </a:lnTo>
                  <a:lnTo>
                    <a:pt x="170229" y="2603"/>
                  </a:lnTo>
                  <a:lnTo>
                    <a:pt x="169745" y="32771"/>
                  </a:lnTo>
                  <a:lnTo>
                    <a:pt x="161298" y="92663"/>
                  </a:lnTo>
                  <a:lnTo>
                    <a:pt x="148261" y="150516"/>
                  </a:lnTo>
                  <a:lnTo>
                    <a:pt x="143578" y="161194"/>
                  </a:lnTo>
                  <a:lnTo>
                    <a:pt x="140456" y="164615"/>
                  </a:lnTo>
                  <a:lnTo>
                    <a:pt x="138376" y="163197"/>
                  </a:lnTo>
                  <a:lnTo>
                    <a:pt x="136988" y="158554"/>
                  </a:lnTo>
                  <a:lnTo>
                    <a:pt x="139453" y="134349"/>
                  </a:lnTo>
                  <a:lnTo>
                    <a:pt x="146095" y="119214"/>
                  </a:lnTo>
                  <a:lnTo>
                    <a:pt x="150455" y="112590"/>
                  </a:lnTo>
                  <a:lnTo>
                    <a:pt x="157061" y="109098"/>
                  </a:lnTo>
                  <a:lnTo>
                    <a:pt x="174261" y="107684"/>
                  </a:lnTo>
                  <a:lnTo>
                    <a:pt x="189303" y="112602"/>
                  </a:lnTo>
                  <a:lnTo>
                    <a:pt x="195903" y="116503"/>
                  </a:lnTo>
                  <a:lnTo>
                    <a:pt x="205701" y="130699"/>
                  </a:lnTo>
                  <a:lnTo>
                    <a:pt x="211289" y="148411"/>
                  </a:lnTo>
                  <a:lnTo>
                    <a:pt x="210691" y="165528"/>
                  </a:lnTo>
                  <a:lnTo>
                    <a:pt x="212010" y="167504"/>
                  </a:lnTo>
                  <a:lnTo>
                    <a:pt x="214739" y="165123"/>
                  </a:lnTo>
                  <a:lnTo>
                    <a:pt x="221778" y="152616"/>
                  </a:lnTo>
                  <a:lnTo>
                    <a:pt x="239508" y="94038"/>
                  </a:lnTo>
                  <a:lnTo>
                    <a:pt x="257885" y="49812"/>
                  </a:lnTo>
                  <a:lnTo>
                    <a:pt x="263814" y="45056"/>
                  </a:lnTo>
                  <a:lnTo>
                    <a:pt x="270540" y="42811"/>
                  </a:lnTo>
                  <a:lnTo>
                    <a:pt x="283561" y="42781"/>
                  </a:lnTo>
                  <a:lnTo>
                    <a:pt x="300634" y="4941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528175" y="925854"/>
              <a:ext cx="271736" cy="155883"/>
            </a:xfrm>
            <a:custGeom>
              <a:avLst/>
              <a:gdLst/>
              <a:ahLst/>
              <a:cxnLst/>
              <a:rect l="0" t="0" r="0" b="0"/>
              <a:pathLst>
                <a:path w="271736" h="155883">
                  <a:moveTo>
                    <a:pt x="30285" y="22745"/>
                  </a:moveTo>
                  <a:lnTo>
                    <a:pt x="7122" y="45909"/>
                  </a:lnTo>
                  <a:lnTo>
                    <a:pt x="1499" y="61394"/>
                  </a:lnTo>
                  <a:lnTo>
                    <a:pt x="0" y="70700"/>
                  </a:lnTo>
                  <a:lnTo>
                    <a:pt x="3265" y="85972"/>
                  </a:lnTo>
                  <a:lnTo>
                    <a:pt x="6724" y="92633"/>
                  </a:lnTo>
                  <a:lnTo>
                    <a:pt x="12729" y="96150"/>
                  </a:lnTo>
                  <a:lnTo>
                    <a:pt x="29263" y="97591"/>
                  </a:lnTo>
                  <a:lnTo>
                    <a:pt x="44007" y="92685"/>
                  </a:lnTo>
                  <a:lnTo>
                    <a:pt x="50528" y="88787"/>
                  </a:lnTo>
                  <a:lnTo>
                    <a:pt x="68540" y="65633"/>
                  </a:lnTo>
                  <a:lnTo>
                    <a:pt x="81171" y="39767"/>
                  </a:lnTo>
                  <a:lnTo>
                    <a:pt x="86351" y="10120"/>
                  </a:lnTo>
                  <a:lnTo>
                    <a:pt x="84305" y="4158"/>
                  </a:lnTo>
                  <a:lnTo>
                    <a:pt x="80166" y="1108"/>
                  </a:lnTo>
                  <a:lnTo>
                    <a:pt x="74634" y="0"/>
                  </a:lnTo>
                  <a:lnTo>
                    <a:pt x="70021" y="2034"/>
                  </a:lnTo>
                  <a:lnTo>
                    <a:pt x="62431" y="11691"/>
                  </a:lnTo>
                  <a:lnTo>
                    <a:pt x="61886" y="17225"/>
                  </a:lnTo>
                  <a:lnTo>
                    <a:pt x="66211" y="28305"/>
                  </a:lnTo>
                  <a:lnTo>
                    <a:pt x="71803" y="31999"/>
                  </a:lnTo>
                  <a:lnTo>
                    <a:pt x="87877" y="36104"/>
                  </a:lnTo>
                  <a:lnTo>
                    <a:pt x="113301" y="33997"/>
                  </a:lnTo>
                  <a:lnTo>
                    <a:pt x="138401" y="27518"/>
                  </a:lnTo>
                  <a:lnTo>
                    <a:pt x="144892" y="28701"/>
                  </a:lnTo>
                  <a:lnTo>
                    <a:pt x="150144" y="32263"/>
                  </a:lnTo>
                  <a:lnTo>
                    <a:pt x="154570" y="37411"/>
                  </a:lnTo>
                  <a:lnTo>
                    <a:pt x="159488" y="52994"/>
                  </a:lnTo>
                  <a:lnTo>
                    <a:pt x="160799" y="62327"/>
                  </a:lnTo>
                  <a:lnTo>
                    <a:pt x="164447" y="69474"/>
                  </a:lnTo>
                  <a:lnTo>
                    <a:pt x="175897" y="79880"/>
                  </a:lnTo>
                  <a:lnTo>
                    <a:pt x="182833" y="82100"/>
                  </a:lnTo>
                  <a:lnTo>
                    <a:pt x="197937" y="82101"/>
                  </a:lnTo>
                  <a:lnTo>
                    <a:pt x="230233" y="73644"/>
                  </a:lnTo>
                  <a:lnTo>
                    <a:pt x="246740" y="65091"/>
                  </a:lnTo>
                  <a:lnTo>
                    <a:pt x="254101" y="63920"/>
                  </a:lnTo>
                  <a:lnTo>
                    <a:pt x="260857" y="64988"/>
                  </a:lnTo>
                  <a:lnTo>
                    <a:pt x="267210" y="67549"/>
                  </a:lnTo>
                  <a:lnTo>
                    <a:pt x="270521" y="73880"/>
                  </a:lnTo>
                  <a:lnTo>
                    <a:pt x="271735" y="93241"/>
                  </a:lnTo>
                  <a:lnTo>
                    <a:pt x="262802" y="121296"/>
                  </a:lnTo>
                  <a:lnTo>
                    <a:pt x="246633" y="15588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74182" y="1467895"/>
            <a:ext cx="590766" cy="302435"/>
            <a:chOff x="574182" y="1467895"/>
            <a:chExt cx="590766" cy="302435"/>
          </a:xfrm>
        </p:grpSpPr>
        <p:sp>
          <p:nvSpPr>
            <p:cNvPr id="41" name="Freeform 40"/>
            <p:cNvSpPr/>
            <p:nvPr/>
          </p:nvSpPr>
          <p:spPr>
            <a:xfrm>
              <a:off x="574182" y="1467895"/>
              <a:ext cx="191355" cy="268373"/>
            </a:xfrm>
            <a:custGeom>
              <a:avLst/>
              <a:gdLst/>
              <a:ahLst/>
              <a:cxnLst/>
              <a:rect l="0" t="0" r="0" b="0"/>
              <a:pathLst>
                <a:path w="191355" h="268373">
                  <a:moveTo>
                    <a:pt x="8291" y="13252"/>
                  </a:moveTo>
                  <a:lnTo>
                    <a:pt x="3874" y="0"/>
                  </a:lnTo>
                  <a:lnTo>
                    <a:pt x="2573" y="719"/>
                  </a:lnTo>
                  <a:lnTo>
                    <a:pt x="123" y="63987"/>
                  </a:lnTo>
                  <a:lnTo>
                    <a:pt x="0" y="120969"/>
                  </a:lnTo>
                  <a:lnTo>
                    <a:pt x="5695" y="176466"/>
                  </a:lnTo>
                  <a:lnTo>
                    <a:pt x="10244" y="231534"/>
                  </a:lnTo>
                  <a:lnTo>
                    <a:pt x="15631" y="250799"/>
                  </a:lnTo>
                  <a:lnTo>
                    <a:pt x="24189" y="265525"/>
                  </a:lnTo>
                  <a:lnTo>
                    <a:pt x="29060" y="268343"/>
                  </a:lnTo>
                  <a:lnTo>
                    <a:pt x="34156" y="268372"/>
                  </a:lnTo>
                  <a:lnTo>
                    <a:pt x="39403" y="266542"/>
                  </a:lnTo>
                  <a:lnTo>
                    <a:pt x="50164" y="254647"/>
                  </a:lnTo>
                  <a:lnTo>
                    <a:pt x="84326" y="196320"/>
                  </a:lnTo>
                  <a:lnTo>
                    <a:pt x="114035" y="134807"/>
                  </a:lnTo>
                  <a:lnTo>
                    <a:pt x="135424" y="73100"/>
                  </a:lnTo>
                  <a:lnTo>
                    <a:pt x="152483" y="10131"/>
                  </a:lnTo>
                  <a:lnTo>
                    <a:pt x="153421" y="5624"/>
                  </a:lnTo>
                  <a:lnTo>
                    <a:pt x="153121" y="5393"/>
                  </a:lnTo>
                  <a:lnTo>
                    <a:pt x="148283" y="25716"/>
                  </a:lnTo>
                  <a:lnTo>
                    <a:pt x="142331" y="84817"/>
                  </a:lnTo>
                  <a:lnTo>
                    <a:pt x="144072" y="134569"/>
                  </a:lnTo>
                  <a:lnTo>
                    <a:pt x="155645" y="193662"/>
                  </a:lnTo>
                  <a:lnTo>
                    <a:pt x="160999" y="211778"/>
                  </a:lnTo>
                  <a:lnTo>
                    <a:pt x="171391" y="226609"/>
                  </a:lnTo>
                  <a:lnTo>
                    <a:pt x="191354" y="24624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15463" y="1506110"/>
              <a:ext cx="99853" cy="230353"/>
            </a:xfrm>
            <a:custGeom>
              <a:avLst/>
              <a:gdLst/>
              <a:ahLst/>
              <a:cxnLst/>
              <a:rect l="0" t="0" r="0" b="0"/>
              <a:pathLst>
                <a:path w="99853" h="230353">
                  <a:moveTo>
                    <a:pt x="99852" y="0"/>
                  </a:moveTo>
                  <a:lnTo>
                    <a:pt x="75129" y="7567"/>
                  </a:lnTo>
                  <a:lnTo>
                    <a:pt x="62360" y="15999"/>
                  </a:lnTo>
                  <a:lnTo>
                    <a:pt x="52987" y="30841"/>
                  </a:lnTo>
                  <a:lnTo>
                    <a:pt x="39436" y="66086"/>
                  </a:lnTo>
                  <a:lnTo>
                    <a:pt x="39524" y="95806"/>
                  </a:lnTo>
                  <a:lnTo>
                    <a:pt x="53004" y="149423"/>
                  </a:lnTo>
                  <a:lnTo>
                    <a:pt x="56694" y="183471"/>
                  </a:lnTo>
                  <a:lnTo>
                    <a:pt x="52626" y="202044"/>
                  </a:lnTo>
                  <a:lnTo>
                    <a:pt x="43729" y="216462"/>
                  </a:lnTo>
                  <a:lnTo>
                    <a:pt x="30530" y="229034"/>
                  </a:lnTo>
                  <a:lnTo>
                    <a:pt x="24051" y="230352"/>
                  </a:lnTo>
                  <a:lnTo>
                    <a:pt x="17883" y="228458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983512" y="1469469"/>
              <a:ext cx="172313" cy="300861"/>
            </a:xfrm>
            <a:custGeom>
              <a:avLst/>
              <a:gdLst/>
              <a:ahLst/>
              <a:cxnLst/>
              <a:rect l="0" t="0" r="0" b="0"/>
              <a:pathLst>
                <a:path w="172313" h="300861">
                  <a:moveTo>
                    <a:pt x="23335" y="28320"/>
                  </a:moveTo>
                  <a:lnTo>
                    <a:pt x="30499" y="83481"/>
                  </a:lnTo>
                  <a:lnTo>
                    <a:pt x="22452" y="142388"/>
                  </a:lnTo>
                  <a:lnTo>
                    <a:pt x="12066" y="199809"/>
                  </a:lnTo>
                  <a:lnTo>
                    <a:pt x="3867" y="232917"/>
                  </a:lnTo>
                  <a:lnTo>
                    <a:pt x="2035" y="235909"/>
                  </a:lnTo>
                  <a:lnTo>
                    <a:pt x="814" y="234205"/>
                  </a:lnTo>
                  <a:lnTo>
                    <a:pt x="0" y="229372"/>
                  </a:lnTo>
                  <a:lnTo>
                    <a:pt x="12660" y="171047"/>
                  </a:lnTo>
                  <a:lnTo>
                    <a:pt x="25883" y="130341"/>
                  </a:lnTo>
                  <a:lnTo>
                    <a:pt x="50257" y="71850"/>
                  </a:lnTo>
                  <a:lnTo>
                    <a:pt x="84220" y="20168"/>
                  </a:lnTo>
                  <a:lnTo>
                    <a:pt x="91662" y="11790"/>
                  </a:lnTo>
                  <a:lnTo>
                    <a:pt x="109792" y="2482"/>
                  </a:lnTo>
                  <a:lnTo>
                    <a:pt x="119805" y="0"/>
                  </a:lnTo>
                  <a:lnTo>
                    <a:pt x="129253" y="1119"/>
                  </a:lnTo>
                  <a:lnTo>
                    <a:pt x="147148" y="9758"/>
                  </a:lnTo>
                  <a:lnTo>
                    <a:pt x="159416" y="27775"/>
                  </a:lnTo>
                  <a:lnTo>
                    <a:pt x="169055" y="61443"/>
                  </a:lnTo>
                  <a:lnTo>
                    <a:pt x="172312" y="119203"/>
                  </a:lnTo>
                  <a:lnTo>
                    <a:pt x="166312" y="173005"/>
                  </a:lnTo>
                  <a:lnTo>
                    <a:pt x="150814" y="235047"/>
                  </a:lnTo>
                  <a:lnTo>
                    <a:pt x="133348" y="285234"/>
                  </a:lnTo>
                  <a:lnTo>
                    <a:pt x="124313" y="298446"/>
                  </a:lnTo>
                  <a:lnTo>
                    <a:pt x="119315" y="300860"/>
                  </a:lnTo>
                  <a:lnTo>
                    <a:pt x="114134" y="300620"/>
                  </a:lnTo>
                  <a:lnTo>
                    <a:pt x="98224" y="29459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048452" y="1597641"/>
              <a:ext cx="116496" cy="24964"/>
            </a:xfrm>
            <a:custGeom>
              <a:avLst/>
              <a:gdLst/>
              <a:ahLst/>
              <a:cxnLst/>
              <a:rect l="0" t="0" r="0" b="0"/>
              <a:pathLst>
                <a:path w="116496" h="24964">
                  <a:moveTo>
                    <a:pt x="0" y="0"/>
                  </a:moveTo>
                  <a:lnTo>
                    <a:pt x="57909" y="4418"/>
                  </a:lnTo>
                  <a:lnTo>
                    <a:pt x="116495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430696" y="1639534"/>
            <a:ext cx="934246" cy="557224"/>
            <a:chOff x="7430696" y="1639534"/>
            <a:chExt cx="934246" cy="557224"/>
          </a:xfrm>
        </p:grpSpPr>
        <p:sp>
          <p:nvSpPr>
            <p:cNvPr id="46" name="Freeform 45"/>
            <p:cNvSpPr/>
            <p:nvPr/>
          </p:nvSpPr>
          <p:spPr>
            <a:xfrm>
              <a:off x="7430696" y="1639534"/>
              <a:ext cx="249632" cy="374539"/>
            </a:xfrm>
            <a:custGeom>
              <a:avLst/>
              <a:gdLst/>
              <a:ahLst/>
              <a:cxnLst/>
              <a:rect l="0" t="0" r="0" b="0"/>
              <a:pathLst>
                <a:path w="249632" h="374539">
                  <a:moveTo>
                    <a:pt x="0" y="99565"/>
                  </a:moveTo>
                  <a:lnTo>
                    <a:pt x="16859" y="159192"/>
                  </a:lnTo>
                  <a:lnTo>
                    <a:pt x="24820" y="218262"/>
                  </a:lnTo>
                  <a:lnTo>
                    <a:pt x="29441" y="247531"/>
                  </a:lnTo>
                  <a:lnTo>
                    <a:pt x="25736" y="303962"/>
                  </a:lnTo>
                  <a:lnTo>
                    <a:pt x="16014" y="362530"/>
                  </a:lnTo>
                  <a:lnTo>
                    <a:pt x="13450" y="371954"/>
                  </a:lnTo>
                  <a:lnTo>
                    <a:pt x="11740" y="374538"/>
                  </a:lnTo>
                  <a:lnTo>
                    <a:pt x="10601" y="372563"/>
                  </a:lnTo>
                  <a:lnTo>
                    <a:pt x="10259" y="361431"/>
                  </a:lnTo>
                  <a:lnTo>
                    <a:pt x="20037" y="305984"/>
                  </a:lnTo>
                  <a:lnTo>
                    <a:pt x="30633" y="253067"/>
                  </a:lnTo>
                  <a:lnTo>
                    <a:pt x="41629" y="199057"/>
                  </a:lnTo>
                  <a:lnTo>
                    <a:pt x="55477" y="136671"/>
                  </a:lnTo>
                  <a:lnTo>
                    <a:pt x="69343" y="80287"/>
                  </a:lnTo>
                  <a:lnTo>
                    <a:pt x="97566" y="20757"/>
                  </a:lnTo>
                  <a:lnTo>
                    <a:pt x="110856" y="6600"/>
                  </a:lnTo>
                  <a:lnTo>
                    <a:pt x="118283" y="1531"/>
                  </a:lnTo>
                  <a:lnTo>
                    <a:pt x="125083" y="0"/>
                  </a:lnTo>
                  <a:lnTo>
                    <a:pt x="131466" y="829"/>
                  </a:lnTo>
                  <a:lnTo>
                    <a:pt x="137570" y="3230"/>
                  </a:lnTo>
                  <a:lnTo>
                    <a:pt x="141639" y="8530"/>
                  </a:lnTo>
                  <a:lnTo>
                    <a:pt x="146162" y="24280"/>
                  </a:lnTo>
                  <a:lnTo>
                    <a:pt x="140250" y="85987"/>
                  </a:lnTo>
                  <a:lnTo>
                    <a:pt x="126506" y="131232"/>
                  </a:lnTo>
                  <a:lnTo>
                    <a:pt x="97415" y="191412"/>
                  </a:lnTo>
                  <a:lnTo>
                    <a:pt x="85720" y="235209"/>
                  </a:lnTo>
                  <a:lnTo>
                    <a:pt x="86175" y="255081"/>
                  </a:lnTo>
                  <a:lnTo>
                    <a:pt x="92541" y="273159"/>
                  </a:lnTo>
                  <a:lnTo>
                    <a:pt x="106465" y="287973"/>
                  </a:lnTo>
                  <a:lnTo>
                    <a:pt x="145538" y="312551"/>
                  </a:lnTo>
                  <a:lnTo>
                    <a:pt x="177902" y="320772"/>
                  </a:lnTo>
                  <a:lnTo>
                    <a:pt x="220122" y="316906"/>
                  </a:lnTo>
                  <a:lnTo>
                    <a:pt x="249631" y="30759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699573" y="1872236"/>
              <a:ext cx="180461" cy="225749"/>
            </a:xfrm>
            <a:custGeom>
              <a:avLst/>
              <a:gdLst/>
              <a:ahLst/>
              <a:cxnLst/>
              <a:rect l="0" t="0" r="0" b="0"/>
              <a:pathLst>
                <a:path w="180461" h="225749">
                  <a:moveTo>
                    <a:pt x="5718" y="0"/>
                  </a:moveTo>
                  <a:lnTo>
                    <a:pt x="0" y="57697"/>
                  </a:lnTo>
                  <a:lnTo>
                    <a:pt x="376" y="109160"/>
                  </a:lnTo>
                  <a:lnTo>
                    <a:pt x="9080" y="155008"/>
                  </a:lnTo>
                  <a:lnTo>
                    <a:pt x="14431" y="162510"/>
                  </a:lnTo>
                  <a:lnTo>
                    <a:pt x="30239" y="173312"/>
                  </a:lnTo>
                  <a:lnTo>
                    <a:pt x="38707" y="174713"/>
                  </a:lnTo>
                  <a:lnTo>
                    <a:pt x="55513" y="171339"/>
                  </a:lnTo>
                  <a:lnTo>
                    <a:pt x="80568" y="154626"/>
                  </a:lnTo>
                  <a:lnTo>
                    <a:pt x="101142" y="132108"/>
                  </a:lnTo>
                  <a:lnTo>
                    <a:pt x="105392" y="131526"/>
                  </a:lnTo>
                  <a:lnTo>
                    <a:pt x="108225" y="135761"/>
                  </a:lnTo>
                  <a:lnTo>
                    <a:pt x="122446" y="196465"/>
                  </a:lnTo>
                  <a:lnTo>
                    <a:pt x="125142" y="205866"/>
                  </a:lnTo>
                  <a:lnTo>
                    <a:pt x="129713" y="213058"/>
                  </a:lnTo>
                  <a:lnTo>
                    <a:pt x="142188" y="223515"/>
                  </a:lnTo>
                  <a:lnTo>
                    <a:pt x="149398" y="225748"/>
                  </a:lnTo>
                  <a:lnTo>
                    <a:pt x="180460" y="2246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944959" y="1955446"/>
              <a:ext cx="58289" cy="129941"/>
            </a:xfrm>
            <a:custGeom>
              <a:avLst/>
              <a:gdLst/>
              <a:ahLst/>
              <a:cxnLst/>
              <a:rect l="0" t="0" r="0" b="0"/>
              <a:pathLst>
                <a:path w="58289" h="129941">
                  <a:moveTo>
                    <a:pt x="43247" y="0"/>
                  </a:moveTo>
                  <a:lnTo>
                    <a:pt x="24242" y="7568"/>
                  </a:lnTo>
                  <a:lnTo>
                    <a:pt x="12920" y="15999"/>
                  </a:lnTo>
                  <a:lnTo>
                    <a:pt x="566" y="35559"/>
                  </a:lnTo>
                  <a:lnTo>
                    <a:pt x="0" y="43122"/>
                  </a:lnTo>
                  <a:lnTo>
                    <a:pt x="4302" y="58922"/>
                  </a:lnTo>
                  <a:lnTo>
                    <a:pt x="17121" y="78993"/>
                  </a:lnTo>
                  <a:lnTo>
                    <a:pt x="29787" y="88425"/>
                  </a:lnTo>
                  <a:lnTo>
                    <a:pt x="56101" y="106430"/>
                  </a:lnTo>
                  <a:lnTo>
                    <a:pt x="58288" y="111634"/>
                  </a:lnTo>
                  <a:lnTo>
                    <a:pt x="57897" y="116953"/>
                  </a:lnTo>
                  <a:lnTo>
                    <a:pt x="55788" y="122348"/>
                  </a:lnTo>
                  <a:lnTo>
                    <a:pt x="50683" y="125944"/>
                  </a:lnTo>
                  <a:lnTo>
                    <a:pt x="35149" y="129940"/>
                  </a:lnTo>
                  <a:lnTo>
                    <a:pt x="27678" y="129157"/>
                  </a:lnTo>
                  <a:lnTo>
                    <a:pt x="14447" y="123355"/>
                  </a:lnTo>
                  <a:lnTo>
                    <a:pt x="11103" y="116446"/>
                  </a:lnTo>
                  <a:lnTo>
                    <a:pt x="9963" y="748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8076645" y="1922162"/>
              <a:ext cx="46491" cy="183259"/>
            </a:xfrm>
            <a:custGeom>
              <a:avLst/>
              <a:gdLst/>
              <a:ahLst/>
              <a:cxnLst/>
              <a:rect l="0" t="0" r="0" b="0"/>
              <a:pathLst>
                <a:path w="46491" h="183259">
                  <a:moveTo>
                    <a:pt x="19735" y="0"/>
                  </a:moveTo>
                  <a:lnTo>
                    <a:pt x="988" y="34745"/>
                  </a:lnTo>
                  <a:lnTo>
                    <a:pt x="0" y="50576"/>
                  </a:lnTo>
                  <a:lnTo>
                    <a:pt x="6900" y="83339"/>
                  </a:lnTo>
                  <a:lnTo>
                    <a:pt x="38611" y="141466"/>
                  </a:lnTo>
                  <a:lnTo>
                    <a:pt x="46000" y="158103"/>
                  </a:lnTo>
                  <a:lnTo>
                    <a:pt x="46490" y="165499"/>
                  </a:lnTo>
                  <a:lnTo>
                    <a:pt x="42104" y="178647"/>
                  </a:lnTo>
                  <a:lnTo>
                    <a:pt x="37422" y="181968"/>
                  </a:lnTo>
                  <a:lnTo>
                    <a:pt x="31527" y="183258"/>
                  </a:lnTo>
                  <a:lnTo>
                    <a:pt x="24823" y="183193"/>
                  </a:lnTo>
                  <a:lnTo>
                    <a:pt x="20353" y="179451"/>
                  </a:lnTo>
                  <a:lnTo>
                    <a:pt x="11414" y="1497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8121343" y="198873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154627" y="1988731"/>
              <a:ext cx="14177" cy="83211"/>
            </a:xfrm>
            <a:custGeom>
              <a:avLst/>
              <a:gdLst/>
              <a:ahLst/>
              <a:cxnLst/>
              <a:rect l="0" t="0" r="0" b="0"/>
              <a:pathLst>
                <a:path w="14177" h="83211">
                  <a:moveTo>
                    <a:pt x="0" y="0"/>
                  </a:moveTo>
                  <a:lnTo>
                    <a:pt x="8835" y="8834"/>
                  </a:lnTo>
                  <a:lnTo>
                    <a:pt x="13173" y="23034"/>
                  </a:lnTo>
                  <a:lnTo>
                    <a:pt x="14176" y="40747"/>
                  </a:lnTo>
                  <a:lnTo>
                    <a:pt x="8321" y="832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196232" y="1865250"/>
              <a:ext cx="33286" cy="15308"/>
            </a:xfrm>
            <a:custGeom>
              <a:avLst/>
              <a:gdLst/>
              <a:ahLst/>
              <a:cxnLst/>
              <a:rect l="0" t="0" r="0" b="0"/>
              <a:pathLst>
                <a:path w="33286" h="15308">
                  <a:moveTo>
                    <a:pt x="0" y="15307"/>
                  </a:moveTo>
                  <a:lnTo>
                    <a:pt x="4418" y="2055"/>
                  </a:lnTo>
                  <a:lnTo>
                    <a:pt x="8493" y="0"/>
                  </a:lnTo>
                  <a:lnTo>
                    <a:pt x="13983" y="480"/>
                  </a:lnTo>
                  <a:lnTo>
                    <a:pt x="33285" y="698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8254480" y="190552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8272353" y="2022015"/>
              <a:ext cx="92589" cy="174743"/>
            </a:xfrm>
            <a:custGeom>
              <a:avLst/>
              <a:gdLst/>
              <a:ahLst/>
              <a:cxnLst/>
              <a:rect l="0" t="0" r="0" b="0"/>
              <a:pathLst>
                <a:path w="92589" h="174743">
                  <a:moveTo>
                    <a:pt x="81980" y="0"/>
                  </a:moveTo>
                  <a:lnTo>
                    <a:pt x="48239" y="2465"/>
                  </a:lnTo>
                  <a:lnTo>
                    <a:pt x="40070" y="4417"/>
                  </a:lnTo>
                  <a:lnTo>
                    <a:pt x="26062" y="13982"/>
                  </a:lnTo>
                  <a:lnTo>
                    <a:pt x="2003" y="38306"/>
                  </a:lnTo>
                  <a:lnTo>
                    <a:pt x="0" y="44028"/>
                  </a:lnTo>
                  <a:lnTo>
                    <a:pt x="515" y="49692"/>
                  </a:lnTo>
                  <a:lnTo>
                    <a:pt x="2706" y="55318"/>
                  </a:lnTo>
                  <a:lnTo>
                    <a:pt x="7866" y="58143"/>
                  </a:lnTo>
                  <a:lnTo>
                    <a:pt x="23461" y="58817"/>
                  </a:lnTo>
                  <a:lnTo>
                    <a:pt x="53032" y="49581"/>
                  </a:lnTo>
                  <a:lnTo>
                    <a:pt x="76382" y="35134"/>
                  </a:lnTo>
                  <a:lnTo>
                    <a:pt x="81946" y="34517"/>
                  </a:lnTo>
                  <a:lnTo>
                    <a:pt x="86580" y="36880"/>
                  </a:lnTo>
                  <a:lnTo>
                    <a:pt x="90594" y="41228"/>
                  </a:lnTo>
                  <a:lnTo>
                    <a:pt x="92588" y="58388"/>
                  </a:lnTo>
                  <a:lnTo>
                    <a:pt x="89678" y="120383"/>
                  </a:lnTo>
                  <a:lnTo>
                    <a:pt x="81980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138147" y="1514431"/>
            <a:ext cx="260740" cy="341164"/>
            <a:chOff x="6138147" y="1514431"/>
            <a:chExt cx="260740" cy="341164"/>
          </a:xfrm>
        </p:grpSpPr>
        <p:sp>
          <p:nvSpPr>
            <p:cNvPr id="56" name="Freeform 55"/>
            <p:cNvSpPr/>
            <p:nvPr/>
          </p:nvSpPr>
          <p:spPr>
            <a:xfrm>
              <a:off x="6138147" y="1547715"/>
              <a:ext cx="36072" cy="232925"/>
            </a:xfrm>
            <a:custGeom>
              <a:avLst/>
              <a:gdLst/>
              <a:ahLst/>
              <a:cxnLst/>
              <a:rect l="0" t="0" r="0" b="0"/>
              <a:pathLst>
                <a:path w="36072" h="232925">
                  <a:moveTo>
                    <a:pt x="36071" y="0"/>
                  </a:moveTo>
                  <a:lnTo>
                    <a:pt x="36070" y="54310"/>
                  </a:lnTo>
                  <a:lnTo>
                    <a:pt x="36070" y="108526"/>
                  </a:lnTo>
                  <a:lnTo>
                    <a:pt x="24489" y="170139"/>
                  </a:lnTo>
                  <a:lnTo>
                    <a:pt x="8291" y="228681"/>
                  </a:lnTo>
                  <a:lnTo>
                    <a:pt x="5531" y="232891"/>
                  </a:lnTo>
                  <a:lnTo>
                    <a:pt x="2767" y="232924"/>
                  </a:lnTo>
                  <a:lnTo>
                    <a:pt x="0" y="230172"/>
                  </a:lnTo>
                  <a:lnTo>
                    <a:pt x="1781" y="168618"/>
                  </a:lnTo>
                  <a:lnTo>
                    <a:pt x="2588" y="109121"/>
                  </a:lnTo>
                  <a:lnTo>
                    <a:pt x="11108" y="582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149255" y="1514431"/>
              <a:ext cx="174743" cy="8322"/>
            </a:xfrm>
            <a:custGeom>
              <a:avLst/>
              <a:gdLst/>
              <a:ahLst/>
              <a:cxnLst/>
              <a:rect l="0" t="0" r="0" b="0"/>
              <a:pathLst>
                <a:path w="174743" h="8322">
                  <a:moveTo>
                    <a:pt x="0" y="0"/>
                  </a:moveTo>
                  <a:lnTo>
                    <a:pt x="13251" y="4417"/>
                  </a:lnTo>
                  <a:lnTo>
                    <a:pt x="66213" y="1221"/>
                  </a:lnTo>
                  <a:lnTo>
                    <a:pt x="119712" y="241"/>
                  </a:lnTo>
                  <a:lnTo>
                    <a:pt x="174742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6174218" y="1630925"/>
              <a:ext cx="141459" cy="8322"/>
            </a:xfrm>
            <a:custGeom>
              <a:avLst/>
              <a:gdLst/>
              <a:ahLst/>
              <a:cxnLst/>
              <a:rect l="0" t="0" r="0" b="0"/>
              <a:pathLst>
                <a:path w="141459" h="8322">
                  <a:moveTo>
                    <a:pt x="0" y="8321"/>
                  </a:moveTo>
                  <a:lnTo>
                    <a:pt x="21778" y="2603"/>
                  </a:lnTo>
                  <a:lnTo>
                    <a:pt x="81844" y="343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6348960" y="1556036"/>
              <a:ext cx="49927" cy="299559"/>
            </a:xfrm>
            <a:custGeom>
              <a:avLst/>
              <a:gdLst/>
              <a:ahLst/>
              <a:cxnLst/>
              <a:rect l="0" t="0" r="0" b="0"/>
              <a:pathLst>
                <a:path w="49927" h="299559">
                  <a:moveTo>
                    <a:pt x="49926" y="0"/>
                  </a:moveTo>
                  <a:lnTo>
                    <a:pt x="49001" y="62491"/>
                  </a:lnTo>
                  <a:lnTo>
                    <a:pt x="35733" y="124530"/>
                  </a:lnTo>
                  <a:lnTo>
                    <a:pt x="19387" y="182186"/>
                  </a:lnTo>
                  <a:lnTo>
                    <a:pt x="3696" y="245274"/>
                  </a:lnTo>
                  <a:lnTo>
                    <a:pt x="0" y="2995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127406" y="1689173"/>
            <a:ext cx="300263" cy="207089"/>
            <a:chOff x="5127406" y="1689173"/>
            <a:chExt cx="300263" cy="207089"/>
          </a:xfrm>
        </p:grpSpPr>
        <p:sp>
          <p:nvSpPr>
            <p:cNvPr id="61" name="Freeform 60"/>
            <p:cNvSpPr/>
            <p:nvPr/>
          </p:nvSpPr>
          <p:spPr>
            <a:xfrm>
              <a:off x="5127406" y="1689173"/>
              <a:ext cx="164782" cy="207089"/>
            </a:xfrm>
            <a:custGeom>
              <a:avLst/>
              <a:gdLst/>
              <a:ahLst/>
              <a:cxnLst/>
              <a:rect l="0" t="0" r="0" b="0"/>
              <a:pathLst>
                <a:path w="164782" h="207089">
                  <a:moveTo>
                    <a:pt x="48286" y="0"/>
                  </a:moveTo>
                  <a:lnTo>
                    <a:pt x="41700" y="29620"/>
                  </a:lnTo>
                  <a:lnTo>
                    <a:pt x="31066" y="91940"/>
                  </a:lnTo>
                  <a:lnTo>
                    <a:pt x="17699" y="147983"/>
                  </a:lnTo>
                  <a:lnTo>
                    <a:pt x="3897" y="205233"/>
                  </a:lnTo>
                  <a:lnTo>
                    <a:pt x="2051" y="207088"/>
                  </a:lnTo>
                  <a:lnTo>
                    <a:pt x="821" y="203703"/>
                  </a:lnTo>
                  <a:lnTo>
                    <a:pt x="0" y="196823"/>
                  </a:lnTo>
                  <a:lnTo>
                    <a:pt x="17250" y="135197"/>
                  </a:lnTo>
                  <a:lnTo>
                    <a:pt x="31574" y="78631"/>
                  </a:lnTo>
                  <a:lnTo>
                    <a:pt x="51056" y="16861"/>
                  </a:lnTo>
                  <a:lnTo>
                    <a:pt x="53831" y="14014"/>
                  </a:lnTo>
                  <a:lnTo>
                    <a:pt x="56605" y="14890"/>
                  </a:lnTo>
                  <a:lnTo>
                    <a:pt x="59380" y="18248"/>
                  </a:lnTo>
                  <a:lnTo>
                    <a:pt x="78796" y="75624"/>
                  </a:lnTo>
                  <a:lnTo>
                    <a:pt x="92665" y="123634"/>
                  </a:lnTo>
                  <a:lnTo>
                    <a:pt x="97288" y="128651"/>
                  </a:lnTo>
                  <a:lnTo>
                    <a:pt x="103143" y="131070"/>
                  </a:lnTo>
                  <a:lnTo>
                    <a:pt x="109821" y="131759"/>
                  </a:lnTo>
                  <a:lnTo>
                    <a:pt x="116121" y="129444"/>
                  </a:lnTo>
                  <a:lnTo>
                    <a:pt x="128053" y="119476"/>
                  </a:lnTo>
                  <a:lnTo>
                    <a:pt x="144137" y="84758"/>
                  </a:lnTo>
                  <a:lnTo>
                    <a:pt x="162243" y="34916"/>
                  </a:lnTo>
                  <a:lnTo>
                    <a:pt x="164781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333792" y="1713299"/>
              <a:ext cx="93877" cy="149126"/>
            </a:xfrm>
            <a:custGeom>
              <a:avLst/>
              <a:gdLst/>
              <a:ahLst/>
              <a:cxnLst/>
              <a:rect l="0" t="0" r="0" b="0"/>
              <a:pathLst>
                <a:path w="93877" h="149126">
                  <a:moveTo>
                    <a:pt x="16642" y="9158"/>
                  </a:moveTo>
                  <a:lnTo>
                    <a:pt x="21059" y="22410"/>
                  </a:lnTo>
                  <a:lnTo>
                    <a:pt x="17456" y="79420"/>
                  </a:lnTo>
                  <a:lnTo>
                    <a:pt x="19215" y="131629"/>
                  </a:lnTo>
                  <a:lnTo>
                    <a:pt x="21131" y="140732"/>
                  </a:lnTo>
                  <a:lnTo>
                    <a:pt x="26106" y="145876"/>
                  </a:lnTo>
                  <a:lnTo>
                    <a:pt x="33122" y="148380"/>
                  </a:lnTo>
                  <a:lnTo>
                    <a:pt x="41497" y="149125"/>
                  </a:lnTo>
                  <a:lnTo>
                    <a:pt x="48005" y="146849"/>
                  </a:lnTo>
                  <a:lnTo>
                    <a:pt x="57702" y="136922"/>
                  </a:lnTo>
                  <a:lnTo>
                    <a:pt x="84536" y="84732"/>
                  </a:lnTo>
                  <a:lnTo>
                    <a:pt x="93876" y="54870"/>
                  </a:lnTo>
                  <a:lnTo>
                    <a:pt x="93665" y="22600"/>
                  </a:lnTo>
                  <a:lnTo>
                    <a:pt x="90180" y="14421"/>
                  </a:lnTo>
                  <a:lnTo>
                    <a:pt x="78911" y="2868"/>
                  </a:lnTo>
                  <a:lnTo>
                    <a:pt x="72023" y="342"/>
                  </a:lnTo>
                  <a:lnTo>
                    <a:pt x="56973" y="0"/>
                  </a:lnTo>
                  <a:lnTo>
                    <a:pt x="50001" y="3053"/>
                  </a:lnTo>
                  <a:lnTo>
                    <a:pt x="37324" y="13841"/>
                  </a:lnTo>
                  <a:lnTo>
                    <a:pt x="0" y="674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935856" y="2748259"/>
            <a:ext cx="358515" cy="275260"/>
            <a:chOff x="3935856" y="2748259"/>
            <a:chExt cx="358515" cy="275260"/>
          </a:xfrm>
        </p:grpSpPr>
        <p:sp>
          <p:nvSpPr>
            <p:cNvPr id="64" name="Freeform 63"/>
            <p:cNvSpPr/>
            <p:nvPr/>
          </p:nvSpPr>
          <p:spPr>
            <a:xfrm>
              <a:off x="3935856" y="2770909"/>
              <a:ext cx="33285" cy="167703"/>
            </a:xfrm>
            <a:custGeom>
              <a:avLst/>
              <a:gdLst/>
              <a:ahLst/>
              <a:cxnLst/>
              <a:rect l="0" t="0" r="0" b="0"/>
              <a:pathLst>
                <a:path w="33285" h="167703">
                  <a:moveTo>
                    <a:pt x="0" y="0"/>
                  </a:moveTo>
                  <a:lnTo>
                    <a:pt x="5719" y="22703"/>
                  </a:lnTo>
                  <a:lnTo>
                    <a:pt x="7978" y="84591"/>
                  </a:lnTo>
                  <a:lnTo>
                    <a:pt x="8276" y="147861"/>
                  </a:lnTo>
                  <a:lnTo>
                    <a:pt x="8291" y="159595"/>
                  </a:lnTo>
                  <a:lnTo>
                    <a:pt x="10150" y="165569"/>
                  </a:lnTo>
                  <a:lnTo>
                    <a:pt x="13239" y="167702"/>
                  </a:lnTo>
                  <a:lnTo>
                    <a:pt x="17147" y="167275"/>
                  </a:lnTo>
                  <a:lnTo>
                    <a:pt x="20677" y="164217"/>
                  </a:lnTo>
                  <a:lnTo>
                    <a:pt x="33284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3960819" y="2748259"/>
              <a:ext cx="133138" cy="22651"/>
            </a:xfrm>
            <a:custGeom>
              <a:avLst/>
              <a:gdLst/>
              <a:ahLst/>
              <a:cxnLst/>
              <a:rect l="0" t="0" r="0" b="0"/>
              <a:pathLst>
                <a:path w="133138" h="22651">
                  <a:moveTo>
                    <a:pt x="0" y="14329"/>
                  </a:moveTo>
                  <a:lnTo>
                    <a:pt x="13252" y="5494"/>
                  </a:lnTo>
                  <a:lnTo>
                    <a:pt x="39163" y="0"/>
                  </a:lnTo>
                  <a:lnTo>
                    <a:pt x="96061" y="457"/>
                  </a:lnTo>
                  <a:lnTo>
                    <a:pt x="112961" y="5390"/>
                  </a:lnTo>
                  <a:lnTo>
                    <a:pt x="133137" y="2265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960819" y="2845799"/>
              <a:ext cx="124817" cy="49927"/>
            </a:xfrm>
            <a:custGeom>
              <a:avLst/>
              <a:gdLst/>
              <a:ahLst/>
              <a:cxnLst/>
              <a:rect l="0" t="0" r="0" b="0"/>
              <a:pathLst>
                <a:path w="124817" h="49927">
                  <a:moveTo>
                    <a:pt x="0" y="0"/>
                  </a:moveTo>
                  <a:lnTo>
                    <a:pt x="57162" y="16858"/>
                  </a:lnTo>
                  <a:lnTo>
                    <a:pt x="98785" y="31463"/>
                  </a:lnTo>
                  <a:lnTo>
                    <a:pt x="124816" y="49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3960819" y="2938487"/>
              <a:ext cx="149780" cy="7165"/>
            </a:xfrm>
            <a:custGeom>
              <a:avLst/>
              <a:gdLst/>
              <a:ahLst/>
              <a:cxnLst/>
              <a:rect l="0" t="0" r="0" b="0"/>
              <a:pathLst>
                <a:path w="149780" h="7165">
                  <a:moveTo>
                    <a:pt x="0" y="7164"/>
                  </a:moveTo>
                  <a:lnTo>
                    <a:pt x="46327" y="0"/>
                  </a:lnTo>
                  <a:lnTo>
                    <a:pt x="106695" y="5581"/>
                  </a:lnTo>
                  <a:lnTo>
                    <a:pt x="149779" y="716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143882" y="2813671"/>
              <a:ext cx="150489" cy="209848"/>
            </a:xfrm>
            <a:custGeom>
              <a:avLst/>
              <a:gdLst/>
              <a:ahLst/>
              <a:cxnLst/>
              <a:rect l="0" t="0" r="0" b="0"/>
              <a:pathLst>
                <a:path w="150489" h="209848">
                  <a:moveTo>
                    <a:pt x="124816" y="7164"/>
                  </a:moveTo>
                  <a:lnTo>
                    <a:pt x="95196" y="578"/>
                  </a:lnTo>
                  <a:lnTo>
                    <a:pt x="85653" y="0"/>
                  </a:lnTo>
                  <a:lnTo>
                    <a:pt x="78367" y="2388"/>
                  </a:lnTo>
                  <a:lnTo>
                    <a:pt x="72585" y="6754"/>
                  </a:lnTo>
                  <a:lnTo>
                    <a:pt x="67806" y="12438"/>
                  </a:lnTo>
                  <a:lnTo>
                    <a:pt x="65544" y="19926"/>
                  </a:lnTo>
                  <a:lnTo>
                    <a:pt x="65497" y="38107"/>
                  </a:lnTo>
                  <a:lnTo>
                    <a:pt x="75086" y="64718"/>
                  </a:lnTo>
                  <a:lnTo>
                    <a:pt x="117242" y="119695"/>
                  </a:lnTo>
                  <a:lnTo>
                    <a:pt x="146681" y="158156"/>
                  </a:lnTo>
                  <a:lnTo>
                    <a:pt x="150488" y="166073"/>
                  </a:lnTo>
                  <a:lnTo>
                    <a:pt x="150251" y="174124"/>
                  </a:lnTo>
                  <a:lnTo>
                    <a:pt x="142592" y="190467"/>
                  </a:lnTo>
                  <a:lnTo>
                    <a:pt x="134818" y="195934"/>
                  </a:lnTo>
                  <a:lnTo>
                    <a:pt x="80476" y="209847"/>
                  </a:lnTo>
                  <a:lnTo>
                    <a:pt x="47164" y="209190"/>
                  </a:lnTo>
                  <a:lnTo>
                    <a:pt x="0" y="1985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15610" y="1975992"/>
            <a:ext cx="882032" cy="320618"/>
            <a:chOff x="715610" y="1975992"/>
            <a:chExt cx="882032" cy="320618"/>
          </a:xfrm>
        </p:grpSpPr>
        <p:sp>
          <p:nvSpPr>
            <p:cNvPr id="70" name="Freeform 69"/>
            <p:cNvSpPr/>
            <p:nvPr/>
          </p:nvSpPr>
          <p:spPr>
            <a:xfrm>
              <a:off x="715610" y="2080262"/>
              <a:ext cx="149780" cy="24964"/>
            </a:xfrm>
            <a:custGeom>
              <a:avLst/>
              <a:gdLst/>
              <a:ahLst/>
              <a:cxnLst/>
              <a:rect l="0" t="0" r="0" b="0"/>
              <a:pathLst>
                <a:path w="149780" h="24964">
                  <a:moveTo>
                    <a:pt x="0" y="0"/>
                  </a:moveTo>
                  <a:lnTo>
                    <a:pt x="33741" y="2466"/>
                  </a:lnTo>
                  <a:lnTo>
                    <a:pt x="92302" y="16859"/>
                  </a:lnTo>
                  <a:lnTo>
                    <a:pt x="149779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964286" y="1975992"/>
              <a:ext cx="134093" cy="264312"/>
            </a:xfrm>
            <a:custGeom>
              <a:avLst/>
              <a:gdLst/>
              <a:ahLst/>
              <a:cxnLst/>
              <a:rect l="0" t="0" r="0" b="0"/>
              <a:pathLst>
                <a:path w="134093" h="264312">
                  <a:moveTo>
                    <a:pt x="134092" y="4418"/>
                  </a:moveTo>
                  <a:lnTo>
                    <a:pt x="120840" y="0"/>
                  </a:lnTo>
                  <a:lnTo>
                    <a:pt x="106938" y="297"/>
                  </a:lnTo>
                  <a:lnTo>
                    <a:pt x="91513" y="4435"/>
                  </a:lnTo>
                  <a:lnTo>
                    <a:pt x="61476" y="22159"/>
                  </a:lnTo>
                  <a:lnTo>
                    <a:pt x="37463" y="43466"/>
                  </a:lnTo>
                  <a:lnTo>
                    <a:pt x="31049" y="61837"/>
                  </a:lnTo>
                  <a:lnTo>
                    <a:pt x="29124" y="83562"/>
                  </a:lnTo>
                  <a:lnTo>
                    <a:pt x="31350" y="102463"/>
                  </a:lnTo>
                  <a:lnTo>
                    <a:pt x="46955" y="137197"/>
                  </a:lnTo>
                  <a:lnTo>
                    <a:pt x="84261" y="198246"/>
                  </a:lnTo>
                  <a:lnTo>
                    <a:pt x="92529" y="218153"/>
                  </a:lnTo>
                  <a:lnTo>
                    <a:pt x="93122" y="236246"/>
                  </a:lnTo>
                  <a:lnTo>
                    <a:pt x="90137" y="243105"/>
                  </a:lnTo>
                  <a:lnTo>
                    <a:pt x="79423" y="253192"/>
                  </a:lnTo>
                  <a:lnTo>
                    <a:pt x="57798" y="264068"/>
                  </a:lnTo>
                  <a:lnTo>
                    <a:pt x="24989" y="264311"/>
                  </a:lnTo>
                  <a:lnTo>
                    <a:pt x="16053" y="260890"/>
                  </a:lnTo>
                  <a:lnTo>
                    <a:pt x="3659" y="249693"/>
                  </a:lnTo>
                  <a:lnTo>
                    <a:pt x="909" y="244673"/>
                  </a:lnTo>
                  <a:lnTo>
                    <a:pt x="0" y="240402"/>
                  </a:lnTo>
                  <a:lnTo>
                    <a:pt x="956" y="22908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1190159" y="1978685"/>
              <a:ext cx="118062" cy="266099"/>
            </a:xfrm>
            <a:custGeom>
              <a:avLst/>
              <a:gdLst/>
              <a:ahLst/>
              <a:cxnLst/>
              <a:rect l="0" t="0" r="0" b="0"/>
              <a:pathLst>
                <a:path w="118062" h="266099">
                  <a:moveTo>
                    <a:pt x="16393" y="68293"/>
                  </a:moveTo>
                  <a:lnTo>
                    <a:pt x="7918" y="126914"/>
                  </a:lnTo>
                  <a:lnTo>
                    <a:pt x="1638" y="184040"/>
                  </a:lnTo>
                  <a:lnTo>
                    <a:pt x="0" y="238142"/>
                  </a:lnTo>
                  <a:lnTo>
                    <a:pt x="2266" y="209606"/>
                  </a:lnTo>
                  <a:lnTo>
                    <a:pt x="7307" y="148197"/>
                  </a:lnTo>
                  <a:lnTo>
                    <a:pt x="10386" y="91678"/>
                  </a:lnTo>
                  <a:lnTo>
                    <a:pt x="24917" y="29015"/>
                  </a:lnTo>
                  <a:lnTo>
                    <a:pt x="27623" y="19918"/>
                  </a:lnTo>
                  <a:lnTo>
                    <a:pt x="32201" y="12929"/>
                  </a:lnTo>
                  <a:lnTo>
                    <a:pt x="44684" y="2698"/>
                  </a:lnTo>
                  <a:lnTo>
                    <a:pt x="61943" y="0"/>
                  </a:lnTo>
                  <a:lnTo>
                    <a:pt x="98739" y="5801"/>
                  </a:lnTo>
                  <a:lnTo>
                    <a:pt x="105499" y="10914"/>
                  </a:lnTo>
                  <a:lnTo>
                    <a:pt x="115476" y="26457"/>
                  </a:lnTo>
                  <a:lnTo>
                    <a:pt x="118061" y="45693"/>
                  </a:lnTo>
                  <a:lnTo>
                    <a:pt x="115203" y="64721"/>
                  </a:lnTo>
                  <a:lnTo>
                    <a:pt x="103198" y="85828"/>
                  </a:lnTo>
                  <a:lnTo>
                    <a:pt x="77157" y="119615"/>
                  </a:lnTo>
                  <a:lnTo>
                    <a:pt x="71136" y="137947"/>
                  </a:lnTo>
                  <a:lnTo>
                    <a:pt x="69530" y="148013"/>
                  </a:lnTo>
                  <a:lnTo>
                    <a:pt x="72677" y="164129"/>
                  </a:lnTo>
                  <a:lnTo>
                    <a:pt x="100162" y="207663"/>
                  </a:lnTo>
                  <a:lnTo>
                    <a:pt x="105523" y="213906"/>
                  </a:lnTo>
                  <a:lnTo>
                    <a:pt x="108173" y="220842"/>
                  </a:lnTo>
                  <a:lnTo>
                    <a:pt x="108651" y="235945"/>
                  </a:lnTo>
                  <a:lnTo>
                    <a:pt x="105635" y="242007"/>
                  </a:lnTo>
                  <a:lnTo>
                    <a:pt x="94888" y="251207"/>
                  </a:lnTo>
                  <a:lnTo>
                    <a:pt x="73243" y="261585"/>
                  </a:lnTo>
                  <a:lnTo>
                    <a:pt x="44846" y="266098"/>
                  </a:lnTo>
                  <a:lnTo>
                    <a:pt x="28731" y="262222"/>
                  </a:lnTo>
                  <a:lnTo>
                    <a:pt x="21844" y="258600"/>
                  </a:lnTo>
                  <a:lnTo>
                    <a:pt x="18178" y="251563"/>
                  </a:lnTo>
                  <a:lnTo>
                    <a:pt x="16570" y="231416"/>
                  </a:lnTo>
                  <a:lnTo>
                    <a:pt x="18937" y="216914"/>
                  </a:lnTo>
                  <a:lnTo>
                    <a:pt x="24714" y="20143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1406257" y="2013694"/>
              <a:ext cx="46400" cy="250527"/>
            </a:xfrm>
            <a:custGeom>
              <a:avLst/>
              <a:gdLst/>
              <a:ahLst/>
              <a:cxnLst/>
              <a:rect l="0" t="0" r="0" b="0"/>
              <a:pathLst>
                <a:path w="46400" h="250527">
                  <a:moveTo>
                    <a:pt x="41605" y="0"/>
                  </a:moveTo>
                  <a:lnTo>
                    <a:pt x="46399" y="58621"/>
                  </a:lnTo>
                  <a:lnTo>
                    <a:pt x="40361" y="120677"/>
                  </a:lnTo>
                  <a:lnTo>
                    <a:pt x="30265" y="177314"/>
                  </a:lnTo>
                  <a:lnTo>
                    <a:pt x="14144" y="237083"/>
                  </a:lnTo>
                  <a:lnTo>
                    <a:pt x="9430" y="246813"/>
                  </a:lnTo>
                  <a:lnTo>
                    <a:pt x="6287" y="250526"/>
                  </a:lnTo>
                  <a:lnTo>
                    <a:pt x="4191" y="250228"/>
                  </a:lnTo>
                  <a:lnTo>
                    <a:pt x="0" y="2413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1397936" y="1977149"/>
              <a:ext cx="199706" cy="53188"/>
            </a:xfrm>
            <a:custGeom>
              <a:avLst/>
              <a:gdLst/>
              <a:ahLst/>
              <a:cxnLst/>
              <a:rect l="0" t="0" r="0" b="0"/>
              <a:pathLst>
                <a:path w="199706" h="53188">
                  <a:moveTo>
                    <a:pt x="0" y="11582"/>
                  </a:moveTo>
                  <a:lnTo>
                    <a:pt x="50744" y="0"/>
                  </a:lnTo>
                  <a:lnTo>
                    <a:pt x="109054" y="2582"/>
                  </a:lnTo>
                  <a:lnTo>
                    <a:pt x="150143" y="11278"/>
                  </a:lnTo>
                  <a:lnTo>
                    <a:pt x="178856" y="29675"/>
                  </a:lnTo>
                  <a:lnTo>
                    <a:pt x="199705" y="5318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1356331" y="2238362"/>
              <a:ext cx="199706" cy="58248"/>
            </a:xfrm>
            <a:custGeom>
              <a:avLst/>
              <a:gdLst/>
              <a:ahLst/>
              <a:cxnLst/>
              <a:rect l="0" t="0" r="0" b="0"/>
              <a:pathLst>
                <a:path w="199706" h="58248">
                  <a:moveTo>
                    <a:pt x="0" y="0"/>
                  </a:moveTo>
                  <a:lnTo>
                    <a:pt x="14211" y="12362"/>
                  </a:lnTo>
                  <a:lnTo>
                    <a:pt x="47700" y="24666"/>
                  </a:lnTo>
                  <a:lnTo>
                    <a:pt x="101237" y="38792"/>
                  </a:lnTo>
                  <a:lnTo>
                    <a:pt x="157552" y="49918"/>
                  </a:lnTo>
                  <a:lnTo>
                    <a:pt x="199705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423849" y="2113546"/>
            <a:ext cx="1164948" cy="807143"/>
            <a:chOff x="6423849" y="2113546"/>
            <a:chExt cx="1164948" cy="807143"/>
          </a:xfrm>
        </p:grpSpPr>
        <p:sp>
          <p:nvSpPr>
            <p:cNvPr id="77" name="Freeform 76"/>
            <p:cNvSpPr/>
            <p:nvPr/>
          </p:nvSpPr>
          <p:spPr>
            <a:xfrm>
              <a:off x="6423849" y="2113546"/>
              <a:ext cx="1139985" cy="315923"/>
            </a:xfrm>
            <a:custGeom>
              <a:avLst/>
              <a:gdLst/>
              <a:ahLst/>
              <a:cxnLst/>
              <a:rect l="0" t="0" r="0" b="0"/>
              <a:pathLst>
                <a:path w="1139985" h="315923">
                  <a:moveTo>
                    <a:pt x="0" y="8321"/>
                  </a:moveTo>
                  <a:lnTo>
                    <a:pt x="22668" y="66018"/>
                  </a:lnTo>
                  <a:lnTo>
                    <a:pt x="47581" y="126604"/>
                  </a:lnTo>
                  <a:lnTo>
                    <a:pt x="80474" y="178072"/>
                  </a:lnTo>
                  <a:lnTo>
                    <a:pt x="125914" y="218991"/>
                  </a:lnTo>
                  <a:lnTo>
                    <a:pt x="183128" y="257945"/>
                  </a:lnTo>
                  <a:lnTo>
                    <a:pt x="216360" y="275723"/>
                  </a:lnTo>
                  <a:lnTo>
                    <a:pt x="277857" y="298284"/>
                  </a:lnTo>
                  <a:lnTo>
                    <a:pt x="339492" y="309081"/>
                  </a:lnTo>
                  <a:lnTo>
                    <a:pt x="389630" y="314794"/>
                  </a:lnTo>
                  <a:lnTo>
                    <a:pt x="444050" y="315922"/>
                  </a:lnTo>
                  <a:lnTo>
                    <a:pt x="501780" y="313680"/>
                  </a:lnTo>
                  <a:lnTo>
                    <a:pt x="561911" y="304608"/>
                  </a:lnTo>
                  <a:lnTo>
                    <a:pt x="624024" y="293912"/>
                  </a:lnTo>
                  <a:lnTo>
                    <a:pt x="681768" y="282896"/>
                  </a:lnTo>
                  <a:lnTo>
                    <a:pt x="742107" y="267400"/>
                  </a:lnTo>
                  <a:lnTo>
                    <a:pt x="795083" y="252251"/>
                  </a:lnTo>
                  <a:lnTo>
                    <a:pt x="858437" y="222639"/>
                  </a:lnTo>
                  <a:lnTo>
                    <a:pt x="915130" y="191848"/>
                  </a:lnTo>
                  <a:lnTo>
                    <a:pt x="972817" y="151555"/>
                  </a:lnTo>
                  <a:lnTo>
                    <a:pt x="1034514" y="103887"/>
                  </a:lnTo>
                  <a:lnTo>
                    <a:pt x="1090678" y="55831"/>
                  </a:lnTo>
                  <a:lnTo>
                    <a:pt x="1128521" y="17161"/>
                  </a:lnTo>
                  <a:lnTo>
                    <a:pt x="11399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7060023" y="2454166"/>
              <a:ext cx="217918" cy="374991"/>
            </a:xfrm>
            <a:custGeom>
              <a:avLst/>
              <a:gdLst/>
              <a:ahLst/>
              <a:cxnLst/>
              <a:rect l="0" t="0" r="0" b="0"/>
              <a:pathLst>
                <a:path w="217918" h="374991">
                  <a:moveTo>
                    <a:pt x="4547" y="92075"/>
                  </a:moveTo>
                  <a:lnTo>
                    <a:pt x="17816" y="143146"/>
                  </a:lnTo>
                  <a:lnTo>
                    <a:pt x="18057" y="194722"/>
                  </a:lnTo>
                  <a:lnTo>
                    <a:pt x="13893" y="250110"/>
                  </a:lnTo>
                  <a:lnTo>
                    <a:pt x="6418" y="311153"/>
                  </a:lnTo>
                  <a:lnTo>
                    <a:pt x="0" y="363160"/>
                  </a:lnTo>
                  <a:lnTo>
                    <a:pt x="15897" y="300904"/>
                  </a:lnTo>
                  <a:lnTo>
                    <a:pt x="25141" y="238663"/>
                  </a:lnTo>
                  <a:lnTo>
                    <a:pt x="40709" y="176892"/>
                  </a:lnTo>
                  <a:lnTo>
                    <a:pt x="54486" y="114133"/>
                  </a:lnTo>
                  <a:lnTo>
                    <a:pt x="80168" y="56801"/>
                  </a:lnTo>
                  <a:lnTo>
                    <a:pt x="101771" y="22853"/>
                  </a:lnTo>
                  <a:lnTo>
                    <a:pt x="127145" y="4175"/>
                  </a:lnTo>
                  <a:lnTo>
                    <a:pt x="147484" y="0"/>
                  </a:lnTo>
                  <a:lnTo>
                    <a:pt x="168852" y="2151"/>
                  </a:lnTo>
                  <a:lnTo>
                    <a:pt x="190676" y="9271"/>
                  </a:lnTo>
                  <a:lnTo>
                    <a:pt x="205307" y="21064"/>
                  </a:lnTo>
                  <a:lnTo>
                    <a:pt x="210503" y="28092"/>
                  </a:lnTo>
                  <a:lnTo>
                    <a:pt x="216276" y="45763"/>
                  </a:lnTo>
                  <a:lnTo>
                    <a:pt x="217917" y="65020"/>
                  </a:lnTo>
                  <a:lnTo>
                    <a:pt x="215565" y="82824"/>
                  </a:lnTo>
                  <a:lnTo>
                    <a:pt x="200207" y="112859"/>
                  </a:lnTo>
                  <a:lnTo>
                    <a:pt x="174963" y="143778"/>
                  </a:lnTo>
                  <a:lnTo>
                    <a:pt x="115501" y="191301"/>
                  </a:lnTo>
                  <a:lnTo>
                    <a:pt x="109027" y="197057"/>
                  </a:lnTo>
                  <a:lnTo>
                    <a:pt x="106560" y="202744"/>
                  </a:lnTo>
                  <a:lnTo>
                    <a:pt x="106764" y="208384"/>
                  </a:lnTo>
                  <a:lnTo>
                    <a:pt x="120379" y="235140"/>
                  </a:lnTo>
                  <a:lnTo>
                    <a:pt x="158148" y="290967"/>
                  </a:lnTo>
                  <a:lnTo>
                    <a:pt x="192226" y="349104"/>
                  </a:lnTo>
                  <a:lnTo>
                    <a:pt x="205723" y="371019"/>
                  </a:lnTo>
                  <a:lnTo>
                    <a:pt x="208007" y="373267"/>
                  </a:lnTo>
                  <a:lnTo>
                    <a:pt x="212573" y="3749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6851817" y="2504635"/>
              <a:ext cx="13049" cy="241312"/>
            </a:xfrm>
            <a:custGeom>
              <a:avLst/>
              <a:gdLst/>
              <a:ahLst/>
              <a:cxnLst/>
              <a:rect l="0" t="0" r="0" b="0"/>
              <a:pathLst>
                <a:path w="13049" h="241312">
                  <a:moveTo>
                    <a:pt x="13048" y="0"/>
                  </a:moveTo>
                  <a:lnTo>
                    <a:pt x="8630" y="62327"/>
                  </a:lnTo>
                  <a:lnTo>
                    <a:pt x="5498" y="125622"/>
                  </a:lnTo>
                  <a:lnTo>
                    <a:pt x="2413" y="184147"/>
                  </a:lnTo>
                  <a:lnTo>
                    <a:pt x="0" y="205735"/>
                  </a:lnTo>
                  <a:lnTo>
                    <a:pt x="3840" y="234057"/>
                  </a:lnTo>
                  <a:lnTo>
                    <a:pt x="5985" y="237400"/>
                  </a:lnTo>
                  <a:lnTo>
                    <a:pt x="13048" y="2413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6873186" y="2476649"/>
              <a:ext cx="166422" cy="27987"/>
            </a:xfrm>
            <a:custGeom>
              <a:avLst/>
              <a:gdLst/>
              <a:ahLst/>
              <a:cxnLst/>
              <a:rect l="0" t="0" r="0" b="0"/>
              <a:pathLst>
                <a:path w="166422" h="27987">
                  <a:moveTo>
                    <a:pt x="0" y="27986"/>
                  </a:moveTo>
                  <a:lnTo>
                    <a:pt x="55865" y="8075"/>
                  </a:lnTo>
                  <a:lnTo>
                    <a:pt x="95243" y="0"/>
                  </a:lnTo>
                  <a:lnTo>
                    <a:pt x="134339" y="3566"/>
                  </a:lnTo>
                  <a:lnTo>
                    <a:pt x="160613" y="14073"/>
                  </a:lnTo>
                  <a:lnTo>
                    <a:pt x="163474" y="15937"/>
                  </a:lnTo>
                  <a:lnTo>
                    <a:pt x="166421" y="1966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6889828" y="2571204"/>
              <a:ext cx="108175" cy="8322"/>
            </a:xfrm>
            <a:custGeom>
              <a:avLst/>
              <a:gdLst/>
              <a:ahLst/>
              <a:cxnLst/>
              <a:rect l="0" t="0" r="0" b="0"/>
              <a:pathLst>
                <a:path w="108175" h="8322">
                  <a:moveTo>
                    <a:pt x="0" y="0"/>
                  </a:moveTo>
                  <a:lnTo>
                    <a:pt x="56772" y="924"/>
                  </a:lnTo>
                  <a:lnTo>
                    <a:pt x="108174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7397421" y="2504635"/>
              <a:ext cx="191376" cy="416054"/>
            </a:xfrm>
            <a:custGeom>
              <a:avLst/>
              <a:gdLst/>
              <a:ahLst/>
              <a:cxnLst/>
              <a:rect l="0" t="0" r="0" b="0"/>
              <a:pathLst>
                <a:path w="191376" h="416054">
                  <a:moveTo>
                    <a:pt x="16633" y="0"/>
                  </a:moveTo>
                  <a:lnTo>
                    <a:pt x="9083" y="62491"/>
                  </a:lnTo>
                  <a:lnTo>
                    <a:pt x="2661" y="124531"/>
                  </a:lnTo>
                  <a:lnTo>
                    <a:pt x="343" y="177844"/>
                  </a:lnTo>
                  <a:lnTo>
                    <a:pt x="38" y="233033"/>
                  </a:lnTo>
                  <a:lnTo>
                    <a:pt x="0" y="286212"/>
                  </a:lnTo>
                  <a:lnTo>
                    <a:pt x="4411" y="320567"/>
                  </a:lnTo>
                  <a:lnTo>
                    <a:pt x="11509" y="336941"/>
                  </a:lnTo>
                  <a:lnTo>
                    <a:pt x="15991" y="343896"/>
                  </a:lnTo>
                  <a:lnTo>
                    <a:pt x="21752" y="346683"/>
                  </a:lnTo>
                  <a:lnTo>
                    <a:pt x="28367" y="346693"/>
                  </a:lnTo>
                  <a:lnTo>
                    <a:pt x="35550" y="344849"/>
                  </a:lnTo>
                  <a:lnTo>
                    <a:pt x="58912" y="329004"/>
                  </a:lnTo>
                  <a:lnTo>
                    <a:pt x="84088" y="298800"/>
                  </a:lnTo>
                  <a:lnTo>
                    <a:pt x="114477" y="238801"/>
                  </a:lnTo>
                  <a:lnTo>
                    <a:pt x="132951" y="183574"/>
                  </a:lnTo>
                  <a:lnTo>
                    <a:pt x="145124" y="135636"/>
                  </a:lnTo>
                  <a:lnTo>
                    <a:pt x="144823" y="134803"/>
                  </a:lnTo>
                  <a:lnTo>
                    <a:pt x="143699" y="137021"/>
                  </a:lnTo>
                  <a:lnTo>
                    <a:pt x="142818" y="177667"/>
                  </a:lnTo>
                  <a:lnTo>
                    <a:pt x="149962" y="238235"/>
                  </a:lnTo>
                  <a:lnTo>
                    <a:pt x="156838" y="300180"/>
                  </a:lnTo>
                  <a:lnTo>
                    <a:pt x="164486" y="357757"/>
                  </a:lnTo>
                  <a:lnTo>
                    <a:pt x="173135" y="387685"/>
                  </a:lnTo>
                  <a:lnTo>
                    <a:pt x="191375" y="4160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674036" y="2613012"/>
            <a:ext cx="522197" cy="300971"/>
            <a:chOff x="7674036" y="2613012"/>
            <a:chExt cx="522197" cy="300971"/>
          </a:xfrm>
        </p:grpSpPr>
        <p:sp>
          <p:nvSpPr>
            <p:cNvPr id="84" name="Freeform 83"/>
            <p:cNvSpPr/>
            <p:nvPr/>
          </p:nvSpPr>
          <p:spPr>
            <a:xfrm>
              <a:off x="7674036" y="2621130"/>
              <a:ext cx="181034" cy="292853"/>
            </a:xfrm>
            <a:custGeom>
              <a:avLst/>
              <a:gdLst/>
              <a:ahLst/>
              <a:cxnLst/>
              <a:rect l="0" t="0" r="0" b="0"/>
              <a:pathLst>
                <a:path w="181034" h="292853">
                  <a:moveTo>
                    <a:pt x="106144" y="0"/>
                  </a:moveTo>
                  <a:lnTo>
                    <a:pt x="75816" y="23164"/>
                  </a:lnTo>
                  <a:lnTo>
                    <a:pt x="37737" y="82821"/>
                  </a:lnTo>
                  <a:lnTo>
                    <a:pt x="11993" y="145465"/>
                  </a:lnTo>
                  <a:lnTo>
                    <a:pt x="0" y="202276"/>
                  </a:lnTo>
                  <a:lnTo>
                    <a:pt x="2989" y="231286"/>
                  </a:lnTo>
                  <a:lnTo>
                    <a:pt x="14147" y="257448"/>
                  </a:lnTo>
                  <a:lnTo>
                    <a:pt x="28891" y="271905"/>
                  </a:lnTo>
                  <a:lnTo>
                    <a:pt x="48696" y="283569"/>
                  </a:lnTo>
                  <a:lnTo>
                    <a:pt x="72907" y="291836"/>
                  </a:lnTo>
                  <a:lnTo>
                    <a:pt x="112527" y="292852"/>
                  </a:lnTo>
                  <a:lnTo>
                    <a:pt x="160575" y="282398"/>
                  </a:lnTo>
                  <a:lnTo>
                    <a:pt x="181033" y="2745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7946601" y="2629451"/>
              <a:ext cx="24965" cy="262888"/>
            </a:xfrm>
            <a:custGeom>
              <a:avLst/>
              <a:gdLst/>
              <a:ahLst/>
              <a:cxnLst/>
              <a:rect l="0" t="0" r="0" b="0"/>
              <a:pathLst>
                <a:path w="24965" h="262888">
                  <a:moveTo>
                    <a:pt x="24964" y="0"/>
                  </a:moveTo>
                  <a:lnTo>
                    <a:pt x="24964" y="62326"/>
                  </a:lnTo>
                  <a:lnTo>
                    <a:pt x="24964" y="113800"/>
                  </a:lnTo>
                  <a:lnTo>
                    <a:pt x="18321" y="168320"/>
                  </a:lnTo>
                  <a:lnTo>
                    <a:pt x="5404" y="224337"/>
                  </a:lnTo>
                  <a:lnTo>
                    <a:pt x="1067" y="262887"/>
                  </a:lnTo>
                  <a:lnTo>
                    <a:pt x="0" y="2413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7871712" y="2613012"/>
              <a:ext cx="324521" cy="49725"/>
            </a:xfrm>
            <a:custGeom>
              <a:avLst/>
              <a:gdLst/>
              <a:ahLst/>
              <a:cxnLst/>
              <a:rect l="0" t="0" r="0" b="0"/>
              <a:pathLst>
                <a:path w="324521" h="49725">
                  <a:moveTo>
                    <a:pt x="0" y="16439"/>
                  </a:moveTo>
                  <a:lnTo>
                    <a:pt x="13252" y="7605"/>
                  </a:lnTo>
                  <a:lnTo>
                    <a:pt x="60659" y="1339"/>
                  </a:lnTo>
                  <a:lnTo>
                    <a:pt x="118855" y="0"/>
                  </a:lnTo>
                  <a:lnTo>
                    <a:pt x="174688" y="6410"/>
                  </a:lnTo>
                  <a:lnTo>
                    <a:pt x="234720" y="17020"/>
                  </a:lnTo>
                  <a:lnTo>
                    <a:pt x="297244" y="39718"/>
                  </a:lnTo>
                  <a:lnTo>
                    <a:pt x="324520" y="4972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362654" y="2255004"/>
            <a:ext cx="1239780" cy="439346"/>
            <a:chOff x="8362654" y="2255004"/>
            <a:chExt cx="1239780" cy="439346"/>
          </a:xfrm>
        </p:grpSpPr>
        <p:sp>
          <p:nvSpPr>
            <p:cNvPr id="88" name="Freeform 87"/>
            <p:cNvSpPr/>
            <p:nvPr/>
          </p:nvSpPr>
          <p:spPr>
            <a:xfrm>
              <a:off x="8362654" y="2255004"/>
              <a:ext cx="116495" cy="170073"/>
            </a:xfrm>
            <a:custGeom>
              <a:avLst/>
              <a:gdLst/>
              <a:ahLst/>
              <a:cxnLst/>
              <a:rect l="0" t="0" r="0" b="0"/>
              <a:pathLst>
                <a:path w="116495" h="170073">
                  <a:moveTo>
                    <a:pt x="116494" y="0"/>
                  </a:moveTo>
                  <a:lnTo>
                    <a:pt x="98825" y="0"/>
                  </a:lnTo>
                  <a:lnTo>
                    <a:pt x="85219" y="4931"/>
                  </a:lnTo>
                  <a:lnTo>
                    <a:pt x="79002" y="8835"/>
                  </a:lnTo>
                  <a:lnTo>
                    <a:pt x="69628" y="20569"/>
                  </a:lnTo>
                  <a:lnTo>
                    <a:pt x="48309" y="59689"/>
                  </a:lnTo>
                  <a:lnTo>
                    <a:pt x="44516" y="89082"/>
                  </a:lnTo>
                  <a:lnTo>
                    <a:pt x="53648" y="149636"/>
                  </a:lnTo>
                  <a:lnTo>
                    <a:pt x="52408" y="158005"/>
                  </a:lnTo>
                  <a:lnTo>
                    <a:pt x="47881" y="163584"/>
                  </a:lnTo>
                  <a:lnTo>
                    <a:pt x="32992" y="169783"/>
                  </a:lnTo>
                  <a:lnTo>
                    <a:pt x="16512" y="170072"/>
                  </a:lnTo>
                  <a:lnTo>
                    <a:pt x="8234" y="168855"/>
                  </a:lnTo>
                  <a:lnTo>
                    <a:pt x="3640" y="166195"/>
                  </a:lnTo>
                  <a:lnTo>
                    <a:pt x="1502" y="162572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8495790" y="2263325"/>
              <a:ext cx="66570" cy="183064"/>
            </a:xfrm>
            <a:custGeom>
              <a:avLst/>
              <a:gdLst/>
              <a:ahLst/>
              <a:cxnLst/>
              <a:rect l="0" t="0" r="0" b="0"/>
              <a:pathLst>
                <a:path w="66570" h="183064">
                  <a:moveTo>
                    <a:pt x="66569" y="0"/>
                  </a:moveTo>
                  <a:lnTo>
                    <a:pt x="58094" y="55848"/>
                  </a:lnTo>
                  <a:lnTo>
                    <a:pt x="41435" y="118820"/>
                  </a:lnTo>
                  <a:lnTo>
                    <a:pt x="30477" y="156916"/>
                  </a:lnTo>
                  <a:lnTo>
                    <a:pt x="25865" y="163782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8487470" y="2354857"/>
              <a:ext cx="99853" cy="8322"/>
            </a:xfrm>
            <a:custGeom>
              <a:avLst/>
              <a:gdLst/>
              <a:ahLst/>
              <a:cxnLst/>
              <a:rect l="0" t="0" r="0" b="0"/>
              <a:pathLst>
                <a:path w="99853" h="8322">
                  <a:moveTo>
                    <a:pt x="0" y="0"/>
                  </a:moveTo>
                  <a:lnTo>
                    <a:pt x="56771" y="924"/>
                  </a:lnTo>
                  <a:lnTo>
                    <a:pt x="99852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8603964" y="2454709"/>
              <a:ext cx="33285" cy="8322"/>
            </a:xfrm>
            <a:custGeom>
              <a:avLst/>
              <a:gdLst/>
              <a:ahLst/>
              <a:cxnLst/>
              <a:rect l="0" t="0" r="0" b="0"/>
              <a:pathLst>
                <a:path w="33285" h="8322">
                  <a:moveTo>
                    <a:pt x="0" y="8321"/>
                  </a:move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8811990" y="2289865"/>
              <a:ext cx="158101" cy="194410"/>
            </a:xfrm>
            <a:custGeom>
              <a:avLst/>
              <a:gdLst/>
              <a:ahLst/>
              <a:cxnLst/>
              <a:rect l="0" t="0" r="0" b="0"/>
              <a:pathLst>
                <a:path w="158101" h="194410">
                  <a:moveTo>
                    <a:pt x="0" y="40028"/>
                  </a:moveTo>
                  <a:lnTo>
                    <a:pt x="6586" y="69649"/>
                  </a:lnTo>
                  <a:lnTo>
                    <a:pt x="7168" y="127722"/>
                  </a:lnTo>
                  <a:lnTo>
                    <a:pt x="1127" y="191162"/>
                  </a:lnTo>
                  <a:lnTo>
                    <a:pt x="751" y="194409"/>
                  </a:lnTo>
                  <a:lnTo>
                    <a:pt x="66" y="141499"/>
                  </a:lnTo>
                  <a:lnTo>
                    <a:pt x="2478" y="85241"/>
                  </a:lnTo>
                  <a:lnTo>
                    <a:pt x="15120" y="27560"/>
                  </a:lnTo>
                  <a:lnTo>
                    <a:pt x="23978" y="8599"/>
                  </a:lnTo>
                  <a:lnTo>
                    <a:pt x="30779" y="3358"/>
                  </a:lnTo>
                  <a:lnTo>
                    <a:pt x="48197" y="0"/>
                  </a:lnTo>
                  <a:lnTo>
                    <a:pt x="63335" y="4055"/>
                  </a:lnTo>
                  <a:lnTo>
                    <a:pt x="92537" y="26142"/>
                  </a:lnTo>
                  <a:lnTo>
                    <a:pt x="101224" y="43719"/>
                  </a:lnTo>
                  <a:lnTo>
                    <a:pt x="103540" y="53584"/>
                  </a:lnTo>
                  <a:lnTo>
                    <a:pt x="101184" y="71941"/>
                  </a:lnTo>
                  <a:lnTo>
                    <a:pt x="89460" y="95404"/>
                  </a:lnTo>
                  <a:lnTo>
                    <a:pt x="78591" y="107170"/>
                  </a:lnTo>
                  <a:lnTo>
                    <a:pt x="64515" y="115481"/>
                  </a:lnTo>
                  <a:lnTo>
                    <a:pt x="61502" y="119916"/>
                  </a:lnTo>
                  <a:lnTo>
                    <a:pt x="61341" y="124722"/>
                  </a:lnTo>
                  <a:lnTo>
                    <a:pt x="63084" y="129775"/>
                  </a:lnTo>
                  <a:lnTo>
                    <a:pt x="72417" y="137855"/>
                  </a:lnTo>
                  <a:lnTo>
                    <a:pt x="105425" y="150576"/>
                  </a:lnTo>
                  <a:lnTo>
                    <a:pt x="136740" y="154761"/>
                  </a:lnTo>
                  <a:lnTo>
                    <a:pt x="144784" y="152575"/>
                  </a:lnTo>
                  <a:lnTo>
                    <a:pt x="151071" y="148344"/>
                  </a:lnTo>
                  <a:lnTo>
                    <a:pt x="156188" y="142749"/>
                  </a:lnTo>
                  <a:lnTo>
                    <a:pt x="157750" y="137170"/>
                  </a:lnTo>
                  <a:lnTo>
                    <a:pt x="156942" y="131602"/>
                  </a:lnTo>
                  <a:lnTo>
                    <a:pt x="154554" y="126040"/>
                  </a:lnTo>
                  <a:lnTo>
                    <a:pt x="150189" y="123257"/>
                  </a:lnTo>
                  <a:lnTo>
                    <a:pt x="137942" y="122631"/>
                  </a:lnTo>
                  <a:lnTo>
                    <a:pt x="132642" y="125607"/>
                  </a:lnTo>
                  <a:lnTo>
                    <a:pt x="124288" y="136311"/>
                  </a:lnTo>
                  <a:lnTo>
                    <a:pt x="122424" y="152779"/>
                  </a:lnTo>
                  <a:lnTo>
                    <a:pt x="123221" y="162348"/>
                  </a:lnTo>
                  <a:lnTo>
                    <a:pt x="127450" y="167803"/>
                  </a:lnTo>
                  <a:lnTo>
                    <a:pt x="133969" y="170515"/>
                  </a:lnTo>
                  <a:lnTo>
                    <a:pt x="158100" y="17316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9001846" y="2296609"/>
              <a:ext cx="216868" cy="215356"/>
            </a:xfrm>
            <a:custGeom>
              <a:avLst/>
              <a:gdLst/>
              <a:ahLst/>
              <a:cxnLst/>
              <a:rect l="0" t="0" r="0" b="0"/>
              <a:pathLst>
                <a:path w="216868" h="215356">
                  <a:moveTo>
                    <a:pt x="51455" y="0"/>
                  </a:moveTo>
                  <a:lnTo>
                    <a:pt x="31543" y="55866"/>
                  </a:lnTo>
                  <a:lnTo>
                    <a:pt x="16155" y="108799"/>
                  </a:lnTo>
                  <a:lnTo>
                    <a:pt x="0" y="154937"/>
                  </a:lnTo>
                  <a:lnTo>
                    <a:pt x="1434" y="160614"/>
                  </a:lnTo>
                  <a:lnTo>
                    <a:pt x="6089" y="163474"/>
                  </a:lnTo>
                  <a:lnTo>
                    <a:pt x="12890" y="164457"/>
                  </a:lnTo>
                  <a:lnTo>
                    <a:pt x="25377" y="160617"/>
                  </a:lnTo>
                  <a:lnTo>
                    <a:pt x="48461" y="143085"/>
                  </a:lnTo>
                  <a:lnTo>
                    <a:pt x="53157" y="142543"/>
                  </a:lnTo>
                  <a:lnTo>
                    <a:pt x="57213" y="144955"/>
                  </a:lnTo>
                  <a:lnTo>
                    <a:pt x="72268" y="159136"/>
                  </a:lnTo>
                  <a:lnTo>
                    <a:pt x="91830" y="177515"/>
                  </a:lnTo>
                  <a:lnTo>
                    <a:pt x="97788" y="184912"/>
                  </a:lnTo>
                  <a:lnTo>
                    <a:pt x="102684" y="187069"/>
                  </a:lnTo>
                  <a:lnTo>
                    <a:pt x="106872" y="185734"/>
                  </a:lnTo>
                  <a:lnTo>
                    <a:pt x="153915" y="129384"/>
                  </a:lnTo>
                  <a:lnTo>
                    <a:pt x="161368" y="125087"/>
                  </a:lnTo>
                  <a:lnTo>
                    <a:pt x="177043" y="122779"/>
                  </a:lnTo>
                  <a:lnTo>
                    <a:pt x="185106" y="123458"/>
                  </a:lnTo>
                  <a:lnTo>
                    <a:pt x="189557" y="126685"/>
                  </a:lnTo>
                  <a:lnTo>
                    <a:pt x="191600" y="131609"/>
                  </a:lnTo>
                  <a:lnTo>
                    <a:pt x="199382" y="167316"/>
                  </a:lnTo>
                  <a:lnTo>
                    <a:pt x="216867" y="208144"/>
                  </a:lnTo>
                  <a:lnTo>
                    <a:pt x="216279" y="212728"/>
                  </a:lnTo>
                  <a:lnTo>
                    <a:pt x="212188" y="214859"/>
                  </a:lnTo>
                  <a:lnTo>
                    <a:pt x="205763" y="215355"/>
                  </a:lnTo>
                  <a:lnTo>
                    <a:pt x="200554" y="212912"/>
                  </a:lnTo>
                  <a:lnTo>
                    <a:pt x="192302" y="202802"/>
                  </a:lnTo>
                  <a:lnTo>
                    <a:pt x="184591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9284427" y="2321572"/>
              <a:ext cx="318007" cy="372778"/>
            </a:xfrm>
            <a:custGeom>
              <a:avLst/>
              <a:gdLst/>
              <a:ahLst/>
              <a:cxnLst/>
              <a:rect l="0" t="0" r="0" b="0"/>
              <a:pathLst>
                <a:path w="318007" h="372778">
                  <a:moveTo>
                    <a:pt x="18505" y="0"/>
                  </a:moveTo>
                  <a:lnTo>
                    <a:pt x="23299" y="25648"/>
                  </a:lnTo>
                  <a:lnTo>
                    <a:pt x="18487" y="51054"/>
                  </a:lnTo>
                  <a:lnTo>
                    <a:pt x="0" y="98723"/>
                  </a:lnTo>
                  <a:lnTo>
                    <a:pt x="621" y="105572"/>
                  </a:lnTo>
                  <a:lnTo>
                    <a:pt x="3809" y="111062"/>
                  </a:lnTo>
                  <a:lnTo>
                    <a:pt x="8707" y="115647"/>
                  </a:lnTo>
                  <a:lnTo>
                    <a:pt x="26478" y="120741"/>
                  </a:lnTo>
                  <a:lnTo>
                    <a:pt x="37689" y="122099"/>
                  </a:lnTo>
                  <a:lnTo>
                    <a:pt x="46087" y="125779"/>
                  </a:lnTo>
                  <a:lnTo>
                    <a:pt x="57884" y="137263"/>
                  </a:lnTo>
                  <a:lnTo>
                    <a:pt x="63743" y="154079"/>
                  </a:lnTo>
                  <a:lnTo>
                    <a:pt x="65306" y="163740"/>
                  </a:lnTo>
                  <a:lnTo>
                    <a:pt x="62112" y="179406"/>
                  </a:lnTo>
                  <a:lnTo>
                    <a:pt x="58671" y="186173"/>
                  </a:lnTo>
                  <a:lnTo>
                    <a:pt x="47451" y="196156"/>
                  </a:lnTo>
                  <a:lnTo>
                    <a:pt x="40576" y="200113"/>
                  </a:lnTo>
                  <a:lnTo>
                    <a:pt x="34144" y="200902"/>
                  </a:lnTo>
                  <a:lnTo>
                    <a:pt x="22065" y="196847"/>
                  </a:lnTo>
                  <a:lnTo>
                    <a:pt x="19030" y="192253"/>
                  </a:lnTo>
                  <a:lnTo>
                    <a:pt x="18121" y="179751"/>
                  </a:lnTo>
                  <a:lnTo>
                    <a:pt x="23265" y="167415"/>
                  </a:lnTo>
                  <a:lnTo>
                    <a:pt x="32640" y="155768"/>
                  </a:lnTo>
                  <a:lnTo>
                    <a:pt x="46052" y="144428"/>
                  </a:lnTo>
                  <a:lnTo>
                    <a:pt x="52588" y="142514"/>
                  </a:lnTo>
                  <a:lnTo>
                    <a:pt x="58793" y="143086"/>
                  </a:lnTo>
                  <a:lnTo>
                    <a:pt x="64779" y="145318"/>
                  </a:lnTo>
                  <a:lnTo>
                    <a:pt x="67846" y="149578"/>
                  </a:lnTo>
                  <a:lnTo>
                    <a:pt x="68787" y="161709"/>
                  </a:lnTo>
                  <a:lnTo>
                    <a:pt x="64119" y="184133"/>
                  </a:lnTo>
                  <a:lnTo>
                    <a:pt x="65557" y="190248"/>
                  </a:lnTo>
                  <a:lnTo>
                    <a:pt x="69289" y="195250"/>
                  </a:lnTo>
                  <a:lnTo>
                    <a:pt x="74551" y="199509"/>
                  </a:lnTo>
                  <a:lnTo>
                    <a:pt x="80832" y="201424"/>
                  </a:lnTo>
                  <a:lnTo>
                    <a:pt x="126112" y="203848"/>
                  </a:lnTo>
                  <a:lnTo>
                    <a:pt x="185283" y="180397"/>
                  </a:lnTo>
                  <a:lnTo>
                    <a:pt x="189787" y="181286"/>
                  </a:lnTo>
                  <a:lnTo>
                    <a:pt x="191865" y="184652"/>
                  </a:lnTo>
                  <a:lnTo>
                    <a:pt x="192326" y="189670"/>
                  </a:lnTo>
                  <a:lnTo>
                    <a:pt x="195407" y="192091"/>
                  </a:lnTo>
                  <a:lnTo>
                    <a:pt x="206225" y="192315"/>
                  </a:lnTo>
                  <a:lnTo>
                    <a:pt x="268318" y="174562"/>
                  </a:lnTo>
                  <a:lnTo>
                    <a:pt x="295618" y="168834"/>
                  </a:lnTo>
                  <a:lnTo>
                    <a:pt x="305874" y="168030"/>
                  </a:lnTo>
                  <a:lnTo>
                    <a:pt x="311786" y="171192"/>
                  </a:lnTo>
                  <a:lnTo>
                    <a:pt x="314803" y="176998"/>
                  </a:lnTo>
                  <a:lnTo>
                    <a:pt x="317777" y="238849"/>
                  </a:lnTo>
                  <a:lnTo>
                    <a:pt x="318006" y="296298"/>
                  </a:lnTo>
                  <a:lnTo>
                    <a:pt x="309004" y="354545"/>
                  </a:lnTo>
                  <a:lnTo>
                    <a:pt x="306476" y="363953"/>
                  </a:lnTo>
                  <a:lnTo>
                    <a:pt x="302017" y="369301"/>
                  </a:lnTo>
                  <a:lnTo>
                    <a:pt x="296271" y="371941"/>
                  </a:lnTo>
                  <a:lnTo>
                    <a:pt x="289667" y="372777"/>
                  </a:lnTo>
                  <a:lnTo>
                    <a:pt x="284339" y="369635"/>
                  </a:lnTo>
                  <a:lnTo>
                    <a:pt x="275954" y="356283"/>
                  </a:lnTo>
                  <a:lnTo>
                    <a:pt x="254048" y="298574"/>
                  </a:lnTo>
                  <a:lnTo>
                    <a:pt x="251494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146307" y="4035708"/>
            <a:ext cx="1789026" cy="723884"/>
            <a:chOff x="8146307" y="4035708"/>
            <a:chExt cx="1789026" cy="723884"/>
          </a:xfrm>
        </p:grpSpPr>
        <p:sp>
          <p:nvSpPr>
            <p:cNvPr id="96" name="Freeform 95"/>
            <p:cNvSpPr/>
            <p:nvPr/>
          </p:nvSpPr>
          <p:spPr>
            <a:xfrm>
              <a:off x="8187912" y="4127240"/>
              <a:ext cx="199706" cy="33285"/>
            </a:xfrm>
            <a:custGeom>
              <a:avLst/>
              <a:gdLst/>
              <a:ahLst/>
              <a:cxnLst/>
              <a:rect l="0" t="0" r="0" b="0"/>
              <a:pathLst>
                <a:path w="199706" h="33285">
                  <a:moveTo>
                    <a:pt x="0" y="0"/>
                  </a:moveTo>
                  <a:lnTo>
                    <a:pt x="29620" y="6586"/>
                  </a:lnTo>
                  <a:lnTo>
                    <a:pt x="91939" y="14755"/>
                  </a:lnTo>
                  <a:lnTo>
                    <a:pt x="147058" y="23037"/>
                  </a:lnTo>
                  <a:lnTo>
                    <a:pt x="199705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8484653" y="4035708"/>
              <a:ext cx="135954" cy="244256"/>
            </a:xfrm>
            <a:custGeom>
              <a:avLst/>
              <a:gdLst/>
              <a:ahLst/>
              <a:cxnLst/>
              <a:rect l="0" t="0" r="0" b="0"/>
              <a:pathLst>
                <a:path w="135954" h="244256">
                  <a:moveTo>
                    <a:pt x="27779" y="0"/>
                  </a:moveTo>
                  <a:lnTo>
                    <a:pt x="23363" y="50745"/>
                  </a:lnTo>
                  <a:lnTo>
                    <a:pt x="13586" y="108130"/>
                  </a:lnTo>
                  <a:lnTo>
                    <a:pt x="0" y="168459"/>
                  </a:lnTo>
                  <a:lnTo>
                    <a:pt x="14" y="174251"/>
                  </a:lnTo>
                  <a:lnTo>
                    <a:pt x="1872" y="176264"/>
                  </a:lnTo>
                  <a:lnTo>
                    <a:pt x="4961" y="175757"/>
                  </a:lnTo>
                  <a:lnTo>
                    <a:pt x="18142" y="161791"/>
                  </a:lnTo>
                  <a:lnTo>
                    <a:pt x="50097" y="120506"/>
                  </a:lnTo>
                  <a:lnTo>
                    <a:pt x="55602" y="118245"/>
                  </a:lnTo>
                  <a:lnTo>
                    <a:pt x="61121" y="118586"/>
                  </a:lnTo>
                  <a:lnTo>
                    <a:pt x="66649" y="120663"/>
                  </a:lnTo>
                  <a:lnTo>
                    <a:pt x="70335" y="125745"/>
                  </a:lnTo>
                  <a:lnTo>
                    <a:pt x="75522" y="150568"/>
                  </a:lnTo>
                  <a:lnTo>
                    <a:pt x="76590" y="212962"/>
                  </a:lnTo>
                  <a:lnTo>
                    <a:pt x="73203" y="231485"/>
                  </a:lnTo>
                  <a:lnTo>
                    <a:pt x="75628" y="237534"/>
                  </a:lnTo>
                  <a:lnTo>
                    <a:pt x="80944" y="241567"/>
                  </a:lnTo>
                  <a:lnTo>
                    <a:pt x="88185" y="244255"/>
                  </a:lnTo>
                  <a:lnTo>
                    <a:pt x="94862" y="243273"/>
                  </a:lnTo>
                  <a:lnTo>
                    <a:pt x="107212" y="234787"/>
                  </a:lnTo>
                  <a:lnTo>
                    <a:pt x="135953" y="2080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8626292" y="4149244"/>
              <a:ext cx="377083" cy="198292"/>
            </a:xfrm>
            <a:custGeom>
              <a:avLst/>
              <a:gdLst/>
              <a:ahLst/>
              <a:cxnLst/>
              <a:rect l="0" t="0" r="0" b="0"/>
              <a:pathLst>
                <a:path w="377083" h="198292">
                  <a:moveTo>
                    <a:pt x="44240" y="19601"/>
                  </a:moveTo>
                  <a:lnTo>
                    <a:pt x="13912" y="54346"/>
                  </a:lnTo>
                  <a:lnTo>
                    <a:pt x="1560" y="82699"/>
                  </a:lnTo>
                  <a:lnTo>
                    <a:pt x="0" y="101269"/>
                  </a:lnTo>
                  <a:lnTo>
                    <a:pt x="3313" y="118768"/>
                  </a:lnTo>
                  <a:lnTo>
                    <a:pt x="10949" y="135791"/>
                  </a:lnTo>
                  <a:lnTo>
                    <a:pt x="22972" y="147672"/>
                  </a:lnTo>
                  <a:lnTo>
                    <a:pt x="30062" y="152134"/>
                  </a:lnTo>
                  <a:lnTo>
                    <a:pt x="47800" y="154627"/>
                  </a:lnTo>
                  <a:lnTo>
                    <a:pt x="67087" y="151728"/>
                  </a:lnTo>
                  <a:lnTo>
                    <a:pt x="84906" y="144276"/>
                  </a:lnTo>
                  <a:lnTo>
                    <a:pt x="99604" y="129870"/>
                  </a:lnTo>
                  <a:lnTo>
                    <a:pt x="115810" y="100967"/>
                  </a:lnTo>
                  <a:lnTo>
                    <a:pt x="121352" y="79803"/>
                  </a:lnTo>
                  <a:lnTo>
                    <a:pt x="120734" y="58068"/>
                  </a:lnTo>
                  <a:lnTo>
                    <a:pt x="110770" y="29458"/>
                  </a:lnTo>
                  <a:lnTo>
                    <a:pt x="98772" y="16894"/>
                  </a:lnTo>
                  <a:lnTo>
                    <a:pt x="65940" y="0"/>
                  </a:lnTo>
                  <a:lnTo>
                    <a:pt x="101791" y="9221"/>
                  </a:lnTo>
                  <a:lnTo>
                    <a:pt x="126319" y="17964"/>
                  </a:lnTo>
                  <a:lnTo>
                    <a:pt x="139584" y="26886"/>
                  </a:lnTo>
                  <a:lnTo>
                    <a:pt x="149177" y="39481"/>
                  </a:lnTo>
                  <a:lnTo>
                    <a:pt x="153030" y="46723"/>
                  </a:lnTo>
                  <a:lnTo>
                    <a:pt x="158452" y="83419"/>
                  </a:lnTo>
                  <a:lnTo>
                    <a:pt x="153849" y="146155"/>
                  </a:lnTo>
                  <a:lnTo>
                    <a:pt x="153371" y="159444"/>
                  </a:lnTo>
                  <a:lnTo>
                    <a:pt x="155825" y="167379"/>
                  </a:lnTo>
                  <a:lnTo>
                    <a:pt x="160235" y="171744"/>
                  </a:lnTo>
                  <a:lnTo>
                    <a:pt x="165949" y="173730"/>
                  </a:lnTo>
                  <a:lnTo>
                    <a:pt x="171607" y="171355"/>
                  </a:lnTo>
                  <a:lnTo>
                    <a:pt x="182825" y="158855"/>
                  </a:lnTo>
                  <a:lnTo>
                    <a:pt x="211782" y="103775"/>
                  </a:lnTo>
                  <a:lnTo>
                    <a:pt x="216032" y="100680"/>
                  </a:lnTo>
                  <a:lnTo>
                    <a:pt x="220713" y="101391"/>
                  </a:lnTo>
                  <a:lnTo>
                    <a:pt x="250348" y="118043"/>
                  </a:lnTo>
                  <a:lnTo>
                    <a:pt x="268057" y="120984"/>
                  </a:lnTo>
                  <a:lnTo>
                    <a:pt x="276661" y="120474"/>
                  </a:lnTo>
                  <a:lnTo>
                    <a:pt x="280549" y="118285"/>
                  </a:lnTo>
                  <a:lnTo>
                    <a:pt x="281291" y="114976"/>
                  </a:lnTo>
                  <a:lnTo>
                    <a:pt x="279937" y="110922"/>
                  </a:lnTo>
                  <a:lnTo>
                    <a:pt x="276261" y="110067"/>
                  </a:lnTo>
                  <a:lnTo>
                    <a:pt x="264780" y="114049"/>
                  </a:lnTo>
                  <a:lnTo>
                    <a:pt x="255363" y="124448"/>
                  </a:lnTo>
                  <a:lnTo>
                    <a:pt x="251557" y="131104"/>
                  </a:lnTo>
                  <a:lnTo>
                    <a:pt x="249794" y="150828"/>
                  </a:lnTo>
                  <a:lnTo>
                    <a:pt x="250618" y="162559"/>
                  </a:lnTo>
                  <a:lnTo>
                    <a:pt x="258930" y="180525"/>
                  </a:lnTo>
                  <a:lnTo>
                    <a:pt x="265030" y="187905"/>
                  </a:lnTo>
                  <a:lnTo>
                    <a:pt x="281670" y="196105"/>
                  </a:lnTo>
                  <a:lnTo>
                    <a:pt x="291284" y="198291"/>
                  </a:lnTo>
                  <a:lnTo>
                    <a:pt x="299543" y="197900"/>
                  </a:lnTo>
                  <a:lnTo>
                    <a:pt x="313651" y="192534"/>
                  </a:lnTo>
                  <a:lnTo>
                    <a:pt x="377082" y="13609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8987984" y="4068993"/>
              <a:ext cx="81960" cy="349485"/>
            </a:xfrm>
            <a:custGeom>
              <a:avLst/>
              <a:gdLst/>
              <a:ahLst/>
              <a:cxnLst/>
              <a:rect l="0" t="0" r="0" b="0"/>
              <a:pathLst>
                <a:path w="81960" h="349485">
                  <a:moveTo>
                    <a:pt x="56996" y="0"/>
                  </a:moveTo>
                  <a:lnTo>
                    <a:pt x="38915" y="19929"/>
                  </a:lnTo>
                  <a:lnTo>
                    <a:pt x="21479" y="58680"/>
                  </a:lnTo>
                  <a:lnTo>
                    <a:pt x="9950" y="114491"/>
                  </a:lnTo>
                  <a:lnTo>
                    <a:pt x="406" y="169478"/>
                  </a:lnTo>
                  <a:lnTo>
                    <a:pt x="0" y="225991"/>
                  </a:lnTo>
                  <a:lnTo>
                    <a:pt x="10330" y="280163"/>
                  </a:lnTo>
                  <a:lnTo>
                    <a:pt x="24678" y="310453"/>
                  </a:lnTo>
                  <a:lnTo>
                    <a:pt x="43105" y="331139"/>
                  </a:lnTo>
                  <a:lnTo>
                    <a:pt x="57294" y="341330"/>
                  </a:lnTo>
                  <a:lnTo>
                    <a:pt x="81959" y="3494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9361179" y="4218772"/>
              <a:ext cx="74891" cy="297869"/>
            </a:xfrm>
            <a:custGeom>
              <a:avLst/>
              <a:gdLst/>
              <a:ahLst/>
              <a:cxnLst/>
              <a:rect l="0" t="0" r="0" b="0"/>
              <a:pathLst>
                <a:path w="74891" h="297869">
                  <a:moveTo>
                    <a:pt x="74890" y="0"/>
                  </a:moveTo>
                  <a:lnTo>
                    <a:pt x="63308" y="55161"/>
                  </a:lnTo>
                  <a:lnTo>
                    <a:pt x="49862" y="118188"/>
                  </a:lnTo>
                  <a:lnTo>
                    <a:pt x="36974" y="179416"/>
                  </a:lnTo>
                  <a:lnTo>
                    <a:pt x="26966" y="240137"/>
                  </a:lnTo>
                  <a:lnTo>
                    <a:pt x="11027" y="297023"/>
                  </a:lnTo>
                  <a:lnTo>
                    <a:pt x="8276" y="297868"/>
                  </a:lnTo>
                  <a:lnTo>
                    <a:pt x="0" y="2912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9340121" y="4353518"/>
              <a:ext cx="486934" cy="256344"/>
            </a:xfrm>
            <a:custGeom>
              <a:avLst/>
              <a:gdLst/>
              <a:ahLst/>
              <a:cxnLst/>
              <a:rect l="0" t="0" r="0" b="0"/>
              <a:pathLst>
                <a:path w="486934" h="256344">
                  <a:moveTo>
                    <a:pt x="4416" y="23353"/>
                  </a:moveTo>
                  <a:lnTo>
                    <a:pt x="0" y="10101"/>
                  </a:lnTo>
                  <a:lnTo>
                    <a:pt x="2396" y="6198"/>
                  </a:lnTo>
                  <a:lnTo>
                    <a:pt x="14921" y="1860"/>
                  </a:lnTo>
                  <a:lnTo>
                    <a:pt x="53096" y="0"/>
                  </a:lnTo>
                  <a:lnTo>
                    <a:pt x="102826" y="10063"/>
                  </a:lnTo>
                  <a:lnTo>
                    <a:pt x="109779" y="14493"/>
                  </a:lnTo>
                  <a:lnTo>
                    <a:pt x="119970" y="26812"/>
                  </a:lnTo>
                  <a:lnTo>
                    <a:pt x="125115" y="43998"/>
                  </a:lnTo>
                  <a:lnTo>
                    <a:pt x="127765" y="95072"/>
                  </a:lnTo>
                  <a:lnTo>
                    <a:pt x="124573" y="113475"/>
                  </a:lnTo>
                  <a:lnTo>
                    <a:pt x="126126" y="117644"/>
                  </a:lnTo>
                  <a:lnTo>
                    <a:pt x="129935" y="118573"/>
                  </a:lnTo>
                  <a:lnTo>
                    <a:pt x="135248" y="117344"/>
                  </a:lnTo>
                  <a:lnTo>
                    <a:pt x="146082" y="108581"/>
                  </a:lnTo>
                  <a:lnTo>
                    <a:pt x="174563" y="80017"/>
                  </a:lnTo>
                  <a:lnTo>
                    <a:pt x="189135" y="72268"/>
                  </a:lnTo>
                  <a:lnTo>
                    <a:pt x="195980" y="71680"/>
                  </a:lnTo>
                  <a:lnTo>
                    <a:pt x="208516" y="75959"/>
                  </a:lnTo>
                  <a:lnTo>
                    <a:pt x="247269" y="104269"/>
                  </a:lnTo>
                  <a:lnTo>
                    <a:pt x="263054" y="107701"/>
                  </a:lnTo>
                  <a:lnTo>
                    <a:pt x="271147" y="107322"/>
                  </a:lnTo>
                  <a:lnTo>
                    <a:pt x="275618" y="104296"/>
                  </a:lnTo>
                  <a:lnTo>
                    <a:pt x="277673" y="99504"/>
                  </a:lnTo>
                  <a:lnTo>
                    <a:pt x="278119" y="93537"/>
                  </a:lnTo>
                  <a:lnTo>
                    <a:pt x="275642" y="88633"/>
                  </a:lnTo>
                  <a:lnTo>
                    <a:pt x="265494" y="80720"/>
                  </a:lnTo>
                  <a:lnTo>
                    <a:pt x="251738" y="79052"/>
                  </a:lnTo>
                  <a:lnTo>
                    <a:pt x="244188" y="79901"/>
                  </a:lnTo>
                  <a:lnTo>
                    <a:pt x="238228" y="83241"/>
                  </a:lnTo>
                  <a:lnTo>
                    <a:pt x="229142" y="94349"/>
                  </a:lnTo>
                  <a:lnTo>
                    <a:pt x="226953" y="110997"/>
                  </a:lnTo>
                  <a:lnTo>
                    <a:pt x="229986" y="129799"/>
                  </a:lnTo>
                  <a:lnTo>
                    <a:pt x="242090" y="155054"/>
                  </a:lnTo>
                  <a:lnTo>
                    <a:pt x="259236" y="175583"/>
                  </a:lnTo>
                  <a:lnTo>
                    <a:pt x="286917" y="196972"/>
                  </a:lnTo>
                  <a:lnTo>
                    <a:pt x="344690" y="219699"/>
                  </a:lnTo>
                  <a:lnTo>
                    <a:pt x="387067" y="234076"/>
                  </a:lnTo>
                  <a:lnTo>
                    <a:pt x="419693" y="233796"/>
                  </a:lnTo>
                  <a:lnTo>
                    <a:pt x="418102" y="234839"/>
                  </a:lnTo>
                  <a:lnTo>
                    <a:pt x="391325" y="248648"/>
                  </a:lnTo>
                  <a:lnTo>
                    <a:pt x="416575" y="224670"/>
                  </a:lnTo>
                  <a:lnTo>
                    <a:pt x="450101" y="165927"/>
                  </a:lnTo>
                  <a:lnTo>
                    <a:pt x="480562" y="104164"/>
                  </a:lnTo>
                  <a:lnTo>
                    <a:pt x="486933" y="91629"/>
                  </a:lnTo>
                  <a:lnTo>
                    <a:pt x="470307" y="147669"/>
                  </a:lnTo>
                  <a:lnTo>
                    <a:pt x="466979" y="192091"/>
                  </a:lnTo>
                  <a:lnTo>
                    <a:pt x="469383" y="230525"/>
                  </a:lnTo>
                  <a:lnTo>
                    <a:pt x="470395" y="2563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9818837" y="4580480"/>
              <a:ext cx="116496" cy="179112"/>
            </a:xfrm>
            <a:custGeom>
              <a:avLst/>
              <a:gdLst/>
              <a:ahLst/>
              <a:cxnLst/>
              <a:rect l="0" t="0" r="0" b="0"/>
              <a:pathLst>
                <a:path w="116496" h="179112">
                  <a:moveTo>
                    <a:pt x="116495" y="4418"/>
                  </a:moveTo>
                  <a:lnTo>
                    <a:pt x="103243" y="0"/>
                  </a:lnTo>
                  <a:lnTo>
                    <a:pt x="98414" y="2397"/>
                  </a:lnTo>
                  <a:lnTo>
                    <a:pt x="90584" y="14923"/>
                  </a:lnTo>
                  <a:lnTo>
                    <a:pt x="88953" y="35282"/>
                  </a:lnTo>
                  <a:lnTo>
                    <a:pt x="96910" y="98575"/>
                  </a:lnTo>
                  <a:lnTo>
                    <a:pt x="96806" y="142833"/>
                  </a:lnTo>
                  <a:lnTo>
                    <a:pt x="95048" y="152168"/>
                  </a:lnTo>
                  <a:lnTo>
                    <a:pt x="85697" y="167472"/>
                  </a:lnTo>
                  <a:lnTo>
                    <a:pt x="79321" y="174141"/>
                  </a:lnTo>
                  <a:lnTo>
                    <a:pt x="72296" y="177663"/>
                  </a:lnTo>
                  <a:lnTo>
                    <a:pt x="57094" y="179111"/>
                  </a:lnTo>
                  <a:lnTo>
                    <a:pt x="32943" y="174728"/>
                  </a:lnTo>
                  <a:lnTo>
                    <a:pt x="0" y="15419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8146307" y="4576576"/>
              <a:ext cx="183063" cy="78430"/>
            </a:xfrm>
            <a:custGeom>
              <a:avLst/>
              <a:gdLst/>
              <a:ahLst/>
              <a:cxnLst/>
              <a:rect l="0" t="0" r="0" b="0"/>
              <a:pathLst>
                <a:path w="183063" h="78430">
                  <a:moveTo>
                    <a:pt x="0" y="0"/>
                  </a:moveTo>
                  <a:lnTo>
                    <a:pt x="52372" y="43538"/>
                  </a:lnTo>
                  <a:lnTo>
                    <a:pt x="92220" y="61985"/>
                  </a:lnTo>
                  <a:lnTo>
                    <a:pt x="155530" y="78429"/>
                  </a:lnTo>
                  <a:lnTo>
                    <a:pt x="183062" y="74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8451705" y="4679649"/>
            <a:ext cx="1280366" cy="937060"/>
            <a:chOff x="8451705" y="4679649"/>
            <a:chExt cx="1280366" cy="937060"/>
          </a:xfrm>
        </p:grpSpPr>
        <p:sp>
          <p:nvSpPr>
            <p:cNvPr id="105" name="Freeform 104"/>
            <p:cNvSpPr/>
            <p:nvPr/>
          </p:nvSpPr>
          <p:spPr>
            <a:xfrm>
              <a:off x="8451705" y="4702322"/>
              <a:ext cx="85691" cy="173813"/>
            </a:xfrm>
            <a:custGeom>
              <a:avLst/>
              <a:gdLst/>
              <a:ahLst/>
              <a:cxnLst/>
              <a:rect l="0" t="0" r="0" b="0"/>
              <a:pathLst>
                <a:path w="85691" h="173813">
                  <a:moveTo>
                    <a:pt x="44085" y="73960"/>
                  </a:moveTo>
                  <a:lnTo>
                    <a:pt x="57338" y="69542"/>
                  </a:lnTo>
                  <a:lnTo>
                    <a:pt x="66308" y="59977"/>
                  </a:lnTo>
                  <a:lnTo>
                    <a:pt x="79602" y="31236"/>
                  </a:lnTo>
                  <a:lnTo>
                    <a:pt x="79782" y="23288"/>
                  </a:lnTo>
                  <a:lnTo>
                    <a:pt x="75051" y="7060"/>
                  </a:lnTo>
                  <a:lnTo>
                    <a:pt x="70276" y="2548"/>
                  </a:lnTo>
                  <a:lnTo>
                    <a:pt x="64319" y="464"/>
                  </a:lnTo>
                  <a:lnTo>
                    <a:pt x="57575" y="0"/>
                  </a:lnTo>
                  <a:lnTo>
                    <a:pt x="42684" y="6880"/>
                  </a:lnTo>
                  <a:lnTo>
                    <a:pt x="14942" y="29480"/>
                  </a:lnTo>
                  <a:lnTo>
                    <a:pt x="1755" y="55028"/>
                  </a:lnTo>
                  <a:lnTo>
                    <a:pt x="0" y="75407"/>
                  </a:lnTo>
                  <a:lnTo>
                    <a:pt x="3227" y="95868"/>
                  </a:lnTo>
                  <a:lnTo>
                    <a:pt x="25498" y="140126"/>
                  </a:lnTo>
                  <a:lnTo>
                    <a:pt x="38598" y="152060"/>
                  </a:lnTo>
                  <a:lnTo>
                    <a:pt x="85690" y="17381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8607320" y="4679649"/>
              <a:ext cx="254597" cy="296339"/>
            </a:xfrm>
            <a:custGeom>
              <a:avLst/>
              <a:gdLst/>
              <a:ahLst/>
              <a:cxnLst/>
              <a:rect l="0" t="0" r="0" b="0"/>
              <a:pathLst>
                <a:path w="254597" h="296339">
                  <a:moveTo>
                    <a:pt x="63212" y="129917"/>
                  </a:moveTo>
                  <a:lnTo>
                    <a:pt x="49960" y="125500"/>
                  </a:lnTo>
                  <a:lnTo>
                    <a:pt x="36058" y="128262"/>
                  </a:lnTo>
                  <a:lnTo>
                    <a:pt x="15103" y="140213"/>
                  </a:lnTo>
                  <a:lnTo>
                    <a:pt x="8950" y="145102"/>
                  </a:lnTo>
                  <a:lnTo>
                    <a:pt x="2113" y="160396"/>
                  </a:lnTo>
                  <a:lnTo>
                    <a:pt x="0" y="179521"/>
                  </a:lnTo>
                  <a:lnTo>
                    <a:pt x="2142" y="200348"/>
                  </a:lnTo>
                  <a:lnTo>
                    <a:pt x="8641" y="217002"/>
                  </a:lnTo>
                  <a:lnTo>
                    <a:pt x="12963" y="224031"/>
                  </a:lnTo>
                  <a:lnTo>
                    <a:pt x="18618" y="227793"/>
                  </a:lnTo>
                  <a:lnTo>
                    <a:pt x="32298" y="229508"/>
                  </a:lnTo>
                  <a:lnTo>
                    <a:pt x="45158" y="224722"/>
                  </a:lnTo>
                  <a:lnTo>
                    <a:pt x="51176" y="220857"/>
                  </a:lnTo>
                  <a:lnTo>
                    <a:pt x="68481" y="197748"/>
                  </a:lnTo>
                  <a:lnTo>
                    <a:pt x="93382" y="138312"/>
                  </a:lnTo>
                  <a:lnTo>
                    <a:pt x="113118" y="79995"/>
                  </a:lnTo>
                  <a:lnTo>
                    <a:pt x="126080" y="26024"/>
                  </a:lnTo>
                  <a:lnTo>
                    <a:pt x="128136" y="2997"/>
                  </a:lnTo>
                  <a:lnTo>
                    <a:pt x="127760" y="0"/>
                  </a:lnTo>
                  <a:lnTo>
                    <a:pt x="124876" y="8998"/>
                  </a:lnTo>
                  <a:lnTo>
                    <a:pt x="117343" y="69698"/>
                  </a:lnTo>
                  <a:lnTo>
                    <a:pt x="108250" y="124494"/>
                  </a:lnTo>
                  <a:lnTo>
                    <a:pt x="105495" y="183806"/>
                  </a:lnTo>
                  <a:lnTo>
                    <a:pt x="106967" y="206567"/>
                  </a:lnTo>
                  <a:lnTo>
                    <a:pt x="113786" y="222847"/>
                  </a:lnTo>
                  <a:lnTo>
                    <a:pt x="119118" y="226079"/>
                  </a:lnTo>
                  <a:lnTo>
                    <a:pt x="125446" y="226385"/>
                  </a:lnTo>
                  <a:lnTo>
                    <a:pt x="132438" y="224739"/>
                  </a:lnTo>
                  <a:lnTo>
                    <a:pt x="145138" y="215514"/>
                  </a:lnTo>
                  <a:lnTo>
                    <a:pt x="170292" y="184609"/>
                  </a:lnTo>
                  <a:lnTo>
                    <a:pt x="159964" y="212043"/>
                  </a:lnTo>
                  <a:lnTo>
                    <a:pt x="156291" y="242187"/>
                  </a:lnTo>
                  <a:lnTo>
                    <a:pt x="160363" y="261176"/>
                  </a:lnTo>
                  <a:lnTo>
                    <a:pt x="164037" y="270123"/>
                  </a:lnTo>
                  <a:lnTo>
                    <a:pt x="169261" y="275163"/>
                  </a:lnTo>
                  <a:lnTo>
                    <a:pt x="175516" y="277598"/>
                  </a:lnTo>
                  <a:lnTo>
                    <a:pt x="189863" y="277839"/>
                  </a:lnTo>
                  <a:lnTo>
                    <a:pt x="205486" y="274864"/>
                  </a:lnTo>
                  <a:lnTo>
                    <a:pt x="211686" y="276475"/>
                  </a:lnTo>
                  <a:lnTo>
                    <a:pt x="216744" y="280322"/>
                  </a:lnTo>
                  <a:lnTo>
                    <a:pt x="221041" y="285661"/>
                  </a:lnTo>
                  <a:lnTo>
                    <a:pt x="233211" y="291593"/>
                  </a:lnTo>
                  <a:lnTo>
                    <a:pt x="254596" y="2963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8909235" y="4859492"/>
              <a:ext cx="69177" cy="149780"/>
            </a:xfrm>
            <a:custGeom>
              <a:avLst/>
              <a:gdLst/>
              <a:ahLst/>
              <a:cxnLst/>
              <a:rect l="0" t="0" r="0" b="0"/>
              <a:pathLst>
                <a:path w="69177" h="149780">
                  <a:moveTo>
                    <a:pt x="69176" y="0"/>
                  </a:moveTo>
                  <a:lnTo>
                    <a:pt x="51506" y="0"/>
                  </a:lnTo>
                  <a:lnTo>
                    <a:pt x="37900" y="4931"/>
                  </a:lnTo>
                  <a:lnTo>
                    <a:pt x="25689" y="14211"/>
                  </a:lnTo>
                  <a:lnTo>
                    <a:pt x="9344" y="35029"/>
                  </a:lnTo>
                  <a:lnTo>
                    <a:pt x="1595" y="50702"/>
                  </a:lnTo>
                  <a:lnTo>
                    <a:pt x="0" y="69379"/>
                  </a:lnTo>
                  <a:lnTo>
                    <a:pt x="6510" y="107085"/>
                  </a:lnTo>
                  <a:lnTo>
                    <a:pt x="18827" y="121867"/>
                  </a:lnTo>
                  <a:lnTo>
                    <a:pt x="69176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9017679" y="4807561"/>
              <a:ext cx="248201" cy="234995"/>
            </a:xfrm>
            <a:custGeom>
              <a:avLst/>
              <a:gdLst/>
              <a:ahLst/>
              <a:cxnLst/>
              <a:rect l="0" t="0" r="0" b="0"/>
              <a:pathLst>
                <a:path w="248201" h="234995">
                  <a:moveTo>
                    <a:pt x="52264" y="68573"/>
                  </a:moveTo>
                  <a:lnTo>
                    <a:pt x="34594" y="72991"/>
                  </a:lnTo>
                  <a:lnTo>
                    <a:pt x="20989" y="85021"/>
                  </a:lnTo>
                  <a:lnTo>
                    <a:pt x="9702" y="103620"/>
                  </a:lnTo>
                  <a:lnTo>
                    <a:pt x="0" y="138232"/>
                  </a:lnTo>
                  <a:lnTo>
                    <a:pt x="682" y="157780"/>
                  </a:lnTo>
                  <a:lnTo>
                    <a:pt x="6532" y="173248"/>
                  </a:lnTo>
                  <a:lnTo>
                    <a:pt x="10682" y="179962"/>
                  </a:lnTo>
                  <a:lnTo>
                    <a:pt x="18070" y="183513"/>
                  </a:lnTo>
                  <a:lnTo>
                    <a:pt x="38608" y="184993"/>
                  </a:lnTo>
                  <a:lnTo>
                    <a:pt x="67325" y="180628"/>
                  </a:lnTo>
                  <a:lnTo>
                    <a:pt x="72475" y="182108"/>
                  </a:lnTo>
                  <a:lnTo>
                    <a:pt x="74984" y="185868"/>
                  </a:lnTo>
                  <a:lnTo>
                    <a:pt x="75731" y="191149"/>
                  </a:lnTo>
                  <a:lnTo>
                    <a:pt x="79928" y="192820"/>
                  </a:lnTo>
                  <a:lnTo>
                    <a:pt x="94453" y="189746"/>
                  </a:lnTo>
                  <a:lnTo>
                    <a:pt x="108305" y="179751"/>
                  </a:lnTo>
                  <a:lnTo>
                    <a:pt x="160380" y="117847"/>
                  </a:lnTo>
                  <a:lnTo>
                    <a:pt x="194849" y="60214"/>
                  </a:lnTo>
                  <a:lnTo>
                    <a:pt x="220157" y="3158"/>
                  </a:lnTo>
                  <a:lnTo>
                    <a:pt x="220590" y="0"/>
                  </a:lnTo>
                  <a:lnTo>
                    <a:pt x="219031" y="668"/>
                  </a:lnTo>
                  <a:lnTo>
                    <a:pt x="216142" y="3888"/>
                  </a:lnTo>
                  <a:lnTo>
                    <a:pt x="194872" y="65999"/>
                  </a:lnTo>
                  <a:lnTo>
                    <a:pt x="174650" y="125438"/>
                  </a:lnTo>
                  <a:lnTo>
                    <a:pt x="153277" y="188207"/>
                  </a:lnTo>
                  <a:lnTo>
                    <a:pt x="137769" y="212400"/>
                  </a:lnTo>
                  <a:lnTo>
                    <a:pt x="132381" y="215308"/>
                  </a:lnTo>
                  <a:lnTo>
                    <a:pt x="126940" y="215399"/>
                  </a:lnTo>
                  <a:lnTo>
                    <a:pt x="121464" y="213609"/>
                  </a:lnTo>
                  <a:lnTo>
                    <a:pt x="117813" y="207794"/>
                  </a:lnTo>
                  <a:lnTo>
                    <a:pt x="111953" y="167710"/>
                  </a:lnTo>
                  <a:lnTo>
                    <a:pt x="113404" y="137395"/>
                  </a:lnTo>
                  <a:lnTo>
                    <a:pt x="118269" y="119501"/>
                  </a:lnTo>
                  <a:lnTo>
                    <a:pt x="126595" y="102302"/>
                  </a:lnTo>
                  <a:lnTo>
                    <a:pt x="132328" y="98456"/>
                  </a:lnTo>
                  <a:lnTo>
                    <a:pt x="138924" y="97741"/>
                  </a:lnTo>
                  <a:lnTo>
                    <a:pt x="146095" y="99113"/>
                  </a:lnTo>
                  <a:lnTo>
                    <a:pt x="202178" y="138558"/>
                  </a:lnTo>
                  <a:lnTo>
                    <a:pt x="239248" y="172780"/>
                  </a:lnTo>
                  <a:lnTo>
                    <a:pt x="246316" y="189468"/>
                  </a:lnTo>
                  <a:lnTo>
                    <a:pt x="248200" y="199096"/>
                  </a:lnTo>
                  <a:lnTo>
                    <a:pt x="245363" y="217190"/>
                  </a:lnTo>
                  <a:lnTo>
                    <a:pt x="238862" y="230780"/>
                  </a:lnTo>
                  <a:lnTo>
                    <a:pt x="235834" y="233109"/>
                  </a:lnTo>
                  <a:lnTo>
                    <a:pt x="227006" y="2349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9386143" y="4826208"/>
              <a:ext cx="1" cy="66570"/>
            </a:xfrm>
            <a:custGeom>
              <a:avLst/>
              <a:gdLst/>
              <a:ahLst/>
              <a:cxnLst/>
              <a:rect l="0" t="0" r="0" b="0"/>
              <a:pathLst>
                <a:path w="1" h="66570">
                  <a:moveTo>
                    <a:pt x="0" y="0"/>
                  </a:moveTo>
                  <a:lnTo>
                    <a:pt x="0" y="57573"/>
                  </a:lnTo>
                  <a:lnTo>
                    <a:pt x="0" y="665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9363271" y="4974218"/>
              <a:ext cx="247541" cy="243080"/>
            </a:xfrm>
            <a:custGeom>
              <a:avLst/>
              <a:gdLst/>
              <a:ahLst/>
              <a:cxnLst/>
              <a:rect l="0" t="0" r="0" b="0"/>
              <a:pathLst>
                <a:path w="247541" h="243080">
                  <a:moveTo>
                    <a:pt x="47834" y="60016"/>
                  </a:moveTo>
                  <a:lnTo>
                    <a:pt x="8672" y="71598"/>
                  </a:lnTo>
                  <a:lnTo>
                    <a:pt x="3235" y="76983"/>
                  </a:lnTo>
                  <a:lnTo>
                    <a:pt x="535" y="84271"/>
                  </a:lnTo>
                  <a:lnTo>
                    <a:pt x="0" y="101307"/>
                  </a:lnTo>
                  <a:lnTo>
                    <a:pt x="2844" y="118124"/>
                  </a:lnTo>
                  <a:lnTo>
                    <a:pt x="12122" y="132378"/>
                  </a:lnTo>
                  <a:lnTo>
                    <a:pt x="18479" y="138768"/>
                  </a:lnTo>
                  <a:lnTo>
                    <a:pt x="37870" y="145868"/>
                  </a:lnTo>
                  <a:lnTo>
                    <a:pt x="60048" y="147174"/>
                  </a:lnTo>
                  <a:lnTo>
                    <a:pt x="79150" y="141591"/>
                  </a:lnTo>
                  <a:lnTo>
                    <a:pt x="94420" y="128015"/>
                  </a:lnTo>
                  <a:lnTo>
                    <a:pt x="114873" y="93583"/>
                  </a:lnTo>
                  <a:lnTo>
                    <a:pt x="120398" y="64004"/>
                  </a:lnTo>
                  <a:lnTo>
                    <a:pt x="113366" y="12350"/>
                  </a:lnTo>
                  <a:lnTo>
                    <a:pt x="110938" y="3275"/>
                  </a:lnTo>
                  <a:lnTo>
                    <a:pt x="111169" y="0"/>
                  </a:lnTo>
                  <a:lnTo>
                    <a:pt x="113171" y="590"/>
                  </a:lnTo>
                  <a:lnTo>
                    <a:pt x="134752" y="23974"/>
                  </a:lnTo>
                  <a:lnTo>
                    <a:pt x="166261" y="82013"/>
                  </a:lnTo>
                  <a:lnTo>
                    <a:pt x="173817" y="100303"/>
                  </a:lnTo>
                  <a:lnTo>
                    <a:pt x="185188" y="112747"/>
                  </a:lnTo>
                  <a:lnTo>
                    <a:pt x="210671" y="132686"/>
                  </a:lnTo>
                  <a:lnTo>
                    <a:pt x="227884" y="153355"/>
                  </a:lnTo>
                  <a:lnTo>
                    <a:pt x="234180" y="171459"/>
                  </a:lnTo>
                  <a:lnTo>
                    <a:pt x="245363" y="223528"/>
                  </a:lnTo>
                  <a:lnTo>
                    <a:pt x="247540" y="2430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8700538" y="5092481"/>
              <a:ext cx="111453" cy="216429"/>
            </a:xfrm>
            <a:custGeom>
              <a:avLst/>
              <a:gdLst/>
              <a:ahLst/>
              <a:cxnLst/>
              <a:rect l="0" t="0" r="0" b="0"/>
              <a:pathLst>
                <a:path w="111453" h="216429">
                  <a:moveTo>
                    <a:pt x="111452" y="0"/>
                  </a:moveTo>
                  <a:lnTo>
                    <a:pt x="77711" y="11518"/>
                  </a:lnTo>
                  <a:lnTo>
                    <a:pt x="44793" y="35560"/>
                  </a:lnTo>
                  <a:lnTo>
                    <a:pt x="24312" y="63340"/>
                  </a:lnTo>
                  <a:lnTo>
                    <a:pt x="4222" y="120921"/>
                  </a:lnTo>
                  <a:lnTo>
                    <a:pt x="0" y="141576"/>
                  </a:lnTo>
                  <a:lnTo>
                    <a:pt x="3745" y="177346"/>
                  </a:lnTo>
                  <a:lnTo>
                    <a:pt x="11499" y="197165"/>
                  </a:lnTo>
                  <a:lnTo>
                    <a:pt x="23574" y="210288"/>
                  </a:lnTo>
                  <a:lnTo>
                    <a:pt x="30678" y="215081"/>
                  </a:lnTo>
                  <a:lnTo>
                    <a:pt x="39111" y="216428"/>
                  </a:lnTo>
                  <a:lnTo>
                    <a:pt x="78168" y="2080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8812969" y="5170475"/>
              <a:ext cx="223690" cy="188284"/>
            </a:xfrm>
            <a:custGeom>
              <a:avLst/>
              <a:gdLst/>
              <a:ahLst/>
              <a:cxnLst/>
              <a:rect l="0" t="0" r="0" b="0"/>
              <a:pathLst>
                <a:path w="223690" h="188284">
                  <a:moveTo>
                    <a:pt x="57269" y="38501"/>
                  </a:moveTo>
                  <a:lnTo>
                    <a:pt x="38264" y="46069"/>
                  </a:lnTo>
                  <a:lnTo>
                    <a:pt x="21333" y="60262"/>
                  </a:lnTo>
                  <a:lnTo>
                    <a:pt x="10170" y="74061"/>
                  </a:lnTo>
                  <a:lnTo>
                    <a:pt x="3977" y="91904"/>
                  </a:lnTo>
                  <a:lnTo>
                    <a:pt x="0" y="133493"/>
                  </a:lnTo>
                  <a:lnTo>
                    <a:pt x="4387" y="152836"/>
                  </a:lnTo>
                  <a:lnTo>
                    <a:pt x="13426" y="169753"/>
                  </a:lnTo>
                  <a:lnTo>
                    <a:pt x="26688" y="183436"/>
                  </a:lnTo>
                  <a:lnTo>
                    <a:pt x="35032" y="186900"/>
                  </a:lnTo>
                  <a:lnTo>
                    <a:pt x="54166" y="188283"/>
                  </a:lnTo>
                  <a:lnTo>
                    <a:pt x="62596" y="185509"/>
                  </a:lnTo>
                  <a:lnTo>
                    <a:pt x="76895" y="175029"/>
                  </a:lnTo>
                  <a:lnTo>
                    <a:pt x="86948" y="158660"/>
                  </a:lnTo>
                  <a:lnTo>
                    <a:pt x="93573" y="139058"/>
                  </a:lnTo>
                  <a:lnTo>
                    <a:pt x="96379" y="106306"/>
                  </a:lnTo>
                  <a:lnTo>
                    <a:pt x="87085" y="49542"/>
                  </a:lnTo>
                  <a:lnTo>
                    <a:pt x="75623" y="15000"/>
                  </a:lnTo>
                  <a:lnTo>
                    <a:pt x="66659" y="1552"/>
                  </a:lnTo>
                  <a:lnTo>
                    <a:pt x="64453" y="0"/>
                  </a:lnTo>
                  <a:lnTo>
                    <a:pt x="63907" y="1739"/>
                  </a:lnTo>
                  <a:lnTo>
                    <a:pt x="66691" y="11992"/>
                  </a:lnTo>
                  <a:lnTo>
                    <a:pt x="83545" y="43778"/>
                  </a:lnTo>
                  <a:lnTo>
                    <a:pt x="125557" y="101475"/>
                  </a:lnTo>
                  <a:lnTo>
                    <a:pt x="144892" y="128968"/>
                  </a:lnTo>
                  <a:lnTo>
                    <a:pt x="149893" y="132096"/>
                  </a:lnTo>
                  <a:lnTo>
                    <a:pt x="154152" y="131408"/>
                  </a:lnTo>
                  <a:lnTo>
                    <a:pt x="163198" y="125097"/>
                  </a:lnTo>
                  <a:lnTo>
                    <a:pt x="176464" y="119210"/>
                  </a:lnTo>
                  <a:lnTo>
                    <a:pt x="182960" y="119119"/>
                  </a:lnTo>
                  <a:lnTo>
                    <a:pt x="195109" y="123950"/>
                  </a:lnTo>
                  <a:lnTo>
                    <a:pt x="204207" y="134726"/>
                  </a:lnTo>
                  <a:lnTo>
                    <a:pt x="220975" y="170509"/>
                  </a:lnTo>
                  <a:lnTo>
                    <a:pt x="223689" y="17163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9024859" y="5321989"/>
              <a:ext cx="160381" cy="242066"/>
            </a:xfrm>
            <a:custGeom>
              <a:avLst/>
              <a:gdLst/>
              <a:ahLst/>
              <a:cxnLst/>
              <a:rect l="0" t="0" r="0" b="0"/>
              <a:pathLst>
                <a:path w="160381" h="242066">
                  <a:moveTo>
                    <a:pt x="45084" y="95013"/>
                  </a:moveTo>
                  <a:lnTo>
                    <a:pt x="25760" y="150520"/>
                  </a:lnTo>
                  <a:lnTo>
                    <a:pt x="10140" y="201516"/>
                  </a:lnTo>
                  <a:lnTo>
                    <a:pt x="0" y="242065"/>
                  </a:lnTo>
                  <a:lnTo>
                    <a:pt x="17545" y="185153"/>
                  </a:lnTo>
                  <a:lnTo>
                    <a:pt x="34007" y="128103"/>
                  </a:lnTo>
                  <a:lnTo>
                    <a:pt x="52277" y="79624"/>
                  </a:lnTo>
                  <a:lnTo>
                    <a:pt x="90954" y="19659"/>
                  </a:lnTo>
                  <a:lnTo>
                    <a:pt x="97853" y="11493"/>
                  </a:lnTo>
                  <a:lnTo>
                    <a:pt x="115381" y="2420"/>
                  </a:lnTo>
                  <a:lnTo>
                    <a:pt x="125233" y="0"/>
                  </a:lnTo>
                  <a:lnTo>
                    <a:pt x="133649" y="1161"/>
                  </a:lnTo>
                  <a:lnTo>
                    <a:pt x="147933" y="9847"/>
                  </a:lnTo>
                  <a:lnTo>
                    <a:pt x="155514" y="27884"/>
                  </a:lnTo>
                  <a:lnTo>
                    <a:pt x="160380" y="77131"/>
                  </a:lnTo>
                  <a:lnTo>
                    <a:pt x="152389" y="113239"/>
                  </a:lnTo>
                  <a:lnTo>
                    <a:pt x="138310" y="138526"/>
                  </a:lnTo>
                  <a:lnTo>
                    <a:pt x="132198" y="142513"/>
                  </a:lnTo>
                  <a:lnTo>
                    <a:pt x="118009" y="144478"/>
                  </a:lnTo>
                  <a:lnTo>
                    <a:pt x="113117" y="140933"/>
                  </a:lnTo>
                  <a:lnTo>
                    <a:pt x="107680" y="127133"/>
                  </a:lnTo>
                  <a:lnTo>
                    <a:pt x="107729" y="113604"/>
                  </a:lnTo>
                  <a:lnTo>
                    <a:pt x="111652" y="9501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9203411" y="5374039"/>
              <a:ext cx="91201" cy="92891"/>
            </a:xfrm>
            <a:custGeom>
              <a:avLst/>
              <a:gdLst/>
              <a:ahLst/>
              <a:cxnLst/>
              <a:rect l="0" t="0" r="0" b="0"/>
              <a:pathLst>
                <a:path w="91201" h="92891">
                  <a:moveTo>
                    <a:pt x="91200" y="26321"/>
                  </a:moveTo>
                  <a:lnTo>
                    <a:pt x="52037" y="3158"/>
                  </a:lnTo>
                  <a:lnTo>
                    <a:pt x="31573" y="0"/>
                  </a:lnTo>
                  <a:lnTo>
                    <a:pt x="20938" y="453"/>
                  </a:lnTo>
                  <a:lnTo>
                    <a:pt x="12923" y="3528"/>
                  </a:lnTo>
                  <a:lnTo>
                    <a:pt x="1553" y="14342"/>
                  </a:lnTo>
                  <a:lnTo>
                    <a:pt x="0" y="20184"/>
                  </a:lnTo>
                  <a:lnTo>
                    <a:pt x="814" y="25928"/>
                  </a:lnTo>
                  <a:lnTo>
                    <a:pt x="3206" y="31607"/>
                  </a:lnTo>
                  <a:lnTo>
                    <a:pt x="19824" y="48433"/>
                  </a:lnTo>
                  <a:lnTo>
                    <a:pt x="66545" y="70207"/>
                  </a:lnTo>
                  <a:lnTo>
                    <a:pt x="70141" y="74069"/>
                  </a:lnTo>
                  <a:lnTo>
                    <a:pt x="70689" y="78494"/>
                  </a:lnTo>
                  <a:lnTo>
                    <a:pt x="66237" y="928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9330551" y="5392039"/>
              <a:ext cx="107804" cy="124817"/>
            </a:xfrm>
            <a:custGeom>
              <a:avLst/>
              <a:gdLst/>
              <a:ahLst/>
              <a:cxnLst/>
              <a:rect l="0" t="0" r="0" b="0"/>
              <a:pathLst>
                <a:path w="107804" h="124817">
                  <a:moveTo>
                    <a:pt x="22308" y="0"/>
                  </a:moveTo>
                  <a:lnTo>
                    <a:pt x="0" y="63098"/>
                  </a:lnTo>
                  <a:lnTo>
                    <a:pt x="964" y="67953"/>
                  </a:lnTo>
                  <a:lnTo>
                    <a:pt x="3456" y="69341"/>
                  </a:lnTo>
                  <a:lnTo>
                    <a:pt x="6966" y="68416"/>
                  </a:lnTo>
                  <a:lnTo>
                    <a:pt x="64506" y="19518"/>
                  </a:lnTo>
                  <a:lnTo>
                    <a:pt x="83284" y="13298"/>
                  </a:lnTo>
                  <a:lnTo>
                    <a:pt x="93468" y="11639"/>
                  </a:lnTo>
                  <a:lnTo>
                    <a:pt x="100259" y="14231"/>
                  </a:lnTo>
                  <a:lnTo>
                    <a:pt x="104785" y="19657"/>
                  </a:lnTo>
                  <a:lnTo>
                    <a:pt x="107803" y="26974"/>
                  </a:lnTo>
                  <a:lnTo>
                    <a:pt x="106226" y="44964"/>
                  </a:lnTo>
                  <a:lnTo>
                    <a:pt x="86472" y="101883"/>
                  </a:lnTo>
                  <a:lnTo>
                    <a:pt x="76452" y="121411"/>
                  </a:lnTo>
                  <a:lnTo>
                    <a:pt x="72233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9469353" y="5317150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0"/>
                  </a:moveTo>
                  <a:lnTo>
                    <a:pt x="16642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9460774" y="5429228"/>
              <a:ext cx="75148" cy="101358"/>
            </a:xfrm>
            <a:custGeom>
              <a:avLst/>
              <a:gdLst/>
              <a:ahLst/>
              <a:cxnLst/>
              <a:rect l="0" t="0" r="0" b="0"/>
              <a:pathLst>
                <a:path w="75148" h="101358">
                  <a:moveTo>
                    <a:pt x="75147" y="4417"/>
                  </a:moveTo>
                  <a:lnTo>
                    <a:pt x="61895" y="0"/>
                  </a:lnTo>
                  <a:lnTo>
                    <a:pt x="58916" y="2396"/>
                  </a:lnTo>
                  <a:lnTo>
                    <a:pt x="57854" y="7692"/>
                  </a:lnTo>
                  <a:lnTo>
                    <a:pt x="58449" y="63682"/>
                  </a:lnTo>
                  <a:lnTo>
                    <a:pt x="58467" y="74437"/>
                  </a:lnTo>
                  <a:lnTo>
                    <a:pt x="55706" y="83456"/>
                  </a:lnTo>
                  <a:lnTo>
                    <a:pt x="45242" y="98409"/>
                  </a:lnTo>
                  <a:lnTo>
                    <a:pt x="38568" y="101287"/>
                  </a:lnTo>
                  <a:lnTo>
                    <a:pt x="31345" y="101357"/>
                  </a:lnTo>
                  <a:lnTo>
                    <a:pt x="16848" y="96503"/>
                  </a:lnTo>
                  <a:lnTo>
                    <a:pt x="4241" y="88182"/>
                  </a:lnTo>
                  <a:lnTo>
                    <a:pt x="1065" y="81525"/>
                  </a:lnTo>
                  <a:lnTo>
                    <a:pt x="0" y="64267"/>
                  </a:lnTo>
                  <a:lnTo>
                    <a:pt x="2608" y="51665"/>
                  </a:lnTo>
                  <a:lnTo>
                    <a:pt x="8579" y="3770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9575971" y="5403772"/>
              <a:ext cx="156100" cy="212937"/>
            </a:xfrm>
            <a:custGeom>
              <a:avLst/>
              <a:gdLst/>
              <a:ahLst/>
              <a:cxnLst/>
              <a:rect l="0" t="0" r="0" b="0"/>
              <a:pathLst>
                <a:path w="156100" h="212937">
                  <a:moveTo>
                    <a:pt x="26519" y="54836"/>
                  </a:moveTo>
                  <a:lnTo>
                    <a:pt x="13266" y="59253"/>
                  </a:lnTo>
                  <a:lnTo>
                    <a:pt x="4295" y="68818"/>
                  </a:lnTo>
                  <a:lnTo>
                    <a:pt x="609" y="75252"/>
                  </a:lnTo>
                  <a:lnTo>
                    <a:pt x="0" y="82315"/>
                  </a:lnTo>
                  <a:lnTo>
                    <a:pt x="4254" y="97559"/>
                  </a:lnTo>
                  <a:lnTo>
                    <a:pt x="9826" y="103658"/>
                  </a:lnTo>
                  <a:lnTo>
                    <a:pt x="25880" y="112901"/>
                  </a:lnTo>
                  <a:lnTo>
                    <a:pt x="33490" y="113886"/>
                  </a:lnTo>
                  <a:lnTo>
                    <a:pt x="46875" y="110050"/>
                  </a:lnTo>
                  <a:lnTo>
                    <a:pt x="56523" y="97250"/>
                  </a:lnTo>
                  <a:lnTo>
                    <a:pt x="60390" y="88659"/>
                  </a:lnTo>
                  <a:lnTo>
                    <a:pt x="61415" y="54482"/>
                  </a:lnTo>
                  <a:lnTo>
                    <a:pt x="55864" y="23912"/>
                  </a:lnTo>
                  <a:lnTo>
                    <a:pt x="42760" y="0"/>
                  </a:lnTo>
                  <a:lnTo>
                    <a:pt x="80494" y="55357"/>
                  </a:lnTo>
                  <a:lnTo>
                    <a:pt x="105598" y="88223"/>
                  </a:lnTo>
                  <a:lnTo>
                    <a:pt x="115289" y="103883"/>
                  </a:lnTo>
                  <a:lnTo>
                    <a:pt x="147649" y="139209"/>
                  </a:lnTo>
                  <a:lnTo>
                    <a:pt x="154320" y="157670"/>
                  </a:lnTo>
                  <a:lnTo>
                    <a:pt x="156099" y="167771"/>
                  </a:lnTo>
                  <a:lnTo>
                    <a:pt x="153144" y="186391"/>
                  </a:lnTo>
                  <a:lnTo>
                    <a:pt x="143013" y="2129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20" name="Freeform 119"/>
          <p:cNvSpPr/>
          <p:nvPr/>
        </p:nvSpPr>
        <p:spPr>
          <a:xfrm>
            <a:off x="4690326" y="1938804"/>
            <a:ext cx="210772" cy="266275"/>
          </a:xfrm>
          <a:custGeom>
            <a:avLst/>
            <a:gdLst/>
            <a:ahLst/>
            <a:cxnLst/>
            <a:rect l="0" t="0" r="0" b="0"/>
            <a:pathLst>
              <a:path w="210772" h="266275">
                <a:moveTo>
                  <a:pt x="60993" y="0"/>
                </a:moveTo>
                <a:lnTo>
                  <a:pt x="45875" y="55848"/>
                </a:lnTo>
                <a:lnTo>
                  <a:pt x="19882" y="116355"/>
                </a:lnTo>
                <a:lnTo>
                  <a:pt x="0" y="179151"/>
                </a:lnTo>
                <a:lnTo>
                  <a:pt x="494" y="206867"/>
                </a:lnTo>
                <a:lnTo>
                  <a:pt x="6495" y="232646"/>
                </a:lnTo>
                <a:lnTo>
                  <a:pt x="10793" y="239232"/>
                </a:lnTo>
                <a:lnTo>
                  <a:pt x="22964" y="249016"/>
                </a:lnTo>
                <a:lnTo>
                  <a:pt x="49828" y="255305"/>
                </a:lnTo>
                <a:lnTo>
                  <a:pt x="102954" y="257604"/>
                </a:lnTo>
                <a:lnTo>
                  <a:pt x="157194" y="258831"/>
                </a:lnTo>
                <a:lnTo>
                  <a:pt x="210771" y="266274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28" name="Group 127"/>
          <p:cNvGrpSpPr/>
          <p:nvPr/>
        </p:nvGrpSpPr>
        <p:grpSpPr>
          <a:xfrm>
            <a:off x="4998155" y="2071941"/>
            <a:ext cx="1300880" cy="574153"/>
            <a:chOff x="4998155" y="2071941"/>
            <a:chExt cx="1300880" cy="574153"/>
          </a:xfrm>
        </p:grpSpPr>
        <p:sp>
          <p:nvSpPr>
            <p:cNvPr id="121" name="Freeform 120"/>
            <p:cNvSpPr/>
            <p:nvPr/>
          </p:nvSpPr>
          <p:spPr>
            <a:xfrm>
              <a:off x="4998155" y="2109129"/>
              <a:ext cx="135933" cy="255933"/>
            </a:xfrm>
            <a:custGeom>
              <a:avLst/>
              <a:gdLst/>
              <a:ahLst/>
              <a:cxnLst/>
              <a:rect l="0" t="0" r="0" b="0"/>
              <a:pathLst>
                <a:path w="135933" h="255933">
                  <a:moveTo>
                    <a:pt x="135932" y="4417"/>
                  </a:moveTo>
                  <a:lnTo>
                    <a:pt x="122680" y="0"/>
                  </a:lnTo>
                  <a:lnTo>
                    <a:pt x="116927" y="548"/>
                  </a:lnTo>
                  <a:lnTo>
                    <a:pt x="105604" y="6087"/>
                  </a:lnTo>
                  <a:lnTo>
                    <a:pt x="84416" y="28437"/>
                  </a:lnTo>
                  <a:lnTo>
                    <a:pt x="46656" y="90620"/>
                  </a:lnTo>
                  <a:lnTo>
                    <a:pt x="12865" y="153884"/>
                  </a:lnTo>
                  <a:lnTo>
                    <a:pt x="1362" y="183484"/>
                  </a:lnTo>
                  <a:lnTo>
                    <a:pt x="0" y="202346"/>
                  </a:lnTo>
                  <a:lnTo>
                    <a:pt x="3402" y="219975"/>
                  </a:lnTo>
                  <a:lnTo>
                    <a:pt x="11078" y="237056"/>
                  </a:lnTo>
                  <a:lnTo>
                    <a:pt x="23118" y="248962"/>
                  </a:lnTo>
                  <a:lnTo>
                    <a:pt x="30212" y="253431"/>
                  </a:lnTo>
                  <a:lnTo>
                    <a:pt x="45491" y="255932"/>
                  </a:lnTo>
                  <a:lnTo>
                    <a:pt x="74618" y="249676"/>
                  </a:lnTo>
                  <a:lnTo>
                    <a:pt x="96662" y="240086"/>
                  </a:lnTo>
                  <a:lnTo>
                    <a:pt x="127611" y="2124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5177323" y="2146830"/>
              <a:ext cx="146461" cy="245813"/>
            </a:xfrm>
            <a:custGeom>
              <a:avLst/>
              <a:gdLst/>
              <a:ahLst/>
              <a:cxnLst/>
              <a:rect l="0" t="0" r="0" b="0"/>
              <a:pathLst>
                <a:path w="146461" h="245813">
                  <a:moveTo>
                    <a:pt x="31653" y="0"/>
                  </a:moveTo>
                  <a:lnTo>
                    <a:pt x="17460" y="55848"/>
                  </a:lnTo>
                  <a:lnTo>
                    <a:pt x="3874" y="112789"/>
                  </a:lnTo>
                  <a:lnTo>
                    <a:pt x="0" y="150633"/>
                  </a:lnTo>
                  <a:lnTo>
                    <a:pt x="4025" y="168958"/>
                  </a:lnTo>
                  <a:lnTo>
                    <a:pt x="7687" y="176434"/>
                  </a:lnTo>
                  <a:lnTo>
                    <a:pt x="12902" y="180493"/>
                  </a:lnTo>
                  <a:lnTo>
                    <a:pt x="19152" y="182274"/>
                  </a:lnTo>
                  <a:lnTo>
                    <a:pt x="26093" y="182537"/>
                  </a:lnTo>
                  <a:lnTo>
                    <a:pt x="31645" y="185486"/>
                  </a:lnTo>
                  <a:lnTo>
                    <a:pt x="40279" y="196160"/>
                  </a:lnTo>
                  <a:lnTo>
                    <a:pt x="59173" y="241730"/>
                  </a:lnTo>
                  <a:lnTo>
                    <a:pt x="63868" y="245289"/>
                  </a:lnTo>
                  <a:lnTo>
                    <a:pt x="69772" y="245812"/>
                  </a:lnTo>
                  <a:lnTo>
                    <a:pt x="76481" y="244311"/>
                  </a:lnTo>
                  <a:lnTo>
                    <a:pt x="88868" y="230317"/>
                  </a:lnTo>
                  <a:lnTo>
                    <a:pt x="120628" y="175238"/>
                  </a:lnTo>
                  <a:lnTo>
                    <a:pt x="139602" y="115808"/>
                  </a:lnTo>
                  <a:lnTo>
                    <a:pt x="146460" y="63146"/>
                  </a:lnTo>
                  <a:lnTo>
                    <a:pt x="143231" y="28880"/>
                  </a:lnTo>
                  <a:lnTo>
                    <a:pt x="141171" y="24801"/>
                  </a:lnTo>
                  <a:lnTo>
                    <a:pt x="138874" y="24855"/>
                  </a:lnTo>
                  <a:lnTo>
                    <a:pt x="124127" y="44872"/>
                  </a:lnTo>
                  <a:lnTo>
                    <a:pt x="121446" y="59699"/>
                  </a:lnTo>
                  <a:lnTo>
                    <a:pt x="123185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377414" y="2163473"/>
              <a:ext cx="36119" cy="232491"/>
            </a:xfrm>
            <a:custGeom>
              <a:avLst/>
              <a:gdLst/>
              <a:ahLst/>
              <a:cxnLst/>
              <a:rect l="0" t="0" r="0" b="0"/>
              <a:pathLst>
                <a:path w="36119" h="232491">
                  <a:moveTo>
                    <a:pt x="22946" y="0"/>
                  </a:moveTo>
                  <a:lnTo>
                    <a:pt x="31781" y="8834"/>
                  </a:lnTo>
                  <a:lnTo>
                    <a:pt x="36118" y="23034"/>
                  </a:lnTo>
                  <a:lnTo>
                    <a:pt x="36095" y="54285"/>
                  </a:lnTo>
                  <a:lnTo>
                    <a:pt x="25260" y="108405"/>
                  </a:lnTo>
                  <a:lnTo>
                    <a:pt x="11791" y="163894"/>
                  </a:lnTo>
                  <a:lnTo>
                    <a:pt x="441" y="216745"/>
                  </a:lnTo>
                  <a:lnTo>
                    <a:pt x="0" y="232241"/>
                  </a:lnTo>
                  <a:lnTo>
                    <a:pt x="1177" y="232490"/>
                  </a:lnTo>
                  <a:lnTo>
                    <a:pt x="6304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5471554" y="2071941"/>
              <a:ext cx="145155" cy="474301"/>
            </a:xfrm>
            <a:custGeom>
              <a:avLst/>
              <a:gdLst/>
              <a:ahLst/>
              <a:cxnLst/>
              <a:rect l="0" t="0" r="0" b="0"/>
              <a:pathLst>
                <a:path w="145155" h="474301">
                  <a:moveTo>
                    <a:pt x="145154" y="0"/>
                  </a:moveTo>
                  <a:lnTo>
                    <a:pt x="142688" y="33741"/>
                  </a:lnTo>
                  <a:lnTo>
                    <a:pt x="125594" y="91558"/>
                  </a:lnTo>
                  <a:lnTo>
                    <a:pt x="101919" y="153042"/>
                  </a:lnTo>
                  <a:lnTo>
                    <a:pt x="84592" y="208091"/>
                  </a:lnTo>
                  <a:lnTo>
                    <a:pt x="64583" y="263509"/>
                  </a:lnTo>
                  <a:lnTo>
                    <a:pt x="43788" y="318975"/>
                  </a:lnTo>
                  <a:lnTo>
                    <a:pt x="23185" y="382444"/>
                  </a:lnTo>
                  <a:lnTo>
                    <a:pt x="6476" y="438385"/>
                  </a:lnTo>
                  <a:lnTo>
                    <a:pt x="0" y="462425"/>
                  </a:lnTo>
                  <a:lnTo>
                    <a:pt x="307" y="466384"/>
                  </a:lnTo>
                  <a:lnTo>
                    <a:pt x="3696" y="4743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5684155" y="2246683"/>
              <a:ext cx="165543" cy="239693"/>
            </a:xfrm>
            <a:custGeom>
              <a:avLst/>
              <a:gdLst/>
              <a:ahLst/>
              <a:cxnLst/>
              <a:rect l="0" t="0" r="0" b="0"/>
              <a:pathLst>
                <a:path w="165543" h="239693">
                  <a:moveTo>
                    <a:pt x="32405" y="0"/>
                  </a:moveTo>
                  <a:lnTo>
                    <a:pt x="13659" y="41910"/>
                  </a:lnTo>
                  <a:lnTo>
                    <a:pt x="5795" y="103009"/>
                  </a:lnTo>
                  <a:lnTo>
                    <a:pt x="0" y="161461"/>
                  </a:lnTo>
                  <a:lnTo>
                    <a:pt x="1760" y="205129"/>
                  </a:lnTo>
                  <a:lnTo>
                    <a:pt x="3654" y="214416"/>
                  </a:lnTo>
                  <a:lnTo>
                    <a:pt x="7691" y="217833"/>
                  </a:lnTo>
                  <a:lnTo>
                    <a:pt x="13155" y="217338"/>
                  </a:lnTo>
                  <a:lnTo>
                    <a:pt x="19572" y="214234"/>
                  </a:lnTo>
                  <a:lnTo>
                    <a:pt x="41855" y="192196"/>
                  </a:lnTo>
                  <a:lnTo>
                    <a:pt x="73429" y="134248"/>
                  </a:lnTo>
                  <a:lnTo>
                    <a:pt x="91668" y="93395"/>
                  </a:lnTo>
                  <a:lnTo>
                    <a:pt x="92254" y="90925"/>
                  </a:lnTo>
                  <a:lnTo>
                    <a:pt x="87974" y="98042"/>
                  </a:lnTo>
                  <a:lnTo>
                    <a:pt x="77727" y="139388"/>
                  </a:lnTo>
                  <a:lnTo>
                    <a:pt x="74500" y="201293"/>
                  </a:lnTo>
                  <a:lnTo>
                    <a:pt x="78573" y="230994"/>
                  </a:lnTo>
                  <a:lnTo>
                    <a:pt x="83524" y="236282"/>
                  </a:lnTo>
                  <a:lnTo>
                    <a:pt x="90523" y="238883"/>
                  </a:lnTo>
                  <a:lnTo>
                    <a:pt x="98887" y="239692"/>
                  </a:lnTo>
                  <a:lnTo>
                    <a:pt x="113112" y="235660"/>
                  </a:lnTo>
                  <a:lnTo>
                    <a:pt x="119494" y="231996"/>
                  </a:lnTo>
                  <a:lnTo>
                    <a:pt x="137311" y="209170"/>
                  </a:lnTo>
                  <a:lnTo>
                    <a:pt x="165542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5854317" y="2303720"/>
              <a:ext cx="234168" cy="216585"/>
            </a:xfrm>
            <a:custGeom>
              <a:avLst/>
              <a:gdLst/>
              <a:ahLst/>
              <a:cxnLst/>
              <a:rect l="0" t="0" r="0" b="0"/>
              <a:pathLst>
                <a:path w="234168" h="216585">
                  <a:moveTo>
                    <a:pt x="36985" y="42816"/>
                  </a:moveTo>
                  <a:lnTo>
                    <a:pt x="41402" y="29564"/>
                  </a:lnTo>
                  <a:lnTo>
                    <a:pt x="42704" y="29358"/>
                  </a:lnTo>
                  <a:lnTo>
                    <a:pt x="44150" y="38992"/>
                  </a:lnTo>
                  <a:lnTo>
                    <a:pt x="33623" y="84816"/>
                  </a:lnTo>
                  <a:lnTo>
                    <a:pt x="14761" y="142691"/>
                  </a:lnTo>
                  <a:lnTo>
                    <a:pt x="0" y="190919"/>
                  </a:lnTo>
                  <a:lnTo>
                    <a:pt x="7448" y="158359"/>
                  </a:lnTo>
                  <a:lnTo>
                    <a:pt x="30367" y="102136"/>
                  </a:lnTo>
                  <a:lnTo>
                    <a:pt x="47986" y="46813"/>
                  </a:lnTo>
                  <a:lnTo>
                    <a:pt x="51716" y="41783"/>
                  </a:lnTo>
                  <a:lnTo>
                    <a:pt x="56051" y="40278"/>
                  </a:lnTo>
                  <a:lnTo>
                    <a:pt x="60791" y="41124"/>
                  </a:lnTo>
                  <a:lnTo>
                    <a:pt x="64875" y="45386"/>
                  </a:lnTo>
                  <a:lnTo>
                    <a:pt x="75040" y="69979"/>
                  </a:lnTo>
                  <a:lnTo>
                    <a:pt x="85165" y="128176"/>
                  </a:lnTo>
                  <a:lnTo>
                    <a:pt x="94134" y="171206"/>
                  </a:lnTo>
                  <a:lnTo>
                    <a:pt x="102757" y="186479"/>
                  </a:lnTo>
                  <a:lnTo>
                    <a:pt x="107645" y="188517"/>
                  </a:lnTo>
                  <a:lnTo>
                    <a:pt x="112754" y="187103"/>
                  </a:lnTo>
                  <a:lnTo>
                    <a:pt x="118008" y="183386"/>
                  </a:lnTo>
                  <a:lnTo>
                    <a:pt x="138655" y="156068"/>
                  </a:lnTo>
                  <a:lnTo>
                    <a:pt x="157195" y="101553"/>
                  </a:lnTo>
                  <a:lnTo>
                    <a:pt x="168237" y="47879"/>
                  </a:lnTo>
                  <a:lnTo>
                    <a:pt x="173981" y="19353"/>
                  </a:lnTo>
                  <a:lnTo>
                    <a:pt x="178242" y="12381"/>
                  </a:lnTo>
                  <a:lnTo>
                    <a:pt x="190373" y="2169"/>
                  </a:lnTo>
                  <a:lnTo>
                    <a:pt x="197491" y="0"/>
                  </a:lnTo>
                  <a:lnTo>
                    <a:pt x="212797" y="56"/>
                  </a:lnTo>
                  <a:lnTo>
                    <a:pt x="218912" y="4139"/>
                  </a:lnTo>
                  <a:lnTo>
                    <a:pt x="228173" y="18538"/>
                  </a:lnTo>
                  <a:lnTo>
                    <a:pt x="234167" y="51853"/>
                  </a:lnTo>
                  <a:lnTo>
                    <a:pt x="229549" y="105451"/>
                  </a:lnTo>
                  <a:lnTo>
                    <a:pt x="219734" y="163567"/>
                  </a:lnTo>
                  <a:lnTo>
                    <a:pt x="213309" y="211207"/>
                  </a:lnTo>
                  <a:lnTo>
                    <a:pt x="213706" y="216098"/>
                  </a:lnTo>
                  <a:lnTo>
                    <a:pt x="214896" y="216584"/>
                  </a:lnTo>
                  <a:lnTo>
                    <a:pt x="228369" y="1925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6138481" y="2304930"/>
              <a:ext cx="160554" cy="341164"/>
            </a:xfrm>
            <a:custGeom>
              <a:avLst/>
              <a:gdLst/>
              <a:ahLst/>
              <a:cxnLst/>
              <a:rect l="0" t="0" r="0" b="0"/>
              <a:pathLst>
                <a:path w="160554" h="341164">
                  <a:moveTo>
                    <a:pt x="35737" y="0"/>
                  </a:moveTo>
                  <a:lnTo>
                    <a:pt x="40531" y="27498"/>
                  </a:lnTo>
                  <a:lnTo>
                    <a:pt x="32133" y="80988"/>
                  </a:lnTo>
                  <a:lnTo>
                    <a:pt x="12399" y="140161"/>
                  </a:lnTo>
                  <a:lnTo>
                    <a:pt x="0" y="185581"/>
                  </a:lnTo>
                  <a:lnTo>
                    <a:pt x="1742" y="192138"/>
                  </a:lnTo>
                  <a:lnTo>
                    <a:pt x="6602" y="195585"/>
                  </a:lnTo>
                  <a:lnTo>
                    <a:pt x="20939" y="196950"/>
                  </a:lnTo>
                  <a:lnTo>
                    <a:pt x="45529" y="191595"/>
                  </a:lnTo>
                  <a:lnTo>
                    <a:pt x="101582" y="164104"/>
                  </a:lnTo>
                  <a:lnTo>
                    <a:pt x="121507" y="155359"/>
                  </a:lnTo>
                  <a:lnTo>
                    <a:pt x="120654" y="155348"/>
                  </a:lnTo>
                  <a:lnTo>
                    <a:pt x="117312" y="156266"/>
                  </a:lnTo>
                  <a:lnTo>
                    <a:pt x="88049" y="181103"/>
                  </a:lnTo>
                  <a:lnTo>
                    <a:pt x="85405" y="188228"/>
                  </a:lnTo>
                  <a:lnTo>
                    <a:pt x="84932" y="206007"/>
                  </a:lnTo>
                  <a:lnTo>
                    <a:pt x="89864" y="232391"/>
                  </a:lnTo>
                  <a:lnTo>
                    <a:pt x="122129" y="288446"/>
                  </a:lnTo>
                  <a:lnTo>
                    <a:pt x="160553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29" name="Freeform 128"/>
          <p:cNvSpPr/>
          <p:nvPr/>
        </p:nvSpPr>
        <p:spPr>
          <a:xfrm>
            <a:off x="4684750" y="2587846"/>
            <a:ext cx="174743" cy="83212"/>
          </a:xfrm>
          <a:custGeom>
            <a:avLst/>
            <a:gdLst/>
            <a:ahLst/>
            <a:cxnLst/>
            <a:rect l="0" t="0" r="0" b="0"/>
            <a:pathLst>
              <a:path w="174743" h="83212">
                <a:moveTo>
                  <a:pt x="0" y="0"/>
                </a:moveTo>
                <a:lnTo>
                  <a:pt x="4418" y="13252"/>
                </a:lnTo>
                <a:lnTo>
                  <a:pt x="16448" y="24689"/>
                </a:lnTo>
                <a:lnTo>
                  <a:pt x="35047" y="35012"/>
                </a:lnTo>
                <a:lnTo>
                  <a:pt x="77258" y="51637"/>
                </a:lnTo>
                <a:lnTo>
                  <a:pt x="94433" y="60857"/>
                </a:lnTo>
                <a:lnTo>
                  <a:pt x="154801" y="79254"/>
                </a:lnTo>
                <a:lnTo>
                  <a:pt x="174742" y="83211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58" name="Group 157"/>
          <p:cNvGrpSpPr/>
          <p:nvPr/>
        </p:nvGrpSpPr>
        <p:grpSpPr>
          <a:xfrm>
            <a:off x="4661147" y="2321572"/>
            <a:ext cx="2727945" cy="1994907"/>
            <a:chOff x="4661147" y="2321572"/>
            <a:chExt cx="2727945" cy="1994907"/>
          </a:xfrm>
        </p:grpSpPr>
        <p:sp>
          <p:nvSpPr>
            <p:cNvPr id="130" name="Freeform 129"/>
            <p:cNvSpPr/>
            <p:nvPr/>
          </p:nvSpPr>
          <p:spPr>
            <a:xfrm>
              <a:off x="4967666" y="2620206"/>
              <a:ext cx="257953" cy="273275"/>
            </a:xfrm>
            <a:custGeom>
              <a:avLst/>
              <a:gdLst/>
              <a:ahLst/>
              <a:cxnLst/>
              <a:rect l="0" t="0" r="0" b="0"/>
              <a:pathLst>
                <a:path w="257953" h="273275">
                  <a:moveTo>
                    <a:pt x="0" y="250556"/>
                  </a:moveTo>
                  <a:lnTo>
                    <a:pt x="37837" y="190929"/>
                  </a:lnTo>
                  <a:lnTo>
                    <a:pt x="66968" y="134670"/>
                  </a:lnTo>
                  <a:lnTo>
                    <a:pt x="101006" y="75849"/>
                  </a:lnTo>
                  <a:lnTo>
                    <a:pt x="127666" y="17568"/>
                  </a:lnTo>
                  <a:lnTo>
                    <a:pt x="134712" y="925"/>
                  </a:lnTo>
                  <a:lnTo>
                    <a:pt x="136036" y="0"/>
                  </a:lnTo>
                  <a:lnTo>
                    <a:pt x="128719" y="55297"/>
                  </a:lnTo>
                  <a:lnTo>
                    <a:pt x="130557" y="78098"/>
                  </a:lnTo>
                  <a:lnTo>
                    <a:pt x="135115" y="85658"/>
                  </a:lnTo>
                  <a:lnTo>
                    <a:pt x="141852" y="90697"/>
                  </a:lnTo>
                  <a:lnTo>
                    <a:pt x="150041" y="94057"/>
                  </a:lnTo>
                  <a:lnTo>
                    <a:pt x="158275" y="94448"/>
                  </a:lnTo>
                  <a:lnTo>
                    <a:pt x="174820" y="89951"/>
                  </a:lnTo>
                  <a:lnTo>
                    <a:pt x="195311" y="77023"/>
                  </a:lnTo>
                  <a:lnTo>
                    <a:pt x="200474" y="77545"/>
                  </a:lnTo>
                  <a:lnTo>
                    <a:pt x="204840" y="81591"/>
                  </a:lnTo>
                  <a:lnTo>
                    <a:pt x="208676" y="87986"/>
                  </a:lnTo>
                  <a:lnTo>
                    <a:pt x="210472" y="102488"/>
                  </a:lnTo>
                  <a:lnTo>
                    <a:pt x="201705" y="160688"/>
                  </a:lnTo>
                  <a:lnTo>
                    <a:pt x="193696" y="213114"/>
                  </a:lnTo>
                  <a:lnTo>
                    <a:pt x="196258" y="263089"/>
                  </a:lnTo>
                  <a:lnTo>
                    <a:pt x="200181" y="269081"/>
                  </a:lnTo>
                  <a:lnTo>
                    <a:pt x="205570" y="272152"/>
                  </a:lnTo>
                  <a:lnTo>
                    <a:pt x="211936" y="273274"/>
                  </a:lnTo>
                  <a:lnTo>
                    <a:pt x="228871" y="267125"/>
                  </a:lnTo>
                  <a:lnTo>
                    <a:pt x="257952" y="25055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5260665" y="2787551"/>
              <a:ext cx="455896" cy="231333"/>
            </a:xfrm>
            <a:custGeom>
              <a:avLst/>
              <a:gdLst/>
              <a:ahLst/>
              <a:cxnLst/>
              <a:rect l="0" t="0" r="0" b="0"/>
              <a:pathLst>
                <a:path w="455896" h="231333">
                  <a:moveTo>
                    <a:pt x="48164" y="0"/>
                  </a:moveTo>
                  <a:lnTo>
                    <a:pt x="20702" y="50147"/>
                  </a:lnTo>
                  <a:lnTo>
                    <a:pt x="4187" y="105646"/>
                  </a:lnTo>
                  <a:lnTo>
                    <a:pt x="0" y="136805"/>
                  </a:lnTo>
                  <a:lnTo>
                    <a:pt x="3952" y="153567"/>
                  </a:lnTo>
                  <a:lnTo>
                    <a:pt x="7595" y="160625"/>
                  </a:lnTo>
                  <a:lnTo>
                    <a:pt x="13721" y="165331"/>
                  </a:lnTo>
                  <a:lnTo>
                    <a:pt x="30390" y="170560"/>
                  </a:lnTo>
                  <a:lnTo>
                    <a:pt x="50126" y="167952"/>
                  </a:lnTo>
                  <a:lnTo>
                    <a:pt x="60567" y="164668"/>
                  </a:lnTo>
                  <a:lnTo>
                    <a:pt x="77099" y="151157"/>
                  </a:lnTo>
                  <a:lnTo>
                    <a:pt x="102778" y="112350"/>
                  </a:lnTo>
                  <a:lnTo>
                    <a:pt x="111190" y="80031"/>
                  </a:lnTo>
                  <a:lnTo>
                    <a:pt x="108227" y="60533"/>
                  </a:lnTo>
                  <a:lnTo>
                    <a:pt x="104848" y="51450"/>
                  </a:lnTo>
                  <a:lnTo>
                    <a:pt x="98897" y="45395"/>
                  </a:lnTo>
                  <a:lnTo>
                    <a:pt x="82423" y="38667"/>
                  </a:lnTo>
                  <a:lnTo>
                    <a:pt x="74702" y="38722"/>
                  </a:lnTo>
                  <a:lnTo>
                    <a:pt x="61191" y="43714"/>
                  </a:lnTo>
                  <a:lnTo>
                    <a:pt x="57773" y="48558"/>
                  </a:lnTo>
                  <a:lnTo>
                    <a:pt x="56419" y="54562"/>
                  </a:lnTo>
                  <a:lnTo>
                    <a:pt x="56441" y="61338"/>
                  </a:lnTo>
                  <a:lnTo>
                    <a:pt x="60154" y="64931"/>
                  </a:lnTo>
                  <a:lnTo>
                    <a:pt x="66327" y="66401"/>
                  </a:lnTo>
                  <a:lnTo>
                    <a:pt x="113255" y="59903"/>
                  </a:lnTo>
                  <a:lnTo>
                    <a:pt x="134724" y="54977"/>
                  </a:lnTo>
                  <a:lnTo>
                    <a:pt x="154128" y="57102"/>
                  </a:lnTo>
                  <a:lnTo>
                    <a:pt x="163185" y="60258"/>
                  </a:lnTo>
                  <a:lnTo>
                    <a:pt x="175715" y="71160"/>
                  </a:lnTo>
                  <a:lnTo>
                    <a:pt x="180351" y="77951"/>
                  </a:lnTo>
                  <a:lnTo>
                    <a:pt x="186875" y="109594"/>
                  </a:lnTo>
                  <a:lnTo>
                    <a:pt x="182674" y="172829"/>
                  </a:lnTo>
                  <a:lnTo>
                    <a:pt x="182216" y="184562"/>
                  </a:lnTo>
                  <a:lnTo>
                    <a:pt x="184684" y="191459"/>
                  </a:lnTo>
                  <a:lnTo>
                    <a:pt x="189104" y="195132"/>
                  </a:lnTo>
                  <a:lnTo>
                    <a:pt x="194824" y="196657"/>
                  </a:lnTo>
                  <a:lnTo>
                    <a:pt x="200486" y="194899"/>
                  </a:lnTo>
                  <a:lnTo>
                    <a:pt x="211709" y="185550"/>
                  </a:lnTo>
                  <a:lnTo>
                    <a:pt x="256186" y="127054"/>
                  </a:lnTo>
                  <a:lnTo>
                    <a:pt x="261735" y="120760"/>
                  </a:lnTo>
                  <a:lnTo>
                    <a:pt x="269132" y="117490"/>
                  </a:lnTo>
                  <a:lnTo>
                    <a:pt x="287213" y="116320"/>
                  </a:lnTo>
                  <a:lnTo>
                    <a:pt x="302646" y="121348"/>
                  </a:lnTo>
                  <a:lnTo>
                    <a:pt x="356327" y="151193"/>
                  </a:lnTo>
                  <a:lnTo>
                    <a:pt x="359930" y="151646"/>
                  </a:lnTo>
                  <a:lnTo>
                    <a:pt x="360483" y="150100"/>
                  </a:lnTo>
                  <a:lnTo>
                    <a:pt x="359003" y="147219"/>
                  </a:lnTo>
                  <a:lnTo>
                    <a:pt x="356167" y="147148"/>
                  </a:lnTo>
                  <a:lnTo>
                    <a:pt x="348085" y="152000"/>
                  </a:lnTo>
                  <a:lnTo>
                    <a:pt x="333139" y="169545"/>
                  </a:lnTo>
                  <a:lnTo>
                    <a:pt x="329838" y="186917"/>
                  </a:lnTo>
                  <a:lnTo>
                    <a:pt x="330251" y="196727"/>
                  </a:lnTo>
                  <a:lnTo>
                    <a:pt x="333301" y="204192"/>
                  </a:lnTo>
                  <a:lnTo>
                    <a:pt x="344086" y="214951"/>
                  </a:lnTo>
                  <a:lnTo>
                    <a:pt x="360590" y="220350"/>
                  </a:lnTo>
                  <a:lnTo>
                    <a:pt x="380253" y="221825"/>
                  </a:lnTo>
                  <a:lnTo>
                    <a:pt x="401320" y="219398"/>
                  </a:lnTo>
                  <a:lnTo>
                    <a:pt x="409342" y="221155"/>
                  </a:lnTo>
                  <a:lnTo>
                    <a:pt x="415614" y="225100"/>
                  </a:lnTo>
                  <a:lnTo>
                    <a:pt x="420720" y="230504"/>
                  </a:lnTo>
                  <a:lnTo>
                    <a:pt x="425973" y="231332"/>
                  </a:lnTo>
                  <a:lnTo>
                    <a:pt x="431324" y="229111"/>
                  </a:lnTo>
                  <a:lnTo>
                    <a:pt x="441277" y="220171"/>
                  </a:lnTo>
                  <a:lnTo>
                    <a:pt x="455895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5768129" y="2754267"/>
              <a:ext cx="81569" cy="303736"/>
            </a:xfrm>
            <a:custGeom>
              <a:avLst/>
              <a:gdLst/>
              <a:ahLst/>
              <a:cxnLst/>
              <a:rect l="0" t="0" r="0" b="0"/>
              <a:pathLst>
                <a:path w="81569" h="303736">
                  <a:moveTo>
                    <a:pt x="48284" y="0"/>
                  </a:moveTo>
                  <a:lnTo>
                    <a:pt x="48283" y="59579"/>
                  </a:lnTo>
                  <a:lnTo>
                    <a:pt x="41640" y="111793"/>
                  </a:lnTo>
                  <a:lnTo>
                    <a:pt x="28724" y="168941"/>
                  </a:lnTo>
                  <a:lnTo>
                    <a:pt x="12213" y="224159"/>
                  </a:lnTo>
                  <a:lnTo>
                    <a:pt x="3901" y="253898"/>
                  </a:lnTo>
                  <a:lnTo>
                    <a:pt x="2053" y="257099"/>
                  </a:lnTo>
                  <a:lnTo>
                    <a:pt x="821" y="255534"/>
                  </a:lnTo>
                  <a:lnTo>
                    <a:pt x="0" y="250793"/>
                  </a:lnTo>
                  <a:lnTo>
                    <a:pt x="3151" y="247632"/>
                  </a:lnTo>
                  <a:lnTo>
                    <a:pt x="16513" y="244120"/>
                  </a:lnTo>
                  <a:lnTo>
                    <a:pt x="23405" y="245032"/>
                  </a:lnTo>
                  <a:lnTo>
                    <a:pt x="35994" y="250978"/>
                  </a:lnTo>
                  <a:lnTo>
                    <a:pt x="74102" y="303051"/>
                  </a:lnTo>
                  <a:lnTo>
                    <a:pt x="76591" y="303735"/>
                  </a:lnTo>
                  <a:lnTo>
                    <a:pt x="81568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5899623" y="2845799"/>
              <a:ext cx="49928" cy="41606"/>
            </a:xfrm>
            <a:custGeom>
              <a:avLst/>
              <a:gdLst/>
              <a:ahLst/>
              <a:cxnLst/>
              <a:rect l="0" t="0" r="0" b="0"/>
              <a:pathLst>
                <a:path w="49928" h="41606">
                  <a:moveTo>
                    <a:pt x="0" y="0"/>
                  </a:moveTo>
                  <a:lnTo>
                    <a:pt x="19005" y="14210"/>
                  </a:lnTo>
                  <a:lnTo>
                    <a:pt x="39059" y="35372"/>
                  </a:lnTo>
                  <a:lnTo>
                    <a:pt x="49927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5959712" y="2945651"/>
              <a:ext cx="339323" cy="224669"/>
            </a:xfrm>
            <a:custGeom>
              <a:avLst/>
              <a:gdLst/>
              <a:ahLst/>
              <a:cxnLst/>
              <a:rect l="0" t="0" r="0" b="0"/>
              <a:pathLst>
                <a:path w="339323" h="224669">
                  <a:moveTo>
                    <a:pt x="23122" y="0"/>
                  </a:moveTo>
                  <a:lnTo>
                    <a:pt x="4376" y="41909"/>
                  </a:lnTo>
                  <a:lnTo>
                    <a:pt x="0" y="71076"/>
                  </a:lnTo>
                  <a:lnTo>
                    <a:pt x="3908" y="89837"/>
                  </a:lnTo>
                  <a:lnTo>
                    <a:pt x="16504" y="113527"/>
                  </a:lnTo>
                  <a:lnTo>
                    <a:pt x="28502" y="126270"/>
                  </a:lnTo>
                  <a:lnTo>
                    <a:pt x="46161" y="138098"/>
                  </a:lnTo>
                  <a:lnTo>
                    <a:pt x="76896" y="146318"/>
                  </a:lnTo>
                  <a:lnTo>
                    <a:pt x="96023" y="143310"/>
                  </a:lnTo>
                  <a:lnTo>
                    <a:pt x="105007" y="139919"/>
                  </a:lnTo>
                  <a:lnTo>
                    <a:pt x="117454" y="128755"/>
                  </a:lnTo>
                  <a:lnTo>
                    <a:pt x="132979" y="98987"/>
                  </a:lnTo>
                  <a:lnTo>
                    <a:pt x="133232" y="65799"/>
                  </a:lnTo>
                  <a:lnTo>
                    <a:pt x="127452" y="35522"/>
                  </a:lnTo>
                  <a:lnTo>
                    <a:pt x="115466" y="13402"/>
                  </a:lnTo>
                  <a:lnTo>
                    <a:pt x="108723" y="9859"/>
                  </a:lnTo>
                  <a:lnTo>
                    <a:pt x="91369" y="8388"/>
                  </a:lnTo>
                  <a:lnTo>
                    <a:pt x="87111" y="11140"/>
                  </a:lnTo>
                  <a:lnTo>
                    <a:pt x="86122" y="15748"/>
                  </a:lnTo>
                  <a:lnTo>
                    <a:pt x="87312" y="21593"/>
                  </a:lnTo>
                  <a:lnTo>
                    <a:pt x="100961" y="35484"/>
                  </a:lnTo>
                  <a:lnTo>
                    <a:pt x="122436" y="49055"/>
                  </a:lnTo>
                  <a:lnTo>
                    <a:pt x="159592" y="60969"/>
                  </a:lnTo>
                  <a:lnTo>
                    <a:pt x="216988" y="70248"/>
                  </a:lnTo>
                  <a:lnTo>
                    <a:pt x="225406" y="74569"/>
                  </a:lnTo>
                  <a:lnTo>
                    <a:pt x="237225" y="86766"/>
                  </a:lnTo>
                  <a:lnTo>
                    <a:pt x="240629" y="103899"/>
                  </a:lnTo>
                  <a:lnTo>
                    <a:pt x="242278" y="131870"/>
                  </a:lnTo>
                  <a:lnTo>
                    <a:pt x="251088" y="157725"/>
                  </a:lnTo>
                  <a:lnTo>
                    <a:pt x="255536" y="166171"/>
                  </a:lnTo>
                  <a:lnTo>
                    <a:pt x="270340" y="180486"/>
                  </a:lnTo>
                  <a:lnTo>
                    <a:pt x="330859" y="217326"/>
                  </a:lnTo>
                  <a:lnTo>
                    <a:pt x="337718" y="221405"/>
                  </a:lnTo>
                  <a:lnTo>
                    <a:pt x="339322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4661147" y="2321572"/>
              <a:ext cx="98494" cy="299559"/>
            </a:xfrm>
            <a:custGeom>
              <a:avLst/>
              <a:gdLst/>
              <a:ahLst/>
              <a:cxnLst/>
              <a:rect l="0" t="0" r="0" b="0"/>
              <a:pathLst>
                <a:path w="98494" h="299559">
                  <a:moveTo>
                    <a:pt x="23603" y="0"/>
                  </a:moveTo>
                  <a:lnTo>
                    <a:pt x="23603" y="57909"/>
                  </a:lnTo>
                  <a:lnTo>
                    <a:pt x="12166" y="111429"/>
                  </a:lnTo>
                  <a:lnTo>
                    <a:pt x="3229" y="171518"/>
                  </a:lnTo>
                  <a:lnTo>
                    <a:pt x="0" y="203168"/>
                  </a:lnTo>
                  <a:lnTo>
                    <a:pt x="4176" y="222509"/>
                  </a:lnTo>
                  <a:lnTo>
                    <a:pt x="16922" y="246526"/>
                  </a:lnTo>
                  <a:lnTo>
                    <a:pt x="34876" y="265354"/>
                  </a:lnTo>
                  <a:lnTo>
                    <a:pt x="57762" y="280178"/>
                  </a:lnTo>
                  <a:lnTo>
                    <a:pt x="98493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4702892" y="2929009"/>
              <a:ext cx="181564" cy="224669"/>
            </a:xfrm>
            <a:custGeom>
              <a:avLst/>
              <a:gdLst/>
              <a:ahLst/>
              <a:cxnLst/>
              <a:rect l="0" t="0" r="0" b="0"/>
              <a:pathLst>
                <a:path w="181564" h="224669">
                  <a:moveTo>
                    <a:pt x="15142" y="0"/>
                  </a:moveTo>
                  <a:lnTo>
                    <a:pt x="14218" y="56773"/>
                  </a:lnTo>
                  <a:lnTo>
                    <a:pt x="3561" y="115536"/>
                  </a:lnTo>
                  <a:lnTo>
                    <a:pt x="0" y="151447"/>
                  </a:lnTo>
                  <a:lnTo>
                    <a:pt x="4097" y="169319"/>
                  </a:lnTo>
                  <a:lnTo>
                    <a:pt x="7779" y="176674"/>
                  </a:lnTo>
                  <a:lnTo>
                    <a:pt x="13932" y="181578"/>
                  </a:lnTo>
                  <a:lnTo>
                    <a:pt x="30630" y="187026"/>
                  </a:lnTo>
                  <a:lnTo>
                    <a:pt x="82921" y="190523"/>
                  </a:lnTo>
                  <a:lnTo>
                    <a:pt x="118333" y="192978"/>
                  </a:lnTo>
                  <a:lnTo>
                    <a:pt x="145878" y="204595"/>
                  </a:lnTo>
                  <a:lnTo>
                    <a:pt x="181563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4987168" y="3215947"/>
              <a:ext cx="604577" cy="366424"/>
            </a:xfrm>
            <a:custGeom>
              <a:avLst/>
              <a:gdLst/>
              <a:ahLst/>
              <a:cxnLst/>
              <a:rect l="0" t="0" r="0" b="0"/>
              <a:pathLst>
                <a:path w="604577" h="366424">
                  <a:moveTo>
                    <a:pt x="22103" y="79188"/>
                  </a:moveTo>
                  <a:lnTo>
                    <a:pt x="30938" y="88023"/>
                  </a:lnTo>
                  <a:lnTo>
                    <a:pt x="36314" y="88776"/>
                  </a:lnTo>
                  <a:lnTo>
                    <a:pt x="49684" y="84682"/>
                  </a:lnTo>
                  <a:lnTo>
                    <a:pt x="86551" y="61808"/>
                  </a:lnTo>
                  <a:lnTo>
                    <a:pt x="92805" y="56507"/>
                  </a:lnTo>
                  <a:lnTo>
                    <a:pt x="95125" y="50199"/>
                  </a:lnTo>
                  <a:lnTo>
                    <a:pt x="94823" y="43220"/>
                  </a:lnTo>
                  <a:lnTo>
                    <a:pt x="92773" y="35793"/>
                  </a:lnTo>
                  <a:lnTo>
                    <a:pt x="87707" y="29918"/>
                  </a:lnTo>
                  <a:lnTo>
                    <a:pt x="72217" y="20924"/>
                  </a:lnTo>
                  <a:lnTo>
                    <a:pt x="64758" y="20005"/>
                  </a:lnTo>
                  <a:lnTo>
                    <a:pt x="51539" y="23915"/>
                  </a:lnTo>
                  <a:lnTo>
                    <a:pt x="24866" y="40930"/>
                  </a:lnTo>
                  <a:lnTo>
                    <a:pt x="11620" y="55713"/>
                  </a:lnTo>
                  <a:lnTo>
                    <a:pt x="6793" y="63538"/>
                  </a:lnTo>
                  <a:lnTo>
                    <a:pt x="0" y="96638"/>
                  </a:lnTo>
                  <a:lnTo>
                    <a:pt x="6822" y="131305"/>
                  </a:lnTo>
                  <a:lnTo>
                    <a:pt x="20555" y="156165"/>
                  </a:lnTo>
                  <a:lnTo>
                    <a:pt x="45169" y="175242"/>
                  </a:lnTo>
                  <a:lnTo>
                    <a:pt x="67796" y="179509"/>
                  </a:lnTo>
                  <a:lnTo>
                    <a:pt x="115572" y="174716"/>
                  </a:lnTo>
                  <a:lnTo>
                    <a:pt x="153979" y="158223"/>
                  </a:lnTo>
                  <a:lnTo>
                    <a:pt x="192262" y="131703"/>
                  </a:lnTo>
                  <a:lnTo>
                    <a:pt x="194714" y="125293"/>
                  </a:lnTo>
                  <a:lnTo>
                    <a:pt x="194500" y="118246"/>
                  </a:lnTo>
                  <a:lnTo>
                    <a:pt x="192508" y="110774"/>
                  </a:lnTo>
                  <a:lnTo>
                    <a:pt x="187482" y="106717"/>
                  </a:lnTo>
                  <a:lnTo>
                    <a:pt x="172035" y="104675"/>
                  </a:lnTo>
                  <a:lnTo>
                    <a:pt x="155308" y="109315"/>
                  </a:lnTo>
                  <a:lnTo>
                    <a:pt x="146964" y="113141"/>
                  </a:lnTo>
                  <a:lnTo>
                    <a:pt x="140477" y="120314"/>
                  </a:lnTo>
                  <a:lnTo>
                    <a:pt x="120160" y="169196"/>
                  </a:lnTo>
                  <a:lnTo>
                    <a:pt x="119000" y="186684"/>
                  </a:lnTo>
                  <a:lnTo>
                    <a:pt x="119985" y="195231"/>
                  </a:lnTo>
                  <a:lnTo>
                    <a:pt x="128476" y="209659"/>
                  </a:lnTo>
                  <a:lnTo>
                    <a:pt x="134624" y="216095"/>
                  </a:lnTo>
                  <a:lnTo>
                    <a:pt x="141496" y="219461"/>
                  </a:lnTo>
                  <a:lnTo>
                    <a:pt x="156528" y="220736"/>
                  </a:lnTo>
                  <a:lnTo>
                    <a:pt x="174920" y="210824"/>
                  </a:lnTo>
                  <a:lnTo>
                    <a:pt x="194497" y="193167"/>
                  </a:lnTo>
                  <a:lnTo>
                    <a:pt x="224734" y="149095"/>
                  </a:lnTo>
                  <a:lnTo>
                    <a:pt x="246297" y="89537"/>
                  </a:lnTo>
                  <a:lnTo>
                    <a:pt x="266159" y="29380"/>
                  </a:lnTo>
                  <a:lnTo>
                    <a:pt x="266792" y="12672"/>
                  </a:lnTo>
                  <a:lnTo>
                    <a:pt x="265665" y="4334"/>
                  </a:lnTo>
                  <a:lnTo>
                    <a:pt x="263066" y="624"/>
                  </a:lnTo>
                  <a:lnTo>
                    <a:pt x="259483" y="0"/>
                  </a:lnTo>
                  <a:lnTo>
                    <a:pt x="255246" y="1433"/>
                  </a:lnTo>
                  <a:lnTo>
                    <a:pt x="248073" y="10421"/>
                  </a:lnTo>
                  <a:lnTo>
                    <a:pt x="235934" y="38792"/>
                  </a:lnTo>
                  <a:lnTo>
                    <a:pt x="226482" y="96754"/>
                  </a:lnTo>
                  <a:lnTo>
                    <a:pt x="231600" y="155185"/>
                  </a:lnTo>
                  <a:lnTo>
                    <a:pt x="237255" y="174910"/>
                  </a:lnTo>
                  <a:lnTo>
                    <a:pt x="245932" y="189840"/>
                  </a:lnTo>
                  <a:lnTo>
                    <a:pt x="258417" y="200175"/>
                  </a:lnTo>
                  <a:lnTo>
                    <a:pt x="265630" y="204224"/>
                  </a:lnTo>
                  <a:lnTo>
                    <a:pt x="281041" y="206259"/>
                  </a:lnTo>
                  <a:lnTo>
                    <a:pt x="296211" y="203157"/>
                  </a:lnTo>
                  <a:lnTo>
                    <a:pt x="311449" y="194713"/>
                  </a:lnTo>
                  <a:lnTo>
                    <a:pt x="311155" y="195961"/>
                  </a:lnTo>
                  <a:lnTo>
                    <a:pt x="309109" y="198642"/>
                  </a:lnTo>
                  <a:lnTo>
                    <a:pt x="301813" y="220084"/>
                  </a:lnTo>
                  <a:lnTo>
                    <a:pt x="298214" y="254277"/>
                  </a:lnTo>
                  <a:lnTo>
                    <a:pt x="300482" y="263407"/>
                  </a:lnTo>
                  <a:lnTo>
                    <a:pt x="304768" y="270418"/>
                  </a:lnTo>
                  <a:lnTo>
                    <a:pt x="310399" y="276017"/>
                  </a:lnTo>
                  <a:lnTo>
                    <a:pt x="316926" y="278825"/>
                  </a:lnTo>
                  <a:lnTo>
                    <a:pt x="331576" y="279479"/>
                  </a:lnTo>
                  <a:lnTo>
                    <a:pt x="362656" y="269421"/>
                  </a:lnTo>
                  <a:lnTo>
                    <a:pt x="375631" y="273450"/>
                  </a:lnTo>
                  <a:lnTo>
                    <a:pt x="385095" y="286337"/>
                  </a:lnTo>
                  <a:lnTo>
                    <a:pt x="398087" y="309452"/>
                  </a:lnTo>
                  <a:lnTo>
                    <a:pt x="403122" y="315908"/>
                  </a:lnTo>
                  <a:lnTo>
                    <a:pt x="411102" y="319287"/>
                  </a:lnTo>
                  <a:lnTo>
                    <a:pt x="432295" y="320576"/>
                  </a:lnTo>
                  <a:lnTo>
                    <a:pt x="452193" y="313136"/>
                  </a:lnTo>
                  <a:lnTo>
                    <a:pt x="476524" y="293354"/>
                  </a:lnTo>
                  <a:lnTo>
                    <a:pt x="510295" y="252004"/>
                  </a:lnTo>
                  <a:lnTo>
                    <a:pt x="513985" y="244325"/>
                  </a:lnTo>
                  <a:lnTo>
                    <a:pt x="512747" y="239206"/>
                  </a:lnTo>
                  <a:lnTo>
                    <a:pt x="508224" y="235793"/>
                  </a:lnTo>
                  <a:lnTo>
                    <a:pt x="501510" y="233518"/>
                  </a:lnTo>
                  <a:lnTo>
                    <a:pt x="495185" y="234775"/>
                  </a:lnTo>
                  <a:lnTo>
                    <a:pt x="483226" y="243567"/>
                  </a:lnTo>
                  <a:lnTo>
                    <a:pt x="466097" y="264112"/>
                  </a:lnTo>
                  <a:lnTo>
                    <a:pt x="459819" y="282186"/>
                  </a:lnTo>
                  <a:lnTo>
                    <a:pt x="457954" y="301622"/>
                  </a:lnTo>
                  <a:lnTo>
                    <a:pt x="460207" y="319505"/>
                  </a:lnTo>
                  <a:lnTo>
                    <a:pt x="466755" y="334234"/>
                  </a:lnTo>
                  <a:lnTo>
                    <a:pt x="476754" y="346944"/>
                  </a:lnTo>
                  <a:lnTo>
                    <a:pt x="490444" y="358756"/>
                  </a:lnTo>
                  <a:lnTo>
                    <a:pt x="510705" y="365239"/>
                  </a:lnTo>
                  <a:lnTo>
                    <a:pt x="543170" y="366423"/>
                  </a:lnTo>
                  <a:lnTo>
                    <a:pt x="572822" y="358452"/>
                  </a:lnTo>
                  <a:lnTo>
                    <a:pt x="604576" y="3454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5566866" y="3376496"/>
              <a:ext cx="316116" cy="227196"/>
            </a:xfrm>
            <a:custGeom>
              <a:avLst/>
              <a:gdLst/>
              <a:ahLst/>
              <a:cxnLst/>
              <a:rect l="0" t="0" r="0" b="0"/>
              <a:pathLst>
                <a:path w="316116" h="227196">
                  <a:moveTo>
                    <a:pt x="66484" y="93381"/>
                  </a:moveTo>
                  <a:lnTo>
                    <a:pt x="27321" y="109380"/>
                  </a:lnTo>
                  <a:lnTo>
                    <a:pt x="11787" y="124222"/>
                  </a:lnTo>
                  <a:lnTo>
                    <a:pt x="5056" y="133358"/>
                  </a:lnTo>
                  <a:lnTo>
                    <a:pt x="43" y="150905"/>
                  </a:lnTo>
                  <a:lnTo>
                    <a:pt x="0" y="159467"/>
                  </a:lnTo>
                  <a:lnTo>
                    <a:pt x="2746" y="167025"/>
                  </a:lnTo>
                  <a:lnTo>
                    <a:pt x="13193" y="180352"/>
                  </a:lnTo>
                  <a:lnTo>
                    <a:pt x="34668" y="193835"/>
                  </a:lnTo>
                  <a:lnTo>
                    <a:pt x="52960" y="195658"/>
                  </a:lnTo>
                  <a:lnTo>
                    <a:pt x="90419" y="189295"/>
                  </a:lnTo>
                  <a:lnTo>
                    <a:pt x="96309" y="191532"/>
                  </a:lnTo>
                  <a:lnTo>
                    <a:pt x="100236" y="196722"/>
                  </a:lnTo>
                  <a:lnTo>
                    <a:pt x="102853" y="203880"/>
                  </a:lnTo>
                  <a:lnTo>
                    <a:pt x="106448" y="206803"/>
                  </a:lnTo>
                  <a:lnTo>
                    <a:pt x="110693" y="206903"/>
                  </a:lnTo>
                  <a:lnTo>
                    <a:pt x="120341" y="202082"/>
                  </a:lnTo>
                  <a:lnTo>
                    <a:pt x="136169" y="188048"/>
                  </a:lnTo>
                  <a:lnTo>
                    <a:pt x="155617" y="158925"/>
                  </a:lnTo>
                  <a:lnTo>
                    <a:pt x="181708" y="101642"/>
                  </a:lnTo>
                  <a:lnTo>
                    <a:pt x="204931" y="43451"/>
                  </a:lnTo>
                  <a:lnTo>
                    <a:pt x="219004" y="1849"/>
                  </a:lnTo>
                  <a:lnTo>
                    <a:pt x="219015" y="0"/>
                  </a:lnTo>
                  <a:lnTo>
                    <a:pt x="211120" y="14143"/>
                  </a:lnTo>
                  <a:lnTo>
                    <a:pt x="194109" y="67089"/>
                  </a:lnTo>
                  <a:lnTo>
                    <a:pt x="180209" y="121308"/>
                  </a:lnTo>
                  <a:lnTo>
                    <a:pt x="166337" y="172496"/>
                  </a:lnTo>
                  <a:lnTo>
                    <a:pt x="159659" y="220162"/>
                  </a:lnTo>
                  <a:lnTo>
                    <a:pt x="160036" y="225054"/>
                  </a:lnTo>
                  <a:lnTo>
                    <a:pt x="161211" y="225542"/>
                  </a:lnTo>
                  <a:lnTo>
                    <a:pt x="178576" y="206396"/>
                  </a:lnTo>
                  <a:lnTo>
                    <a:pt x="200782" y="192716"/>
                  </a:lnTo>
                  <a:lnTo>
                    <a:pt x="207791" y="192888"/>
                  </a:lnTo>
                  <a:lnTo>
                    <a:pt x="214313" y="195777"/>
                  </a:lnTo>
                  <a:lnTo>
                    <a:pt x="220510" y="200477"/>
                  </a:lnTo>
                  <a:lnTo>
                    <a:pt x="227396" y="215560"/>
                  </a:lnTo>
                  <a:lnTo>
                    <a:pt x="229232" y="224760"/>
                  </a:lnTo>
                  <a:lnTo>
                    <a:pt x="231381" y="227195"/>
                  </a:lnTo>
                  <a:lnTo>
                    <a:pt x="233738" y="225121"/>
                  </a:lnTo>
                  <a:lnTo>
                    <a:pt x="256051" y="167891"/>
                  </a:lnTo>
                  <a:lnTo>
                    <a:pt x="282319" y="107536"/>
                  </a:lnTo>
                  <a:lnTo>
                    <a:pt x="289075" y="88577"/>
                  </a:lnTo>
                  <a:lnTo>
                    <a:pt x="298242" y="73988"/>
                  </a:lnTo>
                  <a:lnTo>
                    <a:pt x="302351" y="73055"/>
                  </a:lnTo>
                  <a:lnTo>
                    <a:pt x="306014" y="76132"/>
                  </a:lnTo>
                  <a:lnTo>
                    <a:pt x="313122" y="90736"/>
                  </a:lnTo>
                  <a:lnTo>
                    <a:pt x="316115" y="1017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5919735" y="3513067"/>
              <a:ext cx="179594" cy="131553"/>
            </a:xfrm>
            <a:custGeom>
              <a:avLst/>
              <a:gdLst/>
              <a:ahLst/>
              <a:cxnLst/>
              <a:rect l="0" t="0" r="0" b="0"/>
              <a:pathLst>
                <a:path w="179594" h="131553">
                  <a:moveTo>
                    <a:pt x="21493" y="23378"/>
                  </a:moveTo>
                  <a:lnTo>
                    <a:pt x="8241" y="32213"/>
                  </a:lnTo>
                  <a:lnTo>
                    <a:pt x="4338" y="38514"/>
                  </a:lnTo>
                  <a:lnTo>
                    <a:pt x="0" y="55377"/>
                  </a:lnTo>
                  <a:lnTo>
                    <a:pt x="1617" y="63202"/>
                  </a:lnTo>
                  <a:lnTo>
                    <a:pt x="10810" y="76827"/>
                  </a:lnTo>
                  <a:lnTo>
                    <a:pt x="18070" y="80276"/>
                  </a:lnTo>
                  <a:lnTo>
                    <a:pt x="35998" y="81642"/>
                  </a:lnTo>
                  <a:lnTo>
                    <a:pt x="44107" y="78863"/>
                  </a:lnTo>
                  <a:lnTo>
                    <a:pt x="58048" y="68379"/>
                  </a:lnTo>
                  <a:lnTo>
                    <a:pt x="65477" y="49542"/>
                  </a:lnTo>
                  <a:lnTo>
                    <a:pt x="67854" y="27611"/>
                  </a:lnTo>
                  <a:lnTo>
                    <a:pt x="65828" y="8617"/>
                  </a:lnTo>
                  <a:lnTo>
                    <a:pt x="62145" y="3368"/>
                  </a:lnTo>
                  <a:lnTo>
                    <a:pt x="56915" y="792"/>
                  </a:lnTo>
                  <a:lnTo>
                    <a:pt x="50655" y="0"/>
                  </a:lnTo>
                  <a:lnTo>
                    <a:pt x="47407" y="2246"/>
                  </a:lnTo>
                  <a:lnTo>
                    <a:pt x="46165" y="6516"/>
                  </a:lnTo>
                  <a:lnTo>
                    <a:pt x="46262" y="12137"/>
                  </a:lnTo>
                  <a:lnTo>
                    <a:pt x="51301" y="23313"/>
                  </a:lnTo>
                  <a:lnTo>
                    <a:pt x="55234" y="28882"/>
                  </a:lnTo>
                  <a:lnTo>
                    <a:pt x="69465" y="37536"/>
                  </a:lnTo>
                  <a:lnTo>
                    <a:pt x="129553" y="59291"/>
                  </a:lnTo>
                  <a:lnTo>
                    <a:pt x="141328" y="69850"/>
                  </a:lnTo>
                  <a:lnTo>
                    <a:pt x="145762" y="76549"/>
                  </a:lnTo>
                  <a:lnTo>
                    <a:pt x="162686" y="126263"/>
                  </a:lnTo>
                  <a:lnTo>
                    <a:pt x="166473" y="129875"/>
                  </a:lnTo>
                  <a:lnTo>
                    <a:pt x="169922" y="131359"/>
                  </a:lnTo>
                  <a:lnTo>
                    <a:pt x="179593" y="1315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6332318" y="3578051"/>
              <a:ext cx="16643" cy="108174"/>
            </a:xfrm>
            <a:custGeom>
              <a:avLst/>
              <a:gdLst/>
              <a:ahLst/>
              <a:cxnLst/>
              <a:rect l="0" t="0" r="0" b="0"/>
              <a:pathLst>
                <a:path w="16643" h="108174">
                  <a:moveTo>
                    <a:pt x="16642" y="0"/>
                  </a:moveTo>
                  <a:lnTo>
                    <a:pt x="15717" y="61566"/>
                  </a:lnTo>
                  <a:lnTo>
                    <a:pt x="9999" y="88200"/>
                  </a:lnTo>
                  <a:lnTo>
                    <a:pt x="0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6348960" y="3509291"/>
              <a:ext cx="83211" cy="35477"/>
            </a:xfrm>
            <a:custGeom>
              <a:avLst/>
              <a:gdLst/>
              <a:ahLst/>
              <a:cxnLst/>
              <a:rect l="0" t="0" r="0" b="0"/>
              <a:pathLst>
                <a:path w="83211" h="35477">
                  <a:moveTo>
                    <a:pt x="0" y="10512"/>
                  </a:moveTo>
                  <a:lnTo>
                    <a:pt x="8834" y="1678"/>
                  </a:lnTo>
                  <a:lnTo>
                    <a:pt x="14210" y="0"/>
                  </a:lnTo>
                  <a:lnTo>
                    <a:pt x="27581" y="601"/>
                  </a:lnTo>
                  <a:lnTo>
                    <a:pt x="50702" y="10555"/>
                  </a:lnTo>
                  <a:lnTo>
                    <a:pt x="83210" y="3547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6433327" y="3611335"/>
              <a:ext cx="67916" cy="158101"/>
            </a:xfrm>
            <a:custGeom>
              <a:avLst/>
              <a:gdLst/>
              <a:ahLst/>
              <a:cxnLst/>
              <a:rect l="0" t="0" r="0" b="0"/>
              <a:pathLst>
                <a:path w="67916" h="158101">
                  <a:moveTo>
                    <a:pt x="7164" y="0"/>
                  </a:moveTo>
                  <a:lnTo>
                    <a:pt x="0" y="53491"/>
                  </a:lnTo>
                  <a:lnTo>
                    <a:pt x="2388" y="59699"/>
                  </a:lnTo>
                  <a:lnTo>
                    <a:pt x="6754" y="62914"/>
                  </a:lnTo>
                  <a:lnTo>
                    <a:pt x="33690" y="70264"/>
                  </a:lnTo>
                  <a:lnTo>
                    <a:pt x="53136" y="82353"/>
                  </a:lnTo>
                  <a:lnTo>
                    <a:pt x="62421" y="94849"/>
                  </a:lnTo>
                  <a:lnTo>
                    <a:pt x="66191" y="102064"/>
                  </a:lnTo>
                  <a:lnTo>
                    <a:pt x="67915" y="119943"/>
                  </a:lnTo>
                  <a:lnTo>
                    <a:pt x="65412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6662730" y="3569730"/>
              <a:ext cx="59875" cy="186315"/>
            </a:xfrm>
            <a:custGeom>
              <a:avLst/>
              <a:gdLst/>
              <a:ahLst/>
              <a:cxnLst/>
              <a:rect l="0" t="0" r="0" b="0"/>
              <a:pathLst>
                <a:path w="59875" h="186315">
                  <a:moveTo>
                    <a:pt x="27393" y="0"/>
                  </a:moveTo>
                  <a:lnTo>
                    <a:pt x="14141" y="8835"/>
                  </a:lnTo>
                  <a:lnTo>
                    <a:pt x="11162" y="14211"/>
                  </a:lnTo>
                  <a:lnTo>
                    <a:pt x="10317" y="27581"/>
                  </a:lnTo>
                  <a:lnTo>
                    <a:pt x="18233" y="65407"/>
                  </a:lnTo>
                  <a:lnTo>
                    <a:pt x="41882" y="119480"/>
                  </a:lnTo>
                  <a:lnTo>
                    <a:pt x="58087" y="148198"/>
                  </a:lnTo>
                  <a:lnTo>
                    <a:pt x="59874" y="157046"/>
                  </a:lnTo>
                  <a:lnTo>
                    <a:pt x="56930" y="174273"/>
                  </a:lnTo>
                  <a:lnTo>
                    <a:pt x="51707" y="179977"/>
                  </a:lnTo>
                  <a:lnTo>
                    <a:pt x="36042" y="186314"/>
                  </a:lnTo>
                  <a:lnTo>
                    <a:pt x="28536" y="186155"/>
                  </a:lnTo>
                  <a:lnTo>
                    <a:pt x="15265" y="181047"/>
                  </a:lnTo>
                  <a:lnTo>
                    <a:pt x="5669" y="170148"/>
                  </a:lnTo>
                  <a:lnTo>
                    <a:pt x="1816" y="163358"/>
                  </a:lnTo>
                  <a:lnTo>
                    <a:pt x="0" y="148417"/>
                  </a:lnTo>
                  <a:lnTo>
                    <a:pt x="2430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6770549" y="3516496"/>
              <a:ext cx="154927" cy="234966"/>
            </a:xfrm>
            <a:custGeom>
              <a:avLst/>
              <a:gdLst/>
              <a:ahLst/>
              <a:cxnLst/>
              <a:rect l="0" t="0" r="0" b="0"/>
              <a:pathLst>
                <a:path w="154927" h="234966">
                  <a:moveTo>
                    <a:pt x="2784" y="136444"/>
                  </a:moveTo>
                  <a:lnTo>
                    <a:pt x="11618" y="149696"/>
                  </a:lnTo>
                  <a:lnTo>
                    <a:pt x="12372" y="156374"/>
                  </a:lnTo>
                  <a:lnTo>
                    <a:pt x="0" y="209020"/>
                  </a:lnTo>
                  <a:lnTo>
                    <a:pt x="4937" y="226947"/>
                  </a:lnTo>
                  <a:lnTo>
                    <a:pt x="9767" y="231913"/>
                  </a:lnTo>
                  <a:lnTo>
                    <a:pt x="15760" y="234299"/>
                  </a:lnTo>
                  <a:lnTo>
                    <a:pt x="22529" y="234965"/>
                  </a:lnTo>
                  <a:lnTo>
                    <a:pt x="37448" y="228308"/>
                  </a:lnTo>
                  <a:lnTo>
                    <a:pt x="82815" y="189163"/>
                  </a:lnTo>
                  <a:lnTo>
                    <a:pt x="115025" y="139186"/>
                  </a:lnTo>
                  <a:lnTo>
                    <a:pt x="122011" y="119172"/>
                  </a:lnTo>
                  <a:lnTo>
                    <a:pt x="126863" y="59611"/>
                  </a:lnTo>
                  <a:lnTo>
                    <a:pt x="122965" y="25743"/>
                  </a:lnTo>
                  <a:lnTo>
                    <a:pt x="115986" y="8348"/>
                  </a:lnTo>
                  <a:lnTo>
                    <a:pt x="111536" y="1120"/>
                  </a:lnTo>
                  <a:lnTo>
                    <a:pt x="109495" y="0"/>
                  </a:lnTo>
                  <a:lnTo>
                    <a:pt x="109058" y="2952"/>
                  </a:lnTo>
                  <a:lnTo>
                    <a:pt x="109692" y="8618"/>
                  </a:lnTo>
                  <a:lnTo>
                    <a:pt x="115326" y="19844"/>
                  </a:lnTo>
                  <a:lnTo>
                    <a:pt x="138346" y="60034"/>
                  </a:lnTo>
                  <a:lnTo>
                    <a:pt x="154926" y="107377"/>
                  </a:lnTo>
                  <a:lnTo>
                    <a:pt x="154702" y="139646"/>
                  </a:lnTo>
                  <a:lnTo>
                    <a:pt x="144362" y="168211"/>
                  </a:lnTo>
                  <a:lnTo>
                    <a:pt x="126326" y="194686"/>
                  </a:lnTo>
                  <a:lnTo>
                    <a:pt x="127600" y="19469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6956396" y="3661261"/>
              <a:ext cx="101633" cy="99907"/>
            </a:xfrm>
            <a:custGeom>
              <a:avLst/>
              <a:gdLst/>
              <a:ahLst/>
              <a:cxnLst/>
              <a:rect l="0" t="0" r="0" b="0"/>
              <a:pathLst>
                <a:path w="101633" h="99907">
                  <a:moveTo>
                    <a:pt x="0" y="0"/>
                  </a:moveTo>
                  <a:lnTo>
                    <a:pt x="4794" y="26573"/>
                  </a:lnTo>
                  <a:lnTo>
                    <a:pt x="3686" y="64969"/>
                  </a:lnTo>
                  <a:lnTo>
                    <a:pt x="5231" y="73823"/>
                  </a:lnTo>
                  <a:lnTo>
                    <a:pt x="9959" y="81575"/>
                  </a:lnTo>
                  <a:lnTo>
                    <a:pt x="25076" y="95120"/>
                  </a:lnTo>
                  <a:lnTo>
                    <a:pt x="44121" y="99906"/>
                  </a:lnTo>
                  <a:lnTo>
                    <a:pt x="63988" y="98027"/>
                  </a:lnTo>
                  <a:lnTo>
                    <a:pt x="82064" y="91029"/>
                  </a:lnTo>
                  <a:lnTo>
                    <a:pt x="94413" y="79289"/>
                  </a:lnTo>
                  <a:lnTo>
                    <a:pt x="99000" y="72275"/>
                  </a:lnTo>
                  <a:lnTo>
                    <a:pt x="101632" y="54620"/>
                  </a:lnTo>
                  <a:lnTo>
                    <a:pt x="101039" y="44734"/>
                  </a:lnTo>
                  <a:lnTo>
                    <a:pt x="97870" y="37219"/>
                  </a:lnTo>
                  <a:lnTo>
                    <a:pt x="86952" y="26404"/>
                  </a:lnTo>
                  <a:lnTo>
                    <a:pt x="82932" y="25924"/>
                  </a:lnTo>
                  <a:lnTo>
                    <a:pt x="80250" y="28377"/>
                  </a:lnTo>
                  <a:lnTo>
                    <a:pt x="74890" y="416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7087260" y="3702867"/>
              <a:ext cx="85916" cy="88964"/>
            </a:xfrm>
            <a:custGeom>
              <a:avLst/>
              <a:gdLst/>
              <a:ahLst/>
              <a:cxnLst/>
              <a:rect l="0" t="0" r="0" b="0"/>
              <a:pathLst>
                <a:path w="85916" h="88964">
                  <a:moveTo>
                    <a:pt x="43878" y="0"/>
                  </a:moveTo>
                  <a:lnTo>
                    <a:pt x="6040" y="36182"/>
                  </a:lnTo>
                  <a:lnTo>
                    <a:pt x="2011" y="43537"/>
                  </a:lnTo>
                  <a:lnTo>
                    <a:pt x="0" y="59106"/>
                  </a:lnTo>
                  <a:lnTo>
                    <a:pt x="757" y="67140"/>
                  </a:lnTo>
                  <a:lnTo>
                    <a:pt x="4036" y="73421"/>
                  </a:lnTo>
                  <a:lnTo>
                    <a:pt x="15075" y="82866"/>
                  </a:lnTo>
                  <a:lnTo>
                    <a:pt x="41303" y="88963"/>
                  </a:lnTo>
                  <a:lnTo>
                    <a:pt x="59376" y="82993"/>
                  </a:lnTo>
                  <a:lnTo>
                    <a:pt x="74804" y="71095"/>
                  </a:lnTo>
                  <a:lnTo>
                    <a:pt x="84744" y="56561"/>
                  </a:lnTo>
                  <a:lnTo>
                    <a:pt x="85915" y="48802"/>
                  </a:lnTo>
                  <a:lnTo>
                    <a:pt x="82285" y="32784"/>
                  </a:lnTo>
                  <a:lnTo>
                    <a:pt x="69846" y="12590"/>
                  </a:lnTo>
                  <a:lnTo>
                    <a:pt x="63964" y="9318"/>
                  </a:lnTo>
                  <a:lnTo>
                    <a:pt x="50031" y="8147"/>
                  </a:lnTo>
                  <a:lnTo>
                    <a:pt x="47056" y="9130"/>
                  </a:lnTo>
                  <a:lnTo>
                    <a:pt x="46921" y="10709"/>
                  </a:lnTo>
                  <a:lnTo>
                    <a:pt x="52200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7219031" y="3553088"/>
              <a:ext cx="95172" cy="274595"/>
            </a:xfrm>
            <a:custGeom>
              <a:avLst/>
              <a:gdLst/>
              <a:ahLst/>
              <a:cxnLst/>
              <a:rect l="0" t="0" r="0" b="0"/>
              <a:pathLst>
                <a:path w="95172" h="274595">
                  <a:moveTo>
                    <a:pt x="45244" y="0"/>
                  </a:moveTo>
                  <a:lnTo>
                    <a:pt x="40827" y="46327"/>
                  </a:lnTo>
                  <a:lnTo>
                    <a:pt x="21800" y="100109"/>
                  </a:lnTo>
                  <a:lnTo>
                    <a:pt x="3772" y="159857"/>
                  </a:lnTo>
                  <a:lnTo>
                    <a:pt x="0" y="180146"/>
                  </a:lnTo>
                  <a:lnTo>
                    <a:pt x="1406" y="198409"/>
                  </a:lnTo>
                  <a:lnTo>
                    <a:pt x="11812" y="228701"/>
                  </a:lnTo>
                  <a:lnTo>
                    <a:pt x="23914" y="245260"/>
                  </a:lnTo>
                  <a:lnTo>
                    <a:pt x="38538" y="257858"/>
                  </a:lnTo>
                  <a:lnTo>
                    <a:pt x="62364" y="269224"/>
                  </a:lnTo>
                  <a:lnTo>
                    <a:pt x="95171" y="2745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7305880" y="3752793"/>
              <a:ext cx="83212" cy="116807"/>
            </a:xfrm>
            <a:custGeom>
              <a:avLst/>
              <a:gdLst/>
              <a:ahLst/>
              <a:cxnLst/>
              <a:rect l="0" t="0" r="0" b="0"/>
              <a:pathLst>
                <a:path w="83212" h="116807">
                  <a:moveTo>
                    <a:pt x="83211" y="0"/>
                  </a:moveTo>
                  <a:lnTo>
                    <a:pt x="65541" y="0"/>
                  </a:lnTo>
                  <a:lnTo>
                    <a:pt x="59412" y="2774"/>
                  </a:lnTo>
                  <a:lnTo>
                    <a:pt x="50136" y="13252"/>
                  </a:lnTo>
                  <a:lnTo>
                    <a:pt x="47863" y="29620"/>
                  </a:lnTo>
                  <a:lnTo>
                    <a:pt x="58797" y="89475"/>
                  </a:lnTo>
                  <a:lnTo>
                    <a:pt x="61387" y="98481"/>
                  </a:lnTo>
                  <a:lnTo>
                    <a:pt x="59416" y="105410"/>
                  </a:lnTo>
                  <a:lnTo>
                    <a:pt x="54404" y="110954"/>
                  </a:lnTo>
                  <a:lnTo>
                    <a:pt x="47364" y="115575"/>
                  </a:lnTo>
                  <a:lnTo>
                    <a:pt x="39897" y="116806"/>
                  </a:lnTo>
                  <a:lnTo>
                    <a:pt x="0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5692308" y="3661261"/>
              <a:ext cx="49216" cy="257438"/>
            </a:xfrm>
            <a:custGeom>
              <a:avLst/>
              <a:gdLst/>
              <a:ahLst/>
              <a:cxnLst/>
              <a:rect l="0" t="0" r="0" b="0"/>
              <a:pathLst>
                <a:path w="49216" h="257438">
                  <a:moveTo>
                    <a:pt x="24252" y="0"/>
                  </a:moveTo>
                  <a:lnTo>
                    <a:pt x="15201" y="54309"/>
                  </a:lnTo>
                  <a:lnTo>
                    <a:pt x="2891" y="116558"/>
                  </a:lnTo>
                  <a:lnTo>
                    <a:pt x="0" y="173933"/>
                  </a:lnTo>
                  <a:lnTo>
                    <a:pt x="3847" y="225639"/>
                  </a:lnTo>
                  <a:lnTo>
                    <a:pt x="10868" y="243899"/>
                  </a:lnTo>
                  <a:lnTo>
                    <a:pt x="15330" y="251357"/>
                  </a:lnTo>
                  <a:lnTo>
                    <a:pt x="21077" y="255405"/>
                  </a:lnTo>
                  <a:lnTo>
                    <a:pt x="27683" y="257179"/>
                  </a:lnTo>
                  <a:lnTo>
                    <a:pt x="34861" y="257437"/>
                  </a:lnTo>
                  <a:lnTo>
                    <a:pt x="39645" y="253911"/>
                  </a:lnTo>
                  <a:lnTo>
                    <a:pt x="49215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5666634" y="3761114"/>
              <a:ext cx="124817" cy="24964"/>
            </a:xfrm>
            <a:custGeom>
              <a:avLst/>
              <a:gdLst/>
              <a:ahLst/>
              <a:cxnLst/>
              <a:rect l="0" t="0" r="0" b="0"/>
              <a:pathLst>
                <a:path w="124817" h="24964">
                  <a:moveTo>
                    <a:pt x="0" y="0"/>
                  </a:moveTo>
                  <a:lnTo>
                    <a:pt x="20854" y="12361"/>
                  </a:lnTo>
                  <a:lnTo>
                    <a:pt x="50147" y="20818"/>
                  </a:lnTo>
                  <a:lnTo>
                    <a:pt x="96061" y="24144"/>
                  </a:lnTo>
                  <a:lnTo>
                    <a:pt x="124816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5806274" y="3836003"/>
              <a:ext cx="176561" cy="143040"/>
            </a:xfrm>
            <a:custGeom>
              <a:avLst/>
              <a:gdLst/>
              <a:ahLst/>
              <a:cxnLst/>
              <a:rect l="0" t="0" r="0" b="0"/>
              <a:pathLst>
                <a:path w="176561" h="143040">
                  <a:moveTo>
                    <a:pt x="10139" y="0"/>
                  </a:moveTo>
                  <a:lnTo>
                    <a:pt x="18974" y="8835"/>
                  </a:lnTo>
                  <a:lnTo>
                    <a:pt x="23425" y="9589"/>
                  </a:lnTo>
                  <a:lnTo>
                    <a:pt x="28242" y="8241"/>
                  </a:lnTo>
                  <a:lnTo>
                    <a:pt x="33302" y="5495"/>
                  </a:lnTo>
                  <a:lnTo>
                    <a:pt x="33902" y="4588"/>
                  </a:lnTo>
                  <a:lnTo>
                    <a:pt x="27172" y="6045"/>
                  </a:lnTo>
                  <a:lnTo>
                    <a:pt x="12207" y="16482"/>
                  </a:lnTo>
                  <a:lnTo>
                    <a:pt x="478" y="35702"/>
                  </a:lnTo>
                  <a:lnTo>
                    <a:pt x="0" y="43217"/>
                  </a:lnTo>
                  <a:lnTo>
                    <a:pt x="4400" y="58964"/>
                  </a:lnTo>
                  <a:lnTo>
                    <a:pt x="10011" y="65197"/>
                  </a:lnTo>
                  <a:lnTo>
                    <a:pt x="26108" y="74589"/>
                  </a:lnTo>
                  <a:lnTo>
                    <a:pt x="55962" y="80656"/>
                  </a:lnTo>
                  <a:lnTo>
                    <a:pt x="74884" y="77145"/>
                  </a:lnTo>
                  <a:lnTo>
                    <a:pt x="111600" y="63167"/>
                  </a:lnTo>
                  <a:lnTo>
                    <a:pt x="103926" y="64441"/>
                  </a:lnTo>
                  <a:lnTo>
                    <a:pt x="99476" y="67923"/>
                  </a:lnTo>
                  <a:lnTo>
                    <a:pt x="88795" y="86077"/>
                  </a:lnTo>
                  <a:lnTo>
                    <a:pt x="82696" y="101127"/>
                  </a:lnTo>
                  <a:lnTo>
                    <a:pt x="81834" y="117061"/>
                  </a:lnTo>
                  <a:lnTo>
                    <a:pt x="82899" y="125194"/>
                  </a:lnTo>
                  <a:lnTo>
                    <a:pt x="86382" y="131540"/>
                  </a:lnTo>
                  <a:lnTo>
                    <a:pt x="97649" y="141057"/>
                  </a:lnTo>
                  <a:lnTo>
                    <a:pt x="104537" y="143039"/>
                  </a:lnTo>
                  <a:lnTo>
                    <a:pt x="119586" y="142777"/>
                  </a:lnTo>
                  <a:lnTo>
                    <a:pt x="135521" y="132183"/>
                  </a:lnTo>
                  <a:lnTo>
                    <a:pt x="150924" y="114222"/>
                  </a:lnTo>
                  <a:lnTo>
                    <a:pt x="176560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5996215" y="3769435"/>
              <a:ext cx="61509" cy="224669"/>
            </a:xfrm>
            <a:custGeom>
              <a:avLst/>
              <a:gdLst/>
              <a:ahLst/>
              <a:cxnLst/>
              <a:rect l="0" t="0" r="0" b="0"/>
              <a:pathLst>
                <a:path w="61509" h="224669">
                  <a:moveTo>
                    <a:pt x="11582" y="0"/>
                  </a:moveTo>
                  <a:lnTo>
                    <a:pt x="11581" y="53491"/>
                  </a:lnTo>
                  <a:lnTo>
                    <a:pt x="9116" y="114864"/>
                  </a:lnTo>
                  <a:lnTo>
                    <a:pt x="0" y="156134"/>
                  </a:lnTo>
                  <a:lnTo>
                    <a:pt x="1087" y="161412"/>
                  </a:lnTo>
                  <a:lnTo>
                    <a:pt x="4585" y="164007"/>
                  </a:lnTo>
                  <a:lnTo>
                    <a:pt x="30129" y="170361"/>
                  </a:lnTo>
                  <a:lnTo>
                    <a:pt x="43247" y="180192"/>
                  </a:lnTo>
                  <a:lnTo>
                    <a:pt x="49335" y="186696"/>
                  </a:lnTo>
                  <a:lnTo>
                    <a:pt x="52468" y="193806"/>
                  </a:lnTo>
                  <a:lnTo>
                    <a:pt x="54310" y="214291"/>
                  </a:lnTo>
                  <a:lnTo>
                    <a:pt x="55785" y="217750"/>
                  </a:lnTo>
                  <a:lnTo>
                    <a:pt x="61508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6091007" y="3904831"/>
              <a:ext cx="166422" cy="73769"/>
            </a:xfrm>
            <a:custGeom>
              <a:avLst/>
              <a:gdLst/>
              <a:ahLst/>
              <a:cxnLst/>
              <a:rect l="0" t="0" r="0" b="0"/>
              <a:pathLst>
                <a:path w="166422" h="73769">
                  <a:moveTo>
                    <a:pt x="0" y="22704"/>
                  </a:moveTo>
                  <a:lnTo>
                    <a:pt x="4418" y="9451"/>
                  </a:lnTo>
                  <a:lnTo>
                    <a:pt x="8493" y="7397"/>
                  </a:lnTo>
                  <a:lnTo>
                    <a:pt x="13983" y="7877"/>
                  </a:lnTo>
                  <a:lnTo>
                    <a:pt x="20417" y="10046"/>
                  </a:lnTo>
                  <a:lnTo>
                    <a:pt x="32497" y="19852"/>
                  </a:lnTo>
                  <a:lnTo>
                    <a:pt x="43105" y="33456"/>
                  </a:lnTo>
                  <a:lnTo>
                    <a:pt x="50901" y="48747"/>
                  </a:lnTo>
                  <a:lnTo>
                    <a:pt x="52517" y="64789"/>
                  </a:lnTo>
                  <a:lnTo>
                    <a:pt x="51653" y="72950"/>
                  </a:lnTo>
                  <a:lnTo>
                    <a:pt x="52002" y="73768"/>
                  </a:lnTo>
                  <a:lnTo>
                    <a:pt x="61671" y="46796"/>
                  </a:lnTo>
                  <a:lnTo>
                    <a:pt x="81113" y="18628"/>
                  </a:lnTo>
                  <a:lnTo>
                    <a:pt x="101697" y="5368"/>
                  </a:lnTo>
                  <a:lnTo>
                    <a:pt x="129780" y="0"/>
                  </a:lnTo>
                  <a:lnTo>
                    <a:pt x="166421" y="60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6074365" y="3890810"/>
              <a:ext cx="266275" cy="126168"/>
            </a:xfrm>
            <a:custGeom>
              <a:avLst/>
              <a:gdLst/>
              <a:ahLst/>
              <a:cxnLst/>
              <a:rect l="0" t="0" r="0" b="0"/>
              <a:pathLst>
                <a:path w="266275" h="126168">
                  <a:moveTo>
                    <a:pt x="0" y="103293"/>
                  </a:moveTo>
                  <a:lnTo>
                    <a:pt x="41655" y="73982"/>
                  </a:lnTo>
                  <a:lnTo>
                    <a:pt x="87172" y="19828"/>
                  </a:lnTo>
                  <a:lnTo>
                    <a:pt x="91399" y="11592"/>
                  </a:lnTo>
                  <a:lnTo>
                    <a:pt x="90518" y="6101"/>
                  </a:lnTo>
                  <a:lnTo>
                    <a:pt x="86233" y="2441"/>
                  </a:lnTo>
                  <a:lnTo>
                    <a:pt x="79678" y="0"/>
                  </a:lnTo>
                  <a:lnTo>
                    <a:pt x="74384" y="1147"/>
                  </a:lnTo>
                  <a:lnTo>
                    <a:pt x="69930" y="4685"/>
                  </a:lnTo>
                  <a:lnTo>
                    <a:pt x="59244" y="22917"/>
                  </a:lnTo>
                  <a:lnTo>
                    <a:pt x="56138" y="30293"/>
                  </a:lnTo>
                  <a:lnTo>
                    <a:pt x="55153" y="48351"/>
                  </a:lnTo>
                  <a:lnTo>
                    <a:pt x="56184" y="58344"/>
                  </a:lnTo>
                  <a:lnTo>
                    <a:pt x="59646" y="65931"/>
                  </a:lnTo>
                  <a:lnTo>
                    <a:pt x="70888" y="76826"/>
                  </a:lnTo>
                  <a:lnTo>
                    <a:pt x="97229" y="88157"/>
                  </a:lnTo>
                  <a:lnTo>
                    <a:pt x="132873" y="92953"/>
                  </a:lnTo>
                  <a:lnTo>
                    <a:pt x="140358" y="96400"/>
                  </a:lnTo>
                  <a:lnTo>
                    <a:pt x="144422" y="101471"/>
                  </a:lnTo>
                  <a:lnTo>
                    <a:pt x="146208" y="107626"/>
                  </a:lnTo>
                  <a:lnTo>
                    <a:pt x="145549" y="113578"/>
                  </a:lnTo>
                  <a:lnTo>
                    <a:pt x="139886" y="125123"/>
                  </a:lnTo>
                  <a:lnTo>
                    <a:pt x="138561" y="126167"/>
                  </a:lnTo>
                  <a:lnTo>
                    <a:pt x="139554" y="119932"/>
                  </a:lnTo>
                  <a:lnTo>
                    <a:pt x="150474" y="110380"/>
                  </a:lnTo>
                  <a:lnTo>
                    <a:pt x="205320" y="72710"/>
                  </a:lnTo>
                  <a:lnTo>
                    <a:pt x="266274" y="5336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6365602" y="3906475"/>
              <a:ext cx="66569" cy="154346"/>
            </a:xfrm>
            <a:custGeom>
              <a:avLst/>
              <a:gdLst/>
              <a:ahLst/>
              <a:cxnLst/>
              <a:rect l="0" t="0" r="0" b="0"/>
              <a:pathLst>
                <a:path w="66569" h="154346">
                  <a:moveTo>
                    <a:pt x="66568" y="4418"/>
                  </a:moveTo>
                  <a:lnTo>
                    <a:pt x="53316" y="0"/>
                  </a:lnTo>
                  <a:lnTo>
                    <a:pt x="39413" y="297"/>
                  </a:lnTo>
                  <a:lnTo>
                    <a:pt x="31823" y="1671"/>
                  </a:lnTo>
                  <a:lnTo>
                    <a:pt x="25838" y="6285"/>
                  </a:lnTo>
                  <a:lnTo>
                    <a:pt x="16723" y="21273"/>
                  </a:lnTo>
                  <a:lnTo>
                    <a:pt x="15771" y="29523"/>
                  </a:lnTo>
                  <a:lnTo>
                    <a:pt x="19645" y="46086"/>
                  </a:lnTo>
                  <a:lnTo>
                    <a:pt x="47660" y="103119"/>
                  </a:lnTo>
                  <a:lnTo>
                    <a:pt x="59528" y="128893"/>
                  </a:lnTo>
                  <a:lnTo>
                    <a:pt x="60025" y="136403"/>
                  </a:lnTo>
                  <a:lnTo>
                    <a:pt x="55648" y="149678"/>
                  </a:lnTo>
                  <a:lnTo>
                    <a:pt x="50967" y="153033"/>
                  </a:lnTo>
                  <a:lnTo>
                    <a:pt x="45073" y="154345"/>
                  </a:lnTo>
                  <a:lnTo>
                    <a:pt x="23525" y="151775"/>
                  </a:lnTo>
                  <a:lnTo>
                    <a:pt x="0" y="14587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6373923" y="3902571"/>
              <a:ext cx="315625" cy="413908"/>
            </a:xfrm>
            <a:custGeom>
              <a:avLst/>
              <a:gdLst/>
              <a:ahLst/>
              <a:cxnLst/>
              <a:rect l="0" t="0" r="0" b="0"/>
              <a:pathLst>
                <a:path w="315625" h="413908">
                  <a:moveTo>
                    <a:pt x="282916" y="0"/>
                  </a:moveTo>
                  <a:lnTo>
                    <a:pt x="302827" y="54942"/>
                  </a:lnTo>
                  <a:lnTo>
                    <a:pt x="313284" y="102214"/>
                  </a:lnTo>
                  <a:lnTo>
                    <a:pt x="315624" y="155793"/>
                  </a:lnTo>
                  <a:lnTo>
                    <a:pt x="307194" y="192653"/>
                  </a:lnTo>
                  <a:lnTo>
                    <a:pt x="282461" y="246968"/>
                  </a:lnTo>
                  <a:lnTo>
                    <a:pt x="240540" y="305910"/>
                  </a:lnTo>
                  <a:lnTo>
                    <a:pt x="184730" y="357633"/>
                  </a:lnTo>
                  <a:lnTo>
                    <a:pt x="141677" y="391821"/>
                  </a:lnTo>
                  <a:lnTo>
                    <a:pt x="95464" y="409872"/>
                  </a:lnTo>
                  <a:lnTo>
                    <a:pt x="41868" y="413907"/>
                  </a:lnTo>
                  <a:lnTo>
                    <a:pt x="0" y="4077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5468108" y="3619656"/>
              <a:ext cx="131959" cy="490943"/>
            </a:xfrm>
            <a:custGeom>
              <a:avLst/>
              <a:gdLst/>
              <a:ahLst/>
              <a:cxnLst/>
              <a:rect l="0" t="0" r="0" b="0"/>
              <a:pathLst>
                <a:path w="131959" h="490943">
                  <a:moveTo>
                    <a:pt x="98673" y="0"/>
                  </a:moveTo>
                  <a:lnTo>
                    <a:pt x="81004" y="4417"/>
                  </a:lnTo>
                  <a:lnTo>
                    <a:pt x="56764" y="20416"/>
                  </a:lnTo>
                  <a:lnTo>
                    <a:pt x="40850" y="42724"/>
                  </a:lnTo>
                  <a:lnTo>
                    <a:pt x="17619" y="94875"/>
                  </a:lnTo>
                  <a:lnTo>
                    <a:pt x="4794" y="147666"/>
                  </a:lnTo>
                  <a:lnTo>
                    <a:pt x="0" y="208328"/>
                  </a:lnTo>
                  <a:lnTo>
                    <a:pt x="1519" y="268251"/>
                  </a:lnTo>
                  <a:lnTo>
                    <a:pt x="14866" y="328815"/>
                  </a:lnTo>
                  <a:lnTo>
                    <a:pt x="40713" y="390194"/>
                  </a:lnTo>
                  <a:lnTo>
                    <a:pt x="59618" y="421643"/>
                  </a:lnTo>
                  <a:lnTo>
                    <a:pt x="122794" y="482343"/>
                  </a:lnTo>
                  <a:lnTo>
                    <a:pt x="131958" y="4909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59" name="Freeform 158"/>
          <p:cNvSpPr/>
          <p:nvPr/>
        </p:nvSpPr>
        <p:spPr>
          <a:xfrm>
            <a:off x="4659787" y="2829156"/>
            <a:ext cx="8322" cy="1"/>
          </a:xfrm>
          <a:custGeom>
            <a:avLst/>
            <a:gdLst/>
            <a:ahLst/>
            <a:cxnLst/>
            <a:rect l="0" t="0" r="0" b="0"/>
            <a:pathLst>
              <a:path w="8322" h="1">
                <a:moveTo>
                  <a:pt x="8321" y="0"/>
                </a:move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66" name="Group 165"/>
          <p:cNvGrpSpPr/>
          <p:nvPr/>
        </p:nvGrpSpPr>
        <p:grpSpPr>
          <a:xfrm>
            <a:off x="3012219" y="1264799"/>
            <a:ext cx="757217" cy="432696"/>
            <a:chOff x="3012219" y="1264799"/>
            <a:chExt cx="757217" cy="432696"/>
          </a:xfrm>
        </p:grpSpPr>
        <p:sp>
          <p:nvSpPr>
            <p:cNvPr id="160" name="Freeform 159"/>
            <p:cNvSpPr/>
            <p:nvPr/>
          </p:nvSpPr>
          <p:spPr>
            <a:xfrm>
              <a:off x="3065487" y="1302710"/>
              <a:ext cx="171402" cy="295563"/>
            </a:xfrm>
            <a:custGeom>
              <a:avLst/>
              <a:gdLst/>
              <a:ahLst/>
              <a:cxnLst/>
              <a:rect l="0" t="0" r="0" b="0"/>
              <a:pathLst>
                <a:path w="171402" h="295563">
                  <a:moveTo>
                    <a:pt x="171401" y="28658"/>
                  </a:moveTo>
                  <a:lnTo>
                    <a:pt x="171401" y="10988"/>
                  </a:lnTo>
                  <a:lnTo>
                    <a:pt x="167702" y="5783"/>
                  </a:lnTo>
                  <a:lnTo>
                    <a:pt x="161539" y="2313"/>
                  </a:lnTo>
                  <a:lnTo>
                    <a:pt x="153731" y="0"/>
                  </a:lnTo>
                  <a:lnTo>
                    <a:pt x="135194" y="4826"/>
                  </a:lnTo>
                  <a:lnTo>
                    <a:pt x="93161" y="30525"/>
                  </a:lnTo>
                  <a:lnTo>
                    <a:pt x="43118" y="85912"/>
                  </a:lnTo>
                  <a:lnTo>
                    <a:pt x="7936" y="148326"/>
                  </a:lnTo>
                  <a:lnTo>
                    <a:pt x="0" y="181329"/>
                  </a:lnTo>
                  <a:lnTo>
                    <a:pt x="2066" y="210112"/>
                  </a:lnTo>
                  <a:lnTo>
                    <a:pt x="11972" y="244687"/>
                  </a:lnTo>
                  <a:lnTo>
                    <a:pt x="30776" y="275761"/>
                  </a:lnTo>
                  <a:lnTo>
                    <a:pt x="36046" y="282151"/>
                  </a:lnTo>
                  <a:lnTo>
                    <a:pt x="51763" y="291717"/>
                  </a:lnTo>
                  <a:lnTo>
                    <a:pt x="61132" y="295562"/>
                  </a:lnTo>
                  <a:lnTo>
                    <a:pt x="83869" y="294903"/>
                  </a:lnTo>
                  <a:lnTo>
                    <a:pt x="107534" y="287522"/>
                  </a:lnTo>
                  <a:lnTo>
                    <a:pt x="135527" y="267773"/>
                  </a:lnTo>
                  <a:lnTo>
                    <a:pt x="171401" y="2200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3270559" y="1306405"/>
              <a:ext cx="149393" cy="283004"/>
            </a:xfrm>
            <a:custGeom>
              <a:avLst/>
              <a:gdLst/>
              <a:ahLst/>
              <a:cxnLst/>
              <a:rect l="0" t="0" r="0" b="0"/>
              <a:pathLst>
                <a:path w="149393" h="283004">
                  <a:moveTo>
                    <a:pt x="41218" y="0"/>
                  </a:moveTo>
                  <a:lnTo>
                    <a:pt x="16553" y="58382"/>
                  </a:lnTo>
                  <a:lnTo>
                    <a:pt x="10488" y="88181"/>
                  </a:lnTo>
                  <a:lnTo>
                    <a:pt x="2552" y="141770"/>
                  </a:lnTo>
                  <a:lnTo>
                    <a:pt x="0" y="201606"/>
                  </a:lnTo>
                  <a:lnTo>
                    <a:pt x="4145" y="231087"/>
                  </a:lnTo>
                  <a:lnTo>
                    <a:pt x="15646" y="252971"/>
                  </a:lnTo>
                  <a:lnTo>
                    <a:pt x="21396" y="255556"/>
                  </a:lnTo>
                  <a:lnTo>
                    <a:pt x="28004" y="255430"/>
                  </a:lnTo>
                  <a:lnTo>
                    <a:pt x="35182" y="253497"/>
                  </a:lnTo>
                  <a:lnTo>
                    <a:pt x="48089" y="243953"/>
                  </a:lnTo>
                  <a:lnTo>
                    <a:pt x="59065" y="230465"/>
                  </a:lnTo>
                  <a:lnTo>
                    <a:pt x="89155" y="174594"/>
                  </a:lnTo>
                  <a:lnTo>
                    <a:pt x="92592" y="166322"/>
                  </a:lnTo>
                  <a:lnTo>
                    <a:pt x="93959" y="164506"/>
                  </a:lnTo>
                  <a:lnTo>
                    <a:pt x="89509" y="188163"/>
                  </a:lnTo>
                  <a:lnTo>
                    <a:pt x="84144" y="232866"/>
                  </a:lnTo>
                  <a:lnTo>
                    <a:pt x="88341" y="254199"/>
                  </a:lnTo>
                  <a:lnTo>
                    <a:pt x="92050" y="263771"/>
                  </a:lnTo>
                  <a:lnTo>
                    <a:pt x="103566" y="276872"/>
                  </a:lnTo>
                  <a:lnTo>
                    <a:pt x="110520" y="281660"/>
                  </a:lnTo>
                  <a:lnTo>
                    <a:pt x="117006" y="283003"/>
                  </a:lnTo>
                  <a:lnTo>
                    <a:pt x="123178" y="282049"/>
                  </a:lnTo>
                  <a:lnTo>
                    <a:pt x="138235" y="274338"/>
                  </a:lnTo>
                  <a:lnTo>
                    <a:pt x="149392" y="2662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3428272" y="1431220"/>
              <a:ext cx="71777" cy="201996"/>
            </a:xfrm>
            <a:custGeom>
              <a:avLst/>
              <a:gdLst/>
              <a:ahLst/>
              <a:cxnLst/>
              <a:rect l="0" t="0" r="0" b="0"/>
              <a:pathLst>
                <a:path w="71777" h="201996">
                  <a:moveTo>
                    <a:pt x="58247" y="0"/>
                  </a:moveTo>
                  <a:lnTo>
                    <a:pt x="44995" y="8835"/>
                  </a:lnTo>
                  <a:lnTo>
                    <a:pt x="36024" y="20569"/>
                  </a:lnTo>
                  <a:lnTo>
                    <a:pt x="32337" y="27581"/>
                  </a:lnTo>
                  <a:lnTo>
                    <a:pt x="30706" y="45234"/>
                  </a:lnTo>
                  <a:lnTo>
                    <a:pt x="37192" y="82284"/>
                  </a:lnTo>
                  <a:lnTo>
                    <a:pt x="67884" y="142328"/>
                  </a:lnTo>
                  <a:lnTo>
                    <a:pt x="71776" y="162493"/>
                  </a:lnTo>
                  <a:lnTo>
                    <a:pt x="68575" y="178852"/>
                  </a:lnTo>
                  <a:lnTo>
                    <a:pt x="65132" y="185803"/>
                  </a:lnTo>
                  <a:lnTo>
                    <a:pt x="53911" y="195992"/>
                  </a:lnTo>
                  <a:lnTo>
                    <a:pt x="47035" y="200003"/>
                  </a:lnTo>
                  <a:lnTo>
                    <a:pt x="31999" y="201995"/>
                  </a:lnTo>
                  <a:lnTo>
                    <a:pt x="24106" y="201232"/>
                  </a:lnTo>
                  <a:lnTo>
                    <a:pt x="17920" y="197949"/>
                  </a:lnTo>
                  <a:lnTo>
                    <a:pt x="8581" y="186906"/>
                  </a:lnTo>
                  <a:lnTo>
                    <a:pt x="3813" y="172752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3574110" y="1264799"/>
              <a:ext cx="162042" cy="336974"/>
            </a:xfrm>
            <a:custGeom>
              <a:avLst/>
              <a:gdLst/>
              <a:ahLst/>
              <a:cxnLst/>
              <a:rect l="0" t="0" r="0" b="0"/>
              <a:pathLst>
                <a:path w="162042" h="336974">
                  <a:moveTo>
                    <a:pt x="37225" y="0"/>
                  </a:moveTo>
                  <a:lnTo>
                    <a:pt x="31506" y="22703"/>
                  </a:lnTo>
                  <a:lnTo>
                    <a:pt x="26952" y="75265"/>
                  </a:lnTo>
                  <a:lnTo>
                    <a:pt x="17424" y="130438"/>
                  </a:lnTo>
                  <a:lnTo>
                    <a:pt x="7563" y="184927"/>
                  </a:lnTo>
                  <a:lnTo>
                    <a:pt x="0" y="243599"/>
                  </a:lnTo>
                  <a:lnTo>
                    <a:pt x="1335" y="272808"/>
                  </a:lnTo>
                  <a:lnTo>
                    <a:pt x="7714" y="287977"/>
                  </a:lnTo>
                  <a:lnTo>
                    <a:pt x="12003" y="294611"/>
                  </a:lnTo>
                  <a:lnTo>
                    <a:pt x="17637" y="298109"/>
                  </a:lnTo>
                  <a:lnTo>
                    <a:pt x="31293" y="299531"/>
                  </a:lnTo>
                  <a:lnTo>
                    <a:pt x="44142" y="294615"/>
                  </a:lnTo>
                  <a:lnTo>
                    <a:pt x="56017" y="285342"/>
                  </a:lnTo>
                  <a:lnTo>
                    <a:pt x="84295" y="248856"/>
                  </a:lnTo>
                  <a:lnTo>
                    <a:pt x="84323" y="244491"/>
                  </a:lnTo>
                  <a:lnTo>
                    <a:pt x="80642" y="242507"/>
                  </a:lnTo>
                  <a:lnTo>
                    <a:pt x="74491" y="242108"/>
                  </a:lnTo>
                  <a:lnTo>
                    <a:pt x="60260" y="246596"/>
                  </a:lnTo>
                  <a:lnTo>
                    <a:pt x="52581" y="250382"/>
                  </a:lnTo>
                  <a:lnTo>
                    <a:pt x="48387" y="256604"/>
                  </a:lnTo>
                  <a:lnTo>
                    <a:pt x="46192" y="273379"/>
                  </a:lnTo>
                  <a:lnTo>
                    <a:pt x="48751" y="280256"/>
                  </a:lnTo>
                  <a:lnTo>
                    <a:pt x="58990" y="290363"/>
                  </a:lnTo>
                  <a:lnTo>
                    <a:pt x="99825" y="314750"/>
                  </a:lnTo>
                  <a:lnTo>
                    <a:pt x="117308" y="334878"/>
                  </a:lnTo>
                  <a:lnTo>
                    <a:pt x="122973" y="336973"/>
                  </a:lnTo>
                  <a:lnTo>
                    <a:pt x="128599" y="335596"/>
                  </a:lnTo>
                  <a:lnTo>
                    <a:pt x="134199" y="331905"/>
                  </a:lnTo>
                  <a:lnTo>
                    <a:pt x="142886" y="320406"/>
                  </a:lnTo>
                  <a:lnTo>
                    <a:pt x="155997" y="286007"/>
                  </a:lnTo>
                  <a:lnTo>
                    <a:pt x="161245" y="235132"/>
                  </a:lnTo>
                  <a:lnTo>
                    <a:pt x="162041" y="2080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3586372" y="1356331"/>
              <a:ext cx="183064" cy="24964"/>
            </a:xfrm>
            <a:custGeom>
              <a:avLst/>
              <a:gdLst/>
              <a:ahLst/>
              <a:cxnLst/>
              <a:rect l="0" t="0" r="0" b="0"/>
              <a:pathLst>
                <a:path w="183064" h="24964">
                  <a:moveTo>
                    <a:pt x="0" y="0"/>
                  </a:moveTo>
                  <a:lnTo>
                    <a:pt x="60655" y="0"/>
                  </a:lnTo>
                  <a:lnTo>
                    <a:pt x="111971" y="6643"/>
                  </a:lnTo>
                  <a:lnTo>
                    <a:pt x="159227" y="16858"/>
                  </a:lnTo>
                  <a:lnTo>
                    <a:pt x="183063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012219" y="1664210"/>
              <a:ext cx="690649" cy="33285"/>
            </a:xfrm>
            <a:custGeom>
              <a:avLst/>
              <a:gdLst/>
              <a:ahLst/>
              <a:cxnLst/>
              <a:rect l="0" t="0" r="0" b="0"/>
              <a:pathLst>
                <a:path w="690649" h="33285">
                  <a:moveTo>
                    <a:pt x="0" y="33284"/>
                  </a:moveTo>
                  <a:lnTo>
                    <a:pt x="57909" y="28867"/>
                  </a:lnTo>
                  <a:lnTo>
                    <a:pt x="121017" y="24809"/>
                  </a:lnTo>
                  <a:lnTo>
                    <a:pt x="177564" y="17900"/>
                  </a:lnTo>
                  <a:lnTo>
                    <a:pt x="232996" y="14342"/>
                  </a:lnTo>
                  <a:lnTo>
                    <a:pt x="294183" y="9114"/>
                  </a:lnTo>
                  <a:lnTo>
                    <a:pt x="351916" y="8425"/>
                  </a:lnTo>
                  <a:lnTo>
                    <a:pt x="407687" y="5869"/>
                  </a:lnTo>
                  <a:lnTo>
                    <a:pt x="463199" y="773"/>
                  </a:lnTo>
                  <a:lnTo>
                    <a:pt x="518679" y="101"/>
                  </a:lnTo>
                  <a:lnTo>
                    <a:pt x="579084" y="13"/>
                  </a:lnTo>
                  <a:lnTo>
                    <a:pt x="637278" y="2"/>
                  </a:lnTo>
                  <a:lnTo>
                    <a:pt x="69064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4460193" y="1164960"/>
            <a:ext cx="4216126" cy="2205901"/>
            <a:chOff x="4460193" y="1164960"/>
            <a:chExt cx="4216126" cy="2205901"/>
          </a:xfrm>
        </p:grpSpPr>
        <p:sp>
          <p:nvSpPr>
            <p:cNvPr id="167" name="Freeform 166"/>
            <p:cNvSpPr/>
            <p:nvPr/>
          </p:nvSpPr>
          <p:spPr>
            <a:xfrm>
              <a:off x="4460193" y="1564982"/>
              <a:ext cx="1162531" cy="1805879"/>
            </a:xfrm>
            <a:custGeom>
              <a:avLst/>
              <a:gdLst/>
              <a:ahLst/>
              <a:cxnLst/>
              <a:rect l="0" t="0" r="0" b="0"/>
              <a:pathLst>
                <a:path w="1162531" h="1805879">
                  <a:moveTo>
                    <a:pt x="1064983" y="199080"/>
                  </a:moveTo>
                  <a:lnTo>
                    <a:pt x="1062518" y="165340"/>
                  </a:lnTo>
                  <a:lnTo>
                    <a:pt x="1060566" y="157171"/>
                  </a:lnTo>
                  <a:lnTo>
                    <a:pt x="1051001" y="143163"/>
                  </a:lnTo>
                  <a:lnTo>
                    <a:pt x="989433" y="90967"/>
                  </a:lnTo>
                  <a:lnTo>
                    <a:pt x="931058" y="57628"/>
                  </a:lnTo>
                  <a:lnTo>
                    <a:pt x="869329" y="33390"/>
                  </a:lnTo>
                  <a:lnTo>
                    <a:pt x="812865" y="17292"/>
                  </a:lnTo>
                  <a:lnTo>
                    <a:pt x="756784" y="8667"/>
                  </a:lnTo>
                  <a:lnTo>
                    <a:pt x="707218" y="1484"/>
                  </a:lnTo>
                  <a:lnTo>
                    <a:pt x="657264" y="0"/>
                  </a:lnTo>
                  <a:lnTo>
                    <a:pt x="599520" y="3916"/>
                  </a:lnTo>
                  <a:lnTo>
                    <a:pt x="539215" y="13592"/>
                  </a:lnTo>
                  <a:lnTo>
                    <a:pt x="478815" y="24407"/>
                  </a:lnTo>
                  <a:lnTo>
                    <a:pt x="426306" y="39864"/>
                  </a:lnTo>
                  <a:lnTo>
                    <a:pt x="370770" y="59576"/>
                  </a:lnTo>
                  <a:lnTo>
                    <a:pt x="339071" y="74843"/>
                  </a:lnTo>
                  <a:lnTo>
                    <a:pt x="281900" y="116651"/>
                  </a:lnTo>
                  <a:lnTo>
                    <a:pt x="223835" y="166999"/>
                  </a:lnTo>
                  <a:lnTo>
                    <a:pt x="198698" y="193599"/>
                  </a:lnTo>
                  <a:lnTo>
                    <a:pt x="165852" y="240121"/>
                  </a:lnTo>
                  <a:lnTo>
                    <a:pt x="155936" y="252454"/>
                  </a:lnTo>
                  <a:lnTo>
                    <a:pt x="118807" y="308545"/>
                  </a:lnTo>
                  <a:lnTo>
                    <a:pt x="84788" y="367132"/>
                  </a:lnTo>
                  <a:lnTo>
                    <a:pt x="62228" y="423621"/>
                  </a:lnTo>
                  <a:lnTo>
                    <a:pt x="50075" y="474745"/>
                  </a:lnTo>
                  <a:lnTo>
                    <a:pt x="35981" y="531721"/>
                  </a:lnTo>
                  <a:lnTo>
                    <a:pt x="27324" y="582904"/>
                  </a:lnTo>
                  <a:lnTo>
                    <a:pt x="20923" y="637531"/>
                  </a:lnTo>
                  <a:lnTo>
                    <a:pt x="16474" y="696706"/>
                  </a:lnTo>
                  <a:lnTo>
                    <a:pt x="10116" y="745378"/>
                  </a:lnTo>
                  <a:lnTo>
                    <a:pt x="2742" y="805794"/>
                  </a:lnTo>
                  <a:lnTo>
                    <a:pt x="453" y="859861"/>
                  </a:lnTo>
                  <a:lnTo>
                    <a:pt x="0" y="919269"/>
                  </a:lnTo>
                  <a:lnTo>
                    <a:pt x="8955" y="978746"/>
                  </a:lnTo>
                  <a:lnTo>
                    <a:pt x="19452" y="1040654"/>
                  </a:lnTo>
                  <a:lnTo>
                    <a:pt x="23252" y="1089772"/>
                  </a:lnTo>
                  <a:lnTo>
                    <a:pt x="25460" y="1150349"/>
                  </a:lnTo>
                  <a:lnTo>
                    <a:pt x="30477" y="1198397"/>
                  </a:lnTo>
                  <a:lnTo>
                    <a:pt x="32641" y="1261865"/>
                  </a:lnTo>
                  <a:lnTo>
                    <a:pt x="33068" y="1323609"/>
                  </a:lnTo>
                  <a:lnTo>
                    <a:pt x="34077" y="1380733"/>
                  </a:lnTo>
                  <a:lnTo>
                    <a:pt x="40335" y="1442760"/>
                  </a:lnTo>
                  <a:lnTo>
                    <a:pt x="50393" y="1502875"/>
                  </a:lnTo>
                  <a:lnTo>
                    <a:pt x="61024" y="1560443"/>
                  </a:lnTo>
                  <a:lnTo>
                    <a:pt x="74794" y="1619526"/>
                  </a:lnTo>
                  <a:lnTo>
                    <a:pt x="90294" y="1676969"/>
                  </a:lnTo>
                  <a:lnTo>
                    <a:pt x="123187" y="1735215"/>
                  </a:lnTo>
                  <a:lnTo>
                    <a:pt x="146594" y="1766697"/>
                  </a:lnTo>
                  <a:lnTo>
                    <a:pt x="203315" y="1802068"/>
                  </a:lnTo>
                  <a:lnTo>
                    <a:pt x="222513" y="1805878"/>
                  </a:lnTo>
                  <a:lnTo>
                    <a:pt x="271612" y="1798509"/>
                  </a:lnTo>
                  <a:lnTo>
                    <a:pt x="297671" y="1789957"/>
                  </a:lnTo>
                  <a:lnTo>
                    <a:pt x="317515" y="1775199"/>
                  </a:lnTo>
                  <a:lnTo>
                    <a:pt x="363189" y="1713321"/>
                  </a:lnTo>
                  <a:lnTo>
                    <a:pt x="400023" y="1653778"/>
                  </a:lnTo>
                  <a:lnTo>
                    <a:pt x="427713" y="1599012"/>
                  </a:lnTo>
                  <a:lnTo>
                    <a:pt x="442956" y="1566592"/>
                  </a:lnTo>
                  <a:lnTo>
                    <a:pt x="455689" y="1545472"/>
                  </a:lnTo>
                  <a:lnTo>
                    <a:pt x="484018" y="1488748"/>
                  </a:lnTo>
                  <a:lnTo>
                    <a:pt x="506232" y="1430074"/>
                  </a:lnTo>
                  <a:lnTo>
                    <a:pt x="526536" y="1373033"/>
                  </a:lnTo>
                  <a:lnTo>
                    <a:pt x="540711" y="1323436"/>
                  </a:lnTo>
                  <a:lnTo>
                    <a:pt x="547425" y="1262731"/>
                  </a:lnTo>
                  <a:lnTo>
                    <a:pt x="552981" y="1200532"/>
                  </a:lnTo>
                  <a:lnTo>
                    <a:pt x="550235" y="1151937"/>
                  </a:lnTo>
                  <a:lnTo>
                    <a:pt x="544889" y="1095204"/>
                  </a:lnTo>
                  <a:lnTo>
                    <a:pt x="532250" y="1043656"/>
                  </a:lnTo>
                  <a:lnTo>
                    <a:pt x="521594" y="1009917"/>
                  </a:lnTo>
                  <a:lnTo>
                    <a:pt x="496718" y="948191"/>
                  </a:lnTo>
                  <a:lnTo>
                    <a:pt x="482555" y="893226"/>
                  </a:lnTo>
                  <a:lnTo>
                    <a:pt x="459285" y="833522"/>
                  </a:lnTo>
                  <a:lnTo>
                    <a:pt x="441057" y="770216"/>
                  </a:lnTo>
                  <a:lnTo>
                    <a:pt x="433699" y="710136"/>
                  </a:lnTo>
                  <a:lnTo>
                    <a:pt x="437148" y="654056"/>
                  </a:lnTo>
                  <a:lnTo>
                    <a:pt x="452156" y="591821"/>
                  </a:lnTo>
                  <a:lnTo>
                    <a:pt x="475819" y="528806"/>
                  </a:lnTo>
                  <a:lnTo>
                    <a:pt x="510504" y="465658"/>
                  </a:lnTo>
                  <a:lnTo>
                    <a:pt x="544478" y="416379"/>
                  </a:lnTo>
                  <a:lnTo>
                    <a:pt x="559053" y="403215"/>
                  </a:lnTo>
                  <a:lnTo>
                    <a:pt x="587270" y="389825"/>
                  </a:lnTo>
                  <a:lnTo>
                    <a:pt x="619052" y="384419"/>
                  </a:lnTo>
                  <a:lnTo>
                    <a:pt x="671511" y="391495"/>
                  </a:lnTo>
                  <a:lnTo>
                    <a:pt x="730197" y="400611"/>
                  </a:lnTo>
                  <a:lnTo>
                    <a:pt x="790948" y="415588"/>
                  </a:lnTo>
                  <a:lnTo>
                    <a:pt x="845936" y="429317"/>
                  </a:lnTo>
                  <a:lnTo>
                    <a:pt x="905763" y="438750"/>
                  </a:lnTo>
                  <a:lnTo>
                    <a:pt x="967083" y="444295"/>
                  </a:lnTo>
                  <a:lnTo>
                    <a:pt x="1030409" y="431682"/>
                  </a:lnTo>
                  <a:lnTo>
                    <a:pt x="1064728" y="416481"/>
                  </a:lnTo>
                  <a:lnTo>
                    <a:pt x="1122052" y="377602"/>
                  </a:lnTo>
                  <a:lnTo>
                    <a:pt x="1143427" y="351417"/>
                  </a:lnTo>
                  <a:lnTo>
                    <a:pt x="1157054" y="320236"/>
                  </a:lnTo>
                  <a:lnTo>
                    <a:pt x="1162530" y="287576"/>
                  </a:lnTo>
                  <a:lnTo>
                    <a:pt x="1157737" y="236764"/>
                  </a:lnTo>
                  <a:lnTo>
                    <a:pt x="1148658" y="196891"/>
                  </a:lnTo>
                  <a:lnTo>
                    <a:pt x="1118292" y="142919"/>
                  </a:lnTo>
                  <a:lnTo>
                    <a:pt x="1087969" y="116488"/>
                  </a:lnTo>
                  <a:lnTo>
                    <a:pt x="1025091" y="84744"/>
                  </a:lnTo>
                  <a:lnTo>
                    <a:pt x="1006736" y="742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5943760" y="1164960"/>
              <a:ext cx="2732559" cy="2046871"/>
            </a:xfrm>
            <a:custGeom>
              <a:avLst/>
              <a:gdLst/>
              <a:ahLst/>
              <a:cxnLst/>
              <a:rect l="0" t="0" r="0" b="0"/>
              <a:pathLst>
                <a:path w="2732559" h="2046871">
                  <a:moveTo>
                    <a:pt x="388558" y="166408"/>
                  </a:moveTo>
                  <a:lnTo>
                    <a:pt x="349438" y="104980"/>
                  </a:lnTo>
                  <a:lnTo>
                    <a:pt x="331107" y="97501"/>
                  </a:lnTo>
                  <a:lnTo>
                    <a:pt x="307550" y="96027"/>
                  </a:lnTo>
                  <a:lnTo>
                    <a:pt x="270148" y="105592"/>
                  </a:lnTo>
                  <a:lnTo>
                    <a:pt x="222980" y="130742"/>
                  </a:lnTo>
                  <a:lnTo>
                    <a:pt x="163015" y="183398"/>
                  </a:lnTo>
                  <a:lnTo>
                    <a:pt x="106418" y="238725"/>
                  </a:lnTo>
                  <a:lnTo>
                    <a:pt x="56491" y="301859"/>
                  </a:lnTo>
                  <a:lnTo>
                    <a:pt x="24965" y="357265"/>
                  </a:lnTo>
                  <a:lnTo>
                    <a:pt x="6012" y="414258"/>
                  </a:lnTo>
                  <a:lnTo>
                    <a:pt x="0" y="450336"/>
                  </a:lnTo>
                  <a:lnTo>
                    <a:pt x="684" y="502015"/>
                  </a:lnTo>
                  <a:lnTo>
                    <a:pt x="9198" y="559790"/>
                  </a:lnTo>
                  <a:lnTo>
                    <a:pt x="25261" y="619633"/>
                  </a:lnTo>
                  <a:lnTo>
                    <a:pt x="53434" y="678020"/>
                  </a:lnTo>
                  <a:lnTo>
                    <a:pt x="98446" y="741233"/>
                  </a:lnTo>
                  <a:lnTo>
                    <a:pt x="147346" y="798014"/>
                  </a:lnTo>
                  <a:lnTo>
                    <a:pt x="207966" y="857008"/>
                  </a:lnTo>
                  <a:lnTo>
                    <a:pt x="265694" y="906977"/>
                  </a:lnTo>
                  <a:lnTo>
                    <a:pt x="320398" y="948586"/>
                  </a:lnTo>
                  <a:lnTo>
                    <a:pt x="367766" y="984336"/>
                  </a:lnTo>
                  <a:lnTo>
                    <a:pt x="425336" y="1031026"/>
                  </a:lnTo>
                  <a:lnTo>
                    <a:pt x="482592" y="1077718"/>
                  </a:lnTo>
                  <a:lnTo>
                    <a:pt x="544887" y="1125266"/>
                  </a:lnTo>
                  <a:lnTo>
                    <a:pt x="601898" y="1173339"/>
                  </a:lnTo>
                  <a:lnTo>
                    <a:pt x="662037" y="1236376"/>
                  </a:lnTo>
                  <a:lnTo>
                    <a:pt x="712056" y="1296090"/>
                  </a:lnTo>
                  <a:lnTo>
                    <a:pt x="742160" y="1356216"/>
                  </a:lnTo>
                  <a:lnTo>
                    <a:pt x="764900" y="1414628"/>
                  </a:lnTo>
                  <a:lnTo>
                    <a:pt x="776481" y="1474739"/>
                  </a:lnTo>
                  <a:lnTo>
                    <a:pt x="779021" y="1530619"/>
                  </a:lnTo>
                  <a:lnTo>
                    <a:pt x="783940" y="1582029"/>
                  </a:lnTo>
                  <a:lnTo>
                    <a:pt x="794740" y="1634440"/>
                  </a:lnTo>
                  <a:lnTo>
                    <a:pt x="813721" y="1681912"/>
                  </a:lnTo>
                  <a:lnTo>
                    <a:pt x="868419" y="1744507"/>
                  </a:lnTo>
                  <a:lnTo>
                    <a:pt x="929643" y="1781200"/>
                  </a:lnTo>
                  <a:lnTo>
                    <a:pt x="956919" y="1795018"/>
                  </a:lnTo>
                  <a:lnTo>
                    <a:pt x="1010195" y="1816615"/>
                  </a:lnTo>
                  <a:lnTo>
                    <a:pt x="1065380" y="1833008"/>
                  </a:lnTo>
                  <a:lnTo>
                    <a:pt x="1120817" y="1847209"/>
                  </a:lnTo>
                  <a:lnTo>
                    <a:pt x="1182004" y="1855403"/>
                  </a:lnTo>
                  <a:lnTo>
                    <a:pt x="1244153" y="1867017"/>
                  </a:lnTo>
                  <a:lnTo>
                    <a:pt x="1305779" y="1880589"/>
                  </a:lnTo>
                  <a:lnTo>
                    <a:pt x="1359723" y="1887230"/>
                  </a:lnTo>
                  <a:lnTo>
                    <a:pt x="1422152" y="1897701"/>
                  </a:lnTo>
                  <a:lnTo>
                    <a:pt x="1476194" y="1908382"/>
                  </a:lnTo>
                  <a:lnTo>
                    <a:pt x="1531385" y="1913677"/>
                  </a:lnTo>
                  <a:lnTo>
                    <a:pt x="1589268" y="1922667"/>
                  </a:lnTo>
                  <a:lnTo>
                    <a:pt x="1649430" y="1933346"/>
                  </a:lnTo>
                  <a:lnTo>
                    <a:pt x="1712473" y="1950077"/>
                  </a:lnTo>
                  <a:lnTo>
                    <a:pt x="1761788" y="1960215"/>
                  </a:lnTo>
                  <a:lnTo>
                    <a:pt x="1811533" y="1969075"/>
                  </a:lnTo>
                  <a:lnTo>
                    <a:pt x="1861406" y="1977556"/>
                  </a:lnTo>
                  <a:lnTo>
                    <a:pt x="1911316" y="1985924"/>
                  </a:lnTo>
                  <a:lnTo>
                    <a:pt x="1962163" y="1994259"/>
                  </a:lnTo>
                  <a:lnTo>
                    <a:pt x="2016881" y="2002584"/>
                  </a:lnTo>
                  <a:lnTo>
                    <a:pt x="2067714" y="2010906"/>
                  </a:lnTo>
                  <a:lnTo>
                    <a:pt x="2129239" y="2019536"/>
                  </a:lnTo>
                  <a:lnTo>
                    <a:pt x="2178052" y="2023736"/>
                  </a:lnTo>
                  <a:lnTo>
                    <a:pt x="2227648" y="2030837"/>
                  </a:lnTo>
                  <a:lnTo>
                    <a:pt x="2277478" y="2038796"/>
                  </a:lnTo>
                  <a:lnTo>
                    <a:pt x="2327375" y="2044544"/>
                  </a:lnTo>
                  <a:lnTo>
                    <a:pt x="2389516" y="2046487"/>
                  </a:lnTo>
                  <a:lnTo>
                    <a:pt x="2445382" y="2046870"/>
                  </a:lnTo>
                  <a:lnTo>
                    <a:pt x="2508765" y="2042535"/>
                  </a:lnTo>
                  <a:lnTo>
                    <a:pt x="2550984" y="2030920"/>
                  </a:lnTo>
                  <a:lnTo>
                    <a:pt x="2596123" y="2000439"/>
                  </a:lnTo>
                  <a:lnTo>
                    <a:pt x="2614918" y="1978938"/>
                  </a:lnTo>
                  <a:lnTo>
                    <a:pt x="2627781" y="1946166"/>
                  </a:lnTo>
                  <a:lnTo>
                    <a:pt x="2628613" y="1911596"/>
                  </a:lnTo>
                  <a:lnTo>
                    <a:pt x="2620611" y="1850551"/>
                  </a:lnTo>
                  <a:lnTo>
                    <a:pt x="2602986" y="1794445"/>
                  </a:lnTo>
                  <a:lnTo>
                    <a:pt x="2585815" y="1739070"/>
                  </a:lnTo>
                  <a:lnTo>
                    <a:pt x="2564869" y="1683610"/>
                  </a:lnTo>
                  <a:lnTo>
                    <a:pt x="2542444" y="1628139"/>
                  </a:lnTo>
                  <a:lnTo>
                    <a:pt x="2518213" y="1572665"/>
                  </a:lnTo>
                  <a:lnTo>
                    <a:pt x="2496658" y="1517191"/>
                  </a:lnTo>
                  <a:lnTo>
                    <a:pt x="2475659" y="1461718"/>
                  </a:lnTo>
                  <a:lnTo>
                    <a:pt x="2460670" y="1406244"/>
                  </a:lnTo>
                  <a:lnTo>
                    <a:pt x="2453855" y="1348613"/>
                  </a:lnTo>
                  <a:lnTo>
                    <a:pt x="2448278" y="1292022"/>
                  </a:lnTo>
                  <a:lnTo>
                    <a:pt x="2452590" y="1239951"/>
                  </a:lnTo>
                  <a:lnTo>
                    <a:pt x="2463692" y="1177107"/>
                  </a:lnTo>
                  <a:lnTo>
                    <a:pt x="2484369" y="1119249"/>
                  </a:lnTo>
                  <a:lnTo>
                    <a:pt x="2521618" y="1062727"/>
                  </a:lnTo>
                  <a:lnTo>
                    <a:pt x="2562823" y="1006696"/>
                  </a:lnTo>
                  <a:lnTo>
                    <a:pt x="2621298" y="948734"/>
                  </a:lnTo>
                  <a:lnTo>
                    <a:pt x="2680855" y="901548"/>
                  </a:lnTo>
                  <a:lnTo>
                    <a:pt x="2703355" y="872624"/>
                  </a:lnTo>
                  <a:lnTo>
                    <a:pt x="2726538" y="815387"/>
                  </a:lnTo>
                  <a:lnTo>
                    <a:pt x="2732558" y="788002"/>
                  </a:lnTo>
                  <a:lnTo>
                    <a:pt x="2731876" y="758931"/>
                  </a:lnTo>
                  <a:lnTo>
                    <a:pt x="2714158" y="703463"/>
                  </a:lnTo>
                  <a:lnTo>
                    <a:pt x="2683323" y="646483"/>
                  </a:lnTo>
                  <a:lnTo>
                    <a:pt x="2650594" y="595278"/>
                  </a:lnTo>
                  <a:lnTo>
                    <a:pt x="2609475" y="540647"/>
                  </a:lnTo>
                  <a:lnTo>
                    <a:pt x="2548055" y="477204"/>
                  </a:lnTo>
                  <a:lnTo>
                    <a:pt x="2491080" y="423841"/>
                  </a:lnTo>
                  <a:lnTo>
                    <a:pt x="2443056" y="382601"/>
                  </a:lnTo>
                  <a:lnTo>
                    <a:pt x="2393694" y="343570"/>
                  </a:lnTo>
                  <a:lnTo>
                    <a:pt x="2341468" y="308583"/>
                  </a:lnTo>
                  <a:lnTo>
                    <a:pt x="2282540" y="274794"/>
                  </a:lnTo>
                  <a:lnTo>
                    <a:pt x="2239948" y="253411"/>
                  </a:lnTo>
                  <a:lnTo>
                    <a:pt x="2196364" y="234662"/>
                  </a:lnTo>
                  <a:lnTo>
                    <a:pt x="2152338" y="214618"/>
                  </a:lnTo>
                  <a:lnTo>
                    <a:pt x="2109040" y="194306"/>
                  </a:lnTo>
                  <a:lnTo>
                    <a:pt x="2046430" y="168202"/>
                  </a:lnTo>
                  <a:lnTo>
                    <a:pt x="2000024" y="154570"/>
                  </a:lnTo>
                  <a:lnTo>
                    <a:pt x="1954128" y="139881"/>
                  </a:lnTo>
                  <a:lnTo>
                    <a:pt x="1909075" y="125032"/>
                  </a:lnTo>
                  <a:lnTo>
                    <a:pt x="1864397" y="112269"/>
                  </a:lnTo>
                  <a:lnTo>
                    <a:pt x="1817419" y="97967"/>
                  </a:lnTo>
                  <a:lnTo>
                    <a:pt x="1769727" y="83290"/>
                  </a:lnTo>
                  <a:lnTo>
                    <a:pt x="1723877" y="70603"/>
                  </a:lnTo>
                  <a:lnTo>
                    <a:pt x="1676379" y="61266"/>
                  </a:lnTo>
                  <a:lnTo>
                    <a:pt x="1628455" y="53110"/>
                  </a:lnTo>
                  <a:lnTo>
                    <a:pt x="1582502" y="43321"/>
                  </a:lnTo>
                  <a:lnTo>
                    <a:pt x="1537422" y="35272"/>
                  </a:lnTo>
                  <a:lnTo>
                    <a:pt x="1492732" y="28613"/>
                  </a:lnTo>
                  <a:lnTo>
                    <a:pt x="1448215" y="22571"/>
                  </a:lnTo>
                  <a:lnTo>
                    <a:pt x="1403775" y="16805"/>
                  </a:lnTo>
                  <a:lnTo>
                    <a:pt x="1359369" y="11160"/>
                  </a:lnTo>
                  <a:lnTo>
                    <a:pt x="1314978" y="5569"/>
                  </a:lnTo>
                  <a:lnTo>
                    <a:pt x="1270593" y="2468"/>
                  </a:lnTo>
                  <a:lnTo>
                    <a:pt x="1226212" y="1089"/>
                  </a:lnTo>
                  <a:lnTo>
                    <a:pt x="1181832" y="477"/>
                  </a:lnTo>
                  <a:lnTo>
                    <a:pt x="1119680" y="132"/>
                  </a:lnTo>
                  <a:lnTo>
                    <a:pt x="1060276" y="30"/>
                  </a:lnTo>
                  <a:lnTo>
                    <a:pt x="1001686" y="0"/>
                  </a:lnTo>
                  <a:lnTo>
                    <a:pt x="947754" y="4408"/>
                  </a:lnTo>
                  <a:lnTo>
                    <a:pt x="892224" y="7152"/>
                  </a:lnTo>
                  <a:lnTo>
                    <a:pt x="839199" y="12383"/>
                  </a:lnTo>
                  <a:lnTo>
                    <a:pt x="788355" y="19788"/>
                  </a:lnTo>
                  <a:lnTo>
                    <a:pt x="738156" y="27838"/>
                  </a:lnTo>
                  <a:lnTo>
                    <a:pt x="677214" y="44559"/>
                  </a:lnTo>
                  <a:lnTo>
                    <a:pt x="615182" y="57725"/>
                  </a:lnTo>
                  <a:lnTo>
                    <a:pt x="558138" y="69228"/>
                  </a:lnTo>
                  <a:lnTo>
                    <a:pt x="497513" y="89770"/>
                  </a:lnTo>
                  <a:lnTo>
                    <a:pt x="442285" y="105156"/>
                  </a:lnTo>
                  <a:lnTo>
                    <a:pt x="382924" y="124789"/>
                  </a:lnTo>
                  <a:lnTo>
                    <a:pt x="363595" y="13312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2775269" y="4019066"/>
            <a:ext cx="536509" cy="540869"/>
            <a:chOff x="2775269" y="4019066"/>
            <a:chExt cx="536509" cy="540869"/>
          </a:xfrm>
        </p:grpSpPr>
        <p:sp>
          <p:nvSpPr>
            <p:cNvPr id="170" name="Freeform 169"/>
            <p:cNvSpPr/>
            <p:nvPr/>
          </p:nvSpPr>
          <p:spPr>
            <a:xfrm>
              <a:off x="2775269" y="4019066"/>
              <a:ext cx="78852" cy="494633"/>
            </a:xfrm>
            <a:custGeom>
              <a:avLst/>
              <a:gdLst/>
              <a:ahLst/>
              <a:cxnLst/>
              <a:rect l="0" t="0" r="0" b="0"/>
              <a:pathLst>
                <a:path w="78852" h="494633">
                  <a:moveTo>
                    <a:pt x="78851" y="0"/>
                  </a:moveTo>
                  <a:lnTo>
                    <a:pt x="61992" y="57162"/>
                  </a:lnTo>
                  <a:lnTo>
                    <a:pt x="49236" y="114846"/>
                  </a:lnTo>
                  <a:lnTo>
                    <a:pt x="43826" y="175067"/>
                  </a:lnTo>
                  <a:lnTo>
                    <a:pt x="38112" y="230259"/>
                  </a:lnTo>
                  <a:lnTo>
                    <a:pt x="32942" y="290112"/>
                  </a:lnTo>
                  <a:lnTo>
                    <a:pt x="22867" y="348971"/>
                  </a:lnTo>
                  <a:lnTo>
                    <a:pt x="14258" y="409684"/>
                  </a:lnTo>
                  <a:lnTo>
                    <a:pt x="4062" y="471139"/>
                  </a:lnTo>
                  <a:lnTo>
                    <a:pt x="0" y="489537"/>
                  </a:lnTo>
                  <a:lnTo>
                    <a:pt x="396" y="493704"/>
                  </a:lnTo>
                  <a:lnTo>
                    <a:pt x="2509" y="494632"/>
                  </a:lnTo>
                  <a:lnTo>
                    <a:pt x="12282" y="4909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2912367" y="4068993"/>
              <a:ext cx="66569" cy="432695"/>
            </a:xfrm>
            <a:custGeom>
              <a:avLst/>
              <a:gdLst/>
              <a:ahLst/>
              <a:cxnLst/>
              <a:rect l="0" t="0" r="0" b="0"/>
              <a:pathLst>
                <a:path w="66569" h="432695">
                  <a:moveTo>
                    <a:pt x="66568" y="0"/>
                  </a:moveTo>
                  <a:lnTo>
                    <a:pt x="66568" y="57908"/>
                  </a:lnTo>
                  <a:lnTo>
                    <a:pt x="60850" y="116222"/>
                  </a:lnTo>
                  <a:lnTo>
                    <a:pt x="56296" y="172667"/>
                  </a:lnTo>
                  <a:lnTo>
                    <a:pt x="51184" y="232065"/>
                  </a:lnTo>
                  <a:lnTo>
                    <a:pt x="41040" y="288284"/>
                  </a:lnTo>
                  <a:lnTo>
                    <a:pt x="31499" y="349955"/>
                  </a:lnTo>
                  <a:lnTo>
                    <a:pt x="16485" y="409507"/>
                  </a:lnTo>
                  <a:lnTo>
                    <a:pt x="11025" y="426087"/>
                  </a:lnTo>
                  <a:lnTo>
                    <a:pt x="8274" y="429214"/>
                  </a:lnTo>
                  <a:lnTo>
                    <a:pt x="0" y="4326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2845799" y="4202130"/>
              <a:ext cx="224669" cy="99853"/>
            </a:xfrm>
            <a:custGeom>
              <a:avLst/>
              <a:gdLst/>
              <a:ahLst/>
              <a:cxnLst/>
              <a:rect l="0" t="0" r="0" b="0"/>
              <a:pathLst>
                <a:path w="224669" h="99853">
                  <a:moveTo>
                    <a:pt x="0" y="0"/>
                  </a:moveTo>
                  <a:lnTo>
                    <a:pt x="4417" y="17669"/>
                  </a:lnTo>
                  <a:lnTo>
                    <a:pt x="9416" y="22874"/>
                  </a:lnTo>
                  <a:lnTo>
                    <a:pt x="60071" y="39013"/>
                  </a:lnTo>
                  <a:lnTo>
                    <a:pt x="114177" y="52723"/>
                  </a:lnTo>
                  <a:lnTo>
                    <a:pt x="173432" y="75622"/>
                  </a:lnTo>
                  <a:lnTo>
                    <a:pt x="224668" y="998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3078788" y="4143882"/>
              <a:ext cx="74890" cy="316201"/>
            </a:xfrm>
            <a:custGeom>
              <a:avLst/>
              <a:gdLst/>
              <a:ahLst/>
              <a:cxnLst/>
              <a:rect l="0" t="0" r="0" b="0"/>
              <a:pathLst>
                <a:path w="74890" h="316201">
                  <a:moveTo>
                    <a:pt x="74889" y="0"/>
                  </a:moveTo>
                  <a:lnTo>
                    <a:pt x="63308" y="53491"/>
                  </a:lnTo>
                  <a:lnTo>
                    <a:pt x="52604" y="108672"/>
                  </a:lnTo>
                  <a:lnTo>
                    <a:pt x="41586" y="162033"/>
                  </a:lnTo>
                  <a:lnTo>
                    <a:pt x="30507" y="225445"/>
                  </a:lnTo>
                  <a:lnTo>
                    <a:pt x="16641" y="285757"/>
                  </a:lnTo>
                  <a:lnTo>
                    <a:pt x="11094" y="306368"/>
                  </a:lnTo>
                  <a:lnTo>
                    <a:pt x="8321" y="310570"/>
                  </a:lnTo>
                  <a:lnTo>
                    <a:pt x="0" y="3162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3087109" y="438519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3153677" y="4118919"/>
              <a:ext cx="158101" cy="99854"/>
            </a:xfrm>
            <a:custGeom>
              <a:avLst/>
              <a:gdLst/>
              <a:ahLst/>
              <a:cxnLst/>
              <a:rect l="0" t="0" r="0" b="0"/>
              <a:pathLst>
                <a:path w="158101" h="99854">
                  <a:moveTo>
                    <a:pt x="0" y="0"/>
                  </a:moveTo>
                  <a:lnTo>
                    <a:pt x="50702" y="39120"/>
                  </a:lnTo>
                  <a:lnTo>
                    <a:pt x="111502" y="72141"/>
                  </a:lnTo>
                  <a:lnTo>
                    <a:pt x="158100" y="998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3137035" y="4252056"/>
              <a:ext cx="166422" cy="116495"/>
            </a:xfrm>
            <a:custGeom>
              <a:avLst/>
              <a:gdLst/>
              <a:ahLst/>
              <a:cxnLst/>
              <a:rect l="0" t="0" r="0" b="0"/>
              <a:pathLst>
                <a:path w="166422" h="116495">
                  <a:moveTo>
                    <a:pt x="0" y="0"/>
                  </a:moveTo>
                  <a:lnTo>
                    <a:pt x="4418" y="13252"/>
                  </a:lnTo>
                  <a:lnTo>
                    <a:pt x="13983" y="24689"/>
                  </a:lnTo>
                  <a:lnTo>
                    <a:pt x="74064" y="63779"/>
                  </a:lnTo>
                  <a:lnTo>
                    <a:pt x="129558" y="91529"/>
                  </a:lnTo>
                  <a:lnTo>
                    <a:pt x="166421" y="1164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3103751" y="4385192"/>
              <a:ext cx="208027" cy="174743"/>
            </a:xfrm>
            <a:custGeom>
              <a:avLst/>
              <a:gdLst/>
              <a:ahLst/>
              <a:cxnLst/>
              <a:rect l="0" t="0" r="0" b="0"/>
              <a:pathLst>
                <a:path w="208027" h="174743">
                  <a:moveTo>
                    <a:pt x="0" y="0"/>
                  </a:moveTo>
                  <a:lnTo>
                    <a:pt x="4417" y="17670"/>
                  </a:lnTo>
                  <a:lnTo>
                    <a:pt x="13983" y="31276"/>
                  </a:lnTo>
                  <a:lnTo>
                    <a:pt x="44953" y="59832"/>
                  </a:lnTo>
                  <a:lnTo>
                    <a:pt x="108304" y="97412"/>
                  </a:lnTo>
                  <a:lnTo>
                    <a:pt x="165504" y="141649"/>
                  </a:lnTo>
                  <a:lnTo>
                    <a:pt x="208026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4938330" y="4801245"/>
            <a:ext cx="578526" cy="1406118"/>
            <a:chOff x="4938330" y="4801245"/>
            <a:chExt cx="578526" cy="1406118"/>
          </a:xfrm>
        </p:grpSpPr>
        <p:sp>
          <p:nvSpPr>
            <p:cNvPr id="179" name="Freeform 178"/>
            <p:cNvSpPr/>
            <p:nvPr/>
          </p:nvSpPr>
          <p:spPr>
            <a:xfrm>
              <a:off x="5084161" y="487613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5019544" y="4801245"/>
              <a:ext cx="81260" cy="499264"/>
            </a:xfrm>
            <a:custGeom>
              <a:avLst/>
              <a:gdLst/>
              <a:ahLst/>
              <a:cxnLst/>
              <a:rect l="0" t="0" r="0" b="0"/>
              <a:pathLst>
                <a:path w="81260" h="499264">
                  <a:moveTo>
                    <a:pt x="81259" y="0"/>
                  </a:moveTo>
                  <a:lnTo>
                    <a:pt x="67990" y="54941"/>
                  </a:lnTo>
                  <a:lnTo>
                    <a:pt x="58269" y="118126"/>
                  </a:lnTo>
                  <a:lnTo>
                    <a:pt x="50282" y="171777"/>
                  </a:lnTo>
                  <a:lnTo>
                    <a:pt x="42560" y="229825"/>
                  </a:lnTo>
                  <a:lnTo>
                    <a:pt x="35619" y="285638"/>
                  </a:lnTo>
                  <a:lnTo>
                    <a:pt x="22845" y="341156"/>
                  </a:lnTo>
                  <a:lnTo>
                    <a:pt x="14840" y="395711"/>
                  </a:lnTo>
                  <a:lnTo>
                    <a:pt x="3250" y="449363"/>
                  </a:lnTo>
                  <a:lnTo>
                    <a:pt x="0" y="491324"/>
                  </a:lnTo>
                  <a:lnTo>
                    <a:pt x="1199" y="494895"/>
                  </a:lnTo>
                  <a:lnTo>
                    <a:pt x="6369" y="4992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5142408" y="4917739"/>
              <a:ext cx="74548" cy="383828"/>
            </a:xfrm>
            <a:custGeom>
              <a:avLst/>
              <a:gdLst/>
              <a:ahLst/>
              <a:cxnLst/>
              <a:rect l="0" t="0" r="0" b="0"/>
              <a:pathLst>
                <a:path w="74548" h="383828">
                  <a:moveTo>
                    <a:pt x="66568" y="0"/>
                  </a:moveTo>
                  <a:lnTo>
                    <a:pt x="72287" y="21779"/>
                  </a:lnTo>
                  <a:lnTo>
                    <a:pt x="74547" y="77427"/>
                  </a:lnTo>
                  <a:lnTo>
                    <a:pt x="68178" y="129563"/>
                  </a:lnTo>
                  <a:lnTo>
                    <a:pt x="58017" y="184926"/>
                  </a:lnTo>
                  <a:lnTo>
                    <a:pt x="47107" y="236645"/>
                  </a:lnTo>
                  <a:lnTo>
                    <a:pt x="30506" y="298418"/>
                  </a:lnTo>
                  <a:lnTo>
                    <a:pt x="13868" y="353802"/>
                  </a:lnTo>
                  <a:lnTo>
                    <a:pt x="5547" y="381582"/>
                  </a:lnTo>
                  <a:lnTo>
                    <a:pt x="3698" y="383827"/>
                  </a:lnTo>
                  <a:lnTo>
                    <a:pt x="2465" y="381626"/>
                  </a:lnTo>
                  <a:lnTo>
                    <a:pt x="0" y="3411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5059197" y="5000950"/>
              <a:ext cx="158101" cy="108175"/>
            </a:xfrm>
            <a:custGeom>
              <a:avLst/>
              <a:gdLst/>
              <a:ahLst/>
              <a:cxnLst/>
              <a:rect l="0" t="0" r="0" b="0"/>
              <a:pathLst>
                <a:path w="158101" h="108175">
                  <a:moveTo>
                    <a:pt x="0" y="0"/>
                  </a:moveTo>
                  <a:lnTo>
                    <a:pt x="4418" y="13252"/>
                  </a:lnTo>
                  <a:lnTo>
                    <a:pt x="9417" y="18080"/>
                  </a:lnTo>
                  <a:lnTo>
                    <a:pt x="66552" y="52882"/>
                  </a:lnTo>
                  <a:lnTo>
                    <a:pt x="120398" y="96765"/>
                  </a:lnTo>
                  <a:lnTo>
                    <a:pt x="134872" y="103103"/>
                  </a:lnTo>
                  <a:lnTo>
                    <a:pt x="158100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5268547" y="4959345"/>
              <a:ext cx="248309" cy="530360"/>
            </a:xfrm>
            <a:custGeom>
              <a:avLst/>
              <a:gdLst/>
              <a:ahLst/>
              <a:cxnLst/>
              <a:rect l="0" t="0" r="0" b="0"/>
              <a:pathLst>
                <a:path w="248309" h="530360">
                  <a:moveTo>
                    <a:pt x="98529" y="0"/>
                  </a:moveTo>
                  <a:lnTo>
                    <a:pt x="82530" y="34745"/>
                  </a:lnTo>
                  <a:lnTo>
                    <a:pt x="59109" y="70961"/>
                  </a:lnTo>
                  <a:lnTo>
                    <a:pt x="33887" y="131057"/>
                  </a:lnTo>
                  <a:lnTo>
                    <a:pt x="12628" y="188679"/>
                  </a:lnTo>
                  <a:lnTo>
                    <a:pt x="1706" y="248275"/>
                  </a:lnTo>
                  <a:lnTo>
                    <a:pt x="0" y="311227"/>
                  </a:lnTo>
                  <a:lnTo>
                    <a:pt x="6362" y="338765"/>
                  </a:lnTo>
                  <a:lnTo>
                    <a:pt x="14728" y="352733"/>
                  </a:lnTo>
                  <a:lnTo>
                    <a:pt x="21397" y="356273"/>
                  </a:lnTo>
                  <a:lnTo>
                    <a:pt x="38669" y="357740"/>
                  </a:lnTo>
                  <a:lnTo>
                    <a:pt x="53741" y="352845"/>
                  </a:lnTo>
                  <a:lnTo>
                    <a:pt x="66604" y="343581"/>
                  </a:lnTo>
                  <a:lnTo>
                    <a:pt x="89929" y="312568"/>
                  </a:lnTo>
                  <a:lnTo>
                    <a:pt x="123468" y="260019"/>
                  </a:lnTo>
                  <a:lnTo>
                    <a:pt x="162322" y="199156"/>
                  </a:lnTo>
                  <a:lnTo>
                    <a:pt x="191190" y="142566"/>
                  </a:lnTo>
                  <a:lnTo>
                    <a:pt x="191738" y="139423"/>
                  </a:lnTo>
                  <a:lnTo>
                    <a:pt x="190255" y="140101"/>
                  </a:lnTo>
                  <a:lnTo>
                    <a:pt x="179332" y="156773"/>
                  </a:lnTo>
                  <a:lnTo>
                    <a:pt x="154610" y="210967"/>
                  </a:lnTo>
                  <a:lnTo>
                    <a:pt x="137806" y="270496"/>
                  </a:lnTo>
                  <a:lnTo>
                    <a:pt x="127279" y="333676"/>
                  </a:lnTo>
                  <a:lnTo>
                    <a:pt x="126706" y="394644"/>
                  </a:lnTo>
                  <a:lnTo>
                    <a:pt x="132990" y="453332"/>
                  </a:lnTo>
                  <a:lnTo>
                    <a:pt x="140349" y="472377"/>
                  </a:lnTo>
                  <a:lnTo>
                    <a:pt x="178071" y="512475"/>
                  </a:lnTo>
                  <a:lnTo>
                    <a:pt x="199760" y="525161"/>
                  </a:lnTo>
                  <a:lnTo>
                    <a:pt x="228171" y="530359"/>
                  </a:lnTo>
                  <a:lnTo>
                    <a:pt x="239358" y="529109"/>
                  </a:lnTo>
                  <a:lnTo>
                    <a:pt x="248308" y="5242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4938330" y="5676690"/>
              <a:ext cx="170795" cy="281654"/>
            </a:xfrm>
            <a:custGeom>
              <a:avLst/>
              <a:gdLst/>
              <a:ahLst/>
              <a:cxnLst/>
              <a:rect l="0" t="0" r="0" b="0"/>
              <a:pathLst>
                <a:path w="170795" h="281654">
                  <a:moveTo>
                    <a:pt x="170794" y="6586"/>
                  </a:moveTo>
                  <a:lnTo>
                    <a:pt x="141174" y="0"/>
                  </a:lnTo>
                  <a:lnTo>
                    <a:pt x="113632" y="1244"/>
                  </a:lnTo>
                  <a:lnTo>
                    <a:pt x="97311" y="6061"/>
                  </a:lnTo>
                  <a:lnTo>
                    <a:pt x="83894" y="14365"/>
                  </a:lnTo>
                  <a:lnTo>
                    <a:pt x="74232" y="29151"/>
                  </a:lnTo>
                  <a:lnTo>
                    <a:pt x="67781" y="48050"/>
                  </a:lnTo>
                  <a:lnTo>
                    <a:pt x="65074" y="81331"/>
                  </a:lnTo>
                  <a:lnTo>
                    <a:pt x="71973" y="138872"/>
                  </a:lnTo>
                  <a:lnTo>
                    <a:pt x="84021" y="196591"/>
                  </a:lnTo>
                  <a:lnTo>
                    <a:pt x="87114" y="255271"/>
                  </a:lnTo>
                  <a:lnTo>
                    <a:pt x="84497" y="264832"/>
                  </a:lnTo>
                  <a:lnTo>
                    <a:pt x="79978" y="272131"/>
                  </a:lnTo>
                  <a:lnTo>
                    <a:pt x="74192" y="277921"/>
                  </a:lnTo>
                  <a:lnTo>
                    <a:pt x="67561" y="280856"/>
                  </a:lnTo>
                  <a:lnTo>
                    <a:pt x="52797" y="281653"/>
                  </a:lnTo>
                  <a:lnTo>
                    <a:pt x="4241" y="269640"/>
                  </a:lnTo>
                  <a:lnTo>
                    <a:pt x="587" y="266091"/>
                  </a:lnTo>
                  <a:lnTo>
                    <a:pt x="0" y="261875"/>
                  </a:lnTo>
                  <a:lnTo>
                    <a:pt x="1457" y="257216"/>
                  </a:lnTo>
                  <a:lnTo>
                    <a:pt x="6127" y="253185"/>
                  </a:lnTo>
                  <a:lnTo>
                    <a:pt x="64844" y="229455"/>
                  </a:lnTo>
                  <a:lnTo>
                    <a:pt x="95904" y="22293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5128794" y="5724881"/>
              <a:ext cx="138430" cy="396095"/>
            </a:xfrm>
            <a:custGeom>
              <a:avLst/>
              <a:gdLst/>
              <a:ahLst/>
              <a:cxnLst/>
              <a:rect l="0" t="0" r="0" b="0"/>
              <a:pathLst>
                <a:path w="138430" h="396095">
                  <a:moveTo>
                    <a:pt x="105145" y="0"/>
                  </a:moveTo>
                  <a:lnTo>
                    <a:pt x="92784" y="20854"/>
                  </a:lnTo>
                  <a:lnTo>
                    <a:pt x="73843" y="75332"/>
                  </a:lnTo>
                  <a:lnTo>
                    <a:pt x="53620" y="132430"/>
                  </a:lnTo>
                  <a:lnTo>
                    <a:pt x="28742" y="192262"/>
                  </a:lnTo>
                  <a:lnTo>
                    <a:pt x="10918" y="244805"/>
                  </a:lnTo>
                  <a:lnTo>
                    <a:pt x="0" y="297235"/>
                  </a:lnTo>
                  <a:lnTo>
                    <a:pt x="167" y="320715"/>
                  </a:lnTo>
                  <a:lnTo>
                    <a:pt x="10657" y="352877"/>
                  </a:lnTo>
                  <a:lnTo>
                    <a:pt x="26401" y="374939"/>
                  </a:lnTo>
                  <a:lnTo>
                    <a:pt x="40562" y="387301"/>
                  </a:lnTo>
                  <a:lnTo>
                    <a:pt x="58567" y="394029"/>
                  </a:lnTo>
                  <a:lnTo>
                    <a:pt x="77972" y="396094"/>
                  </a:lnTo>
                  <a:lnTo>
                    <a:pt x="95842" y="393930"/>
                  </a:lnTo>
                  <a:lnTo>
                    <a:pt x="138429" y="3744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5242260" y="5912170"/>
              <a:ext cx="122201" cy="295193"/>
            </a:xfrm>
            <a:custGeom>
              <a:avLst/>
              <a:gdLst/>
              <a:ahLst/>
              <a:cxnLst/>
              <a:rect l="0" t="0" r="0" b="0"/>
              <a:pathLst>
                <a:path w="122201" h="295193">
                  <a:moveTo>
                    <a:pt x="108174" y="29058"/>
                  </a:moveTo>
                  <a:lnTo>
                    <a:pt x="73429" y="45057"/>
                  </a:lnTo>
                  <a:lnTo>
                    <a:pt x="53911" y="64618"/>
                  </a:lnTo>
                  <a:lnTo>
                    <a:pt x="31709" y="115764"/>
                  </a:lnTo>
                  <a:lnTo>
                    <a:pt x="12908" y="170634"/>
                  </a:lnTo>
                  <a:lnTo>
                    <a:pt x="9228" y="221561"/>
                  </a:lnTo>
                  <a:lnTo>
                    <a:pt x="12918" y="267302"/>
                  </a:lnTo>
                  <a:lnTo>
                    <a:pt x="22384" y="283182"/>
                  </a:lnTo>
                  <a:lnTo>
                    <a:pt x="28791" y="290006"/>
                  </a:lnTo>
                  <a:lnTo>
                    <a:pt x="36761" y="293631"/>
                  </a:lnTo>
                  <a:lnTo>
                    <a:pt x="55478" y="295192"/>
                  </a:lnTo>
                  <a:lnTo>
                    <a:pt x="71194" y="290339"/>
                  </a:lnTo>
                  <a:lnTo>
                    <a:pt x="85266" y="280169"/>
                  </a:lnTo>
                  <a:lnTo>
                    <a:pt x="100766" y="263321"/>
                  </a:lnTo>
                  <a:lnTo>
                    <a:pt x="116252" y="228627"/>
                  </a:lnTo>
                  <a:lnTo>
                    <a:pt x="122200" y="170695"/>
                  </a:lnTo>
                  <a:lnTo>
                    <a:pt x="115430" y="116790"/>
                  </a:lnTo>
                  <a:lnTo>
                    <a:pt x="105190" y="66523"/>
                  </a:lnTo>
                  <a:lnTo>
                    <a:pt x="81903" y="25090"/>
                  </a:lnTo>
                  <a:lnTo>
                    <a:pt x="69994" y="10036"/>
                  </a:lnTo>
                  <a:lnTo>
                    <a:pt x="51141" y="2113"/>
                  </a:lnTo>
                  <a:lnTo>
                    <a:pt x="39642" y="0"/>
                  </a:lnTo>
                  <a:lnTo>
                    <a:pt x="21933" y="2584"/>
                  </a:lnTo>
                  <a:lnTo>
                    <a:pt x="0" y="124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4892777" y="3660294"/>
            <a:ext cx="1101258" cy="825918"/>
            <a:chOff x="4892777" y="3660294"/>
            <a:chExt cx="1101258" cy="825918"/>
          </a:xfrm>
        </p:grpSpPr>
        <p:sp>
          <p:nvSpPr>
            <p:cNvPr id="188" name="Freeform 187"/>
            <p:cNvSpPr/>
            <p:nvPr/>
          </p:nvSpPr>
          <p:spPr>
            <a:xfrm>
              <a:off x="4948450" y="3660294"/>
              <a:ext cx="135712" cy="170148"/>
            </a:xfrm>
            <a:custGeom>
              <a:avLst/>
              <a:gdLst/>
              <a:ahLst/>
              <a:cxnLst/>
              <a:rect l="0" t="0" r="0" b="0"/>
              <a:pathLst>
                <a:path w="135712" h="170148">
                  <a:moveTo>
                    <a:pt x="35858" y="42573"/>
                  </a:moveTo>
                  <a:lnTo>
                    <a:pt x="31441" y="91647"/>
                  </a:lnTo>
                  <a:lnTo>
                    <a:pt x="6022" y="150696"/>
                  </a:lnTo>
                  <a:lnTo>
                    <a:pt x="100" y="167366"/>
                  </a:lnTo>
                  <a:lnTo>
                    <a:pt x="0" y="170147"/>
                  </a:lnTo>
                  <a:lnTo>
                    <a:pt x="1783" y="169227"/>
                  </a:lnTo>
                  <a:lnTo>
                    <a:pt x="13126" y="152216"/>
                  </a:lnTo>
                  <a:lnTo>
                    <a:pt x="29107" y="113335"/>
                  </a:lnTo>
                  <a:lnTo>
                    <a:pt x="33600" y="64323"/>
                  </a:lnTo>
                  <a:lnTo>
                    <a:pt x="27895" y="31245"/>
                  </a:lnTo>
                  <a:lnTo>
                    <a:pt x="19683" y="15657"/>
                  </a:lnTo>
                  <a:lnTo>
                    <a:pt x="19527" y="9836"/>
                  </a:lnTo>
                  <a:lnTo>
                    <a:pt x="22197" y="5031"/>
                  </a:lnTo>
                  <a:lnTo>
                    <a:pt x="26751" y="902"/>
                  </a:lnTo>
                  <a:lnTo>
                    <a:pt x="33485" y="0"/>
                  </a:lnTo>
                  <a:lnTo>
                    <a:pt x="50829" y="3927"/>
                  </a:lnTo>
                  <a:lnTo>
                    <a:pt x="102175" y="37361"/>
                  </a:lnTo>
                  <a:lnTo>
                    <a:pt x="124326" y="59281"/>
                  </a:lnTo>
                  <a:lnTo>
                    <a:pt x="135711" y="758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4892777" y="3794398"/>
              <a:ext cx="124816" cy="58248"/>
            </a:xfrm>
            <a:custGeom>
              <a:avLst/>
              <a:gdLst/>
              <a:ahLst/>
              <a:cxnLst/>
              <a:rect l="0" t="0" r="0" b="0"/>
              <a:pathLst>
                <a:path w="124816" h="58248">
                  <a:moveTo>
                    <a:pt x="0" y="0"/>
                  </a:moveTo>
                  <a:lnTo>
                    <a:pt x="34744" y="30328"/>
                  </a:lnTo>
                  <a:lnTo>
                    <a:pt x="83338" y="52197"/>
                  </a:lnTo>
                  <a:lnTo>
                    <a:pt x="124815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5029751" y="3796711"/>
              <a:ext cx="279079" cy="122504"/>
            </a:xfrm>
            <a:custGeom>
              <a:avLst/>
              <a:gdLst/>
              <a:ahLst/>
              <a:cxnLst/>
              <a:rect l="0" t="0" r="0" b="0"/>
              <a:pathLst>
                <a:path w="279079" h="122504">
                  <a:moveTo>
                    <a:pt x="96015" y="14329"/>
                  </a:moveTo>
                  <a:lnTo>
                    <a:pt x="82763" y="5495"/>
                  </a:lnTo>
                  <a:lnTo>
                    <a:pt x="56852" y="0"/>
                  </a:lnTo>
                  <a:lnTo>
                    <a:pt x="38853" y="3646"/>
                  </a:lnTo>
                  <a:lnTo>
                    <a:pt x="15591" y="16095"/>
                  </a:lnTo>
                  <a:lnTo>
                    <a:pt x="9115" y="21054"/>
                  </a:lnTo>
                  <a:lnTo>
                    <a:pt x="1919" y="36426"/>
                  </a:lnTo>
                  <a:lnTo>
                    <a:pt x="0" y="45702"/>
                  </a:lnTo>
                  <a:lnTo>
                    <a:pt x="2799" y="63406"/>
                  </a:lnTo>
                  <a:lnTo>
                    <a:pt x="14771" y="86502"/>
                  </a:lnTo>
                  <a:lnTo>
                    <a:pt x="25698" y="98181"/>
                  </a:lnTo>
                  <a:lnTo>
                    <a:pt x="39800" y="106454"/>
                  </a:lnTo>
                  <a:lnTo>
                    <a:pt x="60244" y="108282"/>
                  </a:lnTo>
                  <a:lnTo>
                    <a:pt x="102201" y="101922"/>
                  </a:lnTo>
                  <a:lnTo>
                    <a:pt x="136274" y="85119"/>
                  </a:lnTo>
                  <a:lnTo>
                    <a:pt x="149657" y="74761"/>
                  </a:lnTo>
                  <a:lnTo>
                    <a:pt x="153966" y="74957"/>
                  </a:lnTo>
                  <a:lnTo>
                    <a:pt x="156839" y="78787"/>
                  </a:lnTo>
                  <a:lnTo>
                    <a:pt x="158754" y="85037"/>
                  </a:lnTo>
                  <a:lnTo>
                    <a:pt x="158181" y="91054"/>
                  </a:lnTo>
                  <a:lnTo>
                    <a:pt x="152614" y="102670"/>
                  </a:lnTo>
                  <a:lnTo>
                    <a:pt x="139084" y="119605"/>
                  </a:lnTo>
                  <a:lnTo>
                    <a:pt x="136746" y="119646"/>
                  </a:lnTo>
                  <a:lnTo>
                    <a:pt x="136113" y="115976"/>
                  </a:lnTo>
                  <a:lnTo>
                    <a:pt x="136615" y="109830"/>
                  </a:lnTo>
                  <a:lnTo>
                    <a:pt x="162246" y="47444"/>
                  </a:lnTo>
                  <a:lnTo>
                    <a:pt x="165132" y="39179"/>
                  </a:lnTo>
                  <a:lnTo>
                    <a:pt x="169830" y="36443"/>
                  </a:lnTo>
                  <a:lnTo>
                    <a:pt x="175735" y="37393"/>
                  </a:lnTo>
                  <a:lnTo>
                    <a:pt x="197299" y="51981"/>
                  </a:lnTo>
                  <a:lnTo>
                    <a:pt x="255848" y="106784"/>
                  </a:lnTo>
                  <a:lnTo>
                    <a:pt x="279078" y="12250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5356889" y="4034537"/>
              <a:ext cx="198541" cy="95806"/>
            </a:xfrm>
            <a:custGeom>
              <a:avLst/>
              <a:gdLst/>
              <a:ahLst/>
              <a:cxnLst/>
              <a:rect l="0" t="0" r="0" b="0"/>
              <a:pathLst>
                <a:path w="198541" h="95806">
                  <a:moveTo>
                    <a:pt x="93398" y="9493"/>
                  </a:moveTo>
                  <a:lnTo>
                    <a:pt x="35015" y="43209"/>
                  </a:lnTo>
                  <a:lnTo>
                    <a:pt x="1840" y="60634"/>
                  </a:lnTo>
                  <a:lnTo>
                    <a:pt x="0" y="61154"/>
                  </a:lnTo>
                  <a:lnTo>
                    <a:pt x="62293" y="23046"/>
                  </a:lnTo>
                  <a:lnTo>
                    <a:pt x="102006" y="0"/>
                  </a:lnTo>
                  <a:lnTo>
                    <a:pt x="105609" y="390"/>
                  </a:lnTo>
                  <a:lnTo>
                    <a:pt x="106161" y="3425"/>
                  </a:lnTo>
                  <a:lnTo>
                    <a:pt x="98104" y="20947"/>
                  </a:lnTo>
                  <a:lnTo>
                    <a:pt x="90866" y="36773"/>
                  </a:lnTo>
                  <a:lnTo>
                    <a:pt x="87650" y="56134"/>
                  </a:lnTo>
                  <a:lnTo>
                    <a:pt x="91151" y="74601"/>
                  </a:lnTo>
                  <a:lnTo>
                    <a:pt x="94674" y="83409"/>
                  </a:lnTo>
                  <a:lnTo>
                    <a:pt x="101645" y="89281"/>
                  </a:lnTo>
                  <a:lnTo>
                    <a:pt x="121718" y="95805"/>
                  </a:lnTo>
                  <a:lnTo>
                    <a:pt x="141118" y="93773"/>
                  </a:lnTo>
                  <a:lnTo>
                    <a:pt x="176172" y="77402"/>
                  </a:lnTo>
                  <a:lnTo>
                    <a:pt x="197025" y="61768"/>
                  </a:lnTo>
                  <a:lnTo>
                    <a:pt x="198540" y="59136"/>
                  </a:lnTo>
                  <a:lnTo>
                    <a:pt x="196777" y="58306"/>
                  </a:lnTo>
                  <a:lnTo>
                    <a:pt x="184929" y="5941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5542093" y="4135561"/>
              <a:ext cx="166147" cy="66570"/>
            </a:xfrm>
            <a:custGeom>
              <a:avLst/>
              <a:gdLst/>
              <a:ahLst/>
              <a:cxnLst/>
              <a:rect l="0" t="0" r="0" b="0"/>
              <a:pathLst>
                <a:path w="166147" h="66570">
                  <a:moveTo>
                    <a:pt x="24688" y="0"/>
                  </a:moveTo>
                  <a:lnTo>
                    <a:pt x="1525" y="23163"/>
                  </a:lnTo>
                  <a:lnTo>
                    <a:pt x="0" y="28386"/>
                  </a:lnTo>
                  <a:lnTo>
                    <a:pt x="833" y="33717"/>
                  </a:lnTo>
                  <a:lnTo>
                    <a:pt x="3238" y="39120"/>
                  </a:lnTo>
                  <a:lnTo>
                    <a:pt x="7614" y="41798"/>
                  </a:lnTo>
                  <a:lnTo>
                    <a:pt x="19873" y="42307"/>
                  </a:lnTo>
                  <a:lnTo>
                    <a:pt x="66601" y="30085"/>
                  </a:lnTo>
                  <a:lnTo>
                    <a:pt x="71121" y="31152"/>
                  </a:lnTo>
                  <a:lnTo>
                    <a:pt x="73210" y="34636"/>
                  </a:lnTo>
                  <a:lnTo>
                    <a:pt x="73066" y="45904"/>
                  </a:lnTo>
                  <a:lnTo>
                    <a:pt x="69920" y="60158"/>
                  </a:lnTo>
                  <a:lnTo>
                    <a:pt x="71485" y="64144"/>
                  </a:lnTo>
                  <a:lnTo>
                    <a:pt x="75302" y="65877"/>
                  </a:lnTo>
                  <a:lnTo>
                    <a:pt x="86939" y="65336"/>
                  </a:lnTo>
                  <a:lnTo>
                    <a:pt x="109085" y="61684"/>
                  </a:lnTo>
                  <a:lnTo>
                    <a:pt x="166146" y="665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5696657" y="4210450"/>
              <a:ext cx="297378" cy="275762"/>
            </a:xfrm>
            <a:custGeom>
              <a:avLst/>
              <a:gdLst/>
              <a:ahLst/>
              <a:cxnLst/>
              <a:rect l="0" t="0" r="0" b="0"/>
              <a:pathLst>
                <a:path w="297378" h="275762">
                  <a:moveTo>
                    <a:pt x="11582" y="0"/>
                  </a:moveTo>
                  <a:lnTo>
                    <a:pt x="0" y="34746"/>
                  </a:lnTo>
                  <a:lnTo>
                    <a:pt x="2120" y="50576"/>
                  </a:lnTo>
                  <a:lnTo>
                    <a:pt x="5274" y="58681"/>
                  </a:lnTo>
                  <a:lnTo>
                    <a:pt x="16175" y="70151"/>
                  </a:lnTo>
                  <a:lnTo>
                    <a:pt x="22966" y="74504"/>
                  </a:lnTo>
                  <a:lnTo>
                    <a:pt x="32975" y="86738"/>
                  </a:lnTo>
                  <a:lnTo>
                    <a:pt x="46935" y="117192"/>
                  </a:lnTo>
                  <a:lnTo>
                    <a:pt x="51793" y="121582"/>
                  </a:lnTo>
                  <a:lnTo>
                    <a:pt x="57805" y="123585"/>
                  </a:lnTo>
                  <a:lnTo>
                    <a:pt x="64587" y="123995"/>
                  </a:lnTo>
                  <a:lnTo>
                    <a:pt x="79519" y="119520"/>
                  </a:lnTo>
                  <a:lnTo>
                    <a:pt x="132060" y="92839"/>
                  </a:lnTo>
                  <a:lnTo>
                    <a:pt x="138129" y="91479"/>
                  </a:lnTo>
                  <a:lnTo>
                    <a:pt x="144024" y="92421"/>
                  </a:lnTo>
                  <a:lnTo>
                    <a:pt x="173460" y="103668"/>
                  </a:lnTo>
                  <a:lnTo>
                    <a:pt x="168588" y="102165"/>
                  </a:lnTo>
                  <a:lnTo>
                    <a:pt x="150251" y="104956"/>
                  </a:lnTo>
                  <a:lnTo>
                    <a:pt x="146558" y="108802"/>
                  </a:lnTo>
                  <a:lnTo>
                    <a:pt x="145020" y="114140"/>
                  </a:lnTo>
                  <a:lnTo>
                    <a:pt x="144919" y="120472"/>
                  </a:lnTo>
                  <a:lnTo>
                    <a:pt x="147626" y="125619"/>
                  </a:lnTo>
                  <a:lnTo>
                    <a:pt x="158030" y="133802"/>
                  </a:lnTo>
                  <a:lnTo>
                    <a:pt x="179482" y="143607"/>
                  </a:lnTo>
                  <a:lnTo>
                    <a:pt x="195302" y="144571"/>
                  </a:lnTo>
                  <a:lnTo>
                    <a:pt x="210655" y="140993"/>
                  </a:lnTo>
                  <a:lnTo>
                    <a:pt x="223642" y="133238"/>
                  </a:lnTo>
                  <a:lnTo>
                    <a:pt x="226920" y="133205"/>
                  </a:lnTo>
                  <a:lnTo>
                    <a:pt x="228181" y="135956"/>
                  </a:lnTo>
                  <a:lnTo>
                    <a:pt x="228966" y="146409"/>
                  </a:lnTo>
                  <a:lnTo>
                    <a:pt x="235530" y="166964"/>
                  </a:lnTo>
                  <a:lnTo>
                    <a:pt x="243943" y="179298"/>
                  </a:lnTo>
                  <a:lnTo>
                    <a:pt x="256311" y="188478"/>
                  </a:lnTo>
                  <a:lnTo>
                    <a:pt x="271979" y="194716"/>
                  </a:lnTo>
                  <a:lnTo>
                    <a:pt x="291269" y="197488"/>
                  </a:lnTo>
                  <a:lnTo>
                    <a:pt x="296043" y="200076"/>
                  </a:lnTo>
                  <a:lnTo>
                    <a:pt x="297377" y="203651"/>
                  </a:lnTo>
                  <a:lnTo>
                    <a:pt x="296417" y="207883"/>
                  </a:lnTo>
                  <a:lnTo>
                    <a:pt x="293004" y="211629"/>
                  </a:lnTo>
                  <a:lnTo>
                    <a:pt x="235867" y="247269"/>
                  </a:lnTo>
                  <a:lnTo>
                    <a:pt x="193455" y="275761"/>
                  </a:lnTo>
                  <a:lnTo>
                    <a:pt x="189229" y="275372"/>
                  </a:lnTo>
                  <a:lnTo>
                    <a:pt x="187336" y="272340"/>
                  </a:lnTo>
                  <a:lnTo>
                    <a:pt x="186999" y="267544"/>
                  </a:lnTo>
                  <a:lnTo>
                    <a:pt x="191555" y="257285"/>
                  </a:lnTo>
                  <a:lnTo>
                    <a:pt x="195359" y="251960"/>
                  </a:lnTo>
                  <a:lnTo>
                    <a:pt x="201593" y="248410"/>
                  </a:lnTo>
                  <a:lnTo>
                    <a:pt x="236250" y="2413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4895534" y="3908359"/>
              <a:ext cx="133998" cy="174496"/>
            </a:xfrm>
            <a:custGeom>
              <a:avLst/>
              <a:gdLst/>
              <a:ahLst/>
              <a:cxnLst/>
              <a:rect l="0" t="0" r="0" b="0"/>
              <a:pathLst>
                <a:path w="133998" h="174496">
                  <a:moveTo>
                    <a:pt x="80453" y="19176"/>
                  </a:moveTo>
                  <a:lnTo>
                    <a:pt x="80453" y="1506"/>
                  </a:lnTo>
                  <a:lnTo>
                    <a:pt x="79529" y="0"/>
                  </a:lnTo>
                  <a:lnTo>
                    <a:pt x="38567" y="59050"/>
                  </a:lnTo>
                  <a:lnTo>
                    <a:pt x="0" y="106676"/>
                  </a:lnTo>
                  <a:lnTo>
                    <a:pt x="5" y="109869"/>
                  </a:lnTo>
                  <a:lnTo>
                    <a:pt x="3707" y="111073"/>
                  </a:lnTo>
                  <a:lnTo>
                    <a:pt x="9873" y="110951"/>
                  </a:lnTo>
                  <a:lnTo>
                    <a:pt x="36221" y="97527"/>
                  </a:lnTo>
                  <a:lnTo>
                    <a:pt x="89159" y="65072"/>
                  </a:lnTo>
                  <a:lnTo>
                    <a:pt x="110210" y="58990"/>
                  </a:lnTo>
                  <a:lnTo>
                    <a:pt x="128811" y="59369"/>
                  </a:lnTo>
                  <a:lnTo>
                    <a:pt x="133032" y="63538"/>
                  </a:lnTo>
                  <a:lnTo>
                    <a:pt x="133997" y="70015"/>
                  </a:lnTo>
                  <a:lnTo>
                    <a:pt x="126520" y="96801"/>
                  </a:lnTo>
                  <a:lnTo>
                    <a:pt x="112593" y="123229"/>
                  </a:lnTo>
                  <a:lnTo>
                    <a:pt x="74839" y="173104"/>
                  </a:lnTo>
                  <a:lnTo>
                    <a:pt x="69313" y="174495"/>
                  </a:lnTo>
                  <a:lnTo>
                    <a:pt x="63781" y="172648"/>
                  </a:lnTo>
                  <a:lnTo>
                    <a:pt x="58243" y="168643"/>
                  </a:lnTo>
                  <a:lnTo>
                    <a:pt x="55477" y="163200"/>
                  </a:lnTo>
                  <a:lnTo>
                    <a:pt x="52942" y="103784"/>
                  </a:lnTo>
                  <a:lnTo>
                    <a:pt x="51018" y="94997"/>
                  </a:lnTo>
                  <a:lnTo>
                    <a:pt x="53433" y="90064"/>
                  </a:lnTo>
                  <a:lnTo>
                    <a:pt x="58742" y="87699"/>
                  </a:lnTo>
                  <a:lnTo>
                    <a:pt x="65979" y="87048"/>
                  </a:lnTo>
                  <a:lnTo>
                    <a:pt x="78951" y="91254"/>
                  </a:lnTo>
                  <a:lnTo>
                    <a:pt x="91805" y="97439"/>
                  </a:lnTo>
                  <a:lnTo>
                    <a:pt x="122058" y="10238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5001225" y="4060672"/>
              <a:ext cx="24689" cy="42659"/>
            </a:xfrm>
            <a:custGeom>
              <a:avLst/>
              <a:gdLst/>
              <a:ahLst/>
              <a:cxnLst/>
              <a:rect l="0" t="0" r="0" b="0"/>
              <a:pathLst>
                <a:path w="24689" h="42659">
                  <a:moveTo>
                    <a:pt x="24688" y="0"/>
                  </a:moveTo>
                  <a:lnTo>
                    <a:pt x="1524" y="23163"/>
                  </a:lnTo>
                  <a:lnTo>
                    <a:pt x="0" y="28386"/>
                  </a:lnTo>
                  <a:lnTo>
                    <a:pt x="833" y="33717"/>
                  </a:lnTo>
                  <a:lnTo>
                    <a:pt x="3237" y="39120"/>
                  </a:lnTo>
                  <a:lnTo>
                    <a:pt x="6689" y="41797"/>
                  </a:lnTo>
                  <a:lnTo>
                    <a:pt x="10840" y="42658"/>
                  </a:lnTo>
                  <a:lnTo>
                    <a:pt x="24688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5117445" y="4010745"/>
              <a:ext cx="8322" cy="41607"/>
            </a:xfrm>
            <a:custGeom>
              <a:avLst/>
              <a:gdLst/>
              <a:ahLst/>
              <a:cxnLst/>
              <a:rect l="0" t="0" r="0" b="0"/>
              <a:pathLst>
                <a:path w="8322" h="41607">
                  <a:moveTo>
                    <a:pt x="0" y="0"/>
                  </a:moveTo>
                  <a:lnTo>
                    <a:pt x="924" y="23799"/>
                  </a:lnTo>
                  <a:lnTo>
                    <a:pt x="8321" y="416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5108584" y="4085635"/>
              <a:ext cx="95139" cy="102581"/>
            </a:xfrm>
            <a:custGeom>
              <a:avLst/>
              <a:gdLst/>
              <a:ahLst/>
              <a:cxnLst/>
              <a:rect l="0" t="0" r="0" b="0"/>
              <a:pathLst>
                <a:path w="95139" h="102581">
                  <a:moveTo>
                    <a:pt x="67108" y="8321"/>
                  </a:moveTo>
                  <a:lnTo>
                    <a:pt x="9247" y="58375"/>
                  </a:lnTo>
                  <a:lnTo>
                    <a:pt x="3571" y="63880"/>
                  </a:lnTo>
                  <a:lnTo>
                    <a:pt x="711" y="71248"/>
                  </a:lnTo>
                  <a:lnTo>
                    <a:pt x="0" y="89297"/>
                  </a:lnTo>
                  <a:lnTo>
                    <a:pt x="3878" y="95589"/>
                  </a:lnTo>
                  <a:lnTo>
                    <a:pt x="10162" y="99784"/>
                  </a:lnTo>
                  <a:lnTo>
                    <a:pt x="18049" y="102580"/>
                  </a:lnTo>
                  <a:lnTo>
                    <a:pt x="36675" y="100756"/>
                  </a:lnTo>
                  <a:lnTo>
                    <a:pt x="55431" y="93782"/>
                  </a:lnTo>
                  <a:lnTo>
                    <a:pt x="69931" y="84519"/>
                  </a:lnTo>
                  <a:lnTo>
                    <a:pt x="80074" y="71772"/>
                  </a:lnTo>
                  <a:lnTo>
                    <a:pt x="94119" y="40989"/>
                  </a:lnTo>
                  <a:lnTo>
                    <a:pt x="95138" y="24689"/>
                  </a:lnTo>
                  <a:lnTo>
                    <a:pt x="92510" y="10973"/>
                  </a:lnTo>
                  <a:lnTo>
                    <a:pt x="90514" y="7315"/>
                  </a:lnTo>
                  <a:lnTo>
                    <a:pt x="8375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5192334" y="411059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5193242" y="4118919"/>
              <a:ext cx="107867" cy="117335"/>
            </a:xfrm>
            <a:custGeom>
              <a:avLst/>
              <a:gdLst/>
              <a:ahLst/>
              <a:cxnLst/>
              <a:rect l="0" t="0" r="0" b="0"/>
              <a:pathLst>
                <a:path w="107867" h="117335">
                  <a:moveTo>
                    <a:pt x="73981" y="0"/>
                  </a:moveTo>
                  <a:lnTo>
                    <a:pt x="23927" y="57861"/>
                  </a:lnTo>
                  <a:lnTo>
                    <a:pt x="0" y="82235"/>
                  </a:lnTo>
                  <a:lnTo>
                    <a:pt x="57812" y="41348"/>
                  </a:lnTo>
                  <a:lnTo>
                    <a:pt x="90717" y="23782"/>
                  </a:lnTo>
                  <a:lnTo>
                    <a:pt x="97158" y="24176"/>
                  </a:lnTo>
                  <a:lnTo>
                    <a:pt x="102376" y="27212"/>
                  </a:lnTo>
                  <a:lnTo>
                    <a:pt x="106780" y="32010"/>
                  </a:lnTo>
                  <a:lnTo>
                    <a:pt x="107866" y="38907"/>
                  </a:lnTo>
                  <a:lnTo>
                    <a:pt x="104142" y="56432"/>
                  </a:lnTo>
                  <a:lnTo>
                    <a:pt x="91650" y="78255"/>
                  </a:lnTo>
                  <a:lnTo>
                    <a:pt x="48762" y="116367"/>
                  </a:lnTo>
                  <a:lnTo>
                    <a:pt x="46074" y="117334"/>
                  </a:lnTo>
                  <a:lnTo>
                    <a:pt x="40697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5250581" y="4152203"/>
              <a:ext cx="41607" cy="74890"/>
            </a:xfrm>
            <a:custGeom>
              <a:avLst/>
              <a:gdLst/>
              <a:ahLst/>
              <a:cxnLst/>
              <a:rect l="0" t="0" r="0" b="0"/>
              <a:pathLst>
                <a:path w="41607" h="74890">
                  <a:moveTo>
                    <a:pt x="0" y="0"/>
                  </a:moveTo>
                  <a:lnTo>
                    <a:pt x="11518" y="40327"/>
                  </a:lnTo>
                  <a:lnTo>
                    <a:pt x="20837" y="55830"/>
                  </a:lnTo>
                  <a:lnTo>
                    <a:pt x="41606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5342113" y="4277019"/>
              <a:ext cx="49927" cy="16643"/>
            </a:xfrm>
            <a:custGeom>
              <a:avLst/>
              <a:gdLst/>
              <a:ahLst/>
              <a:cxnLst/>
              <a:rect l="0" t="0" r="0" b="0"/>
              <a:pathLst>
                <a:path w="49927" h="16643">
                  <a:moveTo>
                    <a:pt x="0" y="0"/>
                  </a:moveTo>
                  <a:lnTo>
                    <a:pt x="8835" y="8835"/>
                  </a:lnTo>
                  <a:lnTo>
                    <a:pt x="23034" y="13172"/>
                  </a:lnTo>
                  <a:lnTo>
                    <a:pt x="49926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5433645" y="4326945"/>
              <a:ext cx="41606" cy="24964"/>
            </a:xfrm>
            <a:custGeom>
              <a:avLst/>
              <a:gdLst/>
              <a:ahLst/>
              <a:cxnLst/>
              <a:rect l="0" t="0" r="0" b="0"/>
              <a:pathLst>
                <a:path w="41606" h="24964">
                  <a:moveTo>
                    <a:pt x="0" y="0"/>
                  </a:moveTo>
                  <a:lnTo>
                    <a:pt x="14210" y="12362"/>
                  </a:lnTo>
                  <a:lnTo>
                    <a:pt x="41605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5508534" y="4351908"/>
              <a:ext cx="33285" cy="24964"/>
            </a:xfrm>
            <a:custGeom>
              <a:avLst/>
              <a:gdLst/>
              <a:ahLst/>
              <a:cxnLst/>
              <a:rect l="0" t="0" r="0" b="0"/>
              <a:pathLst>
                <a:path w="33285" h="24964">
                  <a:moveTo>
                    <a:pt x="0" y="0"/>
                  </a:moveTo>
                  <a:lnTo>
                    <a:pt x="18103" y="15638"/>
                  </a:lnTo>
                  <a:lnTo>
                    <a:pt x="33284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5608387" y="4418477"/>
              <a:ext cx="16643" cy="16643"/>
            </a:xfrm>
            <a:custGeom>
              <a:avLst/>
              <a:gdLst/>
              <a:ahLst/>
              <a:cxnLst/>
              <a:rect l="0" t="0" r="0" b="0"/>
              <a:pathLst>
                <a:path w="16643" h="16643">
                  <a:moveTo>
                    <a:pt x="0" y="0"/>
                  </a:moveTo>
                  <a:lnTo>
                    <a:pt x="16642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830025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482621" y="224668"/>
            <a:ext cx="6656840" cy="465980"/>
            <a:chOff x="482621" y="224668"/>
            <a:chExt cx="6656840" cy="465980"/>
          </a:xfrm>
        </p:grpSpPr>
        <p:sp>
          <p:nvSpPr>
            <p:cNvPr id="2" name="Freeform 1"/>
            <p:cNvSpPr/>
            <p:nvPr/>
          </p:nvSpPr>
          <p:spPr>
            <a:xfrm>
              <a:off x="482621" y="524226"/>
              <a:ext cx="357806" cy="32096"/>
            </a:xfrm>
            <a:custGeom>
              <a:avLst/>
              <a:gdLst/>
              <a:ahLst/>
              <a:cxnLst/>
              <a:rect l="0" t="0" r="0" b="0"/>
              <a:pathLst>
                <a:path w="357806" h="32096">
                  <a:moveTo>
                    <a:pt x="0" y="0"/>
                  </a:moveTo>
                  <a:lnTo>
                    <a:pt x="21778" y="5719"/>
                  </a:lnTo>
                  <a:lnTo>
                    <a:pt x="81844" y="12396"/>
                  </a:lnTo>
                  <a:lnTo>
                    <a:pt x="140058" y="16728"/>
                  </a:lnTo>
                  <a:lnTo>
                    <a:pt x="203356" y="23696"/>
                  </a:lnTo>
                  <a:lnTo>
                    <a:pt x="259427" y="25637"/>
                  </a:lnTo>
                  <a:lnTo>
                    <a:pt x="318437" y="32095"/>
                  </a:lnTo>
                  <a:lnTo>
                    <a:pt x="357805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757215" y="465979"/>
              <a:ext cx="105121" cy="224669"/>
            </a:xfrm>
            <a:custGeom>
              <a:avLst/>
              <a:gdLst/>
              <a:ahLst/>
              <a:cxnLst/>
              <a:rect l="0" t="0" r="0" b="0"/>
              <a:pathLst>
                <a:path w="105121" h="224669">
                  <a:moveTo>
                    <a:pt x="0" y="0"/>
                  </a:moveTo>
                  <a:lnTo>
                    <a:pt x="56773" y="16042"/>
                  </a:lnTo>
                  <a:lnTo>
                    <a:pt x="78241" y="28394"/>
                  </a:lnTo>
                  <a:lnTo>
                    <a:pt x="92713" y="43130"/>
                  </a:lnTo>
                  <a:lnTo>
                    <a:pt x="101302" y="59849"/>
                  </a:lnTo>
                  <a:lnTo>
                    <a:pt x="105120" y="79608"/>
                  </a:lnTo>
                  <a:lnTo>
                    <a:pt x="101886" y="98251"/>
                  </a:lnTo>
                  <a:lnTo>
                    <a:pt x="89669" y="121876"/>
                  </a:lnTo>
                  <a:lnTo>
                    <a:pt x="40437" y="174798"/>
                  </a:lnTo>
                  <a:lnTo>
                    <a:pt x="18145" y="194277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231515" y="490942"/>
              <a:ext cx="24964" cy="166422"/>
            </a:xfrm>
            <a:custGeom>
              <a:avLst/>
              <a:gdLst/>
              <a:ahLst/>
              <a:cxnLst/>
              <a:rect l="0" t="0" r="0" b="0"/>
              <a:pathLst>
                <a:path w="24964" h="166422">
                  <a:moveTo>
                    <a:pt x="24963" y="0"/>
                  </a:moveTo>
                  <a:lnTo>
                    <a:pt x="18377" y="54309"/>
                  </a:lnTo>
                  <a:lnTo>
                    <a:pt x="12568" y="112943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231515" y="353034"/>
              <a:ext cx="33285" cy="21414"/>
            </a:xfrm>
            <a:custGeom>
              <a:avLst/>
              <a:gdLst/>
              <a:ahLst/>
              <a:cxnLst/>
              <a:rect l="0" t="0" r="0" b="0"/>
              <a:pathLst>
                <a:path w="33285" h="21414">
                  <a:moveTo>
                    <a:pt x="0" y="21413"/>
                  </a:moveTo>
                  <a:lnTo>
                    <a:pt x="0" y="3744"/>
                  </a:lnTo>
                  <a:lnTo>
                    <a:pt x="1849" y="388"/>
                  </a:lnTo>
                  <a:lnTo>
                    <a:pt x="4931" y="0"/>
                  </a:lnTo>
                  <a:lnTo>
                    <a:pt x="33284" y="1309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323047" y="499263"/>
              <a:ext cx="77015" cy="141459"/>
            </a:xfrm>
            <a:custGeom>
              <a:avLst/>
              <a:gdLst/>
              <a:ahLst/>
              <a:cxnLst/>
              <a:rect l="0" t="0" r="0" b="0"/>
              <a:pathLst>
                <a:path w="77015" h="141459">
                  <a:moveTo>
                    <a:pt x="0" y="0"/>
                  </a:moveTo>
                  <a:lnTo>
                    <a:pt x="2465" y="33741"/>
                  </a:lnTo>
                  <a:lnTo>
                    <a:pt x="4417" y="41909"/>
                  </a:lnTo>
                  <a:lnTo>
                    <a:pt x="8492" y="45506"/>
                  </a:lnTo>
                  <a:lnTo>
                    <a:pt x="13982" y="46055"/>
                  </a:lnTo>
                  <a:lnTo>
                    <a:pt x="26554" y="41734"/>
                  </a:lnTo>
                  <a:lnTo>
                    <a:pt x="59735" y="23119"/>
                  </a:lnTo>
                  <a:lnTo>
                    <a:pt x="65711" y="24659"/>
                  </a:lnTo>
                  <a:lnTo>
                    <a:pt x="70619" y="29383"/>
                  </a:lnTo>
                  <a:lnTo>
                    <a:pt x="74816" y="36231"/>
                  </a:lnTo>
                  <a:lnTo>
                    <a:pt x="77014" y="53701"/>
                  </a:lnTo>
                  <a:lnTo>
                    <a:pt x="75169" y="109766"/>
                  </a:lnTo>
                  <a:lnTo>
                    <a:pt x="74889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1485969" y="490942"/>
              <a:ext cx="95031" cy="141459"/>
            </a:xfrm>
            <a:custGeom>
              <a:avLst/>
              <a:gdLst/>
              <a:ahLst/>
              <a:cxnLst/>
              <a:rect l="0" t="0" r="0" b="0"/>
              <a:pathLst>
                <a:path w="95031" h="141459">
                  <a:moveTo>
                    <a:pt x="36783" y="0"/>
                  </a:moveTo>
                  <a:lnTo>
                    <a:pt x="16871" y="63415"/>
                  </a:lnTo>
                  <a:lnTo>
                    <a:pt x="0" y="125608"/>
                  </a:lnTo>
                  <a:lnTo>
                    <a:pt x="242" y="125344"/>
                  </a:lnTo>
                  <a:lnTo>
                    <a:pt x="23781" y="72014"/>
                  </a:lnTo>
                  <a:lnTo>
                    <a:pt x="45309" y="27682"/>
                  </a:lnTo>
                  <a:lnTo>
                    <a:pt x="51713" y="21228"/>
                  </a:lnTo>
                  <a:lnTo>
                    <a:pt x="68690" y="14058"/>
                  </a:lnTo>
                  <a:lnTo>
                    <a:pt x="75621" y="14919"/>
                  </a:lnTo>
                  <a:lnTo>
                    <a:pt x="81166" y="18267"/>
                  </a:lnTo>
                  <a:lnTo>
                    <a:pt x="85787" y="23273"/>
                  </a:lnTo>
                  <a:lnTo>
                    <a:pt x="90922" y="38697"/>
                  </a:lnTo>
                  <a:lnTo>
                    <a:pt x="93565" y="88546"/>
                  </a:lnTo>
                  <a:lnTo>
                    <a:pt x="90076" y="114685"/>
                  </a:lnTo>
                  <a:lnTo>
                    <a:pt x="95030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1675663" y="494963"/>
              <a:ext cx="69927" cy="130935"/>
            </a:xfrm>
            <a:custGeom>
              <a:avLst/>
              <a:gdLst/>
              <a:ahLst/>
              <a:cxnLst/>
              <a:rect l="0" t="0" r="0" b="0"/>
              <a:pathLst>
                <a:path w="69927" h="130935">
                  <a:moveTo>
                    <a:pt x="13510" y="12621"/>
                  </a:moveTo>
                  <a:lnTo>
                    <a:pt x="241" y="67562"/>
                  </a:lnTo>
                  <a:lnTo>
                    <a:pt x="0" y="112368"/>
                  </a:lnTo>
                  <a:lnTo>
                    <a:pt x="1729" y="123498"/>
                  </a:lnTo>
                  <a:lnTo>
                    <a:pt x="6581" y="129069"/>
                  </a:lnTo>
                  <a:lnTo>
                    <a:pt x="13513" y="130934"/>
                  </a:lnTo>
                  <a:lnTo>
                    <a:pt x="21833" y="130328"/>
                  </a:lnTo>
                  <a:lnTo>
                    <a:pt x="29229" y="126225"/>
                  </a:lnTo>
                  <a:lnTo>
                    <a:pt x="42377" y="111805"/>
                  </a:lnTo>
                  <a:lnTo>
                    <a:pt x="55758" y="87312"/>
                  </a:lnTo>
                  <a:lnTo>
                    <a:pt x="67638" y="40901"/>
                  </a:lnTo>
                  <a:lnTo>
                    <a:pt x="69926" y="14403"/>
                  </a:lnTo>
                  <a:lnTo>
                    <a:pt x="66838" y="6413"/>
                  </a:lnTo>
                  <a:lnTo>
                    <a:pt x="61081" y="2010"/>
                  </a:lnTo>
                  <a:lnTo>
                    <a:pt x="53545" y="0"/>
                  </a:lnTo>
                  <a:lnTo>
                    <a:pt x="45747" y="1433"/>
                  </a:lnTo>
                  <a:lnTo>
                    <a:pt x="29687" y="10422"/>
                  </a:lnTo>
                  <a:lnTo>
                    <a:pt x="9468" y="39912"/>
                  </a:lnTo>
                  <a:lnTo>
                    <a:pt x="601" y="73510"/>
                  </a:lnTo>
                  <a:lnTo>
                    <a:pt x="992" y="88376"/>
                  </a:lnTo>
                  <a:lnTo>
                    <a:pt x="5189" y="1041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1864016" y="465979"/>
              <a:ext cx="174642" cy="130103"/>
            </a:xfrm>
            <a:custGeom>
              <a:avLst/>
              <a:gdLst/>
              <a:ahLst/>
              <a:cxnLst/>
              <a:rect l="0" t="0" r="0" b="0"/>
              <a:pathLst>
                <a:path w="174642" h="130103">
                  <a:moveTo>
                    <a:pt x="8220" y="0"/>
                  </a:moveTo>
                  <a:lnTo>
                    <a:pt x="2501" y="21778"/>
                  </a:lnTo>
                  <a:lnTo>
                    <a:pt x="242" y="81843"/>
                  </a:lnTo>
                  <a:lnTo>
                    <a:pt x="0" y="118041"/>
                  </a:lnTo>
                  <a:lnTo>
                    <a:pt x="2740" y="124922"/>
                  </a:lnTo>
                  <a:lnTo>
                    <a:pt x="7340" y="128585"/>
                  </a:lnTo>
                  <a:lnTo>
                    <a:pt x="13181" y="130102"/>
                  </a:lnTo>
                  <a:lnTo>
                    <a:pt x="18924" y="127415"/>
                  </a:lnTo>
                  <a:lnTo>
                    <a:pt x="30236" y="114568"/>
                  </a:lnTo>
                  <a:lnTo>
                    <a:pt x="70155" y="52433"/>
                  </a:lnTo>
                  <a:lnTo>
                    <a:pt x="84748" y="42411"/>
                  </a:lnTo>
                  <a:lnTo>
                    <a:pt x="92523" y="41218"/>
                  </a:lnTo>
                  <a:lnTo>
                    <a:pt x="137597" y="48414"/>
                  </a:lnTo>
                  <a:lnTo>
                    <a:pt x="143473" y="46144"/>
                  </a:lnTo>
                  <a:lnTo>
                    <a:pt x="146466" y="41857"/>
                  </a:lnTo>
                  <a:lnTo>
                    <a:pt x="147536" y="36226"/>
                  </a:lnTo>
                  <a:lnTo>
                    <a:pt x="144552" y="33396"/>
                  </a:lnTo>
                  <a:lnTo>
                    <a:pt x="131374" y="32717"/>
                  </a:lnTo>
                  <a:lnTo>
                    <a:pt x="118120" y="37963"/>
                  </a:lnTo>
                  <a:lnTo>
                    <a:pt x="111997" y="41951"/>
                  </a:lnTo>
                  <a:lnTo>
                    <a:pt x="102728" y="53778"/>
                  </a:lnTo>
                  <a:lnTo>
                    <a:pt x="89245" y="83971"/>
                  </a:lnTo>
                  <a:lnTo>
                    <a:pt x="89973" y="90189"/>
                  </a:lnTo>
                  <a:lnTo>
                    <a:pt x="93233" y="95259"/>
                  </a:lnTo>
                  <a:lnTo>
                    <a:pt x="98179" y="99564"/>
                  </a:lnTo>
                  <a:lnTo>
                    <a:pt x="104251" y="101509"/>
                  </a:lnTo>
                  <a:lnTo>
                    <a:pt x="118393" y="101205"/>
                  </a:lnTo>
                  <a:lnTo>
                    <a:pt x="174641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02441" y="332842"/>
              <a:ext cx="72378" cy="324522"/>
            </a:xfrm>
            <a:custGeom>
              <a:avLst/>
              <a:gdLst/>
              <a:ahLst/>
              <a:cxnLst/>
              <a:rect l="0" t="0" r="0" b="0"/>
              <a:pathLst>
                <a:path w="72378" h="324522">
                  <a:moveTo>
                    <a:pt x="44389" y="0"/>
                  </a:moveTo>
                  <a:lnTo>
                    <a:pt x="38671" y="23628"/>
                  </a:lnTo>
                  <a:lnTo>
                    <a:pt x="34117" y="79385"/>
                  </a:lnTo>
                  <a:lnTo>
                    <a:pt x="21943" y="139105"/>
                  </a:lnTo>
                  <a:lnTo>
                    <a:pt x="11054" y="196946"/>
                  </a:lnTo>
                  <a:lnTo>
                    <a:pt x="0" y="256894"/>
                  </a:lnTo>
                  <a:lnTo>
                    <a:pt x="928" y="263719"/>
                  </a:lnTo>
                  <a:lnTo>
                    <a:pt x="4321" y="266419"/>
                  </a:lnTo>
                  <a:lnTo>
                    <a:pt x="9356" y="266371"/>
                  </a:lnTo>
                  <a:lnTo>
                    <a:pt x="19882" y="261386"/>
                  </a:lnTo>
                  <a:lnTo>
                    <a:pt x="38669" y="250649"/>
                  </a:lnTo>
                  <a:lnTo>
                    <a:pt x="46123" y="247536"/>
                  </a:lnTo>
                  <a:lnTo>
                    <a:pt x="52017" y="248234"/>
                  </a:lnTo>
                  <a:lnTo>
                    <a:pt x="56871" y="251474"/>
                  </a:lnTo>
                  <a:lnTo>
                    <a:pt x="64730" y="262469"/>
                  </a:lnTo>
                  <a:lnTo>
                    <a:pt x="71304" y="276602"/>
                  </a:lnTo>
                  <a:lnTo>
                    <a:pt x="72377" y="292129"/>
                  </a:lnTo>
                  <a:lnTo>
                    <a:pt x="69353" y="3245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230041" y="441016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295189" y="493259"/>
              <a:ext cx="276016" cy="139142"/>
            </a:xfrm>
            <a:custGeom>
              <a:avLst/>
              <a:gdLst/>
              <a:ahLst/>
              <a:cxnLst/>
              <a:rect l="0" t="0" r="0" b="0"/>
              <a:pathLst>
                <a:path w="276016" h="139142">
                  <a:moveTo>
                    <a:pt x="18062" y="22646"/>
                  </a:moveTo>
                  <a:lnTo>
                    <a:pt x="0" y="71868"/>
                  </a:lnTo>
                  <a:lnTo>
                    <a:pt x="172" y="92908"/>
                  </a:lnTo>
                  <a:lnTo>
                    <a:pt x="5797" y="109655"/>
                  </a:lnTo>
                  <a:lnTo>
                    <a:pt x="9885" y="116710"/>
                  </a:lnTo>
                  <a:lnTo>
                    <a:pt x="15385" y="120489"/>
                  </a:lnTo>
                  <a:lnTo>
                    <a:pt x="28891" y="122222"/>
                  </a:lnTo>
                  <a:lnTo>
                    <a:pt x="44140" y="114979"/>
                  </a:lnTo>
                  <a:lnTo>
                    <a:pt x="65853" y="95307"/>
                  </a:lnTo>
                  <a:lnTo>
                    <a:pt x="77210" y="78054"/>
                  </a:lnTo>
                  <a:lnTo>
                    <a:pt x="85339" y="54976"/>
                  </a:lnTo>
                  <a:lnTo>
                    <a:pt x="86279" y="20412"/>
                  </a:lnTo>
                  <a:lnTo>
                    <a:pt x="82956" y="11911"/>
                  </a:lnTo>
                  <a:lnTo>
                    <a:pt x="71867" y="0"/>
                  </a:lnTo>
                  <a:lnTo>
                    <a:pt x="65951" y="152"/>
                  </a:lnTo>
                  <a:lnTo>
                    <a:pt x="60159" y="3952"/>
                  </a:lnTo>
                  <a:lnTo>
                    <a:pt x="54447" y="10183"/>
                  </a:lnTo>
                  <a:lnTo>
                    <a:pt x="52489" y="16187"/>
                  </a:lnTo>
                  <a:lnTo>
                    <a:pt x="53033" y="22038"/>
                  </a:lnTo>
                  <a:lnTo>
                    <a:pt x="55244" y="27788"/>
                  </a:lnTo>
                  <a:lnTo>
                    <a:pt x="65098" y="36642"/>
                  </a:lnTo>
                  <a:lnTo>
                    <a:pt x="79648" y="42735"/>
                  </a:lnTo>
                  <a:lnTo>
                    <a:pt x="134232" y="46967"/>
                  </a:lnTo>
                  <a:lnTo>
                    <a:pt x="155677" y="42393"/>
                  </a:lnTo>
                  <a:lnTo>
                    <a:pt x="165279" y="38584"/>
                  </a:lnTo>
                  <a:lnTo>
                    <a:pt x="172605" y="38819"/>
                  </a:lnTo>
                  <a:lnTo>
                    <a:pt x="178414" y="41749"/>
                  </a:lnTo>
                  <a:lnTo>
                    <a:pt x="183210" y="46476"/>
                  </a:lnTo>
                  <a:lnTo>
                    <a:pt x="188541" y="61590"/>
                  </a:lnTo>
                  <a:lnTo>
                    <a:pt x="189962" y="70798"/>
                  </a:lnTo>
                  <a:lnTo>
                    <a:pt x="198937" y="85960"/>
                  </a:lnTo>
                  <a:lnTo>
                    <a:pt x="205214" y="92592"/>
                  </a:lnTo>
                  <a:lnTo>
                    <a:pt x="222050" y="99961"/>
                  </a:lnTo>
                  <a:lnTo>
                    <a:pt x="258575" y="109109"/>
                  </a:lnTo>
                  <a:lnTo>
                    <a:pt x="264388" y="113572"/>
                  </a:lnTo>
                  <a:lnTo>
                    <a:pt x="276015" y="1391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672345" y="291237"/>
              <a:ext cx="144744" cy="374448"/>
            </a:xfrm>
            <a:custGeom>
              <a:avLst/>
              <a:gdLst/>
              <a:ahLst/>
              <a:cxnLst/>
              <a:rect l="0" t="0" r="0" b="0"/>
              <a:pathLst>
                <a:path w="144744" h="374448">
                  <a:moveTo>
                    <a:pt x="23675" y="0"/>
                  </a:moveTo>
                  <a:lnTo>
                    <a:pt x="10406" y="56790"/>
                  </a:lnTo>
                  <a:lnTo>
                    <a:pt x="5233" y="110454"/>
                  </a:lnTo>
                  <a:lnTo>
                    <a:pt x="0" y="153003"/>
                  </a:lnTo>
                  <a:lnTo>
                    <a:pt x="7928" y="185970"/>
                  </a:lnTo>
                  <a:lnTo>
                    <a:pt x="21988" y="210325"/>
                  </a:lnTo>
                  <a:lnTo>
                    <a:pt x="29022" y="215106"/>
                  </a:lnTo>
                  <a:lnTo>
                    <a:pt x="56591" y="221835"/>
                  </a:lnTo>
                  <a:lnTo>
                    <a:pt x="77444" y="223409"/>
                  </a:lnTo>
                  <a:lnTo>
                    <a:pt x="99039" y="216712"/>
                  </a:lnTo>
                  <a:lnTo>
                    <a:pt x="119116" y="204490"/>
                  </a:lnTo>
                  <a:lnTo>
                    <a:pt x="134202" y="189812"/>
                  </a:lnTo>
                  <a:lnTo>
                    <a:pt x="138965" y="189412"/>
                  </a:lnTo>
                  <a:lnTo>
                    <a:pt x="142140" y="193767"/>
                  </a:lnTo>
                  <a:lnTo>
                    <a:pt x="144743" y="209085"/>
                  </a:lnTo>
                  <a:lnTo>
                    <a:pt x="136537" y="263023"/>
                  </a:lnTo>
                  <a:lnTo>
                    <a:pt x="132774" y="317954"/>
                  </a:lnTo>
                  <a:lnTo>
                    <a:pt x="131848" y="3744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820835" y="66568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069083" y="477006"/>
              <a:ext cx="109559" cy="163716"/>
            </a:xfrm>
            <a:custGeom>
              <a:avLst/>
              <a:gdLst/>
              <a:ahLst/>
              <a:cxnLst/>
              <a:rect l="0" t="0" r="0" b="0"/>
              <a:pathLst>
                <a:path w="109559" h="163716">
                  <a:moveTo>
                    <a:pt x="76273" y="88825"/>
                  </a:moveTo>
                  <a:lnTo>
                    <a:pt x="95020" y="54080"/>
                  </a:lnTo>
                  <a:lnTo>
                    <a:pt x="99395" y="25728"/>
                  </a:lnTo>
                  <a:lnTo>
                    <a:pt x="95487" y="9623"/>
                  </a:lnTo>
                  <a:lnTo>
                    <a:pt x="91856" y="2739"/>
                  </a:lnTo>
                  <a:lnTo>
                    <a:pt x="86662" y="0"/>
                  </a:lnTo>
                  <a:lnTo>
                    <a:pt x="80426" y="22"/>
                  </a:lnTo>
                  <a:lnTo>
                    <a:pt x="73494" y="1886"/>
                  </a:lnTo>
                  <a:lnTo>
                    <a:pt x="43365" y="23883"/>
                  </a:lnTo>
                  <a:lnTo>
                    <a:pt x="25431" y="42257"/>
                  </a:lnTo>
                  <a:lnTo>
                    <a:pt x="3124" y="80946"/>
                  </a:lnTo>
                  <a:lnTo>
                    <a:pt x="0" y="97343"/>
                  </a:lnTo>
                  <a:lnTo>
                    <a:pt x="461" y="105598"/>
                  </a:lnTo>
                  <a:lnTo>
                    <a:pt x="5392" y="110178"/>
                  </a:lnTo>
                  <a:lnTo>
                    <a:pt x="23197" y="112800"/>
                  </a:lnTo>
                  <a:lnTo>
                    <a:pt x="41589" y="108418"/>
                  </a:lnTo>
                  <a:lnTo>
                    <a:pt x="65072" y="95555"/>
                  </a:lnTo>
                  <a:lnTo>
                    <a:pt x="71580" y="90538"/>
                  </a:lnTo>
                  <a:lnTo>
                    <a:pt x="77767" y="89967"/>
                  </a:lnTo>
                  <a:lnTo>
                    <a:pt x="83741" y="92360"/>
                  </a:lnTo>
                  <a:lnTo>
                    <a:pt x="89573" y="96729"/>
                  </a:lnTo>
                  <a:lnTo>
                    <a:pt x="92536" y="103340"/>
                  </a:lnTo>
                  <a:lnTo>
                    <a:pt x="99647" y="157106"/>
                  </a:lnTo>
                  <a:lnTo>
                    <a:pt x="102026" y="160233"/>
                  </a:lnTo>
                  <a:lnTo>
                    <a:pt x="109558" y="1637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258091" y="324521"/>
              <a:ext cx="178503" cy="274595"/>
            </a:xfrm>
            <a:custGeom>
              <a:avLst/>
              <a:gdLst/>
              <a:ahLst/>
              <a:cxnLst/>
              <a:rect l="0" t="0" r="0" b="0"/>
              <a:pathLst>
                <a:path w="178503" h="274595">
                  <a:moveTo>
                    <a:pt x="62007" y="0"/>
                  </a:moveTo>
                  <a:lnTo>
                    <a:pt x="42683" y="60848"/>
                  </a:lnTo>
                  <a:lnTo>
                    <a:pt x="27063" y="103140"/>
                  </a:lnTo>
                  <a:lnTo>
                    <a:pt x="18814" y="158167"/>
                  </a:lnTo>
                  <a:lnTo>
                    <a:pt x="3620" y="215623"/>
                  </a:lnTo>
                  <a:lnTo>
                    <a:pt x="0" y="233592"/>
                  </a:lnTo>
                  <a:lnTo>
                    <a:pt x="1472" y="253906"/>
                  </a:lnTo>
                  <a:lnTo>
                    <a:pt x="5008" y="259877"/>
                  </a:lnTo>
                  <a:lnTo>
                    <a:pt x="10139" y="262934"/>
                  </a:lnTo>
                  <a:lnTo>
                    <a:pt x="16334" y="264047"/>
                  </a:lnTo>
                  <a:lnTo>
                    <a:pt x="33079" y="255422"/>
                  </a:lnTo>
                  <a:lnTo>
                    <a:pt x="65127" y="224168"/>
                  </a:lnTo>
                  <a:lnTo>
                    <a:pt x="107790" y="163116"/>
                  </a:lnTo>
                  <a:lnTo>
                    <a:pt x="137906" y="101450"/>
                  </a:lnTo>
                  <a:lnTo>
                    <a:pt x="147469" y="75363"/>
                  </a:lnTo>
                  <a:lnTo>
                    <a:pt x="148568" y="74280"/>
                  </a:lnTo>
                  <a:lnTo>
                    <a:pt x="139915" y="135008"/>
                  </a:lnTo>
                  <a:lnTo>
                    <a:pt x="137294" y="198091"/>
                  </a:lnTo>
                  <a:lnTo>
                    <a:pt x="141432" y="234463"/>
                  </a:lnTo>
                  <a:lnTo>
                    <a:pt x="146392" y="244142"/>
                  </a:lnTo>
                  <a:lnTo>
                    <a:pt x="178502" y="2745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544767" y="582473"/>
              <a:ext cx="33285" cy="33286"/>
            </a:xfrm>
            <a:custGeom>
              <a:avLst/>
              <a:gdLst/>
              <a:ahLst/>
              <a:cxnLst/>
              <a:rect l="0" t="0" r="0" b="0"/>
              <a:pathLst>
                <a:path w="33285" h="33286">
                  <a:moveTo>
                    <a:pt x="0" y="33285"/>
                  </a:move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787234" y="449337"/>
              <a:ext cx="115338" cy="191385"/>
            </a:xfrm>
            <a:custGeom>
              <a:avLst/>
              <a:gdLst/>
              <a:ahLst/>
              <a:cxnLst/>
              <a:rect l="0" t="0" r="0" b="0"/>
              <a:pathLst>
                <a:path w="115338" h="191385">
                  <a:moveTo>
                    <a:pt x="7164" y="0"/>
                  </a:moveTo>
                  <a:lnTo>
                    <a:pt x="4698" y="51844"/>
                  </a:lnTo>
                  <a:lnTo>
                    <a:pt x="0" y="101361"/>
                  </a:lnTo>
                  <a:lnTo>
                    <a:pt x="2388" y="106405"/>
                  </a:lnTo>
                  <a:lnTo>
                    <a:pt x="6753" y="106995"/>
                  </a:lnTo>
                  <a:lnTo>
                    <a:pt x="12438" y="104614"/>
                  </a:lnTo>
                  <a:lnTo>
                    <a:pt x="21219" y="94572"/>
                  </a:lnTo>
                  <a:lnTo>
                    <a:pt x="38807" y="69942"/>
                  </a:lnTo>
                  <a:lnTo>
                    <a:pt x="71058" y="31693"/>
                  </a:lnTo>
                  <a:lnTo>
                    <a:pt x="78422" y="27600"/>
                  </a:lnTo>
                  <a:lnTo>
                    <a:pt x="96465" y="25519"/>
                  </a:lnTo>
                  <a:lnTo>
                    <a:pt x="102756" y="29956"/>
                  </a:lnTo>
                  <a:lnTo>
                    <a:pt x="109746" y="47214"/>
                  </a:lnTo>
                  <a:lnTo>
                    <a:pt x="113308" y="100755"/>
                  </a:lnTo>
                  <a:lnTo>
                    <a:pt x="103610" y="160262"/>
                  </a:lnTo>
                  <a:lnTo>
                    <a:pt x="103821" y="168787"/>
                  </a:lnTo>
                  <a:lnTo>
                    <a:pt x="105811" y="175394"/>
                  </a:lnTo>
                  <a:lnTo>
                    <a:pt x="115337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969140" y="469595"/>
              <a:ext cx="199706" cy="188986"/>
            </a:xfrm>
            <a:custGeom>
              <a:avLst/>
              <a:gdLst/>
              <a:ahLst/>
              <a:cxnLst/>
              <a:rect l="0" t="0" r="0" b="0"/>
              <a:pathLst>
                <a:path w="199706" h="188986">
                  <a:moveTo>
                    <a:pt x="0" y="121199"/>
                  </a:moveTo>
                  <a:lnTo>
                    <a:pt x="40327" y="109682"/>
                  </a:lnTo>
                  <a:lnTo>
                    <a:pt x="70220" y="90058"/>
                  </a:lnTo>
                  <a:lnTo>
                    <a:pt x="105233" y="52932"/>
                  </a:lnTo>
                  <a:lnTo>
                    <a:pt x="121993" y="24747"/>
                  </a:lnTo>
                  <a:lnTo>
                    <a:pt x="122934" y="16217"/>
                  </a:lnTo>
                  <a:lnTo>
                    <a:pt x="120787" y="8681"/>
                  </a:lnTo>
                  <a:lnTo>
                    <a:pt x="116583" y="1809"/>
                  </a:lnTo>
                  <a:lnTo>
                    <a:pt x="111006" y="0"/>
                  </a:lnTo>
                  <a:lnTo>
                    <a:pt x="104514" y="1568"/>
                  </a:lnTo>
                  <a:lnTo>
                    <a:pt x="78584" y="19597"/>
                  </a:lnTo>
                  <a:lnTo>
                    <a:pt x="43593" y="73265"/>
                  </a:lnTo>
                  <a:lnTo>
                    <a:pt x="30903" y="109368"/>
                  </a:lnTo>
                  <a:lnTo>
                    <a:pt x="31141" y="141219"/>
                  </a:lnTo>
                  <a:lnTo>
                    <a:pt x="42193" y="160607"/>
                  </a:lnTo>
                  <a:lnTo>
                    <a:pt x="50319" y="169661"/>
                  </a:lnTo>
                  <a:lnTo>
                    <a:pt x="71673" y="182186"/>
                  </a:lnTo>
                  <a:lnTo>
                    <a:pt x="94725" y="188985"/>
                  </a:lnTo>
                  <a:lnTo>
                    <a:pt x="114216" y="188925"/>
                  </a:lnTo>
                  <a:lnTo>
                    <a:pt x="149617" y="174859"/>
                  </a:lnTo>
                  <a:lnTo>
                    <a:pt x="176133" y="153124"/>
                  </a:lnTo>
                  <a:lnTo>
                    <a:pt x="199705" y="1128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219153" y="224668"/>
              <a:ext cx="24553" cy="432696"/>
            </a:xfrm>
            <a:custGeom>
              <a:avLst/>
              <a:gdLst/>
              <a:ahLst/>
              <a:cxnLst/>
              <a:rect l="0" t="0" r="0" b="0"/>
              <a:pathLst>
                <a:path w="24553" h="432696">
                  <a:moveTo>
                    <a:pt x="16261" y="0"/>
                  </a:moveTo>
                  <a:lnTo>
                    <a:pt x="23425" y="60656"/>
                  </a:lnTo>
                  <a:lnTo>
                    <a:pt x="24429" y="118912"/>
                  </a:lnTo>
                  <a:lnTo>
                    <a:pt x="24552" y="176863"/>
                  </a:lnTo>
                  <a:lnTo>
                    <a:pt x="17933" y="235087"/>
                  </a:lnTo>
                  <a:lnTo>
                    <a:pt x="10187" y="288638"/>
                  </a:lnTo>
                  <a:lnTo>
                    <a:pt x="2517" y="348217"/>
                  </a:lnTo>
                  <a:lnTo>
                    <a:pt x="191" y="406660"/>
                  </a:lnTo>
                  <a:lnTo>
                    <a:pt x="0" y="420885"/>
                  </a:lnTo>
                  <a:lnTo>
                    <a:pt x="1722" y="428520"/>
                  </a:lnTo>
                  <a:lnTo>
                    <a:pt x="4719" y="431761"/>
                  </a:lnTo>
                  <a:lnTo>
                    <a:pt x="16261" y="4326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152203" y="474966"/>
              <a:ext cx="282917" cy="32619"/>
            </a:xfrm>
            <a:custGeom>
              <a:avLst/>
              <a:gdLst/>
              <a:ahLst/>
              <a:cxnLst/>
              <a:rect l="0" t="0" r="0" b="0"/>
              <a:pathLst>
                <a:path w="282917" h="32619">
                  <a:moveTo>
                    <a:pt x="0" y="15976"/>
                  </a:moveTo>
                  <a:lnTo>
                    <a:pt x="53827" y="2707"/>
                  </a:lnTo>
                  <a:lnTo>
                    <a:pt x="112060" y="0"/>
                  </a:lnTo>
                  <a:lnTo>
                    <a:pt x="165666" y="5140"/>
                  </a:lnTo>
                  <a:lnTo>
                    <a:pt x="210890" y="12089"/>
                  </a:lnTo>
                  <a:lnTo>
                    <a:pt x="272575" y="29811"/>
                  </a:lnTo>
                  <a:lnTo>
                    <a:pt x="282916" y="3261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000950" y="434076"/>
              <a:ext cx="416053" cy="47006"/>
            </a:xfrm>
            <a:custGeom>
              <a:avLst/>
              <a:gdLst/>
              <a:ahLst/>
              <a:cxnLst/>
              <a:rect l="0" t="0" r="0" b="0"/>
              <a:pathLst>
                <a:path w="416053" h="47006">
                  <a:moveTo>
                    <a:pt x="0" y="15261"/>
                  </a:moveTo>
                  <a:lnTo>
                    <a:pt x="8835" y="6426"/>
                  </a:lnTo>
                  <a:lnTo>
                    <a:pt x="23034" y="2088"/>
                  </a:lnTo>
                  <a:lnTo>
                    <a:pt x="84395" y="0"/>
                  </a:lnTo>
                  <a:lnTo>
                    <a:pt x="143657" y="10260"/>
                  </a:lnTo>
                  <a:lnTo>
                    <a:pt x="202095" y="17068"/>
                  </a:lnTo>
                  <a:lnTo>
                    <a:pt x="262719" y="28442"/>
                  </a:lnTo>
                  <a:lnTo>
                    <a:pt x="318871" y="35864"/>
                  </a:lnTo>
                  <a:lnTo>
                    <a:pt x="381020" y="46236"/>
                  </a:lnTo>
                  <a:lnTo>
                    <a:pt x="392697" y="47005"/>
                  </a:lnTo>
                  <a:lnTo>
                    <a:pt x="400482" y="45669"/>
                  </a:lnTo>
                  <a:lnTo>
                    <a:pt x="405672" y="42930"/>
                  </a:lnTo>
                  <a:lnTo>
                    <a:pt x="416052" y="3190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317150" y="399410"/>
              <a:ext cx="158207" cy="199706"/>
            </a:xfrm>
            <a:custGeom>
              <a:avLst/>
              <a:gdLst/>
              <a:ahLst/>
              <a:cxnLst/>
              <a:rect l="0" t="0" r="0" b="0"/>
              <a:pathLst>
                <a:path w="158207" h="199706">
                  <a:moveTo>
                    <a:pt x="0" y="0"/>
                  </a:moveTo>
                  <a:lnTo>
                    <a:pt x="55848" y="19912"/>
                  </a:lnTo>
                  <a:lnTo>
                    <a:pt x="108371" y="40176"/>
                  </a:lnTo>
                  <a:lnTo>
                    <a:pt x="139051" y="55872"/>
                  </a:lnTo>
                  <a:lnTo>
                    <a:pt x="152099" y="69211"/>
                  </a:lnTo>
                  <a:lnTo>
                    <a:pt x="156873" y="76651"/>
                  </a:lnTo>
                  <a:lnTo>
                    <a:pt x="158206" y="84385"/>
                  </a:lnTo>
                  <a:lnTo>
                    <a:pt x="154757" y="100375"/>
                  </a:lnTo>
                  <a:lnTo>
                    <a:pt x="144595" y="114262"/>
                  </a:lnTo>
                  <a:lnTo>
                    <a:pt x="130833" y="125672"/>
                  </a:lnTo>
                  <a:lnTo>
                    <a:pt x="69225" y="163952"/>
                  </a:lnTo>
                  <a:lnTo>
                    <a:pt x="16642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916265" y="299558"/>
              <a:ext cx="24964" cy="257953"/>
            </a:xfrm>
            <a:custGeom>
              <a:avLst/>
              <a:gdLst/>
              <a:ahLst/>
              <a:cxnLst/>
              <a:rect l="0" t="0" r="0" b="0"/>
              <a:pathLst>
                <a:path w="24964" h="257953">
                  <a:moveTo>
                    <a:pt x="24963" y="0"/>
                  </a:moveTo>
                  <a:lnTo>
                    <a:pt x="13382" y="62326"/>
                  </a:lnTo>
                  <a:lnTo>
                    <a:pt x="6522" y="123892"/>
                  </a:lnTo>
                  <a:lnTo>
                    <a:pt x="859" y="180167"/>
                  </a:lnTo>
                  <a:lnTo>
                    <a:pt x="113" y="240164"/>
                  </a:lnTo>
                  <a:lnTo>
                    <a:pt x="0" y="2579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899623" y="270915"/>
              <a:ext cx="266275" cy="61928"/>
            </a:xfrm>
            <a:custGeom>
              <a:avLst/>
              <a:gdLst/>
              <a:ahLst/>
              <a:cxnLst/>
              <a:rect l="0" t="0" r="0" b="0"/>
              <a:pathLst>
                <a:path w="266275" h="61928">
                  <a:moveTo>
                    <a:pt x="0" y="61927"/>
                  </a:moveTo>
                  <a:lnTo>
                    <a:pt x="43580" y="27182"/>
                  </a:lnTo>
                  <a:lnTo>
                    <a:pt x="73009" y="12081"/>
                  </a:lnTo>
                  <a:lnTo>
                    <a:pt x="131815" y="0"/>
                  </a:lnTo>
                  <a:lnTo>
                    <a:pt x="194529" y="2930"/>
                  </a:lnTo>
                  <a:lnTo>
                    <a:pt x="244750" y="10167"/>
                  </a:lnTo>
                  <a:lnTo>
                    <a:pt x="266274" y="1200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932907" y="432695"/>
              <a:ext cx="166422" cy="8322"/>
            </a:xfrm>
            <a:custGeom>
              <a:avLst/>
              <a:gdLst/>
              <a:ahLst/>
              <a:cxnLst/>
              <a:rect l="0" t="0" r="0" b="0"/>
              <a:pathLst>
                <a:path w="166422" h="8322">
                  <a:moveTo>
                    <a:pt x="0" y="0"/>
                  </a:moveTo>
                  <a:lnTo>
                    <a:pt x="13252" y="4417"/>
                  </a:lnTo>
                  <a:lnTo>
                    <a:pt x="27155" y="4120"/>
                  </a:lnTo>
                  <a:lnTo>
                    <a:pt x="43504" y="2755"/>
                  </a:lnTo>
                  <a:lnTo>
                    <a:pt x="103756" y="7405"/>
                  </a:lnTo>
                  <a:lnTo>
                    <a:pt x="166421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090521" y="453021"/>
              <a:ext cx="133624" cy="87848"/>
            </a:xfrm>
            <a:custGeom>
              <a:avLst/>
              <a:gdLst/>
              <a:ahLst/>
              <a:cxnLst/>
              <a:rect l="0" t="0" r="0" b="0"/>
              <a:pathLst>
                <a:path w="133624" h="87848">
                  <a:moveTo>
                    <a:pt x="83697" y="46242"/>
                  </a:moveTo>
                  <a:lnTo>
                    <a:pt x="76129" y="21518"/>
                  </a:lnTo>
                  <a:lnTo>
                    <a:pt x="67697" y="8750"/>
                  </a:lnTo>
                  <a:lnTo>
                    <a:pt x="61011" y="4605"/>
                  </a:lnTo>
                  <a:lnTo>
                    <a:pt x="43720" y="0"/>
                  </a:lnTo>
                  <a:lnTo>
                    <a:pt x="34856" y="1545"/>
                  </a:lnTo>
                  <a:lnTo>
                    <a:pt x="17611" y="10659"/>
                  </a:lnTo>
                  <a:lnTo>
                    <a:pt x="5632" y="23955"/>
                  </a:lnTo>
                  <a:lnTo>
                    <a:pt x="1143" y="31384"/>
                  </a:lnTo>
                  <a:lnTo>
                    <a:pt x="0" y="39110"/>
                  </a:lnTo>
                  <a:lnTo>
                    <a:pt x="3660" y="55092"/>
                  </a:lnTo>
                  <a:lnTo>
                    <a:pt x="9074" y="61387"/>
                  </a:lnTo>
                  <a:lnTo>
                    <a:pt x="24952" y="70848"/>
                  </a:lnTo>
                  <a:lnTo>
                    <a:pt x="41870" y="73204"/>
                  </a:lnTo>
                  <a:lnTo>
                    <a:pt x="75332" y="67182"/>
                  </a:lnTo>
                  <a:lnTo>
                    <a:pt x="81819" y="68523"/>
                  </a:lnTo>
                  <a:lnTo>
                    <a:pt x="87067" y="72191"/>
                  </a:lnTo>
                  <a:lnTo>
                    <a:pt x="91491" y="77410"/>
                  </a:lnTo>
                  <a:lnTo>
                    <a:pt x="106269" y="83208"/>
                  </a:lnTo>
                  <a:lnTo>
                    <a:pt x="133623" y="878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264594" y="432695"/>
              <a:ext cx="200862" cy="159864"/>
            </a:xfrm>
            <a:custGeom>
              <a:avLst/>
              <a:gdLst/>
              <a:ahLst/>
              <a:cxnLst/>
              <a:rect l="0" t="0" r="0" b="0"/>
              <a:pathLst>
                <a:path w="200862" h="159864">
                  <a:moveTo>
                    <a:pt x="67724" y="0"/>
                  </a:moveTo>
                  <a:lnTo>
                    <a:pt x="23153" y="52139"/>
                  </a:lnTo>
                  <a:lnTo>
                    <a:pt x="0" y="103282"/>
                  </a:lnTo>
                  <a:lnTo>
                    <a:pt x="950" y="122642"/>
                  </a:lnTo>
                  <a:lnTo>
                    <a:pt x="3792" y="131687"/>
                  </a:lnTo>
                  <a:lnTo>
                    <a:pt x="10310" y="136793"/>
                  </a:lnTo>
                  <a:lnTo>
                    <a:pt x="29879" y="140001"/>
                  </a:lnTo>
                  <a:lnTo>
                    <a:pt x="66886" y="127774"/>
                  </a:lnTo>
                  <a:lnTo>
                    <a:pt x="102712" y="106584"/>
                  </a:lnTo>
                  <a:lnTo>
                    <a:pt x="127914" y="78322"/>
                  </a:lnTo>
                  <a:lnTo>
                    <a:pt x="129115" y="73479"/>
                  </a:lnTo>
                  <a:lnTo>
                    <a:pt x="126218" y="72100"/>
                  </a:lnTo>
                  <a:lnTo>
                    <a:pt x="120588" y="73030"/>
                  </a:lnTo>
                  <a:lnTo>
                    <a:pt x="109402" y="78994"/>
                  </a:lnTo>
                  <a:lnTo>
                    <a:pt x="103830" y="83173"/>
                  </a:lnTo>
                  <a:lnTo>
                    <a:pt x="95174" y="100144"/>
                  </a:lnTo>
                  <a:lnTo>
                    <a:pt x="86501" y="144289"/>
                  </a:lnTo>
                  <a:lnTo>
                    <a:pt x="91336" y="151666"/>
                  </a:lnTo>
                  <a:lnTo>
                    <a:pt x="100107" y="156584"/>
                  </a:lnTo>
                  <a:lnTo>
                    <a:pt x="111502" y="159863"/>
                  </a:lnTo>
                  <a:lnTo>
                    <a:pt x="136490" y="158575"/>
                  </a:lnTo>
                  <a:lnTo>
                    <a:pt x="192196" y="143965"/>
                  </a:lnTo>
                  <a:lnTo>
                    <a:pt x="200861" y="1414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503015" y="316200"/>
              <a:ext cx="399944" cy="282664"/>
            </a:xfrm>
            <a:custGeom>
              <a:avLst/>
              <a:gdLst/>
              <a:ahLst/>
              <a:cxnLst/>
              <a:rect l="0" t="0" r="0" b="0"/>
              <a:pathLst>
                <a:path w="399944" h="282664">
                  <a:moveTo>
                    <a:pt x="20687" y="0"/>
                  </a:moveTo>
                  <a:lnTo>
                    <a:pt x="14968" y="21778"/>
                  </a:lnTo>
                  <a:lnTo>
                    <a:pt x="10414" y="71144"/>
                  </a:lnTo>
                  <a:lnTo>
                    <a:pt x="5302" y="134040"/>
                  </a:lnTo>
                  <a:lnTo>
                    <a:pt x="0" y="174496"/>
                  </a:lnTo>
                  <a:lnTo>
                    <a:pt x="1348" y="181050"/>
                  </a:lnTo>
                  <a:lnTo>
                    <a:pt x="5020" y="183570"/>
                  </a:lnTo>
                  <a:lnTo>
                    <a:pt x="57983" y="178987"/>
                  </a:lnTo>
                  <a:lnTo>
                    <a:pt x="70514" y="180346"/>
                  </a:lnTo>
                  <a:lnTo>
                    <a:pt x="79792" y="184025"/>
                  </a:lnTo>
                  <a:lnTo>
                    <a:pt x="92568" y="195510"/>
                  </a:lnTo>
                  <a:lnTo>
                    <a:pt x="96396" y="214791"/>
                  </a:lnTo>
                  <a:lnTo>
                    <a:pt x="96123" y="226404"/>
                  </a:lnTo>
                  <a:lnTo>
                    <a:pt x="88423" y="244239"/>
                  </a:lnTo>
                  <a:lnTo>
                    <a:pt x="74830" y="258330"/>
                  </a:lnTo>
                  <a:lnTo>
                    <a:pt x="56462" y="270756"/>
                  </a:lnTo>
                  <a:lnTo>
                    <a:pt x="35970" y="275046"/>
                  </a:lnTo>
                  <a:lnTo>
                    <a:pt x="25328" y="274895"/>
                  </a:lnTo>
                  <a:lnTo>
                    <a:pt x="18233" y="271097"/>
                  </a:lnTo>
                  <a:lnTo>
                    <a:pt x="13504" y="264866"/>
                  </a:lnTo>
                  <a:lnTo>
                    <a:pt x="10350" y="257014"/>
                  </a:lnTo>
                  <a:lnTo>
                    <a:pt x="11022" y="248081"/>
                  </a:lnTo>
                  <a:lnTo>
                    <a:pt x="19165" y="228294"/>
                  </a:lnTo>
                  <a:lnTo>
                    <a:pt x="48178" y="200779"/>
                  </a:lnTo>
                  <a:lnTo>
                    <a:pt x="86053" y="183895"/>
                  </a:lnTo>
                  <a:lnTo>
                    <a:pt x="144979" y="175947"/>
                  </a:lnTo>
                  <a:lnTo>
                    <a:pt x="165610" y="177127"/>
                  </a:lnTo>
                  <a:lnTo>
                    <a:pt x="180944" y="183815"/>
                  </a:lnTo>
                  <a:lnTo>
                    <a:pt x="184847" y="189111"/>
                  </a:lnTo>
                  <a:lnTo>
                    <a:pt x="186526" y="195416"/>
                  </a:lnTo>
                  <a:lnTo>
                    <a:pt x="186719" y="202393"/>
                  </a:lnTo>
                  <a:lnTo>
                    <a:pt x="182004" y="217542"/>
                  </a:lnTo>
                  <a:lnTo>
                    <a:pt x="163910" y="249867"/>
                  </a:lnTo>
                  <a:lnTo>
                    <a:pt x="162397" y="257185"/>
                  </a:lnTo>
                  <a:lnTo>
                    <a:pt x="163238" y="263913"/>
                  </a:lnTo>
                  <a:lnTo>
                    <a:pt x="165647" y="270247"/>
                  </a:lnTo>
                  <a:lnTo>
                    <a:pt x="170951" y="272621"/>
                  </a:lnTo>
                  <a:lnTo>
                    <a:pt x="186708" y="270327"/>
                  </a:lnTo>
                  <a:lnTo>
                    <a:pt x="211952" y="254222"/>
                  </a:lnTo>
                  <a:lnTo>
                    <a:pt x="254822" y="214863"/>
                  </a:lnTo>
                  <a:lnTo>
                    <a:pt x="263431" y="196580"/>
                  </a:lnTo>
                  <a:lnTo>
                    <a:pt x="265727" y="186527"/>
                  </a:lnTo>
                  <a:lnTo>
                    <a:pt x="263559" y="180749"/>
                  </a:lnTo>
                  <a:lnTo>
                    <a:pt x="258416" y="177822"/>
                  </a:lnTo>
                  <a:lnTo>
                    <a:pt x="251288" y="176795"/>
                  </a:lnTo>
                  <a:lnTo>
                    <a:pt x="233507" y="183051"/>
                  </a:lnTo>
                  <a:lnTo>
                    <a:pt x="215126" y="195077"/>
                  </a:lnTo>
                  <a:lnTo>
                    <a:pt x="200794" y="209667"/>
                  </a:lnTo>
                  <a:lnTo>
                    <a:pt x="198081" y="216517"/>
                  </a:lnTo>
                  <a:lnTo>
                    <a:pt x="198122" y="222932"/>
                  </a:lnTo>
                  <a:lnTo>
                    <a:pt x="199998" y="229058"/>
                  </a:lnTo>
                  <a:lnTo>
                    <a:pt x="204947" y="232218"/>
                  </a:lnTo>
                  <a:lnTo>
                    <a:pt x="220307" y="233263"/>
                  </a:lnTo>
                  <a:lnTo>
                    <a:pt x="271037" y="214922"/>
                  </a:lnTo>
                  <a:lnTo>
                    <a:pt x="309827" y="193045"/>
                  </a:lnTo>
                  <a:lnTo>
                    <a:pt x="311450" y="195265"/>
                  </a:lnTo>
                  <a:lnTo>
                    <a:pt x="311608" y="199519"/>
                  </a:lnTo>
                  <a:lnTo>
                    <a:pt x="297568" y="253606"/>
                  </a:lnTo>
                  <a:lnTo>
                    <a:pt x="301229" y="270197"/>
                  </a:lnTo>
                  <a:lnTo>
                    <a:pt x="304793" y="277210"/>
                  </a:lnTo>
                  <a:lnTo>
                    <a:pt x="309944" y="280961"/>
                  </a:lnTo>
                  <a:lnTo>
                    <a:pt x="316151" y="282537"/>
                  </a:lnTo>
                  <a:lnTo>
                    <a:pt x="323063" y="282663"/>
                  </a:lnTo>
                  <a:lnTo>
                    <a:pt x="350460" y="274006"/>
                  </a:lnTo>
                  <a:lnTo>
                    <a:pt x="373166" y="259730"/>
                  </a:lnTo>
                  <a:lnTo>
                    <a:pt x="391604" y="234954"/>
                  </a:lnTo>
                  <a:lnTo>
                    <a:pt x="399943" y="204191"/>
                  </a:lnTo>
                  <a:lnTo>
                    <a:pt x="397997" y="171654"/>
                  </a:lnTo>
                  <a:lnTo>
                    <a:pt x="392420" y="165287"/>
                  </a:lnTo>
                  <a:lnTo>
                    <a:pt x="384079" y="161966"/>
                  </a:lnTo>
                  <a:lnTo>
                    <a:pt x="373895" y="160677"/>
                  </a:lnTo>
                  <a:lnTo>
                    <a:pt x="357649" y="164176"/>
                  </a:lnTo>
                  <a:lnTo>
                    <a:pt x="350729" y="167698"/>
                  </a:lnTo>
                  <a:lnTo>
                    <a:pt x="347964" y="171895"/>
                  </a:lnTo>
                  <a:lnTo>
                    <a:pt x="347969" y="176542"/>
                  </a:lnTo>
                  <a:lnTo>
                    <a:pt x="353528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7007068" y="316200"/>
              <a:ext cx="132393" cy="340708"/>
            </a:xfrm>
            <a:custGeom>
              <a:avLst/>
              <a:gdLst/>
              <a:ahLst/>
              <a:cxnLst/>
              <a:rect l="0" t="0" r="0" b="0"/>
              <a:pathLst>
                <a:path w="132393" h="340708">
                  <a:moveTo>
                    <a:pt x="40860" y="0"/>
                  </a:moveTo>
                  <a:lnTo>
                    <a:pt x="38395" y="33741"/>
                  </a:lnTo>
                  <a:lnTo>
                    <a:pt x="24001" y="93112"/>
                  </a:lnTo>
                  <a:lnTo>
                    <a:pt x="9397" y="155945"/>
                  </a:lnTo>
                  <a:lnTo>
                    <a:pt x="372" y="177791"/>
                  </a:lnTo>
                  <a:lnTo>
                    <a:pt x="0" y="186020"/>
                  </a:lnTo>
                  <a:lnTo>
                    <a:pt x="2525" y="192431"/>
                  </a:lnTo>
                  <a:lnTo>
                    <a:pt x="6982" y="197629"/>
                  </a:lnTo>
                  <a:lnTo>
                    <a:pt x="12728" y="200170"/>
                  </a:lnTo>
                  <a:lnTo>
                    <a:pt x="34066" y="202103"/>
                  </a:lnTo>
                  <a:lnTo>
                    <a:pt x="49859" y="208784"/>
                  </a:lnTo>
                  <a:lnTo>
                    <a:pt x="54256" y="215928"/>
                  </a:lnTo>
                  <a:lnTo>
                    <a:pt x="57258" y="273592"/>
                  </a:lnTo>
                  <a:lnTo>
                    <a:pt x="57430" y="309533"/>
                  </a:lnTo>
                  <a:lnTo>
                    <a:pt x="60228" y="319152"/>
                  </a:lnTo>
                  <a:lnTo>
                    <a:pt x="70733" y="334770"/>
                  </a:lnTo>
                  <a:lnTo>
                    <a:pt x="78342" y="338750"/>
                  </a:lnTo>
                  <a:lnTo>
                    <a:pt x="96658" y="340707"/>
                  </a:lnTo>
                  <a:lnTo>
                    <a:pt x="132392" y="3328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90942" y="1397936"/>
            <a:ext cx="6044804" cy="766514"/>
            <a:chOff x="490942" y="1397936"/>
            <a:chExt cx="6044804" cy="766514"/>
          </a:xfrm>
        </p:grpSpPr>
        <p:sp>
          <p:nvSpPr>
            <p:cNvPr id="32" name="Freeform 31"/>
            <p:cNvSpPr/>
            <p:nvPr/>
          </p:nvSpPr>
          <p:spPr>
            <a:xfrm>
              <a:off x="490942" y="1514431"/>
              <a:ext cx="332843" cy="74890"/>
            </a:xfrm>
            <a:custGeom>
              <a:avLst/>
              <a:gdLst/>
              <a:ahLst/>
              <a:cxnLst/>
              <a:rect l="0" t="0" r="0" b="0"/>
              <a:pathLst>
                <a:path w="332843" h="74890">
                  <a:moveTo>
                    <a:pt x="0" y="0"/>
                  </a:moveTo>
                  <a:lnTo>
                    <a:pt x="63415" y="15117"/>
                  </a:lnTo>
                  <a:lnTo>
                    <a:pt x="121844" y="34944"/>
                  </a:lnTo>
                  <a:lnTo>
                    <a:pt x="174668" y="46932"/>
                  </a:lnTo>
                  <a:lnTo>
                    <a:pt x="232397" y="60992"/>
                  </a:lnTo>
                  <a:lnTo>
                    <a:pt x="290793" y="68299"/>
                  </a:lnTo>
                  <a:lnTo>
                    <a:pt x="332842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15463" y="1481147"/>
              <a:ext cx="94168" cy="232990"/>
            </a:xfrm>
            <a:custGeom>
              <a:avLst/>
              <a:gdLst/>
              <a:ahLst/>
              <a:cxnLst/>
              <a:rect l="0" t="0" r="0" b="0"/>
              <a:pathLst>
                <a:path w="94168" h="232990">
                  <a:moveTo>
                    <a:pt x="49926" y="0"/>
                  </a:moveTo>
                  <a:lnTo>
                    <a:pt x="68931" y="14210"/>
                  </a:lnTo>
                  <a:lnTo>
                    <a:pt x="84938" y="35029"/>
                  </a:lnTo>
                  <a:lnTo>
                    <a:pt x="92607" y="50701"/>
                  </a:lnTo>
                  <a:lnTo>
                    <a:pt x="94167" y="69378"/>
                  </a:lnTo>
                  <a:lnTo>
                    <a:pt x="90853" y="90006"/>
                  </a:lnTo>
                  <a:lnTo>
                    <a:pt x="71194" y="133383"/>
                  </a:lnTo>
                  <a:lnTo>
                    <a:pt x="33690" y="190675"/>
                  </a:lnTo>
                  <a:lnTo>
                    <a:pt x="0" y="2329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273120" y="1397936"/>
              <a:ext cx="116496" cy="332843"/>
            </a:xfrm>
            <a:custGeom>
              <a:avLst/>
              <a:gdLst/>
              <a:ahLst/>
              <a:cxnLst/>
              <a:rect l="0" t="0" r="0" b="0"/>
              <a:pathLst>
                <a:path w="116496" h="332843">
                  <a:moveTo>
                    <a:pt x="116495" y="0"/>
                  </a:moveTo>
                  <a:lnTo>
                    <a:pt x="103243" y="4417"/>
                  </a:lnTo>
                  <a:lnTo>
                    <a:pt x="81750" y="20417"/>
                  </a:lnTo>
                  <a:lnTo>
                    <a:pt x="62232" y="42724"/>
                  </a:lnTo>
                  <a:lnTo>
                    <a:pt x="49155" y="71317"/>
                  </a:lnTo>
                  <a:lnTo>
                    <a:pt x="43843" y="107629"/>
                  </a:lnTo>
                  <a:lnTo>
                    <a:pt x="46686" y="138831"/>
                  </a:lnTo>
                  <a:lnTo>
                    <a:pt x="79970" y="198318"/>
                  </a:lnTo>
                  <a:lnTo>
                    <a:pt x="88106" y="233092"/>
                  </a:lnTo>
                  <a:lnTo>
                    <a:pt x="85078" y="254300"/>
                  </a:lnTo>
                  <a:lnTo>
                    <a:pt x="70512" y="284299"/>
                  </a:lnTo>
                  <a:lnTo>
                    <a:pt x="40741" y="323150"/>
                  </a:lnTo>
                  <a:lnTo>
                    <a:pt x="32708" y="328230"/>
                  </a:lnTo>
                  <a:lnTo>
                    <a:pt x="0" y="3328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439541" y="1467275"/>
              <a:ext cx="213837" cy="255183"/>
            </a:xfrm>
            <a:custGeom>
              <a:avLst/>
              <a:gdLst/>
              <a:ahLst/>
              <a:cxnLst/>
              <a:rect l="0" t="0" r="0" b="0"/>
              <a:pathLst>
                <a:path w="213837" h="255183">
                  <a:moveTo>
                    <a:pt x="0" y="238540"/>
                  </a:moveTo>
                  <a:lnTo>
                    <a:pt x="11517" y="204799"/>
                  </a:lnTo>
                  <a:lnTo>
                    <a:pt x="39421" y="146238"/>
                  </a:lnTo>
                  <a:lnTo>
                    <a:pt x="61829" y="91433"/>
                  </a:lnTo>
                  <a:lnTo>
                    <a:pt x="88865" y="36048"/>
                  </a:lnTo>
                  <a:lnTo>
                    <a:pt x="105432" y="2773"/>
                  </a:lnTo>
                  <a:lnTo>
                    <a:pt x="109120" y="0"/>
                  </a:lnTo>
                  <a:lnTo>
                    <a:pt x="111578" y="2775"/>
                  </a:lnTo>
                  <a:lnTo>
                    <a:pt x="115847" y="57645"/>
                  </a:lnTo>
                  <a:lnTo>
                    <a:pt x="116207" y="81712"/>
                  </a:lnTo>
                  <a:lnTo>
                    <a:pt x="120001" y="89609"/>
                  </a:lnTo>
                  <a:lnTo>
                    <a:pt x="126229" y="94874"/>
                  </a:lnTo>
                  <a:lnTo>
                    <a:pt x="134079" y="98384"/>
                  </a:lnTo>
                  <a:lnTo>
                    <a:pt x="142086" y="98874"/>
                  </a:lnTo>
                  <a:lnTo>
                    <a:pt x="158379" y="94488"/>
                  </a:lnTo>
                  <a:lnTo>
                    <a:pt x="197277" y="64826"/>
                  </a:lnTo>
                  <a:lnTo>
                    <a:pt x="203634" y="58936"/>
                  </a:lnTo>
                  <a:lnTo>
                    <a:pt x="207872" y="58708"/>
                  </a:lnTo>
                  <a:lnTo>
                    <a:pt x="210697" y="62254"/>
                  </a:lnTo>
                  <a:lnTo>
                    <a:pt x="213836" y="77905"/>
                  </a:lnTo>
                  <a:lnTo>
                    <a:pt x="211599" y="140031"/>
                  </a:lnTo>
                  <a:lnTo>
                    <a:pt x="199445" y="196746"/>
                  </a:lnTo>
                  <a:lnTo>
                    <a:pt x="188559" y="241276"/>
                  </a:lnTo>
                  <a:lnTo>
                    <a:pt x="189501" y="247761"/>
                  </a:lnTo>
                  <a:lnTo>
                    <a:pt x="192903" y="251159"/>
                  </a:lnTo>
                  <a:lnTo>
                    <a:pt x="208027" y="25518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760268" y="1481147"/>
              <a:ext cx="20437" cy="215267"/>
            </a:xfrm>
            <a:custGeom>
              <a:avLst/>
              <a:gdLst/>
              <a:ahLst/>
              <a:cxnLst/>
              <a:rect l="0" t="0" r="0" b="0"/>
              <a:pathLst>
                <a:path w="20437" h="215267">
                  <a:moveTo>
                    <a:pt x="20436" y="0"/>
                  </a:moveTo>
                  <a:lnTo>
                    <a:pt x="20436" y="62490"/>
                  </a:lnTo>
                  <a:lnTo>
                    <a:pt x="20436" y="119096"/>
                  </a:lnTo>
                  <a:lnTo>
                    <a:pt x="8855" y="181404"/>
                  </a:lnTo>
                  <a:lnTo>
                    <a:pt x="0" y="215266"/>
                  </a:lnTo>
                  <a:lnTo>
                    <a:pt x="10077" y="173785"/>
                  </a:lnTo>
                  <a:lnTo>
                    <a:pt x="12115" y="1497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772383" y="1441601"/>
              <a:ext cx="158101" cy="31226"/>
            </a:xfrm>
            <a:custGeom>
              <a:avLst/>
              <a:gdLst/>
              <a:ahLst/>
              <a:cxnLst/>
              <a:rect l="0" t="0" r="0" b="0"/>
              <a:pathLst>
                <a:path w="158101" h="31226">
                  <a:moveTo>
                    <a:pt x="0" y="31225"/>
                  </a:moveTo>
                  <a:lnTo>
                    <a:pt x="20854" y="18863"/>
                  </a:lnTo>
                  <a:lnTo>
                    <a:pt x="74680" y="3686"/>
                  </a:lnTo>
                  <a:lnTo>
                    <a:pt x="120529" y="0"/>
                  </a:lnTo>
                  <a:lnTo>
                    <a:pt x="158100" y="626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789025" y="1547715"/>
              <a:ext cx="133138" cy="33285"/>
            </a:xfrm>
            <a:custGeom>
              <a:avLst/>
              <a:gdLst/>
              <a:ahLst/>
              <a:cxnLst/>
              <a:rect l="0" t="0" r="0" b="0"/>
              <a:pathLst>
                <a:path w="133138" h="33285">
                  <a:moveTo>
                    <a:pt x="0" y="0"/>
                  </a:moveTo>
                  <a:lnTo>
                    <a:pt x="55866" y="13268"/>
                  </a:lnTo>
                  <a:lnTo>
                    <a:pt x="93394" y="17492"/>
                  </a:lnTo>
                  <a:lnTo>
                    <a:pt x="133137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755741" y="1672531"/>
              <a:ext cx="199706" cy="16643"/>
            </a:xfrm>
            <a:custGeom>
              <a:avLst/>
              <a:gdLst/>
              <a:ahLst/>
              <a:cxnLst/>
              <a:rect l="0" t="0" r="0" b="0"/>
              <a:pathLst>
                <a:path w="199706" h="16643">
                  <a:moveTo>
                    <a:pt x="0" y="0"/>
                  </a:moveTo>
                  <a:lnTo>
                    <a:pt x="29620" y="6586"/>
                  </a:lnTo>
                  <a:lnTo>
                    <a:pt x="92487" y="9017"/>
                  </a:lnTo>
                  <a:lnTo>
                    <a:pt x="143017" y="14862"/>
                  </a:lnTo>
                  <a:lnTo>
                    <a:pt x="199705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213658" y="1397936"/>
              <a:ext cx="132879" cy="507585"/>
            </a:xfrm>
            <a:custGeom>
              <a:avLst/>
              <a:gdLst/>
              <a:ahLst/>
              <a:cxnLst/>
              <a:rect l="0" t="0" r="0" b="0"/>
              <a:pathLst>
                <a:path w="132879" h="507585">
                  <a:moveTo>
                    <a:pt x="132878" y="0"/>
                  </a:moveTo>
                  <a:lnTo>
                    <a:pt x="113873" y="7568"/>
                  </a:lnTo>
                  <a:lnTo>
                    <a:pt x="85779" y="31142"/>
                  </a:lnTo>
                  <a:lnTo>
                    <a:pt x="41348" y="94238"/>
                  </a:lnTo>
                  <a:lnTo>
                    <a:pt x="27170" y="128083"/>
                  </a:lnTo>
                  <a:lnTo>
                    <a:pt x="9679" y="180935"/>
                  </a:lnTo>
                  <a:lnTo>
                    <a:pt x="1704" y="234966"/>
                  </a:lnTo>
                  <a:lnTo>
                    <a:pt x="0" y="297958"/>
                  </a:lnTo>
                  <a:lnTo>
                    <a:pt x="8827" y="354764"/>
                  </a:lnTo>
                  <a:lnTo>
                    <a:pt x="19075" y="381867"/>
                  </a:lnTo>
                  <a:lnTo>
                    <a:pt x="55372" y="440963"/>
                  </a:lnTo>
                  <a:lnTo>
                    <a:pt x="85438" y="480149"/>
                  </a:lnTo>
                  <a:lnTo>
                    <a:pt x="124557" y="5075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649020" y="1431220"/>
              <a:ext cx="130211" cy="340228"/>
            </a:xfrm>
            <a:custGeom>
              <a:avLst/>
              <a:gdLst/>
              <a:ahLst/>
              <a:cxnLst/>
              <a:rect l="0" t="0" r="0" b="0"/>
              <a:pathLst>
                <a:path w="130211" h="340228">
                  <a:moveTo>
                    <a:pt x="47000" y="0"/>
                  </a:moveTo>
                  <a:lnTo>
                    <a:pt x="32807" y="58604"/>
                  </a:lnTo>
                  <a:lnTo>
                    <a:pt x="19220" y="111360"/>
                  </a:lnTo>
                  <a:lnTo>
                    <a:pt x="7854" y="173062"/>
                  </a:lnTo>
                  <a:lnTo>
                    <a:pt x="0" y="231844"/>
                  </a:lnTo>
                  <a:lnTo>
                    <a:pt x="117" y="287723"/>
                  </a:lnTo>
                  <a:lnTo>
                    <a:pt x="1876" y="299989"/>
                  </a:lnTo>
                  <a:lnTo>
                    <a:pt x="6747" y="309091"/>
                  </a:lnTo>
                  <a:lnTo>
                    <a:pt x="22021" y="321670"/>
                  </a:lnTo>
                  <a:lnTo>
                    <a:pt x="41137" y="325411"/>
                  </a:lnTo>
                  <a:lnTo>
                    <a:pt x="60112" y="323068"/>
                  </a:lnTo>
                  <a:lnTo>
                    <a:pt x="74709" y="315862"/>
                  </a:lnTo>
                  <a:lnTo>
                    <a:pt x="93322" y="296992"/>
                  </a:lnTo>
                  <a:lnTo>
                    <a:pt x="97297" y="295998"/>
                  </a:lnTo>
                  <a:lnTo>
                    <a:pt x="99947" y="299034"/>
                  </a:lnTo>
                  <a:lnTo>
                    <a:pt x="103677" y="323441"/>
                  </a:lnTo>
                  <a:lnTo>
                    <a:pt x="105474" y="339759"/>
                  </a:lnTo>
                  <a:lnTo>
                    <a:pt x="107247" y="340227"/>
                  </a:lnTo>
                  <a:lnTo>
                    <a:pt x="130210" y="3162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829156" y="1556036"/>
              <a:ext cx="24965" cy="1"/>
            </a:xfrm>
            <a:custGeom>
              <a:avLst/>
              <a:gdLst/>
              <a:ahLst/>
              <a:cxnLst/>
              <a:rect l="0" t="0" r="0" b="0"/>
              <a:pathLst>
                <a:path w="24965" h="1">
                  <a:moveTo>
                    <a:pt x="0" y="0"/>
                  </a:moveTo>
                  <a:lnTo>
                    <a:pt x="2496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887404" y="1697494"/>
              <a:ext cx="91532" cy="124817"/>
            </a:xfrm>
            <a:custGeom>
              <a:avLst/>
              <a:gdLst/>
              <a:ahLst/>
              <a:cxnLst/>
              <a:rect l="0" t="0" r="0" b="0"/>
              <a:pathLst>
                <a:path w="91532" h="124817">
                  <a:moveTo>
                    <a:pt x="0" y="0"/>
                  </a:moveTo>
                  <a:lnTo>
                    <a:pt x="1849" y="54923"/>
                  </a:lnTo>
                  <a:lnTo>
                    <a:pt x="8835" y="69406"/>
                  </a:lnTo>
                  <a:lnTo>
                    <a:pt x="13286" y="72158"/>
                  </a:lnTo>
                  <a:lnTo>
                    <a:pt x="18103" y="72144"/>
                  </a:lnTo>
                  <a:lnTo>
                    <a:pt x="43537" y="63252"/>
                  </a:lnTo>
                  <a:lnTo>
                    <a:pt x="71558" y="64148"/>
                  </a:lnTo>
                  <a:lnTo>
                    <a:pt x="78216" y="69577"/>
                  </a:lnTo>
                  <a:lnTo>
                    <a:pt x="85613" y="87938"/>
                  </a:lnTo>
                  <a:lnTo>
                    <a:pt x="86436" y="106577"/>
                  </a:lnTo>
                  <a:lnTo>
                    <a:pt x="85568" y="120408"/>
                  </a:lnTo>
                  <a:lnTo>
                    <a:pt x="86631" y="122801"/>
                  </a:lnTo>
                  <a:lnTo>
                    <a:pt x="91531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3012220" y="174742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037183" y="169749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062146" y="1622604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8321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059456" y="1547201"/>
              <a:ext cx="185754" cy="291752"/>
            </a:xfrm>
            <a:custGeom>
              <a:avLst/>
              <a:gdLst/>
              <a:ahLst/>
              <a:cxnLst/>
              <a:rect l="0" t="0" r="0" b="0"/>
              <a:pathLst>
                <a:path w="185754" h="291752">
                  <a:moveTo>
                    <a:pt x="27653" y="8835"/>
                  </a:moveTo>
                  <a:lnTo>
                    <a:pt x="36487" y="0"/>
                  </a:lnTo>
                  <a:lnTo>
                    <a:pt x="39090" y="2945"/>
                  </a:lnTo>
                  <a:lnTo>
                    <a:pt x="41982" y="21010"/>
                  </a:lnTo>
                  <a:lnTo>
                    <a:pt x="36270" y="75035"/>
                  </a:lnTo>
                  <a:lnTo>
                    <a:pt x="14419" y="132888"/>
                  </a:lnTo>
                  <a:lnTo>
                    <a:pt x="0" y="175155"/>
                  </a:lnTo>
                  <a:lnTo>
                    <a:pt x="1821" y="179812"/>
                  </a:lnTo>
                  <a:lnTo>
                    <a:pt x="6733" y="181992"/>
                  </a:lnTo>
                  <a:lnTo>
                    <a:pt x="21129" y="181948"/>
                  </a:lnTo>
                  <a:lnTo>
                    <a:pt x="68491" y="172096"/>
                  </a:lnTo>
                  <a:lnTo>
                    <a:pt x="81553" y="177242"/>
                  </a:lnTo>
                  <a:lnTo>
                    <a:pt x="85776" y="183052"/>
                  </a:lnTo>
                  <a:lnTo>
                    <a:pt x="97526" y="229348"/>
                  </a:lnTo>
                  <a:lnTo>
                    <a:pt x="102897" y="235356"/>
                  </a:lnTo>
                  <a:lnTo>
                    <a:pt x="110175" y="238437"/>
                  </a:lnTo>
                  <a:lnTo>
                    <a:pt x="118726" y="239566"/>
                  </a:lnTo>
                  <a:lnTo>
                    <a:pt x="135623" y="233424"/>
                  </a:lnTo>
                  <a:lnTo>
                    <a:pt x="158264" y="214372"/>
                  </a:lnTo>
                  <a:lnTo>
                    <a:pt x="164653" y="206881"/>
                  </a:lnTo>
                  <a:lnTo>
                    <a:pt x="167064" y="205585"/>
                  </a:lnTo>
                  <a:lnTo>
                    <a:pt x="166821" y="208419"/>
                  </a:lnTo>
                  <a:lnTo>
                    <a:pt x="163471" y="222355"/>
                  </a:lnTo>
                  <a:lnTo>
                    <a:pt x="161981" y="243958"/>
                  </a:lnTo>
                  <a:lnTo>
                    <a:pt x="166250" y="261572"/>
                  </a:lnTo>
                  <a:lnTo>
                    <a:pt x="185753" y="29175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511483" y="183063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297761" y="1502074"/>
              <a:ext cx="216467" cy="336416"/>
            </a:xfrm>
            <a:custGeom>
              <a:avLst/>
              <a:gdLst/>
              <a:ahLst/>
              <a:cxnLst/>
              <a:rect l="0" t="0" r="0" b="0"/>
              <a:pathLst>
                <a:path w="216467" h="336416">
                  <a:moveTo>
                    <a:pt x="88906" y="261988"/>
                  </a:moveTo>
                  <a:lnTo>
                    <a:pt x="97740" y="248736"/>
                  </a:lnTo>
                  <a:lnTo>
                    <a:pt x="103235" y="222826"/>
                  </a:lnTo>
                  <a:lnTo>
                    <a:pt x="99589" y="207292"/>
                  </a:lnTo>
                  <a:lnTo>
                    <a:pt x="96028" y="200561"/>
                  </a:lnTo>
                  <a:lnTo>
                    <a:pt x="89955" y="196074"/>
                  </a:lnTo>
                  <a:lnTo>
                    <a:pt x="73346" y="191088"/>
                  </a:lnTo>
                  <a:lnTo>
                    <a:pt x="64664" y="192532"/>
                  </a:lnTo>
                  <a:lnTo>
                    <a:pt x="47621" y="201533"/>
                  </a:lnTo>
                  <a:lnTo>
                    <a:pt x="22432" y="231029"/>
                  </a:lnTo>
                  <a:lnTo>
                    <a:pt x="6237" y="269046"/>
                  </a:lnTo>
                  <a:lnTo>
                    <a:pt x="0" y="305171"/>
                  </a:lnTo>
                  <a:lnTo>
                    <a:pt x="3472" y="323094"/>
                  </a:lnTo>
                  <a:lnTo>
                    <a:pt x="6987" y="330462"/>
                  </a:lnTo>
                  <a:lnTo>
                    <a:pt x="13953" y="334450"/>
                  </a:lnTo>
                  <a:lnTo>
                    <a:pt x="34021" y="336415"/>
                  </a:lnTo>
                  <a:lnTo>
                    <a:pt x="43070" y="333796"/>
                  </a:lnTo>
                  <a:lnTo>
                    <a:pt x="65565" y="316857"/>
                  </a:lnTo>
                  <a:lnTo>
                    <a:pt x="115699" y="259325"/>
                  </a:lnTo>
                  <a:lnTo>
                    <a:pt x="149072" y="205239"/>
                  </a:lnTo>
                  <a:lnTo>
                    <a:pt x="171947" y="153015"/>
                  </a:lnTo>
                  <a:lnTo>
                    <a:pt x="189855" y="98183"/>
                  </a:lnTo>
                  <a:lnTo>
                    <a:pt x="205179" y="40495"/>
                  </a:lnTo>
                  <a:lnTo>
                    <a:pt x="216452" y="4663"/>
                  </a:lnTo>
                  <a:lnTo>
                    <a:pt x="216466" y="756"/>
                  </a:lnTo>
                  <a:lnTo>
                    <a:pt x="214627" y="0"/>
                  </a:lnTo>
                  <a:lnTo>
                    <a:pt x="211551" y="1345"/>
                  </a:lnTo>
                  <a:lnTo>
                    <a:pt x="205669" y="12702"/>
                  </a:lnTo>
                  <a:lnTo>
                    <a:pt x="190643" y="62500"/>
                  </a:lnTo>
                  <a:lnTo>
                    <a:pt x="173858" y="119751"/>
                  </a:lnTo>
                  <a:lnTo>
                    <a:pt x="161365" y="175850"/>
                  </a:lnTo>
                  <a:lnTo>
                    <a:pt x="149664" y="236274"/>
                  </a:lnTo>
                  <a:lnTo>
                    <a:pt x="147649" y="285673"/>
                  </a:lnTo>
                  <a:lnTo>
                    <a:pt x="152305" y="305183"/>
                  </a:lnTo>
                  <a:lnTo>
                    <a:pt x="156135" y="312974"/>
                  </a:lnTo>
                  <a:lnTo>
                    <a:pt x="161462" y="316319"/>
                  </a:lnTo>
                  <a:lnTo>
                    <a:pt x="167787" y="316700"/>
                  </a:lnTo>
                  <a:lnTo>
                    <a:pt x="188758" y="3119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654574" y="1506110"/>
              <a:ext cx="39972" cy="307198"/>
            </a:xfrm>
            <a:custGeom>
              <a:avLst/>
              <a:gdLst/>
              <a:ahLst/>
              <a:cxnLst/>
              <a:rect l="0" t="0" r="0" b="0"/>
              <a:pathLst>
                <a:path w="39972" h="307198">
                  <a:moveTo>
                    <a:pt x="39971" y="0"/>
                  </a:moveTo>
                  <a:lnTo>
                    <a:pt x="39971" y="50189"/>
                  </a:lnTo>
                  <a:lnTo>
                    <a:pt x="39971" y="112129"/>
                  </a:lnTo>
                  <a:lnTo>
                    <a:pt x="34253" y="168880"/>
                  </a:lnTo>
                  <a:lnTo>
                    <a:pt x="29699" y="222141"/>
                  </a:lnTo>
                  <a:lnTo>
                    <a:pt x="17525" y="279809"/>
                  </a:lnTo>
                  <a:lnTo>
                    <a:pt x="12120" y="302183"/>
                  </a:lnTo>
                  <a:lnTo>
                    <a:pt x="9385" y="306856"/>
                  </a:lnTo>
                  <a:lnTo>
                    <a:pt x="6637" y="307197"/>
                  </a:lnTo>
                  <a:lnTo>
                    <a:pt x="3880" y="304650"/>
                  </a:lnTo>
                  <a:lnTo>
                    <a:pt x="0" y="274562"/>
                  </a:lnTo>
                  <a:lnTo>
                    <a:pt x="6687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652941" y="1497789"/>
              <a:ext cx="158101" cy="41606"/>
            </a:xfrm>
            <a:custGeom>
              <a:avLst/>
              <a:gdLst/>
              <a:ahLst/>
              <a:cxnLst/>
              <a:rect l="0" t="0" r="0" b="0"/>
              <a:pathLst>
                <a:path w="158101" h="41606">
                  <a:moveTo>
                    <a:pt x="0" y="0"/>
                  </a:moveTo>
                  <a:lnTo>
                    <a:pt x="62326" y="0"/>
                  </a:lnTo>
                  <a:lnTo>
                    <a:pt x="96130" y="4417"/>
                  </a:lnTo>
                  <a:lnTo>
                    <a:pt x="136271" y="25630"/>
                  </a:lnTo>
                  <a:lnTo>
                    <a:pt x="158100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603014" y="1780704"/>
              <a:ext cx="208027" cy="29395"/>
            </a:xfrm>
            <a:custGeom>
              <a:avLst/>
              <a:gdLst/>
              <a:ahLst/>
              <a:cxnLst/>
              <a:rect l="0" t="0" r="0" b="0"/>
              <a:pathLst>
                <a:path w="208027" h="29395">
                  <a:moveTo>
                    <a:pt x="0" y="0"/>
                  </a:moveTo>
                  <a:lnTo>
                    <a:pt x="34745" y="18747"/>
                  </a:lnTo>
                  <a:lnTo>
                    <a:pt x="90719" y="26610"/>
                  </a:lnTo>
                  <a:lnTo>
                    <a:pt x="114285" y="29394"/>
                  </a:lnTo>
                  <a:lnTo>
                    <a:pt x="167080" y="23647"/>
                  </a:lnTo>
                  <a:lnTo>
                    <a:pt x="208026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858303" y="1506110"/>
              <a:ext cx="263293" cy="298838"/>
            </a:xfrm>
            <a:custGeom>
              <a:avLst/>
              <a:gdLst/>
              <a:ahLst/>
              <a:cxnLst/>
              <a:rect l="0" t="0" r="0" b="0"/>
              <a:pathLst>
                <a:path w="263293" h="298838">
                  <a:moveTo>
                    <a:pt x="127480" y="0"/>
                  </a:moveTo>
                  <a:lnTo>
                    <a:pt x="118645" y="8834"/>
                  </a:lnTo>
                  <a:lnTo>
                    <a:pt x="88359" y="69448"/>
                  </a:lnTo>
                  <a:lnTo>
                    <a:pt x="67459" y="127295"/>
                  </a:lnTo>
                  <a:lnTo>
                    <a:pt x="46692" y="185196"/>
                  </a:lnTo>
                  <a:lnTo>
                    <a:pt x="19260" y="248451"/>
                  </a:lnTo>
                  <a:lnTo>
                    <a:pt x="55" y="298478"/>
                  </a:lnTo>
                  <a:lnTo>
                    <a:pt x="0" y="298837"/>
                  </a:lnTo>
                  <a:lnTo>
                    <a:pt x="22999" y="240060"/>
                  </a:lnTo>
                  <a:lnTo>
                    <a:pt x="48902" y="185589"/>
                  </a:lnTo>
                  <a:lnTo>
                    <a:pt x="71825" y="131239"/>
                  </a:lnTo>
                  <a:lnTo>
                    <a:pt x="99719" y="72596"/>
                  </a:lnTo>
                  <a:lnTo>
                    <a:pt x="125860" y="21588"/>
                  </a:lnTo>
                  <a:lnTo>
                    <a:pt x="129174" y="21789"/>
                  </a:lnTo>
                  <a:lnTo>
                    <a:pt x="131383" y="26545"/>
                  </a:lnTo>
                  <a:lnTo>
                    <a:pt x="134928" y="76229"/>
                  </a:lnTo>
                  <a:lnTo>
                    <a:pt x="136553" y="128436"/>
                  </a:lnTo>
                  <a:lnTo>
                    <a:pt x="142942" y="185583"/>
                  </a:lnTo>
                  <a:lnTo>
                    <a:pt x="143772" y="223463"/>
                  </a:lnTo>
                  <a:lnTo>
                    <a:pt x="146663" y="233110"/>
                  </a:lnTo>
                  <a:lnTo>
                    <a:pt x="157270" y="246295"/>
                  </a:lnTo>
                  <a:lnTo>
                    <a:pt x="163982" y="247407"/>
                  </a:lnTo>
                  <a:lnTo>
                    <a:pt x="178837" y="241246"/>
                  </a:lnTo>
                  <a:lnTo>
                    <a:pt x="204330" y="220409"/>
                  </a:lnTo>
                  <a:lnTo>
                    <a:pt x="232772" y="178085"/>
                  </a:lnTo>
                  <a:lnTo>
                    <a:pt x="251550" y="124525"/>
                  </a:lnTo>
                  <a:lnTo>
                    <a:pt x="263243" y="84797"/>
                  </a:lnTo>
                  <a:lnTo>
                    <a:pt x="263292" y="81494"/>
                  </a:lnTo>
                  <a:lnTo>
                    <a:pt x="261475" y="82066"/>
                  </a:lnTo>
                  <a:lnTo>
                    <a:pt x="252295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285340" y="1797346"/>
              <a:ext cx="33285" cy="191386"/>
            </a:xfrm>
            <a:custGeom>
              <a:avLst/>
              <a:gdLst/>
              <a:ahLst/>
              <a:cxnLst/>
              <a:rect l="0" t="0" r="0" b="0"/>
              <a:pathLst>
                <a:path w="33285" h="191386">
                  <a:moveTo>
                    <a:pt x="33284" y="0"/>
                  </a:moveTo>
                  <a:lnTo>
                    <a:pt x="30819" y="51844"/>
                  </a:lnTo>
                  <a:lnTo>
                    <a:pt x="19091" y="109009"/>
                  </a:lnTo>
                  <a:lnTo>
                    <a:pt x="5504" y="171017"/>
                  </a:lnTo>
                  <a:lnTo>
                    <a:pt x="0" y="1913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4671921" y="1564357"/>
              <a:ext cx="137646" cy="322281"/>
            </a:xfrm>
            <a:custGeom>
              <a:avLst/>
              <a:gdLst/>
              <a:ahLst/>
              <a:cxnLst/>
              <a:rect l="0" t="0" r="0" b="0"/>
              <a:pathLst>
                <a:path w="137646" h="322281">
                  <a:moveTo>
                    <a:pt x="137645" y="0"/>
                  </a:moveTo>
                  <a:lnTo>
                    <a:pt x="124394" y="4417"/>
                  </a:lnTo>
                  <a:lnTo>
                    <a:pt x="102900" y="24834"/>
                  </a:lnTo>
                  <a:lnTo>
                    <a:pt x="65888" y="79295"/>
                  </a:lnTo>
                  <a:lnTo>
                    <a:pt x="37840" y="142403"/>
                  </a:lnTo>
                  <a:lnTo>
                    <a:pt x="20030" y="197118"/>
                  </a:lnTo>
                  <a:lnTo>
                    <a:pt x="2815" y="247648"/>
                  </a:lnTo>
                  <a:lnTo>
                    <a:pt x="0" y="290341"/>
                  </a:lnTo>
                  <a:lnTo>
                    <a:pt x="5895" y="312103"/>
                  </a:lnTo>
                  <a:lnTo>
                    <a:pt x="10980" y="318092"/>
                  </a:lnTo>
                  <a:lnTo>
                    <a:pt x="17144" y="321159"/>
                  </a:lnTo>
                  <a:lnTo>
                    <a:pt x="24027" y="322280"/>
                  </a:lnTo>
                  <a:lnTo>
                    <a:pt x="55801" y="315022"/>
                  </a:lnTo>
                  <a:lnTo>
                    <a:pt x="81241" y="301161"/>
                  </a:lnTo>
                  <a:lnTo>
                    <a:pt x="91928" y="288251"/>
                  </a:lnTo>
                  <a:lnTo>
                    <a:pt x="122379" y="232815"/>
                  </a:lnTo>
                  <a:lnTo>
                    <a:pt x="131684" y="199140"/>
                  </a:lnTo>
                  <a:lnTo>
                    <a:pt x="130065" y="180655"/>
                  </a:lnTo>
                  <a:lnTo>
                    <a:pt x="127044" y="173136"/>
                  </a:lnTo>
                  <a:lnTo>
                    <a:pt x="123181" y="169973"/>
                  </a:lnTo>
                  <a:lnTo>
                    <a:pt x="118757" y="169714"/>
                  </a:lnTo>
                  <a:lnTo>
                    <a:pt x="113959" y="171390"/>
                  </a:lnTo>
                  <a:lnTo>
                    <a:pt x="106161" y="180649"/>
                  </a:lnTo>
                  <a:lnTo>
                    <a:pt x="100538" y="193085"/>
                  </a:lnTo>
                  <a:lnTo>
                    <a:pt x="96040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4889982" y="1703979"/>
              <a:ext cx="142035" cy="192675"/>
            </a:xfrm>
            <a:custGeom>
              <a:avLst/>
              <a:gdLst/>
              <a:ahLst/>
              <a:cxnLst/>
              <a:rect l="0" t="0" r="0" b="0"/>
              <a:pathLst>
                <a:path w="142035" h="192675">
                  <a:moveTo>
                    <a:pt x="36079" y="35120"/>
                  </a:moveTo>
                  <a:lnTo>
                    <a:pt x="8617" y="93742"/>
                  </a:lnTo>
                  <a:lnTo>
                    <a:pt x="0" y="135700"/>
                  </a:lnTo>
                  <a:lnTo>
                    <a:pt x="937" y="160567"/>
                  </a:lnTo>
                  <a:lnTo>
                    <a:pt x="9365" y="179016"/>
                  </a:lnTo>
                  <a:lnTo>
                    <a:pt x="15496" y="186524"/>
                  </a:lnTo>
                  <a:lnTo>
                    <a:pt x="24206" y="190605"/>
                  </a:lnTo>
                  <a:lnTo>
                    <a:pt x="46212" y="192674"/>
                  </a:lnTo>
                  <a:lnTo>
                    <a:pt x="68936" y="185581"/>
                  </a:lnTo>
                  <a:lnTo>
                    <a:pt x="104823" y="162844"/>
                  </a:lnTo>
                  <a:lnTo>
                    <a:pt x="123838" y="137273"/>
                  </a:lnTo>
                  <a:lnTo>
                    <a:pt x="136765" y="110691"/>
                  </a:lnTo>
                  <a:lnTo>
                    <a:pt x="142034" y="76414"/>
                  </a:lnTo>
                  <a:lnTo>
                    <a:pt x="139178" y="45814"/>
                  </a:lnTo>
                  <a:lnTo>
                    <a:pt x="128059" y="19181"/>
                  </a:lnTo>
                  <a:lnTo>
                    <a:pt x="115790" y="7079"/>
                  </a:lnTo>
                  <a:lnTo>
                    <a:pt x="108636" y="2558"/>
                  </a:lnTo>
                  <a:lnTo>
                    <a:pt x="93289" y="0"/>
                  </a:lnTo>
                  <a:lnTo>
                    <a:pt x="61042" y="18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5065206" y="1743567"/>
              <a:ext cx="212101" cy="420883"/>
            </a:xfrm>
            <a:custGeom>
              <a:avLst/>
              <a:gdLst/>
              <a:ahLst/>
              <a:cxnLst/>
              <a:rect l="0" t="0" r="0" b="0"/>
              <a:pathLst>
                <a:path w="212101" h="420883">
                  <a:moveTo>
                    <a:pt x="60560" y="28816"/>
                  </a:moveTo>
                  <a:lnTo>
                    <a:pt x="47273" y="43952"/>
                  </a:lnTo>
                  <a:lnTo>
                    <a:pt x="16913" y="100849"/>
                  </a:lnTo>
                  <a:lnTo>
                    <a:pt x="0" y="144935"/>
                  </a:lnTo>
                  <a:lnTo>
                    <a:pt x="1593" y="161786"/>
                  </a:lnTo>
                  <a:lnTo>
                    <a:pt x="4607" y="170163"/>
                  </a:lnTo>
                  <a:lnTo>
                    <a:pt x="11238" y="175747"/>
                  </a:lnTo>
                  <a:lnTo>
                    <a:pt x="30934" y="181952"/>
                  </a:lnTo>
                  <a:lnTo>
                    <a:pt x="52632" y="179779"/>
                  </a:lnTo>
                  <a:lnTo>
                    <a:pt x="72754" y="172649"/>
                  </a:lnTo>
                  <a:lnTo>
                    <a:pt x="106761" y="147667"/>
                  </a:lnTo>
                  <a:lnTo>
                    <a:pt x="124073" y="118067"/>
                  </a:lnTo>
                  <a:lnTo>
                    <a:pt x="132078" y="75601"/>
                  </a:lnTo>
                  <a:lnTo>
                    <a:pt x="125616" y="36720"/>
                  </a:lnTo>
                  <a:lnTo>
                    <a:pt x="114436" y="18153"/>
                  </a:lnTo>
                  <a:lnTo>
                    <a:pt x="107572" y="10612"/>
                  </a:lnTo>
                  <a:lnTo>
                    <a:pt x="90084" y="2234"/>
                  </a:lnTo>
                  <a:lnTo>
                    <a:pt x="80242" y="0"/>
                  </a:lnTo>
                  <a:lnTo>
                    <a:pt x="76455" y="1285"/>
                  </a:lnTo>
                  <a:lnTo>
                    <a:pt x="76704" y="4914"/>
                  </a:lnTo>
                  <a:lnTo>
                    <a:pt x="79644" y="10108"/>
                  </a:lnTo>
                  <a:lnTo>
                    <a:pt x="86226" y="13571"/>
                  </a:lnTo>
                  <a:lnTo>
                    <a:pt x="143783" y="25606"/>
                  </a:lnTo>
                  <a:lnTo>
                    <a:pt x="192420" y="32811"/>
                  </a:lnTo>
                  <a:lnTo>
                    <a:pt x="199317" y="37951"/>
                  </a:lnTo>
                  <a:lnTo>
                    <a:pt x="209447" y="53525"/>
                  </a:lnTo>
                  <a:lnTo>
                    <a:pt x="212100" y="70308"/>
                  </a:lnTo>
                  <a:lnTo>
                    <a:pt x="203927" y="129168"/>
                  </a:lnTo>
                  <a:lnTo>
                    <a:pt x="195227" y="181982"/>
                  </a:lnTo>
                  <a:lnTo>
                    <a:pt x="187312" y="241854"/>
                  </a:lnTo>
                  <a:lnTo>
                    <a:pt x="185758" y="304401"/>
                  </a:lnTo>
                  <a:lnTo>
                    <a:pt x="191170" y="356888"/>
                  </a:lnTo>
                  <a:lnTo>
                    <a:pt x="192574" y="380187"/>
                  </a:lnTo>
                  <a:lnTo>
                    <a:pt x="188267" y="397938"/>
                  </a:lnTo>
                  <a:lnTo>
                    <a:pt x="184529" y="405261"/>
                  </a:lnTo>
                  <a:lnTo>
                    <a:pt x="172980" y="415862"/>
                  </a:lnTo>
                  <a:lnTo>
                    <a:pt x="166017" y="419984"/>
                  </a:lnTo>
                  <a:lnTo>
                    <a:pt x="158602" y="420882"/>
                  </a:lnTo>
                  <a:lnTo>
                    <a:pt x="142966" y="416950"/>
                  </a:lnTo>
                  <a:lnTo>
                    <a:pt x="122986" y="404339"/>
                  </a:lnTo>
                  <a:lnTo>
                    <a:pt x="113576" y="391722"/>
                  </a:lnTo>
                  <a:lnTo>
                    <a:pt x="106312" y="373171"/>
                  </a:lnTo>
                  <a:lnTo>
                    <a:pt x="98873" y="329114"/>
                  </a:lnTo>
                  <a:lnTo>
                    <a:pt x="102628" y="290481"/>
                  </a:lnTo>
                  <a:lnTo>
                    <a:pt x="120729" y="227150"/>
                  </a:lnTo>
                  <a:lnTo>
                    <a:pt x="127128" y="2035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5418541" y="1547715"/>
              <a:ext cx="198168" cy="432696"/>
            </a:xfrm>
            <a:custGeom>
              <a:avLst/>
              <a:gdLst/>
              <a:ahLst/>
              <a:cxnLst/>
              <a:rect l="0" t="0" r="0" b="0"/>
              <a:pathLst>
                <a:path w="198168" h="432696">
                  <a:moveTo>
                    <a:pt x="31746" y="0"/>
                  </a:moveTo>
                  <a:lnTo>
                    <a:pt x="25102" y="56772"/>
                  </a:lnTo>
                  <a:lnTo>
                    <a:pt x="16603" y="111118"/>
                  </a:lnTo>
                  <a:lnTo>
                    <a:pt x="6249" y="173030"/>
                  </a:lnTo>
                  <a:lnTo>
                    <a:pt x="0" y="218783"/>
                  </a:lnTo>
                  <a:lnTo>
                    <a:pt x="6333" y="268227"/>
                  </a:lnTo>
                  <a:lnTo>
                    <a:pt x="14596" y="288407"/>
                  </a:lnTo>
                  <a:lnTo>
                    <a:pt x="29363" y="301690"/>
                  </a:lnTo>
                  <a:lnTo>
                    <a:pt x="38478" y="306527"/>
                  </a:lnTo>
                  <a:lnTo>
                    <a:pt x="60934" y="309435"/>
                  </a:lnTo>
                  <a:lnTo>
                    <a:pt x="85399" y="305797"/>
                  </a:lnTo>
                  <a:lnTo>
                    <a:pt x="126307" y="283326"/>
                  </a:lnTo>
                  <a:lnTo>
                    <a:pt x="133618" y="277642"/>
                  </a:lnTo>
                  <a:lnTo>
                    <a:pt x="135718" y="272928"/>
                  </a:lnTo>
                  <a:lnTo>
                    <a:pt x="134345" y="268861"/>
                  </a:lnTo>
                  <a:lnTo>
                    <a:pt x="130656" y="265225"/>
                  </a:lnTo>
                  <a:lnTo>
                    <a:pt x="126347" y="264650"/>
                  </a:lnTo>
                  <a:lnTo>
                    <a:pt x="116629" y="268942"/>
                  </a:lnTo>
                  <a:lnTo>
                    <a:pt x="84349" y="297262"/>
                  </a:lnTo>
                  <a:lnTo>
                    <a:pt x="63162" y="325711"/>
                  </a:lnTo>
                  <a:lnTo>
                    <a:pt x="46098" y="366283"/>
                  </a:lnTo>
                  <a:lnTo>
                    <a:pt x="45937" y="374552"/>
                  </a:lnTo>
                  <a:lnTo>
                    <a:pt x="50688" y="391136"/>
                  </a:lnTo>
                  <a:lnTo>
                    <a:pt x="63895" y="405287"/>
                  </a:lnTo>
                  <a:lnTo>
                    <a:pt x="98090" y="425021"/>
                  </a:lnTo>
                  <a:lnTo>
                    <a:pt x="154428" y="431179"/>
                  </a:lnTo>
                  <a:lnTo>
                    <a:pt x="198167" y="4326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716560" y="1897199"/>
              <a:ext cx="74891" cy="16643"/>
            </a:xfrm>
            <a:custGeom>
              <a:avLst/>
              <a:gdLst/>
              <a:ahLst/>
              <a:cxnLst/>
              <a:rect l="0" t="0" r="0" b="0"/>
              <a:pathLst>
                <a:path w="74891" h="16643">
                  <a:moveTo>
                    <a:pt x="0" y="16642"/>
                  </a:moveTo>
                  <a:lnTo>
                    <a:pt x="55917" y="2249"/>
                  </a:lnTo>
                  <a:lnTo>
                    <a:pt x="7489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899624" y="1888878"/>
              <a:ext cx="41606" cy="4795"/>
            </a:xfrm>
            <a:custGeom>
              <a:avLst/>
              <a:gdLst/>
              <a:ahLst/>
              <a:cxnLst/>
              <a:rect l="0" t="0" r="0" b="0"/>
              <a:pathLst>
                <a:path w="41606" h="4795">
                  <a:moveTo>
                    <a:pt x="0" y="0"/>
                  </a:moveTo>
                  <a:lnTo>
                    <a:pt x="23799" y="4794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032760" y="1905520"/>
              <a:ext cx="33285" cy="1"/>
            </a:xfrm>
            <a:custGeom>
              <a:avLst/>
              <a:gdLst/>
              <a:ahLst/>
              <a:cxnLst/>
              <a:rect l="0" t="0" r="0" b="0"/>
              <a:pathLst>
                <a:path w="33285" h="1">
                  <a:moveTo>
                    <a:pt x="0" y="0"/>
                  </a:move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165897" y="1897199"/>
              <a:ext cx="58248" cy="8322"/>
            </a:xfrm>
            <a:custGeom>
              <a:avLst/>
              <a:gdLst/>
              <a:ahLst/>
              <a:cxnLst/>
              <a:rect l="0" t="0" r="0" b="0"/>
              <a:pathLst>
                <a:path w="58248" h="8322">
                  <a:moveTo>
                    <a:pt x="0" y="8321"/>
                  </a:moveTo>
                  <a:lnTo>
                    <a:pt x="37861" y="5856"/>
                  </a:lnTo>
                  <a:lnTo>
                    <a:pt x="58247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6398886" y="1463238"/>
              <a:ext cx="136860" cy="641988"/>
            </a:xfrm>
            <a:custGeom>
              <a:avLst/>
              <a:gdLst/>
              <a:ahLst/>
              <a:cxnLst/>
              <a:rect l="0" t="0" r="0" b="0"/>
              <a:pathLst>
                <a:path w="136860" h="641988">
                  <a:moveTo>
                    <a:pt x="33284" y="9588"/>
                  </a:moveTo>
                  <a:lnTo>
                    <a:pt x="42119" y="753"/>
                  </a:lnTo>
                  <a:lnTo>
                    <a:pt x="49344" y="0"/>
                  </a:lnTo>
                  <a:lnTo>
                    <a:pt x="69700" y="4093"/>
                  </a:lnTo>
                  <a:lnTo>
                    <a:pt x="86759" y="14542"/>
                  </a:lnTo>
                  <a:lnTo>
                    <a:pt x="99581" y="29356"/>
                  </a:lnTo>
                  <a:lnTo>
                    <a:pt x="126325" y="91467"/>
                  </a:lnTo>
                  <a:lnTo>
                    <a:pt x="134256" y="146023"/>
                  </a:lnTo>
                  <a:lnTo>
                    <a:pt x="136859" y="193628"/>
                  </a:lnTo>
                  <a:lnTo>
                    <a:pt x="134240" y="242866"/>
                  </a:lnTo>
                  <a:lnTo>
                    <a:pt x="128937" y="304785"/>
                  </a:lnTo>
                  <a:lnTo>
                    <a:pt x="113268" y="367250"/>
                  </a:lnTo>
                  <a:lnTo>
                    <a:pt x="97845" y="425064"/>
                  </a:lnTo>
                  <a:lnTo>
                    <a:pt x="81684" y="481000"/>
                  </a:lnTo>
                  <a:lnTo>
                    <a:pt x="62945" y="535640"/>
                  </a:lnTo>
                  <a:lnTo>
                    <a:pt x="31529" y="594345"/>
                  </a:lnTo>
                  <a:lnTo>
                    <a:pt x="0" y="64198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75194" y="2729304"/>
            <a:ext cx="277305" cy="674693"/>
            <a:chOff x="675194" y="2729304"/>
            <a:chExt cx="277305" cy="674693"/>
          </a:xfrm>
        </p:grpSpPr>
        <p:sp>
          <p:nvSpPr>
            <p:cNvPr id="65" name="Freeform 64"/>
            <p:cNvSpPr/>
            <p:nvPr/>
          </p:nvSpPr>
          <p:spPr>
            <a:xfrm>
              <a:off x="848747" y="2812514"/>
              <a:ext cx="99853" cy="183064"/>
            </a:xfrm>
            <a:custGeom>
              <a:avLst/>
              <a:gdLst/>
              <a:ahLst/>
              <a:cxnLst/>
              <a:rect l="0" t="0" r="0" b="0"/>
              <a:pathLst>
                <a:path w="99853" h="183064">
                  <a:moveTo>
                    <a:pt x="99852" y="183063"/>
                  </a:moveTo>
                  <a:lnTo>
                    <a:pt x="60732" y="124383"/>
                  </a:lnTo>
                  <a:lnTo>
                    <a:pt x="32129" y="82016"/>
                  </a:lnTo>
                  <a:lnTo>
                    <a:pt x="8384" y="19061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773858" y="2729304"/>
              <a:ext cx="41606" cy="33285"/>
            </a:xfrm>
            <a:custGeom>
              <a:avLst/>
              <a:gdLst/>
              <a:ahLst/>
              <a:cxnLst/>
              <a:rect l="0" t="0" r="0" b="0"/>
              <a:pathLst>
                <a:path w="41606" h="33285">
                  <a:moveTo>
                    <a:pt x="41605" y="0"/>
                  </a:moveTo>
                  <a:lnTo>
                    <a:pt x="0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675194" y="2751998"/>
              <a:ext cx="277305" cy="651999"/>
            </a:xfrm>
            <a:custGeom>
              <a:avLst/>
              <a:gdLst/>
              <a:ahLst/>
              <a:cxnLst/>
              <a:rect l="0" t="0" r="0" b="0"/>
              <a:pathLst>
                <a:path w="277305" h="651999">
                  <a:moveTo>
                    <a:pt x="190195" y="2269"/>
                  </a:moveTo>
                  <a:lnTo>
                    <a:pt x="165472" y="9837"/>
                  </a:lnTo>
                  <a:lnTo>
                    <a:pt x="128514" y="39672"/>
                  </a:lnTo>
                  <a:lnTo>
                    <a:pt x="83569" y="85841"/>
                  </a:lnTo>
                  <a:lnTo>
                    <a:pt x="49018" y="143005"/>
                  </a:lnTo>
                  <a:lnTo>
                    <a:pt x="25672" y="203739"/>
                  </a:lnTo>
                  <a:lnTo>
                    <a:pt x="11753" y="249852"/>
                  </a:lnTo>
                  <a:lnTo>
                    <a:pt x="5579" y="302518"/>
                  </a:lnTo>
                  <a:lnTo>
                    <a:pt x="148" y="357437"/>
                  </a:lnTo>
                  <a:lnTo>
                    <a:pt x="0" y="412801"/>
                  </a:lnTo>
                  <a:lnTo>
                    <a:pt x="7915" y="468253"/>
                  </a:lnTo>
                  <a:lnTo>
                    <a:pt x="22028" y="530947"/>
                  </a:lnTo>
                  <a:lnTo>
                    <a:pt x="46126" y="591872"/>
                  </a:lnTo>
                  <a:lnTo>
                    <a:pt x="71313" y="630094"/>
                  </a:lnTo>
                  <a:lnTo>
                    <a:pt x="100935" y="648003"/>
                  </a:lnTo>
                  <a:lnTo>
                    <a:pt x="123404" y="651998"/>
                  </a:lnTo>
                  <a:lnTo>
                    <a:pt x="144792" y="649767"/>
                  </a:lnTo>
                  <a:lnTo>
                    <a:pt x="163544" y="642612"/>
                  </a:lnTo>
                  <a:lnTo>
                    <a:pt x="185278" y="623770"/>
                  </a:lnTo>
                  <a:lnTo>
                    <a:pt x="220517" y="564614"/>
                  </a:lnTo>
                  <a:lnTo>
                    <a:pt x="241933" y="514163"/>
                  </a:lnTo>
                  <a:lnTo>
                    <a:pt x="256026" y="459682"/>
                  </a:lnTo>
                  <a:lnTo>
                    <a:pt x="267712" y="399987"/>
                  </a:lnTo>
                  <a:lnTo>
                    <a:pt x="273205" y="341420"/>
                  </a:lnTo>
                  <a:lnTo>
                    <a:pt x="277304" y="285335"/>
                  </a:lnTo>
                  <a:lnTo>
                    <a:pt x="274176" y="229741"/>
                  </a:lnTo>
                  <a:lnTo>
                    <a:pt x="272633" y="175168"/>
                  </a:lnTo>
                  <a:lnTo>
                    <a:pt x="261844" y="116478"/>
                  </a:lnTo>
                  <a:lnTo>
                    <a:pt x="245915" y="69632"/>
                  </a:lnTo>
                  <a:lnTo>
                    <a:pt x="216627" y="15054"/>
                  </a:lnTo>
                  <a:lnTo>
                    <a:pt x="201326" y="5486"/>
                  </a:lnTo>
                  <a:lnTo>
                    <a:pt x="183123" y="0"/>
                  </a:lnTo>
                  <a:lnTo>
                    <a:pt x="157281" y="2110"/>
                  </a:lnTo>
                  <a:lnTo>
                    <a:pt x="131133" y="10440"/>
                  </a:lnTo>
                  <a:lnTo>
                    <a:pt x="83193" y="44950"/>
                  </a:lnTo>
                  <a:lnTo>
                    <a:pt x="43036" y="88087"/>
                  </a:lnTo>
                  <a:lnTo>
                    <a:pt x="23774" y="1187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066279" y="3161998"/>
            <a:ext cx="664500" cy="350833"/>
            <a:chOff x="1066279" y="3161998"/>
            <a:chExt cx="664500" cy="350833"/>
          </a:xfrm>
        </p:grpSpPr>
        <p:sp>
          <p:nvSpPr>
            <p:cNvPr id="69" name="Freeform 68"/>
            <p:cNvSpPr/>
            <p:nvPr/>
          </p:nvSpPr>
          <p:spPr>
            <a:xfrm>
              <a:off x="1066279" y="3161998"/>
              <a:ext cx="215163" cy="342217"/>
            </a:xfrm>
            <a:custGeom>
              <a:avLst/>
              <a:gdLst/>
              <a:ahLst/>
              <a:cxnLst/>
              <a:rect l="0" t="0" r="0" b="0"/>
              <a:pathLst>
                <a:path w="215163" h="342217">
                  <a:moveTo>
                    <a:pt x="32099" y="0"/>
                  </a:moveTo>
                  <a:lnTo>
                    <a:pt x="13353" y="50745"/>
                  </a:lnTo>
                  <a:lnTo>
                    <a:pt x="7440" y="99466"/>
                  </a:lnTo>
                  <a:lnTo>
                    <a:pt x="793" y="161140"/>
                  </a:lnTo>
                  <a:lnTo>
                    <a:pt x="0" y="221199"/>
                  </a:lnTo>
                  <a:lnTo>
                    <a:pt x="5453" y="271067"/>
                  </a:lnTo>
                  <a:lnTo>
                    <a:pt x="11568" y="312690"/>
                  </a:lnTo>
                  <a:lnTo>
                    <a:pt x="15638" y="324955"/>
                  </a:lnTo>
                  <a:lnTo>
                    <a:pt x="22050" y="333131"/>
                  </a:lnTo>
                  <a:lnTo>
                    <a:pt x="39036" y="342216"/>
                  </a:lnTo>
                  <a:lnTo>
                    <a:pt x="46894" y="341865"/>
                  </a:lnTo>
                  <a:lnTo>
                    <a:pt x="53982" y="338858"/>
                  </a:lnTo>
                  <a:lnTo>
                    <a:pt x="60556" y="334079"/>
                  </a:lnTo>
                  <a:lnTo>
                    <a:pt x="78643" y="305267"/>
                  </a:lnTo>
                  <a:lnTo>
                    <a:pt x="93753" y="266477"/>
                  </a:lnTo>
                  <a:lnTo>
                    <a:pt x="104879" y="207972"/>
                  </a:lnTo>
                  <a:lnTo>
                    <a:pt x="114272" y="145661"/>
                  </a:lnTo>
                  <a:lnTo>
                    <a:pt x="114618" y="146109"/>
                  </a:lnTo>
                  <a:lnTo>
                    <a:pt x="121001" y="208686"/>
                  </a:lnTo>
                  <a:lnTo>
                    <a:pt x="130043" y="266404"/>
                  </a:lnTo>
                  <a:lnTo>
                    <a:pt x="147578" y="319356"/>
                  </a:lnTo>
                  <a:lnTo>
                    <a:pt x="154389" y="325701"/>
                  </a:lnTo>
                  <a:lnTo>
                    <a:pt x="162627" y="329006"/>
                  </a:lnTo>
                  <a:lnTo>
                    <a:pt x="171818" y="330285"/>
                  </a:lnTo>
                  <a:lnTo>
                    <a:pt x="180719" y="326514"/>
                  </a:lnTo>
                  <a:lnTo>
                    <a:pt x="215162" y="2912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1348043" y="3256491"/>
              <a:ext cx="382736" cy="256340"/>
            </a:xfrm>
            <a:custGeom>
              <a:avLst/>
              <a:gdLst/>
              <a:ahLst/>
              <a:cxnLst/>
              <a:rect l="0" t="0" r="0" b="0"/>
              <a:pathLst>
                <a:path w="382736" h="256340">
                  <a:moveTo>
                    <a:pt x="16609" y="38644"/>
                  </a:moveTo>
                  <a:lnTo>
                    <a:pt x="10890" y="60422"/>
                  </a:lnTo>
                  <a:lnTo>
                    <a:pt x="2798" y="121526"/>
                  </a:lnTo>
                  <a:lnTo>
                    <a:pt x="340" y="174876"/>
                  </a:lnTo>
                  <a:lnTo>
                    <a:pt x="16" y="236657"/>
                  </a:lnTo>
                  <a:lnTo>
                    <a:pt x="0" y="248316"/>
                  </a:lnTo>
                  <a:lnTo>
                    <a:pt x="3687" y="254239"/>
                  </a:lnTo>
                  <a:lnTo>
                    <a:pt x="9843" y="256339"/>
                  </a:lnTo>
                  <a:lnTo>
                    <a:pt x="17646" y="255890"/>
                  </a:lnTo>
                  <a:lnTo>
                    <a:pt x="24697" y="251892"/>
                  </a:lnTo>
                  <a:lnTo>
                    <a:pt x="37462" y="237588"/>
                  </a:lnTo>
                  <a:lnTo>
                    <a:pt x="69077" y="179133"/>
                  </a:lnTo>
                  <a:lnTo>
                    <a:pt x="94179" y="122622"/>
                  </a:lnTo>
                  <a:lnTo>
                    <a:pt x="118759" y="63652"/>
                  </a:lnTo>
                  <a:lnTo>
                    <a:pt x="143522" y="25915"/>
                  </a:lnTo>
                  <a:lnTo>
                    <a:pt x="158999" y="12030"/>
                  </a:lnTo>
                  <a:lnTo>
                    <a:pt x="167009" y="7033"/>
                  </a:lnTo>
                  <a:lnTo>
                    <a:pt x="200370" y="0"/>
                  </a:lnTo>
                  <a:lnTo>
                    <a:pt x="245490" y="4267"/>
                  </a:lnTo>
                  <a:lnTo>
                    <a:pt x="274269" y="13254"/>
                  </a:lnTo>
                  <a:lnTo>
                    <a:pt x="327588" y="48005"/>
                  </a:lnTo>
                  <a:lnTo>
                    <a:pt x="382735" y="8857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496314" y="3112072"/>
            <a:ext cx="5846413" cy="906239"/>
            <a:chOff x="2496314" y="3112072"/>
            <a:chExt cx="5846413" cy="906239"/>
          </a:xfrm>
        </p:grpSpPr>
        <p:sp>
          <p:nvSpPr>
            <p:cNvPr id="72" name="Freeform 71"/>
            <p:cNvSpPr/>
            <p:nvPr/>
          </p:nvSpPr>
          <p:spPr>
            <a:xfrm>
              <a:off x="2496314" y="3284822"/>
              <a:ext cx="332843" cy="257920"/>
            </a:xfrm>
            <a:custGeom>
              <a:avLst/>
              <a:gdLst/>
              <a:ahLst/>
              <a:cxnLst/>
              <a:rect l="0" t="0" r="0" b="0"/>
              <a:pathLst>
                <a:path w="332843" h="257920">
                  <a:moveTo>
                    <a:pt x="0" y="85203"/>
                  </a:moveTo>
                  <a:lnTo>
                    <a:pt x="0" y="143111"/>
                  </a:lnTo>
                  <a:lnTo>
                    <a:pt x="2466" y="205408"/>
                  </a:lnTo>
                  <a:lnTo>
                    <a:pt x="9400" y="256906"/>
                  </a:lnTo>
                  <a:lnTo>
                    <a:pt x="12738" y="257919"/>
                  </a:lnTo>
                  <a:lnTo>
                    <a:pt x="16813" y="255820"/>
                  </a:lnTo>
                  <a:lnTo>
                    <a:pt x="23807" y="243627"/>
                  </a:lnTo>
                  <a:lnTo>
                    <a:pt x="41504" y="184353"/>
                  </a:lnTo>
                  <a:lnTo>
                    <a:pt x="56385" y="129489"/>
                  </a:lnTo>
                  <a:lnTo>
                    <a:pt x="73152" y="80253"/>
                  </a:lnTo>
                  <a:lnTo>
                    <a:pt x="89454" y="21270"/>
                  </a:lnTo>
                  <a:lnTo>
                    <a:pt x="98621" y="3164"/>
                  </a:lnTo>
                  <a:lnTo>
                    <a:pt x="102730" y="0"/>
                  </a:lnTo>
                  <a:lnTo>
                    <a:pt x="106394" y="664"/>
                  </a:lnTo>
                  <a:lnTo>
                    <a:pt x="109761" y="3880"/>
                  </a:lnTo>
                  <a:lnTo>
                    <a:pt x="144608" y="64758"/>
                  </a:lnTo>
                  <a:lnTo>
                    <a:pt x="160425" y="77041"/>
                  </a:lnTo>
                  <a:lnTo>
                    <a:pt x="191046" y="88229"/>
                  </a:lnTo>
                  <a:lnTo>
                    <a:pt x="251448" y="92826"/>
                  </a:lnTo>
                  <a:lnTo>
                    <a:pt x="271704" y="88283"/>
                  </a:lnTo>
                  <a:lnTo>
                    <a:pt x="307308" y="70299"/>
                  </a:lnTo>
                  <a:lnTo>
                    <a:pt x="312121" y="64172"/>
                  </a:lnTo>
                  <a:lnTo>
                    <a:pt x="314406" y="57314"/>
                  </a:lnTo>
                  <a:lnTo>
                    <a:pt x="315004" y="49968"/>
                  </a:lnTo>
                  <a:lnTo>
                    <a:pt x="311704" y="45995"/>
                  </a:lnTo>
                  <a:lnTo>
                    <a:pt x="305807" y="44271"/>
                  </a:lnTo>
                  <a:lnTo>
                    <a:pt x="298176" y="44047"/>
                  </a:lnTo>
                  <a:lnTo>
                    <a:pt x="284768" y="48728"/>
                  </a:lnTo>
                  <a:lnTo>
                    <a:pt x="261092" y="66800"/>
                  </a:lnTo>
                  <a:lnTo>
                    <a:pt x="228917" y="122467"/>
                  </a:lnTo>
                  <a:lnTo>
                    <a:pt x="214413" y="159235"/>
                  </a:lnTo>
                  <a:lnTo>
                    <a:pt x="213331" y="176353"/>
                  </a:lnTo>
                  <a:lnTo>
                    <a:pt x="220385" y="204050"/>
                  </a:lnTo>
                  <a:lnTo>
                    <a:pt x="234186" y="230748"/>
                  </a:lnTo>
                  <a:lnTo>
                    <a:pt x="239335" y="237706"/>
                  </a:lnTo>
                  <a:lnTo>
                    <a:pt x="257383" y="247903"/>
                  </a:lnTo>
                  <a:lnTo>
                    <a:pt x="280814" y="253668"/>
                  </a:lnTo>
                  <a:lnTo>
                    <a:pt x="332842" y="25162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2840698" y="3359833"/>
              <a:ext cx="163201" cy="364248"/>
            </a:xfrm>
            <a:custGeom>
              <a:avLst/>
              <a:gdLst/>
              <a:ahLst/>
              <a:cxnLst/>
              <a:rect l="0" t="0" r="0" b="0"/>
              <a:pathLst>
                <a:path w="163201" h="364248">
                  <a:moveTo>
                    <a:pt x="121595" y="35155"/>
                  </a:moveTo>
                  <a:lnTo>
                    <a:pt x="92284" y="7693"/>
                  </a:lnTo>
                  <a:lnTo>
                    <a:pt x="78058" y="452"/>
                  </a:lnTo>
                  <a:lnTo>
                    <a:pt x="70381" y="0"/>
                  </a:lnTo>
                  <a:lnTo>
                    <a:pt x="54454" y="4429"/>
                  </a:lnTo>
                  <a:lnTo>
                    <a:pt x="40596" y="15027"/>
                  </a:lnTo>
                  <a:lnTo>
                    <a:pt x="29197" y="28983"/>
                  </a:lnTo>
                  <a:lnTo>
                    <a:pt x="5375" y="85207"/>
                  </a:lnTo>
                  <a:lnTo>
                    <a:pt x="600" y="104553"/>
                  </a:lnTo>
                  <a:lnTo>
                    <a:pt x="0" y="154777"/>
                  </a:lnTo>
                  <a:lnTo>
                    <a:pt x="4683" y="173380"/>
                  </a:lnTo>
                  <a:lnTo>
                    <a:pt x="12928" y="187811"/>
                  </a:lnTo>
                  <a:lnTo>
                    <a:pt x="19564" y="190550"/>
                  </a:lnTo>
                  <a:lnTo>
                    <a:pt x="36800" y="188662"/>
                  </a:lnTo>
                  <a:lnTo>
                    <a:pt x="58461" y="177204"/>
                  </a:lnTo>
                  <a:lnTo>
                    <a:pt x="82346" y="155841"/>
                  </a:lnTo>
                  <a:lnTo>
                    <a:pt x="127126" y="93241"/>
                  </a:lnTo>
                  <a:lnTo>
                    <a:pt x="143780" y="68391"/>
                  </a:lnTo>
                  <a:lnTo>
                    <a:pt x="146555" y="68407"/>
                  </a:lnTo>
                  <a:lnTo>
                    <a:pt x="147173" y="83218"/>
                  </a:lnTo>
                  <a:lnTo>
                    <a:pt x="137588" y="137958"/>
                  </a:lnTo>
                  <a:lnTo>
                    <a:pt x="124283" y="198095"/>
                  </a:lnTo>
                  <a:lnTo>
                    <a:pt x="110489" y="258600"/>
                  </a:lnTo>
                  <a:lnTo>
                    <a:pt x="96631" y="315079"/>
                  </a:lnTo>
                  <a:lnTo>
                    <a:pt x="89955" y="359598"/>
                  </a:lnTo>
                  <a:lnTo>
                    <a:pt x="92180" y="364247"/>
                  </a:lnTo>
                  <a:lnTo>
                    <a:pt x="96438" y="363647"/>
                  </a:lnTo>
                  <a:lnTo>
                    <a:pt x="102050" y="359550"/>
                  </a:lnTo>
                  <a:lnTo>
                    <a:pt x="110751" y="342669"/>
                  </a:lnTo>
                  <a:lnTo>
                    <a:pt x="132705" y="289748"/>
                  </a:lnTo>
                  <a:lnTo>
                    <a:pt x="157906" y="230833"/>
                  </a:lnTo>
                  <a:lnTo>
                    <a:pt x="163200" y="21821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3113071" y="3311777"/>
              <a:ext cx="273597" cy="316201"/>
            </a:xfrm>
            <a:custGeom>
              <a:avLst/>
              <a:gdLst/>
              <a:ahLst/>
              <a:cxnLst/>
              <a:rect l="0" t="0" r="0" b="0"/>
              <a:pathLst>
                <a:path w="273597" h="316201">
                  <a:moveTo>
                    <a:pt x="15643" y="0"/>
                  </a:moveTo>
                  <a:lnTo>
                    <a:pt x="4061" y="62326"/>
                  </a:lnTo>
                  <a:lnTo>
                    <a:pt x="0" y="125622"/>
                  </a:lnTo>
                  <a:lnTo>
                    <a:pt x="1664" y="186613"/>
                  </a:lnTo>
                  <a:lnTo>
                    <a:pt x="3550" y="199298"/>
                  </a:lnTo>
                  <a:lnTo>
                    <a:pt x="7581" y="208679"/>
                  </a:lnTo>
                  <a:lnTo>
                    <a:pt x="19456" y="221569"/>
                  </a:lnTo>
                  <a:lnTo>
                    <a:pt x="26506" y="223527"/>
                  </a:lnTo>
                  <a:lnTo>
                    <a:pt x="41736" y="220771"/>
                  </a:lnTo>
                  <a:lnTo>
                    <a:pt x="61487" y="208824"/>
                  </a:lnTo>
                  <a:lnTo>
                    <a:pt x="108176" y="148278"/>
                  </a:lnTo>
                  <a:lnTo>
                    <a:pt x="116249" y="132470"/>
                  </a:lnTo>
                  <a:lnTo>
                    <a:pt x="118771" y="130843"/>
                  </a:lnTo>
                  <a:lnTo>
                    <a:pt x="120453" y="133457"/>
                  </a:lnTo>
                  <a:lnTo>
                    <a:pt x="121574" y="138898"/>
                  </a:lnTo>
                  <a:lnTo>
                    <a:pt x="116456" y="192404"/>
                  </a:lnTo>
                  <a:lnTo>
                    <a:pt x="120198" y="222505"/>
                  </a:lnTo>
                  <a:lnTo>
                    <a:pt x="129605" y="237884"/>
                  </a:lnTo>
                  <a:lnTo>
                    <a:pt x="135997" y="244573"/>
                  </a:lnTo>
                  <a:lnTo>
                    <a:pt x="143031" y="247184"/>
                  </a:lnTo>
                  <a:lnTo>
                    <a:pt x="150495" y="247076"/>
                  </a:lnTo>
                  <a:lnTo>
                    <a:pt x="167109" y="241099"/>
                  </a:lnTo>
                  <a:lnTo>
                    <a:pt x="196329" y="221216"/>
                  </a:lnTo>
                  <a:lnTo>
                    <a:pt x="222041" y="191389"/>
                  </a:lnTo>
                  <a:lnTo>
                    <a:pt x="249183" y="135694"/>
                  </a:lnTo>
                  <a:lnTo>
                    <a:pt x="252698" y="132993"/>
                  </a:lnTo>
                  <a:lnTo>
                    <a:pt x="255965" y="134890"/>
                  </a:lnTo>
                  <a:lnTo>
                    <a:pt x="259069" y="139853"/>
                  </a:lnTo>
                  <a:lnTo>
                    <a:pt x="263436" y="164507"/>
                  </a:lnTo>
                  <a:lnTo>
                    <a:pt x="265032" y="223412"/>
                  </a:lnTo>
                  <a:lnTo>
                    <a:pt x="259524" y="279977"/>
                  </a:lnTo>
                  <a:lnTo>
                    <a:pt x="258096" y="302258"/>
                  </a:lnTo>
                  <a:lnTo>
                    <a:pt x="259564" y="308755"/>
                  </a:lnTo>
                  <a:lnTo>
                    <a:pt x="262392" y="312161"/>
                  </a:lnTo>
                  <a:lnTo>
                    <a:pt x="273596" y="3162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3419951" y="3278493"/>
              <a:ext cx="33285" cy="41606"/>
            </a:xfrm>
            <a:custGeom>
              <a:avLst/>
              <a:gdLst/>
              <a:ahLst/>
              <a:cxnLst/>
              <a:rect l="0" t="0" r="0" b="0"/>
              <a:pathLst>
                <a:path w="33285" h="41606">
                  <a:moveTo>
                    <a:pt x="0" y="0"/>
                  </a:moveTo>
                  <a:lnTo>
                    <a:pt x="33284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466617" y="3427054"/>
              <a:ext cx="269535" cy="169364"/>
            </a:xfrm>
            <a:custGeom>
              <a:avLst/>
              <a:gdLst/>
              <a:ahLst/>
              <a:cxnLst/>
              <a:rect l="0" t="0" r="0" b="0"/>
              <a:pathLst>
                <a:path w="269535" h="169364">
                  <a:moveTo>
                    <a:pt x="11581" y="51144"/>
                  </a:moveTo>
                  <a:lnTo>
                    <a:pt x="11581" y="104636"/>
                  </a:lnTo>
                  <a:lnTo>
                    <a:pt x="0" y="166065"/>
                  </a:lnTo>
                  <a:lnTo>
                    <a:pt x="162" y="169363"/>
                  </a:lnTo>
                  <a:lnTo>
                    <a:pt x="2119" y="168789"/>
                  </a:lnTo>
                  <a:lnTo>
                    <a:pt x="5273" y="165632"/>
                  </a:lnTo>
                  <a:lnTo>
                    <a:pt x="22609" y="110798"/>
                  </a:lnTo>
                  <a:lnTo>
                    <a:pt x="43730" y="55171"/>
                  </a:lnTo>
                  <a:lnTo>
                    <a:pt x="59219" y="31792"/>
                  </a:lnTo>
                  <a:lnTo>
                    <a:pt x="65529" y="28997"/>
                  </a:lnTo>
                  <a:lnTo>
                    <a:pt x="72510" y="28983"/>
                  </a:lnTo>
                  <a:lnTo>
                    <a:pt x="108060" y="33412"/>
                  </a:lnTo>
                  <a:lnTo>
                    <a:pt x="139814" y="29762"/>
                  </a:lnTo>
                  <a:lnTo>
                    <a:pt x="168228" y="18407"/>
                  </a:lnTo>
                  <a:lnTo>
                    <a:pt x="189796" y="3332"/>
                  </a:lnTo>
                  <a:lnTo>
                    <a:pt x="190488" y="778"/>
                  </a:lnTo>
                  <a:lnTo>
                    <a:pt x="187250" y="0"/>
                  </a:lnTo>
                  <a:lnTo>
                    <a:pt x="181394" y="406"/>
                  </a:lnTo>
                  <a:lnTo>
                    <a:pt x="169956" y="5788"/>
                  </a:lnTo>
                  <a:lnTo>
                    <a:pt x="164317" y="9812"/>
                  </a:lnTo>
                  <a:lnTo>
                    <a:pt x="147546" y="33145"/>
                  </a:lnTo>
                  <a:lnTo>
                    <a:pt x="135283" y="63481"/>
                  </a:lnTo>
                  <a:lnTo>
                    <a:pt x="130212" y="95891"/>
                  </a:lnTo>
                  <a:lnTo>
                    <a:pt x="133956" y="112945"/>
                  </a:lnTo>
                  <a:lnTo>
                    <a:pt x="137543" y="120081"/>
                  </a:lnTo>
                  <a:lnTo>
                    <a:pt x="153857" y="130476"/>
                  </a:lnTo>
                  <a:lnTo>
                    <a:pt x="175592" y="136329"/>
                  </a:lnTo>
                  <a:lnTo>
                    <a:pt x="197579" y="135848"/>
                  </a:lnTo>
                  <a:lnTo>
                    <a:pt x="214748" y="130088"/>
                  </a:lnTo>
                  <a:lnTo>
                    <a:pt x="256586" y="107282"/>
                  </a:lnTo>
                  <a:lnTo>
                    <a:pt x="269534" y="9274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3753998" y="3370025"/>
              <a:ext cx="572948" cy="261127"/>
            </a:xfrm>
            <a:custGeom>
              <a:avLst/>
              <a:gdLst/>
              <a:ahLst/>
              <a:cxnLst/>
              <a:rect l="0" t="0" r="0" b="0"/>
              <a:pathLst>
                <a:path w="572948" h="261127">
                  <a:moveTo>
                    <a:pt x="32079" y="0"/>
                  </a:moveTo>
                  <a:lnTo>
                    <a:pt x="13333" y="46327"/>
                  </a:lnTo>
                  <a:lnTo>
                    <a:pt x="7934" y="105040"/>
                  </a:lnTo>
                  <a:lnTo>
                    <a:pt x="1505" y="164741"/>
                  </a:lnTo>
                  <a:lnTo>
                    <a:pt x="0" y="186323"/>
                  </a:lnTo>
                  <a:lnTo>
                    <a:pt x="1447" y="190783"/>
                  </a:lnTo>
                  <a:lnTo>
                    <a:pt x="4261" y="190984"/>
                  </a:lnTo>
                  <a:lnTo>
                    <a:pt x="7986" y="188343"/>
                  </a:lnTo>
                  <a:lnTo>
                    <a:pt x="38591" y="132693"/>
                  </a:lnTo>
                  <a:lnTo>
                    <a:pt x="59710" y="74863"/>
                  </a:lnTo>
                  <a:lnTo>
                    <a:pt x="72523" y="54335"/>
                  </a:lnTo>
                  <a:lnTo>
                    <a:pt x="79382" y="50092"/>
                  </a:lnTo>
                  <a:lnTo>
                    <a:pt x="96865" y="45377"/>
                  </a:lnTo>
                  <a:lnTo>
                    <a:pt x="104856" y="47818"/>
                  </a:lnTo>
                  <a:lnTo>
                    <a:pt x="118665" y="60392"/>
                  </a:lnTo>
                  <a:lnTo>
                    <a:pt x="126035" y="80774"/>
                  </a:lnTo>
                  <a:lnTo>
                    <a:pt x="128386" y="103392"/>
                  </a:lnTo>
                  <a:lnTo>
                    <a:pt x="117508" y="157679"/>
                  </a:lnTo>
                  <a:lnTo>
                    <a:pt x="112269" y="174555"/>
                  </a:lnTo>
                  <a:lnTo>
                    <a:pt x="113276" y="177391"/>
                  </a:lnTo>
                  <a:lnTo>
                    <a:pt x="116721" y="176507"/>
                  </a:lnTo>
                  <a:lnTo>
                    <a:pt x="137762" y="159578"/>
                  </a:lnTo>
                  <a:lnTo>
                    <a:pt x="170788" y="113146"/>
                  </a:lnTo>
                  <a:lnTo>
                    <a:pt x="177252" y="109640"/>
                  </a:lnTo>
                  <a:lnTo>
                    <a:pt x="191830" y="108208"/>
                  </a:lnTo>
                  <a:lnTo>
                    <a:pt x="196827" y="111895"/>
                  </a:lnTo>
                  <a:lnTo>
                    <a:pt x="202379" y="125853"/>
                  </a:lnTo>
                  <a:lnTo>
                    <a:pt x="210848" y="186415"/>
                  </a:lnTo>
                  <a:lnTo>
                    <a:pt x="215053" y="194543"/>
                  </a:lnTo>
                  <a:lnTo>
                    <a:pt x="227122" y="206040"/>
                  </a:lnTo>
                  <a:lnTo>
                    <a:pt x="244197" y="209300"/>
                  </a:lnTo>
                  <a:lnTo>
                    <a:pt x="253928" y="208876"/>
                  </a:lnTo>
                  <a:lnTo>
                    <a:pt x="272136" y="201007"/>
                  </a:lnTo>
                  <a:lnTo>
                    <a:pt x="302009" y="177772"/>
                  </a:lnTo>
                  <a:lnTo>
                    <a:pt x="324791" y="137296"/>
                  </a:lnTo>
                  <a:lnTo>
                    <a:pt x="332601" y="118343"/>
                  </a:lnTo>
                  <a:lnTo>
                    <a:pt x="333204" y="110330"/>
                  </a:lnTo>
                  <a:lnTo>
                    <a:pt x="328943" y="96496"/>
                  </a:lnTo>
                  <a:lnTo>
                    <a:pt x="323369" y="92068"/>
                  </a:lnTo>
                  <a:lnTo>
                    <a:pt x="307314" y="87147"/>
                  </a:lnTo>
                  <a:lnTo>
                    <a:pt x="299704" y="87683"/>
                  </a:lnTo>
                  <a:lnTo>
                    <a:pt x="286318" y="93211"/>
                  </a:lnTo>
                  <a:lnTo>
                    <a:pt x="263968" y="111137"/>
                  </a:lnTo>
                  <a:lnTo>
                    <a:pt x="248614" y="134014"/>
                  </a:lnTo>
                  <a:lnTo>
                    <a:pt x="246352" y="150169"/>
                  </a:lnTo>
                  <a:lnTo>
                    <a:pt x="247044" y="158360"/>
                  </a:lnTo>
                  <a:lnTo>
                    <a:pt x="250279" y="164745"/>
                  </a:lnTo>
                  <a:lnTo>
                    <a:pt x="261269" y="174305"/>
                  </a:lnTo>
                  <a:lnTo>
                    <a:pt x="291885" y="180468"/>
                  </a:lnTo>
                  <a:lnTo>
                    <a:pt x="325817" y="177877"/>
                  </a:lnTo>
                  <a:lnTo>
                    <a:pt x="359293" y="162418"/>
                  </a:lnTo>
                  <a:lnTo>
                    <a:pt x="383799" y="144689"/>
                  </a:lnTo>
                  <a:lnTo>
                    <a:pt x="389526" y="144536"/>
                  </a:lnTo>
                  <a:lnTo>
                    <a:pt x="394268" y="148133"/>
                  </a:lnTo>
                  <a:lnTo>
                    <a:pt x="398354" y="154228"/>
                  </a:lnTo>
                  <a:lnTo>
                    <a:pt x="400429" y="170864"/>
                  </a:lnTo>
                  <a:lnTo>
                    <a:pt x="401329" y="201021"/>
                  </a:lnTo>
                  <a:lnTo>
                    <a:pt x="403062" y="211677"/>
                  </a:lnTo>
                  <a:lnTo>
                    <a:pt x="407915" y="218781"/>
                  </a:lnTo>
                  <a:lnTo>
                    <a:pt x="414848" y="223517"/>
                  </a:lnTo>
                  <a:lnTo>
                    <a:pt x="423169" y="226674"/>
                  </a:lnTo>
                  <a:lnTo>
                    <a:pt x="442276" y="227717"/>
                  </a:lnTo>
                  <a:lnTo>
                    <a:pt x="462171" y="224174"/>
                  </a:lnTo>
                  <a:lnTo>
                    <a:pt x="488965" y="214557"/>
                  </a:lnTo>
                  <a:lnTo>
                    <a:pt x="506036" y="214935"/>
                  </a:lnTo>
                  <a:lnTo>
                    <a:pt x="512622" y="218179"/>
                  </a:lnTo>
                  <a:lnTo>
                    <a:pt x="522406" y="229181"/>
                  </a:lnTo>
                  <a:lnTo>
                    <a:pt x="533111" y="255385"/>
                  </a:lnTo>
                  <a:lnTo>
                    <a:pt x="538069" y="259939"/>
                  </a:lnTo>
                  <a:lnTo>
                    <a:pt x="544147" y="261126"/>
                  </a:lnTo>
                  <a:lnTo>
                    <a:pt x="550974" y="260068"/>
                  </a:lnTo>
                  <a:lnTo>
                    <a:pt x="561024" y="253962"/>
                  </a:lnTo>
                  <a:lnTo>
                    <a:pt x="572947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4389815" y="3223636"/>
              <a:ext cx="217407" cy="438767"/>
            </a:xfrm>
            <a:custGeom>
              <a:avLst/>
              <a:gdLst/>
              <a:ahLst/>
              <a:cxnLst/>
              <a:rect l="0" t="0" r="0" b="0"/>
              <a:pathLst>
                <a:path w="217407" h="438767">
                  <a:moveTo>
                    <a:pt x="53625" y="13252"/>
                  </a:moveTo>
                  <a:lnTo>
                    <a:pt x="58042" y="0"/>
                  </a:lnTo>
                  <a:lnTo>
                    <a:pt x="59343" y="719"/>
                  </a:lnTo>
                  <a:lnTo>
                    <a:pt x="60250" y="26591"/>
                  </a:lnTo>
                  <a:lnTo>
                    <a:pt x="55999" y="77095"/>
                  </a:lnTo>
                  <a:lnTo>
                    <a:pt x="51628" y="139447"/>
                  </a:lnTo>
                  <a:lnTo>
                    <a:pt x="42136" y="200491"/>
                  </a:lnTo>
                  <a:lnTo>
                    <a:pt x="31357" y="256140"/>
                  </a:lnTo>
                  <a:lnTo>
                    <a:pt x="17557" y="310643"/>
                  </a:lnTo>
                  <a:lnTo>
                    <a:pt x="3697" y="373888"/>
                  </a:lnTo>
                  <a:lnTo>
                    <a:pt x="0" y="388033"/>
                  </a:lnTo>
                  <a:lnTo>
                    <a:pt x="308" y="387921"/>
                  </a:lnTo>
                  <a:lnTo>
                    <a:pt x="19039" y="332405"/>
                  </a:lnTo>
                  <a:lnTo>
                    <a:pt x="30742" y="293652"/>
                  </a:lnTo>
                  <a:lnTo>
                    <a:pt x="51262" y="260127"/>
                  </a:lnTo>
                  <a:lnTo>
                    <a:pt x="64594" y="249947"/>
                  </a:lnTo>
                  <a:lnTo>
                    <a:pt x="92625" y="239018"/>
                  </a:lnTo>
                  <a:lnTo>
                    <a:pt x="149436" y="229915"/>
                  </a:lnTo>
                  <a:lnTo>
                    <a:pt x="168323" y="225733"/>
                  </a:lnTo>
                  <a:lnTo>
                    <a:pt x="172620" y="226097"/>
                  </a:lnTo>
                  <a:lnTo>
                    <a:pt x="173636" y="228189"/>
                  </a:lnTo>
                  <a:lnTo>
                    <a:pt x="172464" y="231433"/>
                  </a:lnTo>
                  <a:lnTo>
                    <a:pt x="144415" y="272096"/>
                  </a:lnTo>
                  <a:lnTo>
                    <a:pt x="142670" y="293174"/>
                  </a:lnTo>
                  <a:lnTo>
                    <a:pt x="146825" y="317951"/>
                  </a:lnTo>
                  <a:lnTo>
                    <a:pt x="169627" y="364128"/>
                  </a:lnTo>
                  <a:lnTo>
                    <a:pt x="216086" y="423812"/>
                  </a:lnTo>
                  <a:lnTo>
                    <a:pt x="217406" y="429341"/>
                  </a:lnTo>
                  <a:lnTo>
                    <a:pt x="215512" y="433951"/>
                  </a:lnTo>
                  <a:lnTo>
                    <a:pt x="211476" y="437949"/>
                  </a:lnTo>
                  <a:lnTo>
                    <a:pt x="205087" y="438766"/>
                  </a:lnTo>
                  <a:lnTo>
                    <a:pt x="188126" y="434742"/>
                  </a:lnTo>
                  <a:lnTo>
                    <a:pt x="153747" y="416168"/>
                  </a:lnTo>
                  <a:lnTo>
                    <a:pt x="136955" y="402201"/>
                  </a:lnTo>
                  <a:lnTo>
                    <a:pt x="132292" y="394593"/>
                  </a:lnTo>
                  <a:lnTo>
                    <a:pt x="128514" y="3627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5354341" y="3112072"/>
              <a:ext cx="245726" cy="892765"/>
            </a:xfrm>
            <a:custGeom>
              <a:avLst/>
              <a:gdLst/>
              <a:ahLst/>
              <a:cxnLst/>
              <a:rect l="0" t="0" r="0" b="0"/>
              <a:pathLst>
                <a:path w="245726" h="892765">
                  <a:moveTo>
                    <a:pt x="245725" y="0"/>
                  </a:moveTo>
                  <a:lnTo>
                    <a:pt x="229726" y="55162"/>
                  </a:lnTo>
                  <a:lnTo>
                    <a:pt x="210425" y="118189"/>
                  </a:lnTo>
                  <a:lnTo>
                    <a:pt x="189853" y="172303"/>
                  </a:lnTo>
                  <a:lnTo>
                    <a:pt x="173491" y="222507"/>
                  </a:lnTo>
                  <a:lnTo>
                    <a:pt x="161349" y="278372"/>
                  </a:lnTo>
                  <a:lnTo>
                    <a:pt x="147479" y="335913"/>
                  </a:lnTo>
                  <a:lnTo>
                    <a:pt x="136075" y="393951"/>
                  </a:lnTo>
                  <a:lnTo>
                    <a:pt x="126841" y="452136"/>
                  </a:lnTo>
                  <a:lnTo>
                    <a:pt x="113831" y="510365"/>
                  </a:lnTo>
                  <a:lnTo>
                    <a:pt x="102684" y="564190"/>
                  </a:lnTo>
                  <a:lnTo>
                    <a:pt x="93525" y="615271"/>
                  </a:lnTo>
                  <a:lnTo>
                    <a:pt x="84955" y="665540"/>
                  </a:lnTo>
                  <a:lnTo>
                    <a:pt x="76561" y="715568"/>
                  </a:lnTo>
                  <a:lnTo>
                    <a:pt x="65441" y="774602"/>
                  </a:lnTo>
                  <a:lnTo>
                    <a:pt x="51567" y="834246"/>
                  </a:lnTo>
                  <a:lnTo>
                    <a:pt x="23343" y="889810"/>
                  </a:lnTo>
                  <a:lnTo>
                    <a:pt x="17958" y="892764"/>
                  </a:lnTo>
                  <a:lnTo>
                    <a:pt x="12519" y="891960"/>
                  </a:lnTo>
                  <a:lnTo>
                    <a:pt x="7043" y="888650"/>
                  </a:lnTo>
                  <a:lnTo>
                    <a:pt x="960" y="867715"/>
                  </a:lnTo>
                  <a:lnTo>
                    <a:pt x="0" y="826938"/>
                  </a:lnTo>
                  <a:lnTo>
                    <a:pt x="3542" y="775610"/>
                  </a:lnTo>
                  <a:lnTo>
                    <a:pt x="12735" y="7156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5408681" y="3594693"/>
              <a:ext cx="158101" cy="66569"/>
            </a:xfrm>
            <a:custGeom>
              <a:avLst/>
              <a:gdLst/>
              <a:ahLst/>
              <a:cxnLst/>
              <a:rect l="0" t="0" r="0" b="0"/>
              <a:pathLst>
                <a:path w="158101" h="66569">
                  <a:moveTo>
                    <a:pt x="0" y="66568"/>
                  </a:moveTo>
                  <a:lnTo>
                    <a:pt x="4418" y="53317"/>
                  </a:lnTo>
                  <a:lnTo>
                    <a:pt x="13983" y="44345"/>
                  </a:lnTo>
                  <a:lnTo>
                    <a:pt x="71917" y="18617"/>
                  </a:lnTo>
                  <a:lnTo>
                    <a:pt x="131141" y="2639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5582607" y="3525699"/>
              <a:ext cx="433512" cy="211461"/>
            </a:xfrm>
            <a:custGeom>
              <a:avLst/>
              <a:gdLst/>
              <a:ahLst/>
              <a:cxnLst/>
              <a:rect l="0" t="0" r="0" b="0"/>
              <a:pathLst>
                <a:path w="433512" h="211461">
                  <a:moveTo>
                    <a:pt x="100669" y="2426"/>
                  </a:moveTo>
                  <a:lnTo>
                    <a:pt x="66928" y="4891"/>
                  </a:lnTo>
                  <a:lnTo>
                    <a:pt x="51464" y="9993"/>
                  </a:lnTo>
                  <a:lnTo>
                    <a:pt x="38428" y="18425"/>
                  </a:lnTo>
                  <a:lnTo>
                    <a:pt x="16275" y="42402"/>
                  </a:lnTo>
                  <a:lnTo>
                    <a:pt x="979" y="72929"/>
                  </a:lnTo>
                  <a:lnTo>
                    <a:pt x="0" y="81787"/>
                  </a:lnTo>
                  <a:lnTo>
                    <a:pt x="3844" y="96561"/>
                  </a:lnTo>
                  <a:lnTo>
                    <a:pt x="10231" y="100316"/>
                  </a:lnTo>
                  <a:lnTo>
                    <a:pt x="29655" y="102022"/>
                  </a:lnTo>
                  <a:lnTo>
                    <a:pt x="90758" y="93193"/>
                  </a:lnTo>
                  <a:lnTo>
                    <a:pt x="113831" y="89919"/>
                  </a:lnTo>
                  <a:lnTo>
                    <a:pt x="136413" y="91546"/>
                  </a:lnTo>
                  <a:lnTo>
                    <a:pt x="145763" y="96048"/>
                  </a:lnTo>
                  <a:lnTo>
                    <a:pt x="161083" y="110912"/>
                  </a:lnTo>
                  <a:lnTo>
                    <a:pt x="169125" y="129846"/>
                  </a:lnTo>
                  <a:lnTo>
                    <a:pt x="171270" y="140072"/>
                  </a:lnTo>
                  <a:lnTo>
                    <a:pt x="165453" y="176552"/>
                  </a:lnTo>
                  <a:lnTo>
                    <a:pt x="155414" y="211460"/>
                  </a:lnTo>
                  <a:lnTo>
                    <a:pt x="155657" y="211124"/>
                  </a:lnTo>
                  <a:lnTo>
                    <a:pt x="156743" y="208126"/>
                  </a:lnTo>
                  <a:lnTo>
                    <a:pt x="190815" y="151585"/>
                  </a:lnTo>
                  <a:lnTo>
                    <a:pt x="222833" y="90642"/>
                  </a:lnTo>
                  <a:lnTo>
                    <a:pt x="270024" y="28606"/>
                  </a:lnTo>
                  <a:lnTo>
                    <a:pt x="292923" y="10080"/>
                  </a:lnTo>
                  <a:lnTo>
                    <a:pt x="309082" y="1821"/>
                  </a:lnTo>
                  <a:lnTo>
                    <a:pt x="330441" y="0"/>
                  </a:lnTo>
                  <a:lnTo>
                    <a:pt x="372985" y="6364"/>
                  </a:lnTo>
                  <a:lnTo>
                    <a:pt x="433511" y="273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6482354" y="3517900"/>
              <a:ext cx="226589" cy="481636"/>
            </a:xfrm>
            <a:custGeom>
              <a:avLst/>
              <a:gdLst/>
              <a:ahLst/>
              <a:cxnLst/>
              <a:rect l="0" t="0" r="0" b="0"/>
              <a:pathLst>
                <a:path w="226589" h="481636">
                  <a:moveTo>
                    <a:pt x="57991" y="85114"/>
                  </a:moveTo>
                  <a:lnTo>
                    <a:pt x="44722" y="143717"/>
                  </a:lnTo>
                  <a:lnTo>
                    <a:pt x="37375" y="200891"/>
                  </a:lnTo>
                  <a:lnTo>
                    <a:pt x="27242" y="254715"/>
                  </a:lnTo>
                  <a:lnTo>
                    <a:pt x="16338" y="312328"/>
                  </a:lnTo>
                  <a:lnTo>
                    <a:pt x="9699" y="372436"/>
                  </a:lnTo>
                  <a:lnTo>
                    <a:pt x="1694" y="433717"/>
                  </a:lnTo>
                  <a:lnTo>
                    <a:pt x="0" y="481635"/>
                  </a:lnTo>
                  <a:lnTo>
                    <a:pt x="2259" y="455429"/>
                  </a:lnTo>
                  <a:lnTo>
                    <a:pt x="13018" y="396900"/>
                  </a:lnTo>
                  <a:lnTo>
                    <a:pt x="18185" y="340277"/>
                  </a:lnTo>
                  <a:lnTo>
                    <a:pt x="25239" y="292314"/>
                  </a:lnTo>
                  <a:lnTo>
                    <a:pt x="33185" y="242969"/>
                  </a:lnTo>
                  <a:lnTo>
                    <a:pt x="39736" y="181014"/>
                  </a:lnTo>
                  <a:lnTo>
                    <a:pt x="47672" y="125185"/>
                  </a:lnTo>
                  <a:lnTo>
                    <a:pt x="60867" y="70644"/>
                  </a:lnTo>
                  <a:lnTo>
                    <a:pt x="79447" y="35617"/>
                  </a:lnTo>
                  <a:lnTo>
                    <a:pt x="93415" y="18736"/>
                  </a:lnTo>
                  <a:lnTo>
                    <a:pt x="111333" y="6919"/>
                  </a:lnTo>
                  <a:lnTo>
                    <a:pt x="121289" y="2473"/>
                  </a:lnTo>
                  <a:lnTo>
                    <a:pt x="144679" y="0"/>
                  </a:lnTo>
                  <a:lnTo>
                    <a:pt x="167710" y="2906"/>
                  </a:lnTo>
                  <a:lnTo>
                    <a:pt x="191071" y="14939"/>
                  </a:lnTo>
                  <a:lnTo>
                    <a:pt x="203739" y="24955"/>
                  </a:lnTo>
                  <a:lnTo>
                    <a:pt x="216848" y="45408"/>
                  </a:lnTo>
                  <a:lnTo>
                    <a:pt x="226588" y="69035"/>
                  </a:lnTo>
                  <a:lnTo>
                    <a:pt x="226495" y="102436"/>
                  </a:lnTo>
                  <a:lnTo>
                    <a:pt x="216194" y="141611"/>
                  </a:lnTo>
                  <a:lnTo>
                    <a:pt x="201650" y="163848"/>
                  </a:lnTo>
                  <a:lnTo>
                    <a:pt x="183785" y="181128"/>
                  </a:lnTo>
                  <a:lnTo>
                    <a:pt x="166600" y="191889"/>
                  </a:lnTo>
                  <a:lnTo>
                    <a:pt x="159058" y="193280"/>
                  </a:lnTo>
                  <a:lnTo>
                    <a:pt x="152181" y="192358"/>
                  </a:lnTo>
                  <a:lnTo>
                    <a:pt x="145747" y="189894"/>
                  </a:lnTo>
                  <a:lnTo>
                    <a:pt x="141459" y="186403"/>
                  </a:lnTo>
                  <a:lnTo>
                    <a:pt x="132879" y="16832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6722464" y="3603608"/>
              <a:ext cx="250576" cy="173884"/>
            </a:xfrm>
            <a:custGeom>
              <a:avLst/>
              <a:gdLst/>
              <a:ahLst/>
              <a:cxnLst/>
              <a:rect l="0" t="0" r="0" b="0"/>
              <a:pathLst>
                <a:path w="250576" h="173884">
                  <a:moveTo>
                    <a:pt x="125759" y="41011"/>
                  </a:moveTo>
                  <a:lnTo>
                    <a:pt x="109760" y="6266"/>
                  </a:lnTo>
                  <a:lnTo>
                    <a:pt x="102149" y="2130"/>
                  </a:lnTo>
                  <a:lnTo>
                    <a:pt x="81365" y="0"/>
                  </a:lnTo>
                  <a:lnTo>
                    <a:pt x="71200" y="3501"/>
                  </a:lnTo>
                  <a:lnTo>
                    <a:pt x="30809" y="36950"/>
                  </a:lnTo>
                  <a:lnTo>
                    <a:pt x="12669" y="63333"/>
                  </a:lnTo>
                  <a:lnTo>
                    <a:pt x="0" y="94572"/>
                  </a:lnTo>
                  <a:lnTo>
                    <a:pt x="314" y="102606"/>
                  </a:lnTo>
                  <a:lnTo>
                    <a:pt x="3298" y="108887"/>
                  </a:lnTo>
                  <a:lnTo>
                    <a:pt x="8060" y="113998"/>
                  </a:lnTo>
                  <a:lnTo>
                    <a:pt x="14933" y="116482"/>
                  </a:lnTo>
                  <a:lnTo>
                    <a:pt x="32432" y="116775"/>
                  </a:lnTo>
                  <a:lnTo>
                    <a:pt x="47606" y="111358"/>
                  </a:lnTo>
                  <a:lnTo>
                    <a:pt x="84820" y="85716"/>
                  </a:lnTo>
                  <a:lnTo>
                    <a:pt x="139166" y="27805"/>
                  </a:lnTo>
                  <a:lnTo>
                    <a:pt x="144867" y="27584"/>
                  </a:lnTo>
                  <a:lnTo>
                    <a:pt x="150517" y="31135"/>
                  </a:lnTo>
                  <a:lnTo>
                    <a:pt x="156133" y="37201"/>
                  </a:lnTo>
                  <a:lnTo>
                    <a:pt x="162372" y="56268"/>
                  </a:lnTo>
                  <a:lnTo>
                    <a:pt x="165782" y="117738"/>
                  </a:lnTo>
                  <a:lnTo>
                    <a:pt x="160113" y="169390"/>
                  </a:lnTo>
                  <a:lnTo>
                    <a:pt x="161606" y="173750"/>
                  </a:lnTo>
                  <a:lnTo>
                    <a:pt x="164449" y="173883"/>
                  </a:lnTo>
                  <a:lnTo>
                    <a:pt x="168194" y="171198"/>
                  </a:lnTo>
                  <a:lnTo>
                    <a:pt x="177883" y="154166"/>
                  </a:lnTo>
                  <a:lnTo>
                    <a:pt x="209278" y="92420"/>
                  </a:lnTo>
                  <a:lnTo>
                    <a:pt x="241212" y="30728"/>
                  </a:lnTo>
                  <a:lnTo>
                    <a:pt x="250575" y="160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7025738" y="3411116"/>
              <a:ext cx="296786" cy="352372"/>
            </a:xfrm>
            <a:custGeom>
              <a:avLst/>
              <a:gdLst/>
              <a:ahLst/>
              <a:cxnLst/>
              <a:rect l="0" t="0" r="0" b="0"/>
              <a:pathLst>
                <a:path w="296786" h="352372">
                  <a:moveTo>
                    <a:pt x="122043" y="8835"/>
                  </a:moveTo>
                  <a:lnTo>
                    <a:pt x="130877" y="0"/>
                  </a:lnTo>
                  <a:lnTo>
                    <a:pt x="131631" y="2021"/>
                  </a:lnTo>
                  <a:lnTo>
                    <a:pt x="109841" y="57897"/>
                  </a:lnTo>
                  <a:lnTo>
                    <a:pt x="88539" y="109613"/>
                  </a:lnTo>
                  <a:lnTo>
                    <a:pt x="60992" y="171508"/>
                  </a:lnTo>
                  <a:lnTo>
                    <a:pt x="33281" y="227828"/>
                  </a:lnTo>
                  <a:lnTo>
                    <a:pt x="5547" y="279292"/>
                  </a:lnTo>
                  <a:lnTo>
                    <a:pt x="0" y="291766"/>
                  </a:lnTo>
                  <a:lnTo>
                    <a:pt x="0" y="297308"/>
                  </a:lnTo>
                  <a:lnTo>
                    <a:pt x="3698" y="298229"/>
                  </a:lnTo>
                  <a:lnTo>
                    <a:pt x="15821" y="292781"/>
                  </a:lnTo>
                  <a:lnTo>
                    <a:pt x="75946" y="248178"/>
                  </a:lnTo>
                  <a:lnTo>
                    <a:pt x="94467" y="240642"/>
                  </a:lnTo>
                  <a:lnTo>
                    <a:pt x="102735" y="240112"/>
                  </a:lnTo>
                  <a:lnTo>
                    <a:pt x="116852" y="244453"/>
                  </a:lnTo>
                  <a:lnTo>
                    <a:pt x="126824" y="255012"/>
                  </a:lnTo>
                  <a:lnTo>
                    <a:pt x="130777" y="261711"/>
                  </a:lnTo>
                  <a:lnTo>
                    <a:pt x="132705" y="281481"/>
                  </a:lnTo>
                  <a:lnTo>
                    <a:pt x="121518" y="340775"/>
                  </a:lnTo>
                  <a:lnTo>
                    <a:pt x="118919" y="349397"/>
                  </a:lnTo>
                  <a:lnTo>
                    <a:pt x="119035" y="352371"/>
                  </a:lnTo>
                  <a:lnTo>
                    <a:pt x="120962" y="351580"/>
                  </a:lnTo>
                  <a:lnTo>
                    <a:pt x="163836" y="295479"/>
                  </a:lnTo>
                  <a:lnTo>
                    <a:pt x="196949" y="239686"/>
                  </a:lnTo>
                  <a:lnTo>
                    <a:pt x="228601" y="180035"/>
                  </a:lnTo>
                  <a:lnTo>
                    <a:pt x="244428" y="161981"/>
                  </a:lnTo>
                  <a:lnTo>
                    <a:pt x="251710" y="159010"/>
                  </a:lnTo>
                  <a:lnTo>
                    <a:pt x="269663" y="158173"/>
                  </a:lnTo>
                  <a:lnTo>
                    <a:pt x="276854" y="161094"/>
                  </a:lnTo>
                  <a:lnTo>
                    <a:pt x="296785" y="18357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7295144" y="3661261"/>
              <a:ext cx="152195" cy="191385"/>
            </a:xfrm>
            <a:custGeom>
              <a:avLst/>
              <a:gdLst/>
              <a:ahLst/>
              <a:cxnLst/>
              <a:rect l="0" t="0" r="0" b="0"/>
              <a:pathLst>
                <a:path w="152195" h="191385">
                  <a:moveTo>
                    <a:pt x="102268" y="0"/>
                  </a:moveTo>
                  <a:lnTo>
                    <a:pt x="53969" y="16042"/>
                  </a:lnTo>
                  <a:lnTo>
                    <a:pt x="15368" y="46526"/>
                  </a:lnTo>
                  <a:lnTo>
                    <a:pt x="1835" y="68027"/>
                  </a:lnTo>
                  <a:lnTo>
                    <a:pt x="0" y="86324"/>
                  </a:lnTo>
                  <a:lnTo>
                    <a:pt x="805" y="96381"/>
                  </a:lnTo>
                  <a:lnTo>
                    <a:pt x="9096" y="112486"/>
                  </a:lnTo>
                  <a:lnTo>
                    <a:pt x="22952" y="125808"/>
                  </a:lnTo>
                  <a:lnTo>
                    <a:pt x="41437" y="137893"/>
                  </a:lnTo>
                  <a:lnTo>
                    <a:pt x="64446" y="142031"/>
                  </a:lnTo>
                  <a:lnTo>
                    <a:pt x="88232" y="139864"/>
                  </a:lnTo>
                  <a:lnTo>
                    <a:pt x="139217" y="118328"/>
                  </a:lnTo>
                  <a:lnTo>
                    <a:pt x="145392" y="118642"/>
                  </a:lnTo>
                  <a:lnTo>
                    <a:pt x="148585" y="122549"/>
                  </a:lnTo>
                  <a:lnTo>
                    <a:pt x="149665" y="135828"/>
                  </a:lnTo>
                  <a:lnTo>
                    <a:pt x="146925" y="158898"/>
                  </a:lnTo>
                  <a:lnTo>
                    <a:pt x="152194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7555512" y="3586372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7494725" y="3766844"/>
              <a:ext cx="211017" cy="251467"/>
            </a:xfrm>
            <a:custGeom>
              <a:avLst/>
              <a:gdLst/>
              <a:ahLst/>
              <a:cxnLst/>
              <a:rect l="0" t="0" r="0" b="0"/>
              <a:pathLst>
                <a:path w="211017" h="251467">
                  <a:moveTo>
                    <a:pt x="69108" y="60838"/>
                  </a:moveTo>
                  <a:lnTo>
                    <a:pt x="57591" y="107751"/>
                  </a:lnTo>
                  <a:lnTo>
                    <a:pt x="33350" y="168835"/>
                  </a:lnTo>
                  <a:lnTo>
                    <a:pt x="6102" y="228173"/>
                  </a:lnTo>
                  <a:lnTo>
                    <a:pt x="117" y="248314"/>
                  </a:lnTo>
                  <a:lnTo>
                    <a:pt x="0" y="251466"/>
                  </a:lnTo>
                  <a:lnTo>
                    <a:pt x="1771" y="249869"/>
                  </a:lnTo>
                  <a:lnTo>
                    <a:pt x="37968" y="187840"/>
                  </a:lnTo>
                  <a:lnTo>
                    <a:pt x="64358" y="129277"/>
                  </a:lnTo>
                  <a:lnTo>
                    <a:pt x="96915" y="70176"/>
                  </a:lnTo>
                  <a:lnTo>
                    <a:pt x="141227" y="14212"/>
                  </a:lnTo>
                  <a:lnTo>
                    <a:pt x="166701" y="1617"/>
                  </a:lnTo>
                  <a:lnTo>
                    <a:pt x="184599" y="0"/>
                  </a:lnTo>
                  <a:lnTo>
                    <a:pt x="193254" y="864"/>
                  </a:lnTo>
                  <a:lnTo>
                    <a:pt x="199950" y="4213"/>
                  </a:lnTo>
                  <a:lnTo>
                    <a:pt x="209854" y="15331"/>
                  </a:lnTo>
                  <a:lnTo>
                    <a:pt x="211016" y="23104"/>
                  </a:lnTo>
                  <a:lnTo>
                    <a:pt x="207376" y="41602"/>
                  </a:lnTo>
                  <a:lnTo>
                    <a:pt x="197129" y="57219"/>
                  </a:lnTo>
                  <a:lnTo>
                    <a:pt x="155279" y="106622"/>
                  </a:lnTo>
                  <a:lnTo>
                    <a:pt x="153368" y="111701"/>
                  </a:lnTo>
                  <a:lnTo>
                    <a:pt x="153942" y="116012"/>
                  </a:lnTo>
                  <a:lnTo>
                    <a:pt x="160640" y="12740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7748231" y="3786077"/>
              <a:ext cx="23629" cy="41606"/>
            </a:xfrm>
            <a:custGeom>
              <a:avLst/>
              <a:gdLst/>
              <a:ahLst/>
              <a:cxnLst/>
              <a:rect l="0" t="0" r="0" b="0"/>
              <a:pathLst>
                <a:path w="23629" h="41606">
                  <a:moveTo>
                    <a:pt x="15307" y="0"/>
                  </a:moveTo>
                  <a:lnTo>
                    <a:pt x="2055" y="4417"/>
                  </a:lnTo>
                  <a:lnTo>
                    <a:pt x="0" y="8492"/>
                  </a:lnTo>
                  <a:lnTo>
                    <a:pt x="480" y="13982"/>
                  </a:lnTo>
                  <a:lnTo>
                    <a:pt x="2649" y="20416"/>
                  </a:lnTo>
                  <a:lnTo>
                    <a:pt x="9990" y="30030"/>
                  </a:lnTo>
                  <a:lnTo>
                    <a:pt x="23628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7877332" y="3486519"/>
              <a:ext cx="219049" cy="343416"/>
            </a:xfrm>
            <a:custGeom>
              <a:avLst/>
              <a:gdLst/>
              <a:ahLst/>
              <a:cxnLst/>
              <a:rect l="0" t="0" r="0" b="0"/>
              <a:pathLst>
                <a:path w="219049" h="343416">
                  <a:moveTo>
                    <a:pt x="60948" y="0"/>
                  </a:moveTo>
                  <a:lnTo>
                    <a:pt x="69783" y="13252"/>
                  </a:lnTo>
                  <a:lnTo>
                    <a:pt x="71655" y="27155"/>
                  </a:lnTo>
                  <a:lnTo>
                    <a:pt x="68659" y="79219"/>
                  </a:lnTo>
                  <a:lnTo>
                    <a:pt x="53312" y="140168"/>
                  </a:lnTo>
                  <a:lnTo>
                    <a:pt x="33975" y="199170"/>
                  </a:lnTo>
                  <a:lnTo>
                    <a:pt x="11576" y="257175"/>
                  </a:lnTo>
                  <a:lnTo>
                    <a:pt x="37" y="295501"/>
                  </a:lnTo>
                  <a:lnTo>
                    <a:pt x="0" y="300551"/>
                  </a:lnTo>
                  <a:lnTo>
                    <a:pt x="1825" y="302070"/>
                  </a:lnTo>
                  <a:lnTo>
                    <a:pt x="4891" y="301232"/>
                  </a:lnTo>
                  <a:lnTo>
                    <a:pt x="38064" y="269377"/>
                  </a:lnTo>
                  <a:lnTo>
                    <a:pt x="45692" y="266493"/>
                  </a:lnTo>
                  <a:lnTo>
                    <a:pt x="61564" y="265755"/>
                  </a:lnTo>
                  <a:lnTo>
                    <a:pt x="67831" y="268702"/>
                  </a:lnTo>
                  <a:lnTo>
                    <a:pt x="77259" y="279372"/>
                  </a:lnTo>
                  <a:lnTo>
                    <a:pt x="87766" y="305391"/>
                  </a:lnTo>
                  <a:lnTo>
                    <a:pt x="87899" y="336522"/>
                  </a:lnTo>
                  <a:lnTo>
                    <a:pt x="90010" y="341767"/>
                  </a:lnTo>
                  <a:lnTo>
                    <a:pt x="94191" y="343415"/>
                  </a:lnTo>
                  <a:lnTo>
                    <a:pt x="99752" y="342665"/>
                  </a:lnTo>
                  <a:lnTo>
                    <a:pt x="110863" y="329503"/>
                  </a:lnTo>
                  <a:lnTo>
                    <a:pt x="135106" y="272567"/>
                  </a:lnTo>
                  <a:lnTo>
                    <a:pt x="152415" y="216900"/>
                  </a:lnTo>
                  <a:lnTo>
                    <a:pt x="167264" y="175740"/>
                  </a:lnTo>
                  <a:lnTo>
                    <a:pt x="191797" y="144728"/>
                  </a:lnTo>
                  <a:lnTo>
                    <a:pt x="196258" y="144563"/>
                  </a:lnTo>
                  <a:lnTo>
                    <a:pt x="200156" y="148151"/>
                  </a:lnTo>
                  <a:lnTo>
                    <a:pt x="219048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8108043" y="3686990"/>
              <a:ext cx="234684" cy="150880"/>
            </a:xfrm>
            <a:custGeom>
              <a:avLst/>
              <a:gdLst/>
              <a:ahLst/>
              <a:cxnLst/>
              <a:rect l="0" t="0" r="0" b="0"/>
              <a:pathLst>
                <a:path w="234684" h="150880">
                  <a:moveTo>
                    <a:pt x="38264" y="65803"/>
                  </a:moveTo>
                  <a:lnTo>
                    <a:pt x="19259" y="73370"/>
                  </a:lnTo>
                  <a:lnTo>
                    <a:pt x="7935" y="81802"/>
                  </a:lnTo>
                  <a:lnTo>
                    <a:pt x="1671" y="96644"/>
                  </a:lnTo>
                  <a:lnTo>
                    <a:pt x="0" y="105780"/>
                  </a:lnTo>
                  <a:lnTo>
                    <a:pt x="3074" y="123327"/>
                  </a:lnTo>
                  <a:lnTo>
                    <a:pt x="6483" y="131889"/>
                  </a:lnTo>
                  <a:lnTo>
                    <a:pt x="17666" y="143868"/>
                  </a:lnTo>
                  <a:lnTo>
                    <a:pt x="24533" y="148357"/>
                  </a:lnTo>
                  <a:lnTo>
                    <a:pt x="39557" y="150879"/>
                  </a:lnTo>
                  <a:lnTo>
                    <a:pt x="56405" y="147993"/>
                  </a:lnTo>
                  <a:lnTo>
                    <a:pt x="76221" y="140547"/>
                  </a:lnTo>
                  <a:lnTo>
                    <a:pt x="94889" y="123677"/>
                  </a:lnTo>
                  <a:lnTo>
                    <a:pt x="110583" y="100770"/>
                  </a:lnTo>
                  <a:lnTo>
                    <a:pt x="131499" y="39201"/>
                  </a:lnTo>
                  <a:lnTo>
                    <a:pt x="132939" y="383"/>
                  </a:lnTo>
                  <a:lnTo>
                    <a:pt x="135589" y="0"/>
                  </a:lnTo>
                  <a:lnTo>
                    <a:pt x="144389" y="7896"/>
                  </a:lnTo>
                  <a:lnTo>
                    <a:pt x="193347" y="69666"/>
                  </a:lnTo>
                  <a:lnTo>
                    <a:pt x="234427" y="109159"/>
                  </a:lnTo>
                  <a:lnTo>
                    <a:pt x="234683" y="113198"/>
                  </a:lnTo>
                  <a:lnTo>
                    <a:pt x="229647" y="12405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7755217" y="3361703"/>
              <a:ext cx="33285" cy="8323"/>
            </a:xfrm>
            <a:custGeom>
              <a:avLst/>
              <a:gdLst/>
              <a:ahLst/>
              <a:cxnLst/>
              <a:rect l="0" t="0" r="0" b="0"/>
              <a:pathLst>
                <a:path w="33285" h="8323">
                  <a:moveTo>
                    <a:pt x="0" y="8322"/>
                  </a:move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449337" y="3919214"/>
            <a:ext cx="6220634" cy="1772384"/>
            <a:chOff x="449337" y="3919214"/>
            <a:chExt cx="6220634" cy="1772384"/>
          </a:xfrm>
        </p:grpSpPr>
        <p:sp>
          <p:nvSpPr>
            <p:cNvPr id="93" name="Freeform 92"/>
            <p:cNvSpPr/>
            <p:nvPr/>
          </p:nvSpPr>
          <p:spPr>
            <a:xfrm>
              <a:off x="736260" y="4105217"/>
              <a:ext cx="144698" cy="426642"/>
            </a:xfrm>
            <a:custGeom>
              <a:avLst/>
              <a:gdLst/>
              <a:ahLst/>
              <a:cxnLst/>
              <a:rect l="0" t="0" r="0" b="0"/>
              <a:pathLst>
                <a:path w="144698" h="426642">
                  <a:moveTo>
                    <a:pt x="20955" y="96913"/>
                  </a:moveTo>
                  <a:lnTo>
                    <a:pt x="20956" y="150404"/>
                  </a:lnTo>
                  <a:lnTo>
                    <a:pt x="18490" y="209311"/>
                  </a:lnTo>
                  <a:lnTo>
                    <a:pt x="13406" y="272553"/>
                  </a:lnTo>
                  <a:lnTo>
                    <a:pt x="10321" y="325593"/>
                  </a:lnTo>
                  <a:lnTo>
                    <a:pt x="5500" y="384524"/>
                  </a:lnTo>
                  <a:lnTo>
                    <a:pt x="3623" y="426641"/>
                  </a:lnTo>
                  <a:lnTo>
                    <a:pt x="2004" y="425830"/>
                  </a:lnTo>
                  <a:lnTo>
                    <a:pt x="0" y="421590"/>
                  </a:lnTo>
                  <a:lnTo>
                    <a:pt x="3106" y="358264"/>
                  </a:lnTo>
                  <a:lnTo>
                    <a:pt x="9873" y="298915"/>
                  </a:lnTo>
                  <a:lnTo>
                    <a:pt x="16688" y="236812"/>
                  </a:lnTo>
                  <a:lnTo>
                    <a:pt x="29445" y="180283"/>
                  </a:lnTo>
                  <a:lnTo>
                    <a:pt x="43167" y="122821"/>
                  </a:lnTo>
                  <a:lnTo>
                    <a:pt x="56709" y="69568"/>
                  </a:lnTo>
                  <a:lnTo>
                    <a:pt x="87741" y="10103"/>
                  </a:lnTo>
                  <a:lnTo>
                    <a:pt x="93216" y="2981"/>
                  </a:lnTo>
                  <a:lnTo>
                    <a:pt x="99640" y="83"/>
                  </a:lnTo>
                  <a:lnTo>
                    <a:pt x="106696" y="0"/>
                  </a:lnTo>
                  <a:lnTo>
                    <a:pt x="114174" y="1794"/>
                  </a:lnTo>
                  <a:lnTo>
                    <a:pt x="127413" y="11183"/>
                  </a:lnTo>
                  <a:lnTo>
                    <a:pt x="133532" y="17570"/>
                  </a:lnTo>
                  <a:lnTo>
                    <a:pt x="140332" y="34529"/>
                  </a:lnTo>
                  <a:lnTo>
                    <a:pt x="144697" y="79967"/>
                  </a:lnTo>
                  <a:lnTo>
                    <a:pt x="136618" y="115416"/>
                  </a:lnTo>
                  <a:lnTo>
                    <a:pt x="117322" y="152959"/>
                  </a:lnTo>
                  <a:lnTo>
                    <a:pt x="106623" y="166817"/>
                  </a:lnTo>
                  <a:lnTo>
                    <a:pt x="103955" y="168479"/>
                  </a:lnTo>
                  <a:lnTo>
                    <a:pt x="103101" y="166813"/>
                  </a:lnTo>
                  <a:lnTo>
                    <a:pt x="103456" y="162928"/>
                  </a:lnTo>
                  <a:lnTo>
                    <a:pt x="120808" y="12187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953769" y="4122260"/>
              <a:ext cx="111326" cy="154760"/>
            </a:xfrm>
            <a:custGeom>
              <a:avLst/>
              <a:gdLst/>
              <a:ahLst/>
              <a:cxnLst/>
              <a:rect l="0" t="0" r="0" b="0"/>
              <a:pathLst>
                <a:path w="111326" h="154760">
                  <a:moveTo>
                    <a:pt x="86362" y="38264"/>
                  </a:moveTo>
                  <a:lnTo>
                    <a:pt x="90779" y="25012"/>
                  </a:lnTo>
                  <a:lnTo>
                    <a:pt x="90232" y="19259"/>
                  </a:lnTo>
                  <a:lnTo>
                    <a:pt x="84692" y="7936"/>
                  </a:lnTo>
                  <a:lnTo>
                    <a:pt x="78777" y="4177"/>
                  </a:lnTo>
                  <a:lnTo>
                    <a:pt x="62342" y="0"/>
                  </a:lnTo>
                  <a:lnTo>
                    <a:pt x="54631" y="1660"/>
                  </a:lnTo>
                  <a:lnTo>
                    <a:pt x="41133" y="10901"/>
                  </a:lnTo>
                  <a:lnTo>
                    <a:pt x="23137" y="31698"/>
                  </a:lnTo>
                  <a:lnTo>
                    <a:pt x="915" y="94352"/>
                  </a:lnTo>
                  <a:lnTo>
                    <a:pt x="0" y="112194"/>
                  </a:lnTo>
                  <a:lnTo>
                    <a:pt x="3600" y="128444"/>
                  </a:lnTo>
                  <a:lnTo>
                    <a:pt x="11364" y="141831"/>
                  </a:lnTo>
                  <a:lnTo>
                    <a:pt x="16947" y="145216"/>
                  </a:lnTo>
                  <a:lnTo>
                    <a:pt x="30548" y="146511"/>
                  </a:lnTo>
                  <a:lnTo>
                    <a:pt x="53799" y="137625"/>
                  </a:lnTo>
                  <a:lnTo>
                    <a:pt x="73837" y="118863"/>
                  </a:lnTo>
                  <a:lnTo>
                    <a:pt x="93764" y="79525"/>
                  </a:lnTo>
                  <a:lnTo>
                    <a:pt x="96844" y="71319"/>
                  </a:lnTo>
                  <a:lnTo>
                    <a:pt x="98897" y="69547"/>
                  </a:lnTo>
                  <a:lnTo>
                    <a:pt x="100266" y="72063"/>
                  </a:lnTo>
                  <a:lnTo>
                    <a:pt x="100863" y="83796"/>
                  </a:lnTo>
                  <a:lnTo>
                    <a:pt x="97850" y="105996"/>
                  </a:lnTo>
                  <a:lnTo>
                    <a:pt x="104177" y="135881"/>
                  </a:lnTo>
                  <a:lnTo>
                    <a:pt x="111325" y="15475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1115122" y="3985782"/>
              <a:ext cx="149678" cy="289503"/>
            </a:xfrm>
            <a:custGeom>
              <a:avLst/>
              <a:gdLst/>
              <a:ahLst/>
              <a:cxnLst/>
              <a:rect l="0" t="0" r="0" b="0"/>
              <a:pathLst>
                <a:path w="149678" h="289503">
                  <a:moveTo>
                    <a:pt x="8220" y="174742"/>
                  </a:moveTo>
                  <a:lnTo>
                    <a:pt x="670" y="231514"/>
                  </a:lnTo>
                  <a:lnTo>
                    <a:pt x="0" y="285860"/>
                  </a:lnTo>
                  <a:lnTo>
                    <a:pt x="891" y="289502"/>
                  </a:lnTo>
                  <a:lnTo>
                    <a:pt x="2409" y="288231"/>
                  </a:lnTo>
                  <a:lnTo>
                    <a:pt x="26626" y="226319"/>
                  </a:lnTo>
                  <a:lnTo>
                    <a:pt x="53023" y="166053"/>
                  </a:lnTo>
                  <a:lnTo>
                    <a:pt x="76868" y="108872"/>
                  </a:lnTo>
                  <a:lnTo>
                    <a:pt x="116848" y="50874"/>
                  </a:lnTo>
                  <a:lnTo>
                    <a:pt x="149677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1289979" y="3919214"/>
              <a:ext cx="99637" cy="290855"/>
            </a:xfrm>
            <a:custGeom>
              <a:avLst/>
              <a:gdLst/>
              <a:ahLst/>
              <a:cxnLst/>
              <a:rect l="0" t="0" r="0" b="0"/>
              <a:pathLst>
                <a:path w="99637" h="290855">
                  <a:moveTo>
                    <a:pt x="99636" y="0"/>
                  </a:moveTo>
                  <a:lnTo>
                    <a:pt x="72912" y="58680"/>
                  </a:lnTo>
                  <a:lnTo>
                    <a:pt x="51578" y="113081"/>
                  </a:lnTo>
                  <a:lnTo>
                    <a:pt x="30403" y="174542"/>
                  </a:lnTo>
                  <a:lnTo>
                    <a:pt x="19221" y="226991"/>
                  </a:lnTo>
                  <a:lnTo>
                    <a:pt x="5334" y="287890"/>
                  </a:lnTo>
                  <a:lnTo>
                    <a:pt x="3484" y="290854"/>
                  </a:lnTo>
                  <a:lnTo>
                    <a:pt x="2250" y="289133"/>
                  </a:lnTo>
                  <a:lnTo>
                    <a:pt x="0" y="233078"/>
                  </a:lnTo>
                  <a:lnTo>
                    <a:pt x="1729" y="212688"/>
                  </a:lnTo>
                  <a:lnTo>
                    <a:pt x="8661" y="197462"/>
                  </a:lnTo>
                  <a:lnTo>
                    <a:pt x="14947" y="192663"/>
                  </a:lnTo>
                  <a:lnTo>
                    <a:pt x="31794" y="187330"/>
                  </a:lnTo>
                  <a:lnTo>
                    <a:pt x="82994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1441276" y="4152203"/>
              <a:ext cx="339429" cy="152796"/>
            </a:xfrm>
            <a:custGeom>
              <a:avLst/>
              <a:gdLst/>
              <a:ahLst/>
              <a:cxnLst/>
              <a:rect l="0" t="0" r="0" b="0"/>
              <a:pathLst>
                <a:path w="339429" h="152796">
                  <a:moveTo>
                    <a:pt x="6586" y="0"/>
                  </a:moveTo>
                  <a:lnTo>
                    <a:pt x="0" y="29620"/>
                  </a:lnTo>
                  <a:lnTo>
                    <a:pt x="883" y="89475"/>
                  </a:lnTo>
                  <a:lnTo>
                    <a:pt x="2784" y="98482"/>
                  </a:lnTo>
                  <a:lnTo>
                    <a:pt x="5901" y="100788"/>
                  </a:lnTo>
                  <a:lnTo>
                    <a:pt x="9827" y="98627"/>
                  </a:lnTo>
                  <a:lnTo>
                    <a:pt x="56597" y="35501"/>
                  </a:lnTo>
                  <a:lnTo>
                    <a:pt x="62116" y="29215"/>
                  </a:lnTo>
                  <a:lnTo>
                    <a:pt x="67645" y="26873"/>
                  </a:lnTo>
                  <a:lnTo>
                    <a:pt x="73180" y="27161"/>
                  </a:lnTo>
                  <a:lnTo>
                    <a:pt x="78719" y="29202"/>
                  </a:lnTo>
                  <a:lnTo>
                    <a:pt x="87339" y="38867"/>
                  </a:lnTo>
                  <a:lnTo>
                    <a:pt x="109069" y="99023"/>
                  </a:lnTo>
                  <a:lnTo>
                    <a:pt x="121908" y="124570"/>
                  </a:lnTo>
                  <a:lnTo>
                    <a:pt x="128771" y="130199"/>
                  </a:lnTo>
                  <a:lnTo>
                    <a:pt x="146259" y="136454"/>
                  </a:lnTo>
                  <a:lnTo>
                    <a:pt x="154250" y="136273"/>
                  </a:lnTo>
                  <a:lnTo>
                    <a:pt x="168061" y="131141"/>
                  </a:lnTo>
                  <a:lnTo>
                    <a:pt x="190649" y="113438"/>
                  </a:lnTo>
                  <a:lnTo>
                    <a:pt x="201805" y="96029"/>
                  </a:lnTo>
                  <a:lnTo>
                    <a:pt x="206074" y="86208"/>
                  </a:lnTo>
                  <a:lnTo>
                    <a:pt x="207071" y="77813"/>
                  </a:lnTo>
                  <a:lnTo>
                    <a:pt x="203248" y="63553"/>
                  </a:lnTo>
                  <a:lnTo>
                    <a:pt x="199640" y="60860"/>
                  </a:lnTo>
                  <a:lnTo>
                    <a:pt x="195385" y="60914"/>
                  </a:lnTo>
                  <a:lnTo>
                    <a:pt x="190700" y="62799"/>
                  </a:lnTo>
                  <a:lnTo>
                    <a:pt x="189425" y="65905"/>
                  </a:lnTo>
                  <a:lnTo>
                    <a:pt x="190424" y="69824"/>
                  </a:lnTo>
                  <a:lnTo>
                    <a:pt x="205315" y="89401"/>
                  </a:lnTo>
                  <a:lnTo>
                    <a:pt x="265887" y="130723"/>
                  </a:lnTo>
                  <a:lnTo>
                    <a:pt x="276849" y="144083"/>
                  </a:lnTo>
                  <a:lnTo>
                    <a:pt x="281067" y="151529"/>
                  </a:lnTo>
                  <a:lnTo>
                    <a:pt x="286652" y="152795"/>
                  </a:lnTo>
                  <a:lnTo>
                    <a:pt x="293150" y="149940"/>
                  </a:lnTo>
                  <a:lnTo>
                    <a:pt x="339428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1844694" y="4185487"/>
              <a:ext cx="68419" cy="233018"/>
            </a:xfrm>
            <a:custGeom>
              <a:avLst/>
              <a:gdLst/>
              <a:ahLst/>
              <a:cxnLst/>
              <a:rect l="0" t="0" r="0" b="0"/>
              <a:pathLst>
                <a:path w="68419" h="233018">
                  <a:moveTo>
                    <a:pt x="27542" y="0"/>
                  </a:moveTo>
                  <a:lnTo>
                    <a:pt x="14290" y="8835"/>
                  </a:lnTo>
                  <a:lnTo>
                    <a:pt x="5318" y="23034"/>
                  </a:lnTo>
                  <a:lnTo>
                    <a:pt x="1631" y="31999"/>
                  </a:lnTo>
                  <a:lnTo>
                    <a:pt x="0" y="51820"/>
                  </a:lnTo>
                  <a:lnTo>
                    <a:pt x="6487" y="90262"/>
                  </a:lnTo>
                  <a:lnTo>
                    <a:pt x="36423" y="148511"/>
                  </a:lnTo>
                  <a:lnTo>
                    <a:pt x="66666" y="206758"/>
                  </a:lnTo>
                  <a:lnTo>
                    <a:pt x="68418" y="214578"/>
                  </a:lnTo>
                  <a:lnTo>
                    <a:pt x="67736" y="221639"/>
                  </a:lnTo>
                  <a:lnTo>
                    <a:pt x="65433" y="228196"/>
                  </a:lnTo>
                  <a:lnTo>
                    <a:pt x="61124" y="231643"/>
                  </a:lnTo>
                  <a:lnTo>
                    <a:pt x="55477" y="233017"/>
                  </a:lnTo>
                  <a:lnTo>
                    <a:pt x="35863" y="2329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449337" y="4152203"/>
              <a:ext cx="208027" cy="49928"/>
            </a:xfrm>
            <a:custGeom>
              <a:avLst/>
              <a:gdLst/>
              <a:ahLst/>
              <a:cxnLst/>
              <a:rect l="0" t="0" r="0" b="0"/>
              <a:pathLst>
                <a:path w="208027" h="49928">
                  <a:moveTo>
                    <a:pt x="0" y="0"/>
                  </a:moveTo>
                  <a:lnTo>
                    <a:pt x="8834" y="8835"/>
                  </a:lnTo>
                  <a:lnTo>
                    <a:pt x="23034" y="13172"/>
                  </a:lnTo>
                  <a:lnTo>
                    <a:pt x="77751" y="22828"/>
                  </a:lnTo>
                  <a:lnTo>
                    <a:pt x="137349" y="36142"/>
                  </a:lnTo>
                  <a:lnTo>
                    <a:pt x="195523" y="47472"/>
                  </a:lnTo>
                  <a:lnTo>
                    <a:pt x="208026" y="499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2418733" y="4223791"/>
              <a:ext cx="127509" cy="264152"/>
            </a:xfrm>
            <a:custGeom>
              <a:avLst/>
              <a:gdLst/>
              <a:ahLst/>
              <a:cxnLst/>
              <a:rect l="0" t="0" r="0" b="0"/>
              <a:pathLst>
                <a:path w="127509" h="264152">
                  <a:moveTo>
                    <a:pt x="127508" y="28265"/>
                  </a:moveTo>
                  <a:lnTo>
                    <a:pt x="113297" y="15903"/>
                  </a:lnTo>
                  <a:lnTo>
                    <a:pt x="76806" y="726"/>
                  </a:lnTo>
                  <a:lnTo>
                    <a:pt x="60595" y="0"/>
                  </a:lnTo>
                  <a:lnTo>
                    <a:pt x="52389" y="1100"/>
                  </a:lnTo>
                  <a:lnTo>
                    <a:pt x="45993" y="5532"/>
                  </a:lnTo>
                  <a:lnTo>
                    <a:pt x="36422" y="20319"/>
                  </a:lnTo>
                  <a:lnTo>
                    <a:pt x="34017" y="41684"/>
                  </a:lnTo>
                  <a:lnTo>
                    <a:pt x="40007" y="84232"/>
                  </a:lnTo>
                  <a:lnTo>
                    <a:pt x="62667" y="143403"/>
                  </a:lnTo>
                  <a:lnTo>
                    <a:pt x="81564" y="195237"/>
                  </a:lnTo>
                  <a:lnTo>
                    <a:pt x="82125" y="216196"/>
                  </a:lnTo>
                  <a:lnTo>
                    <a:pt x="76211" y="234756"/>
                  </a:lnTo>
                  <a:lnTo>
                    <a:pt x="64953" y="247320"/>
                  </a:lnTo>
                  <a:lnTo>
                    <a:pt x="35125" y="262919"/>
                  </a:lnTo>
                  <a:lnTo>
                    <a:pt x="16490" y="264151"/>
                  </a:lnTo>
                  <a:lnTo>
                    <a:pt x="6344" y="263185"/>
                  </a:lnTo>
                  <a:lnTo>
                    <a:pt x="1428" y="257919"/>
                  </a:lnTo>
                  <a:lnTo>
                    <a:pt x="0" y="249785"/>
                  </a:lnTo>
                  <a:lnTo>
                    <a:pt x="4360" y="226113"/>
                  </a:lnTo>
                  <a:lnTo>
                    <a:pt x="11013" y="21132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2656048" y="4085635"/>
              <a:ext cx="123183" cy="465979"/>
            </a:xfrm>
            <a:custGeom>
              <a:avLst/>
              <a:gdLst/>
              <a:ahLst/>
              <a:cxnLst/>
              <a:rect l="0" t="0" r="0" b="0"/>
              <a:pathLst>
                <a:path w="123183" h="465979">
                  <a:moveTo>
                    <a:pt x="48293" y="0"/>
                  </a:moveTo>
                  <a:lnTo>
                    <a:pt x="42574" y="58604"/>
                  </a:lnTo>
                  <a:lnTo>
                    <a:pt x="38020" y="107867"/>
                  </a:lnTo>
                  <a:lnTo>
                    <a:pt x="32909" y="165847"/>
                  </a:lnTo>
                  <a:lnTo>
                    <a:pt x="25256" y="215686"/>
                  </a:lnTo>
                  <a:lnTo>
                    <a:pt x="14841" y="275114"/>
                  </a:lnTo>
                  <a:lnTo>
                    <a:pt x="817" y="334622"/>
                  </a:lnTo>
                  <a:lnTo>
                    <a:pt x="0" y="345124"/>
                  </a:lnTo>
                  <a:lnTo>
                    <a:pt x="3154" y="350275"/>
                  </a:lnTo>
                  <a:lnTo>
                    <a:pt x="8954" y="351860"/>
                  </a:lnTo>
                  <a:lnTo>
                    <a:pt x="24337" y="348691"/>
                  </a:lnTo>
                  <a:lnTo>
                    <a:pt x="47667" y="336511"/>
                  </a:lnTo>
                  <a:lnTo>
                    <a:pt x="60650" y="326459"/>
                  </a:lnTo>
                  <a:lnTo>
                    <a:pt x="65777" y="325813"/>
                  </a:lnTo>
                  <a:lnTo>
                    <a:pt x="70119" y="328156"/>
                  </a:lnTo>
                  <a:lnTo>
                    <a:pt x="73938" y="332491"/>
                  </a:lnTo>
                  <a:lnTo>
                    <a:pt x="75716" y="347171"/>
                  </a:lnTo>
                  <a:lnTo>
                    <a:pt x="69351" y="408259"/>
                  </a:lnTo>
                  <a:lnTo>
                    <a:pt x="73370" y="428306"/>
                  </a:lnTo>
                  <a:lnTo>
                    <a:pt x="81319" y="443380"/>
                  </a:lnTo>
                  <a:lnTo>
                    <a:pt x="95947" y="453777"/>
                  </a:lnTo>
                  <a:lnTo>
                    <a:pt x="123182" y="4659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2851817" y="4316901"/>
              <a:ext cx="130341" cy="153245"/>
            </a:xfrm>
            <a:custGeom>
              <a:avLst/>
              <a:gdLst/>
              <a:ahLst/>
              <a:cxnLst/>
              <a:rect l="0" t="0" r="0" b="0"/>
              <a:pathLst>
                <a:path w="130341" h="153245">
                  <a:moveTo>
                    <a:pt x="85513" y="26686"/>
                  </a:moveTo>
                  <a:lnTo>
                    <a:pt x="67844" y="22269"/>
                  </a:lnTo>
                  <a:lnTo>
                    <a:pt x="49307" y="25031"/>
                  </a:lnTo>
                  <a:lnTo>
                    <a:pt x="30590" y="33347"/>
                  </a:lnTo>
                  <a:lnTo>
                    <a:pt x="16108" y="46288"/>
                  </a:lnTo>
                  <a:lnTo>
                    <a:pt x="1975" y="73586"/>
                  </a:lnTo>
                  <a:lnTo>
                    <a:pt x="0" y="94375"/>
                  </a:lnTo>
                  <a:lnTo>
                    <a:pt x="6265" y="133437"/>
                  </a:lnTo>
                  <a:lnTo>
                    <a:pt x="10492" y="140384"/>
                  </a:lnTo>
                  <a:lnTo>
                    <a:pt x="22584" y="150567"/>
                  </a:lnTo>
                  <a:lnTo>
                    <a:pt x="42136" y="153244"/>
                  </a:lnTo>
                  <a:lnTo>
                    <a:pt x="53821" y="152663"/>
                  </a:lnTo>
                  <a:lnTo>
                    <a:pt x="74201" y="144621"/>
                  </a:lnTo>
                  <a:lnTo>
                    <a:pt x="114303" y="112441"/>
                  </a:lnTo>
                  <a:lnTo>
                    <a:pt x="126045" y="91920"/>
                  </a:lnTo>
                  <a:lnTo>
                    <a:pt x="130340" y="70472"/>
                  </a:lnTo>
                  <a:lnTo>
                    <a:pt x="129166" y="48612"/>
                  </a:lnTo>
                  <a:lnTo>
                    <a:pt x="118890" y="19930"/>
                  </a:lnTo>
                  <a:lnTo>
                    <a:pt x="106819" y="7350"/>
                  </a:lnTo>
                  <a:lnTo>
                    <a:pt x="99717" y="2700"/>
                  </a:lnTo>
                  <a:lnTo>
                    <a:pt x="81964" y="0"/>
                  </a:lnTo>
                  <a:lnTo>
                    <a:pt x="72052" y="575"/>
                  </a:lnTo>
                  <a:lnTo>
                    <a:pt x="64520" y="3731"/>
                  </a:lnTo>
                  <a:lnTo>
                    <a:pt x="53685" y="14635"/>
                  </a:lnTo>
                  <a:lnTo>
                    <a:pt x="52275" y="20501"/>
                  </a:lnTo>
                  <a:lnTo>
                    <a:pt x="53184" y="26261"/>
                  </a:lnTo>
                  <a:lnTo>
                    <a:pt x="55639" y="31950"/>
                  </a:lnTo>
                  <a:lnTo>
                    <a:pt x="65764" y="40737"/>
                  </a:lnTo>
                  <a:lnTo>
                    <a:pt x="82127" y="48416"/>
                  </a:lnTo>
                  <a:lnTo>
                    <a:pt x="93834" y="5164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3022687" y="4376871"/>
              <a:ext cx="197560" cy="191091"/>
            </a:xfrm>
            <a:custGeom>
              <a:avLst/>
              <a:gdLst/>
              <a:ahLst/>
              <a:cxnLst/>
              <a:rect l="0" t="0" r="0" b="0"/>
              <a:pathLst>
                <a:path w="197560" h="191091">
                  <a:moveTo>
                    <a:pt x="47780" y="0"/>
                  </a:moveTo>
                  <a:lnTo>
                    <a:pt x="23091" y="29620"/>
                  </a:lnTo>
                  <a:lnTo>
                    <a:pt x="5099" y="65845"/>
                  </a:lnTo>
                  <a:lnTo>
                    <a:pt x="0" y="100152"/>
                  </a:lnTo>
                  <a:lnTo>
                    <a:pt x="2907" y="139595"/>
                  </a:lnTo>
                  <a:lnTo>
                    <a:pt x="9653" y="159430"/>
                  </a:lnTo>
                  <a:lnTo>
                    <a:pt x="14041" y="167307"/>
                  </a:lnTo>
                  <a:lnTo>
                    <a:pt x="20664" y="171635"/>
                  </a:lnTo>
                  <a:lnTo>
                    <a:pt x="37886" y="173978"/>
                  </a:lnTo>
                  <a:lnTo>
                    <a:pt x="57867" y="167006"/>
                  </a:lnTo>
                  <a:lnTo>
                    <a:pt x="98521" y="138762"/>
                  </a:lnTo>
                  <a:lnTo>
                    <a:pt x="110704" y="127624"/>
                  </a:lnTo>
                  <a:lnTo>
                    <a:pt x="123541" y="102123"/>
                  </a:lnTo>
                  <a:lnTo>
                    <a:pt x="124175" y="93970"/>
                  </a:lnTo>
                  <a:lnTo>
                    <a:pt x="119949" y="79980"/>
                  </a:lnTo>
                  <a:lnTo>
                    <a:pt x="116233" y="78283"/>
                  </a:lnTo>
                  <a:lnTo>
                    <a:pt x="111906" y="79926"/>
                  </a:lnTo>
                  <a:lnTo>
                    <a:pt x="96983" y="95490"/>
                  </a:lnTo>
                  <a:lnTo>
                    <a:pt x="91676" y="102491"/>
                  </a:lnTo>
                  <a:lnTo>
                    <a:pt x="85781" y="120134"/>
                  </a:lnTo>
                  <a:lnTo>
                    <a:pt x="84085" y="140302"/>
                  </a:lnTo>
                  <a:lnTo>
                    <a:pt x="86413" y="161593"/>
                  </a:lnTo>
                  <a:lnTo>
                    <a:pt x="92995" y="178452"/>
                  </a:lnTo>
                  <a:lnTo>
                    <a:pt x="97339" y="185537"/>
                  </a:lnTo>
                  <a:lnTo>
                    <a:pt x="103933" y="189335"/>
                  </a:lnTo>
                  <a:lnTo>
                    <a:pt x="121122" y="191090"/>
                  </a:lnTo>
                  <a:lnTo>
                    <a:pt x="138624" y="186323"/>
                  </a:lnTo>
                  <a:lnTo>
                    <a:pt x="154723" y="177115"/>
                  </a:lnTo>
                  <a:lnTo>
                    <a:pt x="197559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3286828" y="4143882"/>
              <a:ext cx="49914" cy="424375"/>
            </a:xfrm>
            <a:custGeom>
              <a:avLst/>
              <a:gdLst/>
              <a:ahLst/>
              <a:cxnLst/>
              <a:rect l="0" t="0" r="0" b="0"/>
              <a:pathLst>
                <a:path w="49914" h="424375">
                  <a:moveTo>
                    <a:pt x="24949" y="0"/>
                  </a:moveTo>
                  <a:lnTo>
                    <a:pt x="6203" y="46327"/>
                  </a:lnTo>
                  <a:lnTo>
                    <a:pt x="805" y="100109"/>
                  </a:lnTo>
                  <a:lnTo>
                    <a:pt x="94" y="156285"/>
                  </a:lnTo>
                  <a:lnTo>
                    <a:pt x="0" y="217969"/>
                  </a:lnTo>
                  <a:lnTo>
                    <a:pt x="2453" y="281029"/>
                  </a:lnTo>
                  <a:lnTo>
                    <a:pt x="14179" y="337216"/>
                  </a:lnTo>
                  <a:lnTo>
                    <a:pt x="35755" y="399179"/>
                  </a:lnTo>
                  <a:lnTo>
                    <a:pt x="49913" y="4243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3447874" y="4191256"/>
              <a:ext cx="213388" cy="377001"/>
            </a:xfrm>
            <a:custGeom>
              <a:avLst/>
              <a:gdLst/>
              <a:ahLst/>
              <a:cxnLst/>
              <a:rect l="0" t="0" r="0" b="0"/>
              <a:pathLst>
                <a:path w="213388" h="377001">
                  <a:moveTo>
                    <a:pt x="105214" y="235542"/>
                  </a:moveTo>
                  <a:lnTo>
                    <a:pt x="91003" y="210818"/>
                  </a:lnTo>
                  <a:lnTo>
                    <a:pt x="77633" y="198049"/>
                  </a:lnTo>
                  <a:lnTo>
                    <a:pt x="70184" y="195754"/>
                  </a:lnTo>
                  <a:lnTo>
                    <a:pt x="54512" y="198135"/>
                  </a:lnTo>
                  <a:lnTo>
                    <a:pt x="30094" y="214288"/>
                  </a:lnTo>
                  <a:lnTo>
                    <a:pt x="9710" y="241058"/>
                  </a:lnTo>
                  <a:lnTo>
                    <a:pt x="794" y="281247"/>
                  </a:lnTo>
                  <a:lnTo>
                    <a:pt x="0" y="342794"/>
                  </a:lnTo>
                  <a:lnTo>
                    <a:pt x="1787" y="354196"/>
                  </a:lnTo>
                  <a:lnTo>
                    <a:pt x="6676" y="361797"/>
                  </a:lnTo>
                  <a:lnTo>
                    <a:pt x="13634" y="366865"/>
                  </a:lnTo>
                  <a:lnTo>
                    <a:pt x="21972" y="370243"/>
                  </a:lnTo>
                  <a:lnTo>
                    <a:pt x="31228" y="369721"/>
                  </a:lnTo>
                  <a:lnTo>
                    <a:pt x="51374" y="361746"/>
                  </a:lnTo>
                  <a:lnTo>
                    <a:pt x="104870" y="318144"/>
                  </a:lnTo>
                  <a:lnTo>
                    <a:pt x="150692" y="257191"/>
                  </a:lnTo>
                  <a:lnTo>
                    <a:pt x="179882" y="199721"/>
                  </a:lnTo>
                  <a:lnTo>
                    <a:pt x="200243" y="139225"/>
                  </a:lnTo>
                  <a:lnTo>
                    <a:pt x="204431" y="83089"/>
                  </a:lnTo>
                  <a:lnTo>
                    <a:pt x="198298" y="28118"/>
                  </a:lnTo>
                  <a:lnTo>
                    <a:pt x="193429" y="6518"/>
                  </a:lnTo>
                  <a:lnTo>
                    <a:pt x="188987" y="1498"/>
                  </a:lnTo>
                  <a:lnTo>
                    <a:pt x="183252" y="0"/>
                  </a:lnTo>
                  <a:lnTo>
                    <a:pt x="176655" y="851"/>
                  </a:lnTo>
                  <a:lnTo>
                    <a:pt x="171332" y="6966"/>
                  </a:lnTo>
                  <a:lnTo>
                    <a:pt x="162953" y="28552"/>
                  </a:lnTo>
                  <a:lnTo>
                    <a:pt x="162402" y="80968"/>
                  </a:lnTo>
                  <a:lnTo>
                    <a:pt x="165717" y="138303"/>
                  </a:lnTo>
                  <a:lnTo>
                    <a:pt x="172450" y="188855"/>
                  </a:lnTo>
                  <a:lnTo>
                    <a:pt x="182766" y="242357"/>
                  </a:lnTo>
                  <a:lnTo>
                    <a:pt x="198401" y="305716"/>
                  </a:lnTo>
                  <a:lnTo>
                    <a:pt x="210775" y="364416"/>
                  </a:lnTo>
                  <a:lnTo>
                    <a:pt x="213387" y="3770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4353928" y="4235414"/>
              <a:ext cx="164402" cy="425374"/>
            </a:xfrm>
            <a:custGeom>
              <a:avLst/>
              <a:gdLst/>
              <a:ahLst/>
              <a:cxnLst/>
              <a:rect l="0" t="0" r="0" b="0"/>
              <a:pathLst>
                <a:path w="164402" h="425374">
                  <a:moveTo>
                    <a:pt x="56228" y="0"/>
                  </a:moveTo>
                  <a:lnTo>
                    <a:pt x="51810" y="53491"/>
                  </a:lnTo>
                  <a:lnTo>
                    <a:pt x="47753" y="103878"/>
                  </a:lnTo>
                  <a:lnTo>
                    <a:pt x="39007" y="158347"/>
                  </a:lnTo>
                  <a:lnTo>
                    <a:pt x="28377" y="213622"/>
                  </a:lnTo>
                  <a:lnTo>
                    <a:pt x="17373" y="268132"/>
                  </a:lnTo>
                  <a:lnTo>
                    <a:pt x="3525" y="322391"/>
                  </a:lnTo>
                  <a:lnTo>
                    <a:pt x="1677" y="324950"/>
                  </a:lnTo>
                  <a:lnTo>
                    <a:pt x="445" y="322957"/>
                  </a:lnTo>
                  <a:lnTo>
                    <a:pt x="0" y="311807"/>
                  </a:lnTo>
                  <a:lnTo>
                    <a:pt x="9714" y="279582"/>
                  </a:lnTo>
                  <a:lnTo>
                    <a:pt x="23954" y="253574"/>
                  </a:lnTo>
                  <a:lnTo>
                    <a:pt x="45333" y="228220"/>
                  </a:lnTo>
                  <a:lnTo>
                    <a:pt x="52662" y="225187"/>
                  </a:lnTo>
                  <a:lnTo>
                    <a:pt x="70669" y="224282"/>
                  </a:lnTo>
                  <a:lnTo>
                    <a:pt x="86068" y="229428"/>
                  </a:lnTo>
                  <a:lnTo>
                    <a:pt x="100001" y="239727"/>
                  </a:lnTo>
                  <a:lnTo>
                    <a:pt x="115438" y="256632"/>
                  </a:lnTo>
                  <a:lnTo>
                    <a:pt x="130889" y="291359"/>
                  </a:lnTo>
                  <a:lnTo>
                    <a:pt x="143468" y="350227"/>
                  </a:lnTo>
                  <a:lnTo>
                    <a:pt x="149377" y="404864"/>
                  </a:lnTo>
                  <a:lnTo>
                    <a:pt x="154026" y="423099"/>
                  </a:lnTo>
                  <a:lnTo>
                    <a:pt x="156559" y="425373"/>
                  </a:lnTo>
                  <a:lnTo>
                    <a:pt x="164401" y="4243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4571578" y="4510008"/>
              <a:ext cx="495942" cy="307880"/>
            </a:xfrm>
            <a:custGeom>
              <a:avLst/>
              <a:gdLst/>
              <a:ahLst/>
              <a:cxnLst/>
              <a:rect l="0" t="0" r="0" b="0"/>
              <a:pathLst>
                <a:path w="495942" h="307880">
                  <a:moveTo>
                    <a:pt x="79888" y="0"/>
                  </a:moveTo>
                  <a:lnTo>
                    <a:pt x="62219" y="4418"/>
                  </a:lnTo>
                  <a:lnTo>
                    <a:pt x="48613" y="16448"/>
                  </a:lnTo>
                  <a:lnTo>
                    <a:pt x="7890" y="77626"/>
                  </a:lnTo>
                  <a:lnTo>
                    <a:pt x="1661" y="95213"/>
                  </a:lnTo>
                  <a:lnTo>
                    <a:pt x="0" y="105081"/>
                  </a:lnTo>
                  <a:lnTo>
                    <a:pt x="3085" y="120976"/>
                  </a:lnTo>
                  <a:lnTo>
                    <a:pt x="6496" y="127803"/>
                  </a:lnTo>
                  <a:lnTo>
                    <a:pt x="11545" y="131430"/>
                  </a:lnTo>
                  <a:lnTo>
                    <a:pt x="17684" y="132924"/>
                  </a:lnTo>
                  <a:lnTo>
                    <a:pt x="24550" y="132995"/>
                  </a:lnTo>
                  <a:lnTo>
                    <a:pt x="51883" y="119843"/>
                  </a:lnTo>
                  <a:lnTo>
                    <a:pt x="86684" y="90549"/>
                  </a:lnTo>
                  <a:lnTo>
                    <a:pt x="100167" y="74453"/>
                  </a:lnTo>
                  <a:lnTo>
                    <a:pt x="103577" y="72749"/>
                  </a:lnTo>
                  <a:lnTo>
                    <a:pt x="104926" y="75312"/>
                  </a:lnTo>
                  <a:lnTo>
                    <a:pt x="107339" y="94122"/>
                  </a:lnTo>
                  <a:lnTo>
                    <a:pt x="109283" y="101580"/>
                  </a:lnTo>
                  <a:lnTo>
                    <a:pt x="114278" y="106551"/>
                  </a:lnTo>
                  <a:lnTo>
                    <a:pt x="129689" y="112076"/>
                  </a:lnTo>
                  <a:lnTo>
                    <a:pt x="148866" y="109600"/>
                  </a:lnTo>
                  <a:lnTo>
                    <a:pt x="159158" y="106351"/>
                  </a:lnTo>
                  <a:lnTo>
                    <a:pt x="177989" y="92878"/>
                  </a:lnTo>
                  <a:lnTo>
                    <a:pt x="233468" y="37781"/>
                  </a:lnTo>
                  <a:lnTo>
                    <a:pt x="235899" y="37206"/>
                  </a:lnTo>
                  <a:lnTo>
                    <a:pt x="235671" y="40522"/>
                  </a:lnTo>
                  <a:lnTo>
                    <a:pt x="211272" y="96372"/>
                  </a:lnTo>
                  <a:lnTo>
                    <a:pt x="206650" y="132619"/>
                  </a:lnTo>
                  <a:lnTo>
                    <a:pt x="210500" y="154172"/>
                  </a:lnTo>
                  <a:lnTo>
                    <a:pt x="219299" y="172072"/>
                  </a:lnTo>
                  <a:lnTo>
                    <a:pt x="232456" y="186191"/>
                  </a:lnTo>
                  <a:lnTo>
                    <a:pt x="255456" y="200118"/>
                  </a:lnTo>
                  <a:lnTo>
                    <a:pt x="284255" y="205683"/>
                  </a:lnTo>
                  <a:lnTo>
                    <a:pt x="311793" y="202915"/>
                  </a:lnTo>
                  <a:lnTo>
                    <a:pt x="337519" y="191822"/>
                  </a:lnTo>
                  <a:lnTo>
                    <a:pt x="358291" y="176824"/>
                  </a:lnTo>
                  <a:lnTo>
                    <a:pt x="371740" y="156251"/>
                  </a:lnTo>
                  <a:lnTo>
                    <a:pt x="373555" y="135705"/>
                  </a:lnTo>
                  <a:lnTo>
                    <a:pt x="370356" y="113938"/>
                  </a:lnTo>
                  <a:lnTo>
                    <a:pt x="362770" y="98100"/>
                  </a:lnTo>
                  <a:lnTo>
                    <a:pt x="361857" y="96835"/>
                  </a:lnTo>
                  <a:lnTo>
                    <a:pt x="365773" y="105292"/>
                  </a:lnTo>
                  <a:lnTo>
                    <a:pt x="378608" y="113981"/>
                  </a:lnTo>
                  <a:lnTo>
                    <a:pt x="396640" y="120000"/>
                  </a:lnTo>
                  <a:lnTo>
                    <a:pt x="449226" y="124182"/>
                  </a:lnTo>
                  <a:lnTo>
                    <a:pt x="451853" y="125318"/>
                  </a:lnTo>
                  <a:lnTo>
                    <a:pt x="448982" y="127000"/>
                  </a:lnTo>
                  <a:lnTo>
                    <a:pt x="435314" y="133183"/>
                  </a:lnTo>
                  <a:lnTo>
                    <a:pt x="406405" y="159753"/>
                  </a:lnTo>
                  <a:lnTo>
                    <a:pt x="395126" y="176401"/>
                  </a:lnTo>
                  <a:lnTo>
                    <a:pt x="387031" y="196128"/>
                  </a:lnTo>
                  <a:lnTo>
                    <a:pt x="385283" y="214757"/>
                  </a:lnTo>
                  <a:lnTo>
                    <a:pt x="386110" y="223608"/>
                  </a:lnTo>
                  <a:lnTo>
                    <a:pt x="400528" y="253735"/>
                  </a:lnTo>
                  <a:lnTo>
                    <a:pt x="417949" y="277249"/>
                  </a:lnTo>
                  <a:lnTo>
                    <a:pt x="439239" y="291510"/>
                  </a:lnTo>
                  <a:lnTo>
                    <a:pt x="495941" y="3078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1431220" y="4801245"/>
              <a:ext cx="241312" cy="74890"/>
            </a:xfrm>
            <a:custGeom>
              <a:avLst/>
              <a:gdLst/>
              <a:ahLst/>
              <a:cxnLst/>
              <a:rect l="0" t="0" r="0" b="0"/>
              <a:pathLst>
                <a:path w="241312" h="74890">
                  <a:moveTo>
                    <a:pt x="0" y="0"/>
                  </a:moveTo>
                  <a:lnTo>
                    <a:pt x="29621" y="6586"/>
                  </a:lnTo>
                  <a:lnTo>
                    <a:pt x="90286" y="17220"/>
                  </a:lnTo>
                  <a:lnTo>
                    <a:pt x="147424" y="30586"/>
                  </a:lnTo>
                  <a:lnTo>
                    <a:pt x="173120" y="39779"/>
                  </a:lnTo>
                  <a:lnTo>
                    <a:pt x="222676" y="66056"/>
                  </a:lnTo>
                  <a:lnTo>
                    <a:pt x="241311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1909049" y="4826208"/>
              <a:ext cx="237782" cy="290193"/>
            </a:xfrm>
            <a:custGeom>
              <a:avLst/>
              <a:gdLst/>
              <a:ahLst/>
              <a:cxnLst/>
              <a:rect l="0" t="0" r="0" b="0"/>
              <a:pathLst>
                <a:path w="237782" h="290193">
                  <a:moveTo>
                    <a:pt x="13113" y="0"/>
                  </a:moveTo>
                  <a:lnTo>
                    <a:pt x="7394" y="63415"/>
                  </a:lnTo>
                  <a:lnTo>
                    <a:pt x="5306" y="116968"/>
                  </a:lnTo>
                  <a:lnTo>
                    <a:pt x="4860" y="180181"/>
                  </a:lnTo>
                  <a:lnTo>
                    <a:pt x="4805" y="235981"/>
                  </a:lnTo>
                  <a:lnTo>
                    <a:pt x="0" y="290192"/>
                  </a:lnTo>
                  <a:lnTo>
                    <a:pt x="20068" y="228109"/>
                  </a:lnTo>
                  <a:lnTo>
                    <a:pt x="35123" y="169065"/>
                  </a:lnTo>
                  <a:lnTo>
                    <a:pt x="52853" y="111008"/>
                  </a:lnTo>
                  <a:lnTo>
                    <a:pt x="72088" y="77915"/>
                  </a:lnTo>
                  <a:lnTo>
                    <a:pt x="77393" y="71359"/>
                  </a:lnTo>
                  <a:lnTo>
                    <a:pt x="82778" y="68837"/>
                  </a:lnTo>
                  <a:lnTo>
                    <a:pt x="88218" y="69006"/>
                  </a:lnTo>
                  <a:lnTo>
                    <a:pt x="93694" y="70967"/>
                  </a:lnTo>
                  <a:lnTo>
                    <a:pt x="110235" y="86979"/>
                  </a:lnTo>
                  <a:lnTo>
                    <a:pt x="122429" y="113708"/>
                  </a:lnTo>
                  <a:lnTo>
                    <a:pt x="123952" y="134364"/>
                  </a:lnTo>
                  <a:lnTo>
                    <a:pt x="121638" y="188772"/>
                  </a:lnTo>
                  <a:lnTo>
                    <a:pt x="117448" y="247625"/>
                  </a:lnTo>
                  <a:lnTo>
                    <a:pt x="122971" y="261376"/>
                  </a:lnTo>
                  <a:lnTo>
                    <a:pt x="127957" y="263933"/>
                  </a:lnTo>
                  <a:lnTo>
                    <a:pt x="134055" y="263788"/>
                  </a:lnTo>
                  <a:lnTo>
                    <a:pt x="140893" y="261843"/>
                  </a:lnTo>
                  <a:lnTo>
                    <a:pt x="153423" y="252285"/>
                  </a:lnTo>
                  <a:lnTo>
                    <a:pt x="193335" y="206538"/>
                  </a:lnTo>
                  <a:lnTo>
                    <a:pt x="205607" y="178204"/>
                  </a:lnTo>
                  <a:lnTo>
                    <a:pt x="210682" y="146387"/>
                  </a:lnTo>
                  <a:lnTo>
                    <a:pt x="208620" y="140121"/>
                  </a:lnTo>
                  <a:lnTo>
                    <a:pt x="204472" y="136869"/>
                  </a:lnTo>
                  <a:lnTo>
                    <a:pt x="198933" y="135625"/>
                  </a:lnTo>
                  <a:lnTo>
                    <a:pt x="193391" y="137569"/>
                  </a:lnTo>
                  <a:lnTo>
                    <a:pt x="182303" y="147126"/>
                  </a:lnTo>
                  <a:lnTo>
                    <a:pt x="170082" y="172518"/>
                  </a:lnTo>
                  <a:lnTo>
                    <a:pt x="165022" y="203463"/>
                  </a:lnTo>
                  <a:lnTo>
                    <a:pt x="167941" y="231638"/>
                  </a:lnTo>
                  <a:lnTo>
                    <a:pt x="177155" y="246565"/>
                  </a:lnTo>
                  <a:lnTo>
                    <a:pt x="183495" y="253135"/>
                  </a:lnTo>
                  <a:lnTo>
                    <a:pt x="190496" y="256590"/>
                  </a:lnTo>
                  <a:lnTo>
                    <a:pt x="205671" y="257963"/>
                  </a:lnTo>
                  <a:lnTo>
                    <a:pt x="219196" y="253026"/>
                  </a:lnTo>
                  <a:lnTo>
                    <a:pt x="237781" y="2413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2196757" y="4726355"/>
              <a:ext cx="24964" cy="321132"/>
            </a:xfrm>
            <a:custGeom>
              <a:avLst/>
              <a:gdLst/>
              <a:ahLst/>
              <a:cxnLst/>
              <a:rect l="0" t="0" r="0" b="0"/>
              <a:pathLst>
                <a:path w="24964" h="321132">
                  <a:moveTo>
                    <a:pt x="24963" y="0"/>
                  </a:moveTo>
                  <a:lnTo>
                    <a:pt x="19244" y="22704"/>
                  </a:lnTo>
                  <a:lnTo>
                    <a:pt x="12567" y="84591"/>
                  </a:lnTo>
                  <a:lnTo>
                    <a:pt x="8235" y="146320"/>
                  </a:lnTo>
                  <a:lnTo>
                    <a:pt x="1267" y="202572"/>
                  </a:lnTo>
                  <a:lnTo>
                    <a:pt x="167" y="262896"/>
                  </a:lnTo>
                  <a:lnTo>
                    <a:pt x="22" y="321131"/>
                  </a:lnTo>
                  <a:lnTo>
                    <a:pt x="0" y="3078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2171794" y="4876134"/>
              <a:ext cx="99853" cy="1"/>
            </a:xfrm>
            <a:custGeom>
              <a:avLst/>
              <a:gdLst/>
              <a:ahLst/>
              <a:cxnLst/>
              <a:rect l="0" t="0" r="0" b="0"/>
              <a:pathLst>
                <a:path w="99853" h="1">
                  <a:moveTo>
                    <a:pt x="0" y="0"/>
                  </a:moveTo>
                  <a:lnTo>
                    <a:pt x="61566" y="0"/>
                  </a:lnTo>
                  <a:lnTo>
                    <a:pt x="9985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2272887" y="4901097"/>
              <a:ext cx="162945" cy="269763"/>
            </a:xfrm>
            <a:custGeom>
              <a:avLst/>
              <a:gdLst/>
              <a:ahLst/>
              <a:cxnLst/>
              <a:rect l="0" t="0" r="0" b="0"/>
              <a:pathLst>
                <a:path w="162945" h="269763">
                  <a:moveTo>
                    <a:pt x="23722" y="0"/>
                  </a:moveTo>
                  <a:lnTo>
                    <a:pt x="9529" y="55848"/>
                  </a:lnTo>
                  <a:lnTo>
                    <a:pt x="360" y="108372"/>
                  </a:lnTo>
                  <a:lnTo>
                    <a:pt x="0" y="161461"/>
                  </a:lnTo>
                  <a:lnTo>
                    <a:pt x="3317" y="188872"/>
                  </a:lnTo>
                  <a:lnTo>
                    <a:pt x="7345" y="198955"/>
                  </a:lnTo>
                  <a:lnTo>
                    <a:pt x="19217" y="212624"/>
                  </a:lnTo>
                  <a:lnTo>
                    <a:pt x="25342" y="214790"/>
                  </a:lnTo>
                  <a:lnTo>
                    <a:pt x="31274" y="214385"/>
                  </a:lnTo>
                  <a:lnTo>
                    <a:pt x="37078" y="212265"/>
                  </a:lnTo>
                  <a:lnTo>
                    <a:pt x="48458" y="202514"/>
                  </a:lnTo>
                  <a:lnTo>
                    <a:pt x="55981" y="193557"/>
                  </a:lnTo>
                  <a:lnTo>
                    <a:pt x="55398" y="193758"/>
                  </a:lnTo>
                  <a:lnTo>
                    <a:pt x="45744" y="205340"/>
                  </a:lnTo>
                  <a:lnTo>
                    <a:pt x="41177" y="211783"/>
                  </a:lnTo>
                  <a:lnTo>
                    <a:pt x="39057" y="218852"/>
                  </a:lnTo>
                  <a:lnTo>
                    <a:pt x="39167" y="234103"/>
                  </a:lnTo>
                  <a:lnTo>
                    <a:pt x="44427" y="258283"/>
                  </a:lnTo>
                  <a:lnTo>
                    <a:pt x="49545" y="263720"/>
                  </a:lnTo>
                  <a:lnTo>
                    <a:pt x="65093" y="269762"/>
                  </a:lnTo>
                  <a:lnTo>
                    <a:pt x="72568" y="269524"/>
                  </a:lnTo>
                  <a:lnTo>
                    <a:pt x="85804" y="264328"/>
                  </a:lnTo>
                  <a:lnTo>
                    <a:pt x="103652" y="251007"/>
                  </a:lnTo>
                  <a:lnTo>
                    <a:pt x="131967" y="210010"/>
                  </a:lnTo>
                  <a:lnTo>
                    <a:pt x="157633" y="148180"/>
                  </a:lnTo>
                  <a:lnTo>
                    <a:pt x="162944" y="109652"/>
                  </a:lnTo>
                  <a:lnTo>
                    <a:pt x="159255" y="92497"/>
                  </a:lnTo>
                  <a:lnTo>
                    <a:pt x="148538" y="748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2469275" y="5019921"/>
              <a:ext cx="87398" cy="155885"/>
            </a:xfrm>
            <a:custGeom>
              <a:avLst/>
              <a:gdLst/>
              <a:ahLst/>
              <a:cxnLst/>
              <a:rect l="0" t="0" r="0" b="0"/>
              <a:pathLst>
                <a:path w="87398" h="155885">
                  <a:moveTo>
                    <a:pt x="60324" y="105845"/>
                  </a:moveTo>
                  <a:lnTo>
                    <a:pt x="55907" y="92593"/>
                  </a:lnTo>
                  <a:lnTo>
                    <a:pt x="46341" y="83621"/>
                  </a:lnTo>
                  <a:lnTo>
                    <a:pt x="39908" y="79934"/>
                  </a:lnTo>
                  <a:lnTo>
                    <a:pt x="32845" y="79325"/>
                  </a:lnTo>
                  <a:lnTo>
                    <a:pt x="17600" y="83580"/>
                  </a:lnTo>
                  <a:lnTo>
                    <a:pt x="11501" y="89153"/>
                  </a:lnTo>
                  <a:lnTo>
                    <a:pt x="2259" y="105206"/>
                  </a:lnTo>
                  <a:lnTo>
                    <a:pt x="0" y="122203"/>
                  </a:lnTo>
                  <a:lnTo>
                    <a:pt x="3003" y="138078"/>
                  </a:lnTo>
                  <a:lnTo>
                    <a:pt x="10501" y="151297"/>
                  </a:lnTo>
                  <a:lnTo>
                    <a:pt x="16014" y="154638"/>
                  </a:lnTo>
                  <a:lnTo>
                    <a:pt x="29536" y="155884"/>
                  </a:lnTo>
                  <a:lnTo>
                    <a:pt x="36100" y="153073"/>
                  </a:lnTo>
                  <a:lnTo>
                    <a:pt x="55098" y="134940"/>
                  </a:lnTo>
                  <a:lnTo>
                    <a:pt x="76034" y="106555"/>
                  </a:lnTo>
                  <a:lnTo>
                    <a:pt x="85181" y="85512"/>
                  </a:lnTo>
                  <a:lnTo>
                    <a:pt x="87397" y="63832"/>
                  </a:lnTo>
                  <a:lnTo>
                    <a:pt x="81287" y="24197"/>
                  </a:lnTo>
                  <a:lnTo>
                    <a:pt x="69411" y="2552"/>
                  </a:lnTo>
                  <a:lnTo>
                    <a:pt x="63609" y="0"/>
                  </a:lnTo>
                  <a:lnTo>
                    <a:pt x="56966" y="148"/>
                  </a:lnTo>
                  <a:lnTo>
                    <a:pt x="49764" y="2096"/>
                  </a:lnTo>
                  <a:lnTo>
                    <a:pt x="45888" y="6168"/>
                  </a:lnTo>
                  <a:lnTo>
                    <a:pt x="44228" y="11657"/>
                  </a:lnTo>
                  <a:lnTo>
                    <a:pt x="44849" y="22378"/>
                  </a:lnTo>
                  <a:lnTo>
                    <a:pt x="46309" y="25237"/>
                  </a:lnTo>
                  <a:lnTo>
                    <a:pt x="52003" y="3095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2593249" y="4820062"/>
              <a:ext cx="201219" cy="363952"/>
            </a:xfrm>
            <a:custGeom>
              <a:avLst/>
              <a:gdLst/>
              <a:ahLst/>
              <a:cxnLst/>
              <a:rect l="0" t="0" r="0" b="0"/>
              <a:pathLst>
                <a:path w="201219" h="363952">
                  <a:moveTo>
                    <a:pt x="19560" y="255777"/>
                  </a:moveTo>
                  <a:lnTo>
                    <a:pt x="0" y="318875"/>
                  </a:lnTo>
                  <a:lnTo>
                    <a:pt x="48" y="323730"/>
                  </a:lnTo>
                  <a:lnTo>
                    <a:pt x="1929" y="325118"/>
                  </a:lnTo>
                  <a:lnTo>
                    <a:pt x="5033" y="324194"/>
                  </a:lnTo>
                  <a:lnTo>
                    <a:pt x="10946" y="310840"/>
                  </a:lnTo>
                  <a:lnTo>
                    <a:pt x="25993" y="258132"/>
                  </a:lnTo>
                  <a:lnTo>
                    <a:pt x="46135" y="203022"/>
                  </a:lnTo>
                  <a:lnTo>
                    <a:pt x="51145" y="196569"/>
                  </a:lnTo>
                  <a:lnTo>
                    <a:pt x="57259" y="193191"/>
                  </a:lnTo>
                  <a:lnTo>
                    <a:pt x="87001" y="185578"/>
                  </a:lnTo>
                  <a:lnTo>
                    <a:pt x="111350" y="164608"/>
                  </a:lnTo>
                  <a:lnTo>
                    <a:pt x="147800" y="109516"/>
                  </a:lnTo>
                  <a:lnTo>
                    <a:pt x="177358" y="53420"/>
                  </a:lnTo>
                  <a:lnTo>
                    <a:pt x="196306" y="2475"/>
                  </a:lnTo>
                  <a:lnTo>
                    <a:pt x="198411" y="0"/>
                  </a:lnTo>
                  <a:lnTo>
                    <a:pt x="199815" y="2973"/>
                  </a:lnTo>
                  <a:lnTo>
                    <a:pt x="200451" y="16755"/>
                  </a:lnTo>
                  <a:lnTo>
                    <a:pt x="190877" y="69626"/>
                  </a:lnTo>
                  <a:lnTo>
                    <a:pt x="174829" y="129960"/>
                  </a:lnTo>
                  <a:lnTo>
                    <a:pt x="158239" y="187964"/>
                  </a:lnTo>
                  <a:lnTo>
                    <a:pt x="137185" y="243443"/>
                  </a:lnTo>
                  <a:lnTo>
                    <a:pt x="121699" y="271231"/>
                  </a:lnTo>
                  <a:lnTo>
                    <a:pt x="121862" y="275325"/>
                  </a:lnTo>
                  <a:lnTo>
                    <a:pt x="125668" y="276206"/>
                  </a:lnTo>
                  <a:lnTo>
                    <a:pt x="158350" y="264333"/>
                  </a:lnTo>
                  <a:lnTo>
                    <a:pt x="180773" y="249478"/>
                  </a:lnTo>
                  <a:lnTo>
                    <a:pt x="187132" y="247879"/>
                  </a:lnTo>
                  <a:lnTo>
                    <a:pt x="193220" y="248663"/>
                  </a:lnTo>
                  <a:lnTo>
                    <a:pt x="199128" y="251034"/>
                  </a:lnTo>
                  <a:lnTo>
                    <a:pt x="201218" y="255389"/>
                  </a:lnTo>
                  <a:lnTo>
                    <a:pt x="200762" y="261066"/>
                  </a:lnTo>
                  <a:lnTo>
                    <a:pt x="188283" y="315220"/>
                  </a:lnTo>
                  <a:lnTo>
                    <a:pt x="189129" y="342732"/>
                  </a:lnTo>
                  <a:lnTo>
                    <a:pt x="194302" y="36395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3220246" y="4942703"/>
              <a:ext cx="8322" cy="224669"/>
            </a:xfrm>
            <a:custGeom>
              <a:avLst/>
              <a:gdLst/>
              <a:ahLst/>
              <a:cxnLst/>
              <a:rect l="0" t="0" r="0" b="0"/>
              <a:pathLst>
                <a:path w="8322" h="224669">
                  <a:moveTo>
                    <a:pt x="8321" y="0"/>
                  </a:moveTo>
                  <a:lnTo>
                    <a:pt x="8321" y="53491"/>
                  </a:lnTo>
                  <a:lnTo>
                    <a:pt x="2602" y="103878"/>
                  </a:lnTo>
                  <a:lnTo>
                    <a:pt x="514" y="158347"/>
                  </a:lnTo>
                  <a:lnTo>
                    <a:pt x="152" y="194847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3270172" y="4876134"/>
              <a:ext cx="24964" cy="41606"/>
            </a:xfrm>
            <a:custGeom>
              <a:avLst/>
              <a:gdLst/>
              <a:ahLst/>
              <a:cxnLst/>
              <a:rect l="0" t="0" r="0" b="0"/>
              <a:pathLst>
                <a:path w="24964" h="41606">
                  <a:moveTo>
                    <a:pt x="0" y="0"/>
                  </a:moveTo>
                  <a:lnTo>
                    <a:pt x="12362" y="14211"/>
                  </a:lnTo>
                  <a:lnTo>
                    <a:pt x="24963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311777" y="5059197"/>
              <a:ext cx="89120" cy="183064"/>
            </a:xfrm>
            <a:custGeom>
              <a:avLst/>
              <a:gdLst/>
              <a:ahLst/>
              <a:cxnLst/>
              <a:rect l="0" t="0" r="0" b="0"/>
              <a:pathLst>
                <a:path w="89120" h="183064">
                  <a:moveTo>
                    <a:pt x="0" y="0"/>
                  </a:moveTo>
                  <a:lnTo>
                    <a:pt x="4417" y="13253"/>
                  </a:lnTo>
                  <a:lnTo>
                    <a:pt x="4121" y="27155"/>
                  </a:lnTo>
                  <a:lnTo>
                    <a:pt x="814" y="63098"/>
                  </a:lnTo>
                  <a:lnTo>
                    <a:pt x="3316" y="67953"/>
                  </a:lnTo>
                  <a:lnTo>
                    <a:pt x="7758" y="69341"/>
                  </a:lnTo>
                  <a:lnTo>
                    <a:pt x="13493" y="68417"/>
                  </a:lnTo>
                  <a:lnTo>
                    <a:pt x="24796" y="59994"/>
                  </a:lnTo>
                  <a:lnTo>
                    <a:pt x="36909" y="48854"/>
                  </a:lnTo>
                  <a:lnTo>
                    <a:pt x="51537" y="40820"/>
                  </a:lnTo>
                  <a:lnTo>
                    <a:pt x="58397" y="40158"/>
                  </a:lnTo>
                  <a:lnTo>
                    <a:pt x="70949" y="44352"/>
                  </a:lnTo>
                  <a:lnTo>
                    <a:pt x="80227" y="54846"/>
                  </a:lnTo>
                  <a:lnTo>
                    <a:pt x="86507" y="69679"/>
                  </a:lnTo>
                  <a:lnTo>
                    <a:pt x="89119" y="99747"/>
                  </a:lnTo>
                  <a:lnTo>
                    <a:pt x="79754" y="155529"/>
                  </a:lnTo>
                  <a:lnTo>
                    <a:pt x="66569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3875871" y="5057243"/>
              <a:ext cx="94857" cy="193339"/>
            </a:xfrm>
            <a:custGeom>
              <a:avLst/>
              <a:gdLst/>
              <a:ahLst/>
              <a:cxnLst/>
              <a:rect l="0" t="0" r="0" b="0"/>
              <a:pathLst>
                <a:path w="94857" h="193339">
                  <a:moveTo>
                    <a:pt x="1738" y="110128"/>
                  </a:moveTo>
                  <a:lnTo>
                    <a:pt x="50942" y="95010"/>
                  </a:lnTo>
                  <a:lnTo>
                    <a:pt x="70044" y="80275"/>
                  </a:lnTo>
                  <a:lnTo>
                    <a:pt x="86490" y="58753"/>
                  </a:lnTo>
                  <a:lnTo>
                    <a:pt x="94263" y="42916"/>
                  </a:lnTo>
                  <a:lnTo>
                    <a:pt x="94856" y="34809"/>
                  </a:lnTo>
                  <a:lnTo>
                    <a:pt x="90585" y="18406"/>
                  </a:lnTo>
                  <a:lnTo>
                    <a:pt x="80057" y="6801"/>
                  </a:lnTo>
                  <a:lnTo>
                    <a:pt x="73366" y="2411"/>
                  </a:lnTo>
                  <a:lnTo>
                    <a:pt x="58535" y="0"/>
                  </a:lnTo>
                  <a:lnTo>
                    <a:pt x="50697" y="651"/>
                  </a:lnTo>
                  <a:lnTo>
                    <a:pt x="37058" y="6306"/>
                  </a:lnTo>
                  <a:lnTo>
                    <a:pt x="13234" y="25003"/>
                  </a:lnTo>
                  <a:lnTo>
                    <a:pt x="726" y="49875"/>
                  </a:lnTo>
                  <a:lnTo>
                    <a:pt x="0" y="85084"/>
                  </a:lnTo>
                  <a:lnTo>
                    <a:pt x="10057" y="124794"/>
                  </a:lnTo>
                  <a:lnTo>
                    <a:pt x="29166" y="157003"/>
                  </a:lnTo>
                  <a:lnTo>
                    <a:pt x="52394" y="179696"/>
                  </a:lnTo>
                  <a:lnTo>
                    <a:pt x="66165" y="187275"/>
                  </a:lnTo>
                  <a:lnTo>
                    <a:pt x="84948" y="19333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4062926" y="4969297"/>
              <a:ext cx="455404" cy="356116"/>
            </a:xfrm>
            <a:custGeom>
              <a:avLst/>
              <a:gdLst/>
              <a:ahLst/>
              <a:cxnLst/>
              <a:rect l="0" t="0" r="0" b="0"/>
              <a:pathLst>
                <a:path w="455404" h="356116">
                  <a:moveTo>
                    <a:pt x="89277" y="223037"/>
                  </a:moveTo>
                  <a:lnTo>
                    <a:pt x="80442" y="209785"/>
                  </a:lnTo>
                  <a:lnTo>
                    <a:pt x="68709" y="200813"/>
                  </a:lnTo>
                  <a:lnTo>
                    <a:pt x="61696" y="197126"/>
                  </a:lnTo>
                  <a:lnTo>
                    <a:pt x="54248" y="197442"/>
                  </a:lnTo>
                  <a:lnTo>
                    <a:pt x="38575" y="205189"/>
                  </a:lnTo>
                  <a:lnTo>
                    <a:pt x="18575" y="225145"/>
                  </a:lnTo>
                  <a:lnTo>
                    <a:pt x="5356" y="257460"/>
                  </a:lnTo>
                  <a:lnTo>
                    <a:pt x="0" y="291895"/>
                  </a:lnTo>
                  <a:lnTo>
                    <a:pt x="2831" y="321103"/>
                  </a:lnTo>
                  <a:lnTo>
                    <a:pt x="6683" y="328170"/>
                  </a:lnTo>
                  <a:lnTo>
                    <a:pt x="18360" y="338489"/>
                  </a:lnTo>
                  <a:lnTo>
                    <a:pt x="25357" y="338836"/>
                  </a:lnTo>
                  <a:lnTo>
                    <a:pt x="40527" y="331826"/>
                  </a:lnTo>
                  <a:lnTo>
                    <a:pt x="84963" y="274600"/>
                  </a:lnTo>
                  <a:lnTo>
                    <a:pt x="112488" y="211599"/>
                  </a:lnTo>
                  <a:lnTo>
                    <a:pt x="133259" y="149761"/>
                  </a:lnTo>
                  <a:lnTo>
                    <a:pt x="150263" y="86781"/>
                  </a:lnTo>
                  <a:lnTo>
                    <a:pt x="160461" y="31242"/>
                  </a:lnTo>
                  <a:lnTo>
                    <a:pt x="162520" y="6199"/>
                  </a:lnTo>
                  <a:lnTo>
                    <a:pt x="161219" y="816"/>
                  </a:lnTo>
                  <a:lnTo>
                    <a:pt x="158504" y="0"/>
                  </a:lnTo>
                  <a:lnTo>
                    <a:pt x="154844" y="2230"/>
                  </a:lnTo>
                  <a:lnTo>
                    <a:pt x="148312" y="12104"/>
                  </a:lnTo>
                  <a:lnTo>
                    <a:pt x="139437" y="40654"/>
                  </a:lnTo>
                  <a:lnTo>
                    <a:pt x="132009" y="102762"/>
                  </a:lnTo>
                  <a:lnTo>
                    <a:pt x="125263" y="164530"/>
                  </a:lnTo>
                  <a:lnTo>
                    <a:pt x="127335" y="226656"/>
                  </a:lnTo>
                  <a:lnTo>
                    <a:pt x="134249" y="265201"/>
                  </a:lnTo>
                  <a:lnTo>
                    <a:pt x="146863" y="283690"/>
                  </a:lnTo>
                  <a:lnTo>
                    <a:pt x="155405" y="291209"/>
                  </a:lnTo>
                  <a:lnTo>
                    <a:pt x="163873" y="294373"/>
                  </a:lnTo>
                  <a:lnTo>
                    <a:pt x="172291" y="294633"/>
                  </a:lnTo>
                  <a:lnTo>
                    <a:pt x="180678" y="292957"/>
                  </a:lnTo>
                  <a:lnTo>
                    <a:pt x="187193" y="294614"/>
                  </a:lnTo>
                  <a:lnTo>
                    <a:pt x="192462" y="298492"/>
                  </a:lnTo>
                  <a:lnTo>
                    <a:pt x="196898" y="303851"/>
                  </a:lnTo>
                  <a:lnTo>
                    <a:pt x="201828" y="319667"/>
                  </a:lnTo>
                  <a:lnTo>
                    <a:pt x="205868" y="337175"/>
                  </a:lnTo>
                  <a:lnTo>
                    <a:pt x="213827" y="351120"/>
                  </a:lnTo>
                  <a:lnTo>
                    <a:pt x="219463" y="354654"/>
                  </a:lnTo>
                  <a:lnTo>
                    <a:pt x="233122" y="356115"/>
                  </a:lnTo>
                  <a:lnTo>
                    <a:pt x="239723" y="353361"/>
                  </a:lnTo>
                  <a:lnTo>
                    <a:pt x="302125" y="304657"/>
                  </a:lnTo>
                  <a:lnTo>
                    <a:pt x="359661" y="267764"/>
                  </a:lnTo>
                  <a:lnTo>
                    <a:pt x="383170" y="250877"/>
                  </a:lnTo>
                  <a:lnTo>
                    <a:pt x="385058" y="248069"/>
                  </a:lnTo>
                  <a:lnTo>
                    <a:pt x="383543" y="247121"/>
                  </a:lnTo>
                  <a:lnTo>
                    <a:pt x="379760" y="247414"/>
                  </a:lnTo>
                  <a:lnTo>
                    <a:pt x="370625" y="257602"/>
                  </a:lnTo>
                  <a:lnTo>
                    <a:pt x="362250" y="274457"/>
                  </a:lnTo>
                  <a:lnTo>
                    <a:pt x="358529" y="294276"/>
                  </a:lnTo>
                  <a:lnTo>
                    <a:pt x="361805" y="310481"/>
                  </a:lnTo>
                  <a:lnTo>
                    <a:pt x="365268" y="317391"/>
                  </a:lnTo>
                  <a:lnTo>
                    <a:pt x="378977" y="327534"/>
                  </a:lnTo>
                  <a:lnTo>
                    <a:pt x="387810" y="331533"/>
                  </a:lnTo>
                  <a:lnTo>
                    <a:pt x="405021" y="333511"/>
                  </a:lnTo>
                  <a:lnTo>
                    <a:pt x="421917" y="330384"/>
                  </a:lnTo>
                  <a:lnTo>
                    <a:pt x="455403" y="3145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4551613" y="524226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4501328" y="5041009"/>
              <a:ext cx="424734" cy="284318"/>
            </a:xfrm>
            <a:custGeom>
              <a:avLst/>
              <a:gdLst/>
              <a:ahLst/>
              <a:cxnLst/>
              <a:rect l="0" t="0" r="0" b="0"/>
              <a:pathLst>
                <a:path w="424734" h="284318">
                  <a:moveTo>
                    <a:pt x="50285" y="184609"/>
                  </a:moveTo>
                  <a:lnTo>
                    <a:pt x="41451" y="175775"/>
                  </a:lnTo>
                  <a:lnTo>
                    <a:pt x="36074" y="174097"/>
                  </a:lnTo>
                  <a:lnTo>
                    <a:pt x="22704" y="174698"/>
                  </a:lnTo>
                  <a:lnTo>
                    <a:pt x="9982" y="182978"/>
                  </a:lnTo>
                  <a:lnTo>
                    <a:pt x="4001" y="189069"/>
                  </a:lnTo>
                  <a:lnTo>
                    <a:pt x="938" y="197753"/>
                  </a:lnTo>
                  <a:lnTo>
                    <a:pt x="0" y="219729"/>
                  </a:lnTo>
                  <a:lnTo>
                    <a:pt x="5130" y="237509"/>
                  </a:lnTo>
                  <a:lnTo>
                    <a:pt x="9087" y="244839"/>
                  </a:lnTo>
                  <a:lnTo>
                    <a:pt x="16348" y="249725"/>
                  </a:lnTo>
                  <a:lnTo>
                    <a:pt x="36743" y="255155"/>
                  </a:lnTo>
                  <a:lnTo>
                    <a:pt x="46804" y="252905"/>
                  </a:lnTo>
                  <a:lnTo>
                    <a:pt x="80416" y="227651"/>
                  </a:lnTo>
                  <a:lnTo>
                    <a:pt x="92339" y="214834"/>
                  </a:lnTo>
                  <a:lnTo>
                    <a:pt x="116555" y="159467"/>
                  </a:lnTo>
                  <a:lnTo>
                    <a:pt x="136252" y="101388"/>
                  </a:lnTo>
                  <a:lnTo>
                    <a:pt x="147670" y="44155"/>
                  </a:lnTo>
                  <a:lnTo>
                    <a:pt x="146941" y="12630"/>
                  </a:lnTo>
                  <a:lnTo>
                    <a:pt x="145233" y="3388"/>
                  </a:lnTo>
                  <a:lnTo>
                    <a:pt x="142245" y="0"/>
                  </a:lnTo>
                  <a:lnTo>
                    <a:pt x="138404" y="515"/>
                  </a:lnTo>
                  <a:lnTo>
                    <a:pt x="133994" y="3633"/>
                  </a:lnTo>
                  <a:lnTo>
                    <a:pt x="126629" y="14493"/>
                  </a:lnTo>
                  <a:lnTo>
                    <a:pt x="105844" y="72803"/>
                  </a:lnTo>
                  <a:lnTo>
                    <a:pt x="89124" y="130460"/>
                  </a:lnTo>
                  <a:lnTo>
                    <a:pt x="72475" y="184238"/>
                  </a:lnTo>
                  <a:lnTo>
                    <a:pt x="67658" y="241803"/>
                  </a:lnTo>
                  <a:lnTo>
                    <a:pt x="67415" y="253249"/>
                  </a:lnTo>
                  <a:lnTo>
                    <a:pt x="69102" y="259031"/>
                  </a:lnTo>
                  <a:lnTo>
                    <a:pt x="72075" y="261036"/>
                  </a:lnTo>
                  <a:lnTo>
                    <a:pt x="75907" y="260524"/>
                  </a:lnTo>
                  <a:lnTo>
                    <a:pt x="85095" y="252558"/>
                  </a:lnTo>
                  <a:lnTo>
                    <a:pt x="98198" y="232479"/>
                  </a:lnTo>
                  <a:lnTo>
                    <a:pt x="110909" y="200845"/>
                  </a:lnTo>
                  <a:lnTo>
                    <a:pt x="113815" y="198207"/>
                  </a:lnTo>
                  <a:lnTo>
                    <a:pt x="116677" y="199222"/>
                  </a:lnTo>
                  <a:lnTo>
                    <a:pt x="119509" y="202672"/>
                  </a:lnTo>
                  <a:lnTo>
                    <a:pt x="123496" y="225197"/>
                  </a:lnTo>
                  <a:lnTo>
                    <a:pt x="126829" y="230159"/>
                  </a:lnTo>
                  <a:lnTo>
                    <a:pt x="131825" y="232543"/>
                  </a:lnTo>
                  <a:lnTo>
                    <a:pt x="137930" y="233207"/>
                  </a:lnTo>
                  <a:lnTo>
                    <a:pt x="143848" y="230876"/>
                  </a:lnTo>
                  <a:lnTo>
                    <a:pt x="155355" y="220890"/>
                  </a:lnTo>
                  <a:lnTo>
                    <a:pt x="188940" y="164239"/>
                  </a:lnTo>
                  <a:lnTo>
                    <a:pt x="217834" y="110123"/>
                  </a:lnTo>
                  <a:lnTo>
                    <a:pt x="220232" y="108139"/>
                  </a:lnTo>
                  <a:lnTo>
                    <a:pt x="221830" y="110515"/>
                  </a:lnTo>
                  <a:lnTo>
                    <a:pt x="233798" y="165298"/>
                  </a:lnTo>
                  <a:lnTo>
                    <a:pt x="240021" y="182498"/>
                  </a:lnTo>
                  <a:lnTo>
                    <a:pt x="248949" y="196307"/>
                  </a:lnTo>
                  <a:lnTo>
                    <a:pt x="249297" y="201653"/>
                  </a:lnTo>
                  <a:lnTo>
                    <a:pt x="246754" y="206142"/>
                  </a:lnTo>
                  <a:lnTo>
                    <a:pt x="238382" y="215445"/>
                  </a:lnTo>
                  <a:lnTo>
                    <a:pt x="231579" y="228825"/>
                  </a:lnTo>
                  <a:lnTo>
                    <a:pt x="230405" y="246482"/>
                  </a:lnTo>
                  <a:lnTo>
                    <a:pt x="231386" y="256368"/>
                  </a:lnTo>
                  <a:lnTo>
                    <a:pt x="239873" y="272284"/>
                  </a:lnTo>
                  <a:lnTo>
                    <a:pt x="246019" y="279117"/>
                  </a:lnTo>
                  <a:lnTo>
                    <a:pt x="253815" y="282748"/>
                  </a:lnTo>
                  <a:lnTo>
                    <a:pt x="272339" y="284317"/>
                  </a:lnTo>
                  <a:lnTo>
                    <a:pt x="287968" y="279466"/>
                  </a:lnTo>
                  <a:lnTo>
                    <a:pt x="294725" y="275584"/>
                  </a:lnTo>
                  <a:lnTo>
                    <a:pt x="299229" y="268373"/>
                  </a:lnTo>
                  <a:lnTo>
                    <a:pt x="304234" y="248034"/>
                  </a:lnTo>
                  <a:lnTo>
                    <a:pt x="302634" y="215010"/>
                  </a:lnTo>
                  <a:lnTo>
                    <a:pt x="291888" y="186220"/>
                  </a:lnTo>
                  <a:lnTo>
                    <a:pt x="289017" y="183834"/>
                  </a:lnTo>
                  <a:lnTo>
                    <a:pt x="287103" y="185942"/>
                  </a:lnTo>
                  <a:lnTo>
                    <a:pt x="285827" y="191045"/>
                  </a:lnTo>
                  <a:lnTo>
                    <a:pt x="289340" y="204112"/>
                  </a:lnTo>
                  <a:lnTo>
                    <a:pt x="297990" y="218240"/>
                  </a:lnTo>
                  <a:lnTo>
                    <a:pt x="353997" y="276533"/>
                  </a:lnTo>
                  <a:lnTo>
                    <a:pt x="360933" y="280101"/>
                  </a:lnTo>
                  <a:lnTo>
                    <a:pt x="368331" y="280630"/>
                  </a:lnTo>
                  <a:lnTo>
                    <a:pt x="376037" y="279134"/>
                  </a:lnTo>
                  <a:lnTo>
                    <a:pt x="400134" y="263776"/>
                  </a:lnTo>
                  <a:lnTo>
                    <a:pt x="424733" y="2428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5020656" y="5009278"/>
              <a:ext cx="248854" cy="381335"/>
            </a:xfrm>
            <a:custGeom>
              <a:avLst/>
              <a:gdLst/>
              <a:ahLst/>
              <a:cxnLst/>
              <a:rect l="0" t="0" r="0" b="0"/>
              <a:pathLst>
                <a:path w="248854" h="381335">
                  <a:moveTo>
                    <a:pt x="130073" y="199698"/>
                  </a:moveTo>
                  <a:lnTo>
                    <a:pt x="103348" y="262796"/>
                  </a:lnTo>
                  <a:lnTo>
                    <a:pt x="88601" y="316466"/>
                  </a:lnTo>
                  <a:lnTo>
                    <a:pt x="77399" y="360626"/>
                  </a:lnTo>
                  <a:lnTo>
                    <a:pt x="72768" y="368929"/>
                  </a:lnTo>
                  <a:lnTo>
                    <a:pt x="60225" y="380620"/>
                  </a:lnTo>
                  <a:lnTo>
                    <a:pt x="52997" y="381334"/>
                  </a:lnTo>
                  <a:lnTo>
                    <a:pt x="37570" y="374730"/>
                  </a:lnTo>
                  <a:lnTo>
                    <a:pt x="26399" y="362550"/>
                  </a:lnTo>
                  <a:lnTo>
                    <a:pt x="7276" y="327713"/>
                  </a:lnTo>
                  <a:lnTo>
                    <a:pt x="0" y="291664"/>
                  </a:lnTo>
                  <a:lnTo>
                    <a:pt x="2261" y="256122"/>
                  </a:lnTo>
                  <a:lnTo>
                    <a:pt x="11322" y="238336"/>
                  </a:lnTo>
                  <a:lnTo>
                    <a:pt x="35322" y="211850"/>
                  </a:lnTo>
                  <a:lnTo>
                    <a:pt x="61112" y="198882"/>
                  </a:lnTo>
                  <a:lnTo>
                    <a:pt x="113846" y="183314"/>
                  </a:lnTo>
                  <a:lnTo>
                    <a:pt x="170984" y="163971"/>
                  </a:lnTo>
                  <a:lnTo>
                    <a:pt x="217986" y="136506"/>
                  </a:lnTo>
                  <a:lnTo>
                    <a:pt x="238202" y="108653"/>
                  </a:lnTo>
                  <a:lnTo>
                    <a:pt x="246856" y="87735"/>
                  </a:lnTo>
                  <a:lnTo>
                    <a:pt x="248853" y="66110"/>
                  </a:lnTo>
                  <a:lnTo>
                    <a:pt x="242601" y="26511"/>
                  </a:lnTo>
                  <a:lnTo>
                    <a:pt x="230702" y="4871"/>
                  </a:lnTo>
                  <a:lnTo>
                    <a:pt x="223971" y="1396"/>
                  </a:lnTo>
                  <a:lnTo>
                    <a:pt x="206631" y="0"/>
                  </a:lnTo>
                  <a:lnTo>
                    <a:pt x="198678" y="3696"/>
                  </a:lnTo>
                  <a:lnTo>
                    <a:pt x="184911" y="17664"/>
                  </a:lnTo>
                  <a:lnTo>
                    <a:pt x="167649" y="51047"/>
                  </a:lnTo>
                  <a:lnTo>
                    <a:pt x="155336" y="102157"/>
                  </a:lnTo>
                  <a:lnTo>
                    <a:pt x="148418" y="164713"/>
                  </a:lnTo>
                  <a:lnTo>
                    <a:pt x="147976" y="218401"/>
                  </a:lnTo>
                  <a:lnTo>
                    <a:pt x="153924" y="276902"/>
                  </a:lnTo>
                  <a:lnTo>
                    <a:pt x="163357" y="32451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4859492" y="4834529"/>
              <a:ext cx="499264" cy="807143"/>
            </a:xfrm>
            <a:custGeom>
              <a:avLst/>
              <a:gdLst/>
              <a:ahLst/>
              <a:cxnLst/>
              <a:rect l="0" t="0" r="0" b="0"/>
              <a:pathLst>
                <a:path w="499264" h="807143">
                  <a:moveTo>
                    <a:pt x="499263" y="0"/>
                  </a:moveTo>
                  <a:lnTo>
                    <a:pt x="486901" y="21778"/>
                  </a:lnTo>
                  <a:lnTo>
                    <a:pt x="472132" y="61282"/>
                  </a:lnTo>
                  <a:lnTo>
                    <a:pt x="438089" y="121090"/>
                  </a:lnTo>
                  <a:lnTo>
                    <a:pt x="405611" y="174982"/>
                  </a:lnTo>
                  <a:lnTo>
                    <a:pt x="364922" y="231172"/>
                  </a:lnTo>
                  <a:lnTo>
                    <a:pt x="323735" y="283652"/>
                  </a:lnTo>
                  <a:lnTo>
                    <a:pt x="279987" y="338535"/>
                  </a:lnTo>
                  <a:lnTo>
                    <a:pt x="230014" y="400535"/>
                  </a:lnTo>
                  <a:lnTo>
                    <a:pt x="193995" y="450595"/>
                  </a:lnTo>
                  <a:lnTo>
                    <a:pt x="155381" y="505080"/>
                  </a:lnTo>
                  <a:lnTo>
                    <a:pt x="121031" y="556768"/>
                  </a:lnTo>
                  <a:lnTo>
                    <a:pt x="91951" y="607217"/>
                  </a:lnTo>
                  <a:lnTo>
                    <a:pt x="62173" y="656373"/>
                  </a:lnTo>
                  <a:lnTo>
                    <a:pt x="34608" y="712401"/>
                  </a:lnTo>
                  <a:lnTo>
                    <a:pt x="5047" y="775311"/>
                  </a:lnTo>
                  <a:lnTo>
                    <a:pt x="0" y="8071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5360995" y="5217297"/>
              <a:ext cx="39366" cy="139664"/>
            </a:xfrm>
            <a:custGeom>
              <a:avLst/>
              <a:gdLst/>
              <a:ahLst/>
              <a:cxnLst/>
              <a:rect l="0" t="0" r="0" b="0"/>
              <a:pathLst>
                <a:path w="39366" h="139664">
                  <a:moveTo>
                    <a:pt x="39365" y="0"/>
                  </a:moveTo>
                  <a:lnTo>
                    <a:pt x="20041" y="59627"/>
                  </a:lnTo>
                  <a:lnTo>
                    <a:pt x="2201" y="113903"/>
                  </a:lnTo>
                  <a:lnTo>
                    <a:pt x="0" y="139663"/>
                  </a:lnTo>
                  <a:lnTo>
                    <a:pt x="1103" y="138412"/>
                  </a:lnTo>
                  <a:lnTo>
                    <a:pt x="6081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5450287" y="5079743"/>
              <a:ext cx="282916" cy="295488"/>
            </a:xfrm>
            <a:custGeom>
              <a:avLst/>
              <a:gdLst/>
              <a:ahLst/>
              <a:cxnLst/>
              <a:rect l="0" t="0" r="0" b="0"/>
              <a:pathLst>
                <a:path w="282916" h="295488">
                  <a:moveTo>
                    <a:pt x="0" y="4418"/>
                  </a:moveTo>
                  <a:lnTo>
                    <a:pt x="13252" y="0"/>
                  </a:lnTo>
                  <a:lnTo>
                    <a:pt x="19005" y="548"/>
                  </a:lnTo>
                  <a:lnTo>
                    <a:pt x="30328" y="6088"/>
                  </a:lnTo>
                  <a:lnTo>
                    <a:pt x="39058" y="19645"/>
                  </a:lnTo>
                  <a:lnTo>
                    <a:pt x="42681" y="28437"/>
                  </a:lnTo>
                  <a:lnTo>
                    <a:pt x="43362" y="62899"/>
                  </a:lnTo>
                  <a:lnTo>
                    <a:pt x="36234" y="116884"/>
                  </a:lnTo>
                  <a:lnTo>
                    <a:pt x="31401" y="172611"/>
                  </a:lnTo>
                  <a:lnTo>
                    <a:pt x="25811" y="226546"/>
                  </a:lnTo>
                  <a:lnTo>
                    <a:pt x="27063" y="257816"/>
                  </a:lnTo>
                  <a:lnTo>
                    <a:pt x="33909" y="272982"/>
                  </a:lnTo>
                  <a:lnTo>
                    <a:pt x="38324" y="275917"/>
                  </a:lnTo>
                  <a:lnTo>
                    <a:pt x="43116" y="276024"/>
                  </a:lnTo>
                  <a:lnTo>
                    <a:pt x="48159" y="274246"/>
                  </a:lnTo>
                  <a:lnTo>
                    <a:pt x="58695" y="262409"/>
                  </a:lnTo>
                  <a:lnTo>
                    <a:pt x="80525" y="229093"/>
                  </a:lnTo>
                  <a:lnTo>
                    <a:pt x="85118" y="227242"/>
                  </a:lnTo>
                  <a:lnTo>
                    <a:pt x="89105" y="229705"/>
                  </a:lnTo>
                  <a:lnTo>
                    <a:pt x="92687" y="235046"/>
                  </a:lnTo>
                  <a:lnTo>
                    <a:pt x="93227" y="242305"/>
                  </a:lnTo>
                  <a:lnTo>
                    <a:pt x="80463" y="295403"/>
                  </a:lnTo>
                  <a:lnTo>
                    <a:pt x="82304" y="295487"/>
                  </a:lnTo>
                  <a:lnTo>
                    <a:pt x="98543" y="280109"/>
                  </a:lnTo>
                  <a:lnTo>
                    <a:pt x="126074" y="222444"/>
                  </a:lnTo>
                  <a:lnTo>
                    <a:pt x="159992" y="159603"/>
                  </a:lnTo>
                  <a:lnTo>
                    <a:pt x="164908" y="149480"/>
                  </a:lnTo>
                  <a:lnTo>
                    <a:pt x="168186" y="146429"/>
                  </a:lnTo>
                  <a:lnTo>
                    <a:pt x="170371" y="148094"/>
                  </a:lnTo>
                  <a:lnTo>
                    <a:pt x="173446" y="168106"/>
                  </a:lnTo>
                  <a:lnTo>
                    <a:pt x="168042" y="229576"/>
                  </a:lnTo>
                  <a:lnTo>
                    <a:pt x="167501" y="240507"/>
                  </a:lnTo>
                  <a:lnTo>
                    <a:pt x="168990" y="245946"/>
                  </a:lnTo>
                  <a:lnTo>
                    <a:pt x="171832" y="247723"/>
                  </a:lnTo>
                  <a:lnTo>
                    <a:pt x="175575" y="247057"/>
                  </a:lnTo>
                  <a:lnTo>
                    <a:pt x="184666" y="236457"/>
                  </a:lnTo>
                  <a:lnTo>
                    <a:pt x="217571" y="179104"/>
                  </a:lnTo>
                  <a:lnTo>
                    <a:pt x="231400" y="158597"/>
                  </a:lnTo>
                  <a:lnTo>
                    <a:pt x="234703" y="158055"/>
                  </a:lnTo>
                  <a:lnTo>
                    <a:pt x="236905" y="161392"/>
                  </a:lnTo>
                  <a:lnTo>
                    <a:pt x="240730" y="203392"/>
                  </a:lnTo>
                  <a:lnTo>
                    <a:pt x="241052" y="224446"/>
                  </a:lnTo>
                  <a:lnTo>
                    <a:pt x="244837" y="230616"/>
                  </a:lnTo>
                  <a:lnTo>
                    <a:pt x="251058" y="233804"/>
                  </a:lnTo>
                  <a:lnTo>
                    <a:pt x="282915" y="23740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5751890" y="5175692"/>
              <a:ext cx="69111" cy="187935"/>
            </a:xfrm>
            <a:custGeom>
              <a:avLst/>
              <a:gdLst/>
              <a:ahLst/>
              <a:cxnLst/>
              <a:rect l="0" t="0" r="0" b="0"/>
              <a:pathLst>
                <a:path w="69111" h="187935">
                  <a:moveTo>
                    <a:pt x="39560" y="83211"/>
                  </a:moveTo>
                  <a:lnTo>
                    <a:pt x="12098" y="112521"/>
                  </a:lnTo>
                  <a:lnTo>
                    <a:pt x="4857" y="126748"/>
                  </a:lnTo>
                  <a:lnTo>
                    <a:pt x="0" y="159186"/>
                  </a:lnTo>
                  <a:lnTo>
                    <a:pt x="3794" y="177382"/>
                  </a:lnTo>
                  <a:lnTo>
                    <a:pt x="7395" y="184823"/>
                  </a:lnTo>
                  <a:lnTo>
                    <a:pt x="14418" y="187934"/>
                  </a:lnTo>
                  <a:lnTo>
                    <a:pt x="34549" y="186461"/>
                  </a:lnTo>
                  <a:lnTo>
                    <a:pt x="51509" y="177177"/>
                  </a:lnTo>
                  <a:lnTo>
                    <a:pt x="58621" y="170818"/>
                  </a:lnTo>
                  <a:lnTo>
                    <a:pt x="66522" y="153890"/>
                  </a:lnTo>
                  <a:lnTo>
                    <a:pt x="69110" y="133115"/>
                  </a:lnTo>
                  <a:lnTo>
                    <a:pt x="63237" y="82111"/>
                  </a:lnTo>
                  <a:lnTo>
                    <a:pt x="56555" y="56834"/>
                  </a:lnTo>
                  <a:lnTo>
                    <a:pt x="30703" y="9231"/>
                  </a:lnTo>
                  <a:lnTo>
                    <a:pt x="31806" y="4305"/>
                  </a:lnTo>
                  <a:lnTo>
                    <a:pt x="36240" y="1945"/>
                  </a:lnTo>
                  <a:lnTo>
                    <a:pt x="6452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5895125" y="5192334"/>
              <a:ext cx="254131" cy="183064"/>
            </a:xfrm>
            <a:custGeom>
              <a:avLst/>
              <a:gdLst/>
              <a:ahLst/>
              <a:cxnLst/>
              <a:rect l="0" t="0" r="0" b="0"/>
              <a:pathLst>
                <a:path w="254131" h="183064">
                  <a:moveTo>
                    <a:pt x="21140" y="0"/>
                  </a:moveTo>
                  <a:lnTo>
                    <a:pt x="6747" y="55507"/>
                  </a:lnTo>
                  <a:lnTo>
                    <a:pt x="0" y="113360"/>
                  </a:lnTo>
                  <a:lnTo>
                    <a:pt x="8141" y="164730"/>
                  </a:lnTo>
                  <a:lnTo>
                    <a:pt x="13398" y="170841"/>
                  </a:lnTo>
                  <a:lnTo>
                    <a:pt x="29103" y="177631"/>
                  </a:lnTo>
                  <a:lnTo>
                    <a:pt x="36619" y="177592"/>
                  </a:lnTo>
                  <a:lnTo>
                    <a:pt x="49900" y="172619"/>
                  </a:lnTo>
                  <a:lnTo>
                    <a:pt x="72191" y="155005"/>
                  </a:lnTo>
                  <a:lnTo>
                    <a:pt x="115186" y="93046"/>
                  </a:lnTo>
                  <a:lnTo>
                    <a:pt x="140049" y="67415"/>
                  </a:lnTo>
                  <a:lnTo>
                    <a:pt x="147565" y="61586"/>
                  </a:lnTo>
                  <a:lnTo>
                    <a:pt x="156275" y="59549"/>
                  </a:lnTo>
                  <a:lnTo>
                    <a:pt x="175813" y="62216"/>
                  </a:lnTo>
                  <a:lnTo>
                    <a:pt x="237868" y="91064"/>
                  </a:lnTo>
                  <a:lnTo>
                    <a:pt x="246062" y="93994"/>
                  </a:lnTo>
                  <a:lnTo>
                    <a:pt x="249676" y="94098"/>
                  </a:lnTo>
                  <a:lnTo>
                    <a:pt x="250236" y="92318"/>
                  </a:lnTo>
                  <a:lnTo>
                    <a:pt x="248760" y="89282"/>
                  </a:lnTo>
                  <a:lnTo>
                    <a:pt x="239724" y="83444"/>
                  </a:lnTo>
                  <a:lnTo>
                    <a:pt x="233431" y="80592"/>
                  </a:lnTo>
                  <a:lnTo>
                    <a:pt x="219042" y="79890"/>
                  </a:lnTo>
                  <a:lnTo>
                    <a:pt x="211322" y="80996"/>
                  </a:lnTo>
                  <a:lnTo>
                    <a:pt x="197814" y="89623"/>
                  </a:lnTo>
                  <a:lnTo>
                    <a:pt x="191622" y="95807"/>
                  </a:lnTo>
                  <a:lnTo>
                    <a:pt x="189344" y="102703"/>
                  </a:lnTo>
                  <a:lnTo>
                    <a:pt x="191744" y="117762"/>
                  </a:lnTo>
                  <a:lnTo>
                    <a:pt x="201439" y="131234"/>
                  </a:lnTo>
                  <a:lnTo>
                    <a:pt x="207908" y="137416"/>
                  </a:lnTo>
                  <a:lnTo>
                    <a:pt x="215919" y="140613"/>
                  </a:lnTo>
                  <a:lnTo>
                    <a:pt x="234681" y="141699"/>
                  </a:lnTo>
                  <a:lnTo>
                    <a:pt x="240240" y="144392"/>
                  </a:lnTo>
                  <a:lnTo>
                    <a:pt x="243020" y="148961"/>
                  </a:lnTo>
                  <a:lnTo>
                    <a:pt x="251160" y="180353"/>
                  </a:lnTo>
                  <a:lnTo>
                    <a:pt x="252150" y="182181"/>
                  </a:lnTo>
                  <a:lnTo>
                    <a:pt x="254130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6206531" y="5100803"/>
              <a:ext cx="192356" cy="269688"/>
            </a:xfrm>
            <a:custGeom>
              <a:avLst/>
              <a:gdLst/>
              <a:ahLst/>
              <a:cxnLst/>
              <a:rect l="0" t="0" r="0" b="0"/>
              <a:pathLst>
                <a:path w="192356" h="269688">
                  <a:moveTo>
                    <a:pt x="109145" y="0"/>
                  </a:moveTo>
                  <a:lnTo>
                    <a:pt x="96783" y="14210"/>
                  </a:lnTo>
                  <a:lnTo>
                    <a:pt x="72124" y="72050"/>
                  </a:lnTo>
                  <a:lnTo>
                    <a:pt x="49641" y="134623"/>
                  </a:lnTo>
                  <a:lnTo>
                    <a:pt x="25403" y="195335"/>
                  </a:lnTo>
                  <a:lnTo>
                    <a:pt x="3640" y="227709"/>
                  </a:lnTo>
                  <a:lnTo>
                    <a:pt x="901" y="229469"/>
                  </a:lnTo>
                  <a:lnTo>
                    <a:pt x="0" y="227869"/>
                  </a:lnTo>
                  <a:lnTo>
                    <a:pt x="324" y="224028"/>
                  </a:lnTo>
                  <a:lnTo>
                    <a:pt x="3313" y="220543"/>
                  </a:lnTo>
                  <a:lnTo>
                    <a:pt x="14031" y="214206"/>
                  </a:lnTo>
                  <a:lnTo>
                    <a:pt x="28040" y="213238"/>
                  </a:lnTo>
                  <a:lnTo>
                    <a:pt x="42588" y="216814"/>
                  </a:lnTo>
                  <a:lnTo>
                    <a:pt x="66994" y="234177"/>
                  </a:lnTo>
                  <a:lnTo>
                    <a:pt x="72723" y="239328"/>
                  </a:lnTo>
                  <a:lnTo>
                    <a:pt x="75618" y="246461"/>
                  </a:lnTo>
                  <a:lnTo>
                    <a:pt x="76369" y="264248"/>
                  </a:lnTo>
                  <a:lnTo>
                    <a:pt x="78049" y="268621"/>
                  </a:lnTo>
                  <a:lnTo>
                    <a:pt x="81018" y="269687"/>
                  </a:lnTo>
                  <a:lnTo>
                    <a:pt x="84846" y="268549"/>
                  </a:lnTo>
                  <a:lnTo>
                    <a:pt x="99069" y="253696"/>
                  </a:lnTo>
                  <a:lnTo>
                    <a:pt x="138588" y="197741"/>
                  </a:lnTo>
                  <a:lnTo>
                    <a:pt x="155981" y="174160"/>
                  </a:lnTo>
                  <a:lnTo>
                    <a:pt x="161633" y="170655"/>
                  </a:lnTo>
                  <a:lnTo>
                    <a:pt x="167251" y="170169"/>
                  </a:lnTo>
                  <a:lnTo>
                    <a:pt x="172846" y="171693"/>
                  </a:lnTo>
                  <a:lnTo>
                    <a:pt x="176575" y="176407"/>
                  </a:lnTo>
                  <a:lnTo>
                    <a:pt x="190184" y="232195"/>
                  </a:lnTo>
                  <a:lnTo>
                    <a:pt x="192355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6411834" y="5284278"/>
              <a:ext cx="258137" cy="290825"/>
            </a:xfrm>
            <a:custGeom>
              <a:avLst/>
              <a:gdLst/>
              <a:ahLst/>
              <a:cxnLst/>
              <a:rect l="0" t="0" r="0" b="0"/>
              <a:pathLst>
                <a:path w="258137" h="290825">
                  <a:moveTo>
                    <a:pt x="28657" y="99440"/>
                  </a:moveTo>
                  <a:lnTo>
                    <a:pt x="10988" y="103858"/>
                  </a:lnTo>
                  <a:lnTo>
                    <a:pt x="5783" y="108857"/>
                  </a:lnTo>
                  <a:lnTo>
                    <a:pt x="0" y="124274"/>
                  </a:lnTo>
                  <a:lnTo>
                    <a:pt x="1162" y="158163"/>
                  </a:lnTo>
                  <a:lnTo>
                    <a:pt x="11779" y="188647"/>
                  </a:lnTo>
                  <a:lnTo>
                    <a:pt x="18330" y="194969"/>
                  </a:lnTo>
                  <a:lnTo>
                    <a:pt x="35470" y="201994"/>
                  </a:lnTo>
                  <a:lnTo>
                    <a:pt x="55416" y="200185"/>
                  </a:lnTo>
                  <a:lnTo>
                    <a:pt x="65912" y="197114"/>
                  </a:lnTo>
                  <a:lnTo>
                    <a:pt x="84971" y="183839"/>
                  </a:lnTo>
                  <a:lnTo>
                    <a:pt x="100838" y="164688"/>
                  </a:lnTo>
                  <a:lnTo>
                    <a:pt x="121876" y="105727"/>
                  </a:lnTo>
                  <a:lnTo>
                    <a:pt x="126275" y="55036"/>
                  </a:lnTo>
                  <a:lnTo>
                    <a:pt x="120554" y="20742"/>
                  </a:lnTo>
                  <a:lnTo>
                    <a:pt x="112338" y="1593"/>
                  </a:lnTo>
                  <a:lnTo>
                    <a:pt x="110332" y="0"/>
                  </a:lnTo>
                  <a:lnTo>
                    <a:pt x="110569" y="10557"/>
                  </a:lnTo>
                  <a:lnTo>
                    <a:pt x="124898" y="41716"/>
                  </a:lnTo>
                  <a:lnTo>
                    <a:pt x="164373" y="97816"/>
                  </a:lnTo>
                  <a:lnTo>
                    <a:pt x="196171" y="153775"/>
                  </a:lnTo>
                  <a:lnTo>
                    <a:pt x="204193" y="172591"/>
                  </a:lnTo>
                  <a:lnTo>
                    <a:pt x="210401" y="178718"/>
                  </a:lnTo>
                  <a:lnTo>
                    <a:pt x="242005" y="195948"/>
                  </a:lnTo>
                  <a:lnTo>
                    <a:pt x="248552" y="202610"/>
                  </a:lnTo>
                  <a:lnTo>
                    <a:pt x="255826" y="219875"/>
                  </a:lnTo>
                  <a:lnTo>
                    <a:pt x="258136" y="239876"/>
                  </a:lnTo>
                  <a:lnTo>
                    <a:pt x="256080" y="261092"/>
                  </a:lnTo>
                  <a:lnTo>
                    <a:pt x="252388" y="269154"/>
                  </a:lnTo>
                  <a:lnTo>
                    <a:pt x="240889" y="280577"/>
                  </a:lnTo>
                  <a:lnTo>
                    <a:pt x="220042" y="29082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1514431" y="5591744"/>
              <a:ext cx="249632" cy="99854"/>
            </a:xfrm>
            <a:custGeom>
              <a:avLst/>
              <a:gdLst/>
              <a:ahLst/>
              <a:cxnLst/>
              <a:rect l="0" t="0" r="0" b="0"/>
              <a:pathLst>
                <a:path w="249632" h="99854">
                  <a:moveTo>
                    <a:pt x="0" y="0"/>
                  </a:moveTo>
                  <a:lnTo>
                    <a:pt x="57697" y="15118"/>
                  </a:lnTo>
                  <a:lnTo>
                    <a:pt x="113865" y="34944"/>
                  </a:lnTo>
                  <a:lnTo>
                    <a:pt x="175857" y="61297"/>
                  </a:lnTo>
                  <a:lnTo>
                    <a:pt x="239137" y="94459"/>
                  </a:lnTo>
                  <a:lnTo>
                    <a:pt x="249631" y="998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1988776" y="5458608"/>
            <a:ext cx="3702822" cy="973563"/>
            <a:chOff x="1988776" y="5458608"/>
            <a:chExt cx="3702822" cy="973563"/>
          </a:xfrm>
        </p:grpSpPr>
        <p:sp>
          <p:nvSpPr>
            <p:cNvPr id="132" name="Freeform 131"/>
            <p:cNvSpPr/>
            <p:nvPr/>
          </p:nvSpPr>
          <p:spPr>
            <a:xfrm>
              <a:off x="1988776" y="5666634"/>
              <a:ext cx="16598" cy="216348"/>
            </a:xfrm>
            <a:custGeom>
              <a:avLst/>
              <a:gdLst/>
              <a:ahLst/>
              <a:cxnLst/>
              <a:rect l="0" t="0" r="0" b="0"/>
              <a:pathLst>
                <a:path w="16598" h="216348">
                  <a:moveTo>
                    <a:pt x="8276" y="0"/>
                  </a:moveTo>
                  <a:lnTo>
                    <a:pt x="2557" y="21778"/>
                  </a:lnTo>
                  <a:lnTo>
                    <a:pt x="297" y="77426"/>
                  </a:lnTo>
                  <a:lnTo>
                    <a:pt x="0" y="133106"/>
                  </a:lnTo>
                  <a:lnTo>
                    <a:pt x="6545" y="193116"/>
                  </a:lnTo>
                  <a:lnTo>
                    <a:pt x="8431" y="209720"/>
                  </a:lnTo>
                  <a:lnTo>
                    <a:pt x="10228" y="212854"/>
                  </a:lnTo>
                  <a:lnTo>
                    <a:pt x="16597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2038657" y="5458608"/>
              <a:ext cx="16643" cy="16643"/>
            </a:xfrm>
            <a:custGeom>
              <a:avLst/>
              <a:gdLst/>
              <a:ahLst/>
              <a:cxnLst/>
              <a:rect l="0" t="0" r="0" b="0"/>
              <a:pathLst>
                <a:path w="16643" h="16643">
                  <a:moveTo>
                    <a:pt x="0" y="0"/>
                  </a:moveTo>
                  <a:lnTo>
                    <a:pt x="16642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2088583" y="5683276"/>
              <a:ext cx="191385" cy="166992"/>
            </a:xfrm>
            <a:custGeom>
              <a:avLst/>
              <a:gdLst/>
              <a:ahLst/>
              <a:cxnLst/>
              <a:rect l="0" t="0" r="0" b="0"/>
              <a:pathLst>
                <a:path w="191385" h="166992">
                  <a:moveTo>
                    <a:pt x="0" y="0"/>
                  </a:moveTo>
                  <a:lnTo>
                    <a:pt x="925" y="62491"/>
                  </a:lnTo>
                  <a:lnTo>
                    <a:pt x="7165" y="119097"/>
                  </a:lnTo>
                  <a:lnTo>
                    <a:pt x="12396" y="148084"/>
                  </a:lnTo>
                  <a:lnTo>
                    <a:pt x="13811" y="150498"/>
                  </a:lnTo>
                  <a:lnTo>
                    <a:pt x="14755" y="148410"/>
                  </a:lnTo>
                  <a:lnTo>
                    <a:pt x="23696" y="87704"/>
                  </a:lnTo>
                  <a:lnTo>
                    <a:pt x="31796" y="68565"/>
                  </a:lnTo>
                  <a:lnTo>
                    <a:pt x="55180" y="38096"/>
                  </a:lnTo>
                  <a:lnTo>
                    <a:pt x="76446" y="24437"/>
                  </a:lnTo>
                  <a:lnTo>
                    <a:pt x="82399" y="25537"/>
                  </a:lnTo>
                  <a:lnTo>
                    <a:pt x="87293" y="29968"/>
                  </a:lnTo>
                  <a:lnTo>
                    <a:pt x="98597" y="53875"/>
                  </a:lnTo>
                  <a:lnTo>
                    <a:pt x="105336" y="86846"/>
                  </a:lnTo>
                  <a:lnTo>
                    <a:pt x="103196" y="134984"/>
                  </a:lnTo>
                  <a:lnTo>
                    <a:pt x="96426" y="164503"/>
                  </a:lnTo>
                  <a:lnTo>
                    <a:pt x="96643" y="166991"/>
                  </a:lnTo>
                  <a:lnTo>
                    <a:pt x="101816" y="159894"/>
                  </a:lnTo>
                  <a:lnTo>
                    <a:pt x="122919" y="99317"/>
                  </a:lnTo>
                  <a:lnTo>
                    <a:pt x="142179" y="62524"/>
                  </a:lnTo>
                  <a:lnTo>
                    <a:pt x="147486" y="55552"/>
                  </a:lnTo>
                  <a:lnTo>
                    <a:pt x="151949" y="53677"/>
                  </a:lnTo>
                  <a:lnTo>
                    <a:pt x="155848" y="55200"/>
                  </a:lnTo>
                  <a:lnTo>
                    <a:pt x="159372" y="58989"/>
                  </a:lnTo>
                  <a:lnTo>
                    <a:pt x="168750" y="81992"/>
                  </a:lnTo>
                  <a:lnTo>
                    <a:pt x="178633" y="144612"/>
                  </a:lnTo>
                  <a:lnTo>
                    <a:pt x="181035" y="150957"/>
                  </a:lnTo>
                  <a:lnTo>
                    <a:pt x="183560" y="154263"/>
                  </a:lnTo>
                  <a:lnTo>
                    <a:pt x="191384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2330605" y="5724653"/>
              <a:ext cx="121666" cy="314163"/>
            </a:xfrm>
            <a:custGeom>
              <a:avLst/>
              <a:gdLst/>
              <a:ahLst/>
              <a:cxnLst/>
              <a:rect l="0" t="0" r="0" b="0"/>
              <a:pathLst>
                <a:path w="121666" h="314163">
                  <a:moveTo>
                    <a:pt x="24252" y="125044"/>
                  </a:moveTo>
                  <a:lnTo>
                    <a:pt x="21786" y="175233"/>
                  </a:lnTo>
                  <a:lnTo>
                    <a:pt x="12670" y="237173"/>
                  </a:lnTo>
                  <a:lnTo>
                    <a:pt x="1690" y="298846"/>
                  </a:lnTo>
                  <a:lnTo>
                    <a:pt x="356" y="314162"/>
                  </a:lnTo>
                  <a:lnTo>
                    <a:pt x="0" y="313068"/>
                  </a:lnTo>
                  <a:lnTo>
                    <a:pt x="3846" y="275906"/>
                  </a:lnTo>
                  <a:lnTo>
                    <a:pt x="14444" y="212984"/>
                  </a:lnTo>
                  <a:lnTo>
                    <a:pt x="27382" y="151579"/>
                  </a:lnTo>
                  <a:lnTo>
                    <a:pt x="36534" y="93055"/>
                  </a:lnTo>
                  <a:lnTo>
                    <a:pt x="47600" y="59656"/>
                  </a:lnTo>
                  <a:lnTo>
                    <a:pt x="81035" y="4313"/>
                  </a:lnTo>
                  <a:lnTo>
                    <a:pt x="87071" y="1103"/>
                  </a:lnTo>
                  <a:lnTo>
                    <a:pt x="101173" y="0"/>
                  </a:lnTo>
                  <a:lnTo>
                    <a:pt x="106968" y="2850"/>
                  </a:lnTo>
                  <a:lnTo>
                    <a:pt x="115872" y="13413"/>
                  </a:lnTo>
                  <a:lnTo>
                    <a:pt x="121665" y="39371"/>
                  </a:lnTo>
                  <a:lnTo>
                    <a:pt x="114732" y="96286"/>
                  </a:lnTo>
                  <a:lnTo>
                    <a:pt x="108844" y="114112"/>
                  </a:lnTo>
                  <a:lnTo>
                    <a:pt x="100063" y="128198"/>
                  </a:lnTo>
                  <a:lnTo>
                    <a:pt x="96982" y="130845"/>
                  </a:lnTo>
                  <a:lnTo>
                    <a:pt x="94928" y="130760"/>
                  </a:lnTo>
                  <a:lnTo>
                    <a:pt x="90820" y="12504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2490502" y="5741523"/>
              <a:ext cx="80703" cy="100682"/>
            </a:xfrm>
            <a:custGeom>
              <a:avLst/>
              <a:gdLst/>
              <a:ahLst/>
              <a:cxnLst/>
              <a:rect l="0" t="0" r="0" b="0"/>
              <a:pathLst>
                <a:path w="80703" h="100682">
                  <a:moveTo>
                    <a:pt x="80702" y="0"/>
                  </a:moveTo>
                  <a:lnTo>
                    <a:pt x="63033" y="0"/>
                  </a:lnTo>
                  <a:lnTo>
                    <a:pt x="55978" y="2774"/>
                  </a:lnTo>
                  <a:lnTo>
                    <a:pt x="15151" y="36861"/>
                  </a:lnTo>
                  <a:lnTo>
                    <a:pt x="5957" y="51516"/>
                  </a:lnTo>
                  <a:lnTo>
                    <a:pt x="0" y="79778"/>
                  </a:lnTo>
                  <a:lnTo>
                    <a:pt x="1937" y="87394"/>
                  </a:lnTo>
                  <a:lnTo>
                    <a:pt x="6003" y="93396"/>
                  </a:lnTo>
                  <a:lnTo>
                    <a:pt x="11487" y="98322"/>
                  </a:lnTo>
                  <a:lnTo>
                    <a:pt x="18841" y="100681"/>
                  </a:lnTo>
                  <a:lnTo>
                    <a:pt x="45936" y="99585"/>
                  </a:lnTo>
                  <a:lnTo>
                    <a:pt x="63401" y="95727"/>
                  </a:lnTo>
                  <a:lnTo>
                    <a:pt x="69168" y="90631"/>
                  </a:lnTo>
                  <a:lnTo>
                    <a:pt x="80702" y="582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2645328" y="5749844"/>
              <a:ext cx="83977" cy="124862"/>
            </a:xfrm>
            <a:custGeom>
              <a:avLst/>
              <a:gdLst/>
              <a:ahLst/>
              <a:cxnLst/>
              <a:rect l="0" t="0" r="0" b="0"/>
              <a:pathLst>
                <a:path w="83977" h="124862">
                  <a:moveTo>
                    <a:pt x="75655" y="0"/>
                  </a:moveTo>
                  <a:lnTo>
                    <a:pt x="34000" y="15118"/>
                  </a:lnTo>
                  <a:lnTo>
                    <a:pt x="15441" y="29854"/>
                  </a:lnTo>
                  <a:lnTo>
                    <a:pt x="3898" y="43779"/>
                  </a:lnTo>
                  <a:lnTo>
                    <a:pt x="0" y="61679"/>
                  </a:lnTo>
                  <a:lnTo>
                    <a:pt x="5032" y="98887"/>
                  </a:lnTo>
                  <a:lnTo>
                    <a:pt x="17146" y="113600"/>
                  </a:lnTo>
                  <a:lnTo>
                    <a:pt x="25554" y="120113"/>
                  </a:lnTo>
                  <a:lnTo>
                    <a:pt x="33933" y="123530"/>
                  </a:lnTo>
                  <a:lnTo>
                    <a:pt x="50640" y="124861"/>
                  </a:lnTo>
                  <a:lnTo>
                    <a:pt x="83976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2829954" y="5475250"/>
              <a:ext cx="40809" cy="441016"/>
            </a:xfrm>
            <a:custGeom>
              <a:avLst/>
              <a:gdLst/>
              <a:ahLst/>
              <a:cxnLst/>
              <a:rect l="0" t="0" r="0" b="0"/>
              <a:pathLst>
                <a:path w="40809" h="441016">
                  <a:moveTo>
                    <a:pt x="40808" y="0"/>
                  </a:moveTo>
                  <a:lnTo>
                    <a:pt x="29226" y="55162"/>
                  </a:lnTo>
                  <a:lnTo>
                    <a:pt x="24832" y="115723"/>
                  </a:lnTo>
                  <a:lnTo>
                    <a:pt x="17610" y="177585"/>
                  </a:lnTo>
                  <a:lnTo>
                    <a:pt x="9034" y="239824"/>
                  </a:lnTo>
                  <a:lnTo>
                    <a:pt x="5257" y="298996"/>
                  </a:lnTo>
                  <a:lnTo>
                    <a:pt x="0" y="356806"/>
                  </a:lnTo>
                  <a:lnTo>
                    <a:pt x="1825" y="410102"/>
                  </a:lnTo>
                  <a:lnTo>
                    <a:pt x="7523" y="4410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2804193" y="5666634"/>
              <a:ext cx="141459" cy="83211"/>
            </a:xfrm>
            <a:custGeom>
              <a:avLst/>
              <a:gdLst/>
              <a:ahLst/>
              <a:cxnLst/>
              <a:rect l="0" t="0" r="0" b="0"/>
              <a:pathLst>
                <a:path w="141459" h="83211">
                  <a:moveTo>
                    <a:pt x="0" y="0"/>
                  </a:moveTo>
                  <a:lnTo>
                    <a:pt x="27581" y="23163"/>
                  </a:lnTo>
                  <a:lnTo>
                    <a:pt x="83954" y="48395"/>
                  </a:lnTo>
                  <a:lnTo>
                    <a:pt x="141458" y="832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3338122" y="5708259"/>
              <a:ext cx="216637" cy="191351"/>
            </a:xfrm>
            <a:custGeom>
              <a:avLst/>
              <a:gdLst/>
              <a:ahLst/>
              <a:cxnLst/>
              <a:rect l="0" t="0" r="0" b="0"/>
              <a:pathLst>
                <a:path w="216637" h="191351">
                  <a:moveTo>
                    <a:pt x="15261" y="33264"/>
                  </a:moveTo>
                  <a:lnTo>
                    <a:pt x="6426" y="42099"/>
                  </a:lnTo>
                  <a:lnTo>
                    <a:pt x="2088" y="58764"/>
                  </a:lnTo>
                  <a:lnTo>
                    <a:pt x="0" y="113772"/>
                  </a:lnTo>
                  <a:lnTo>
                    <a:pt x="10260" y="164767"/>
                  </a:lnTo>
                  <a:lnTo>
                    <a:pt x="22614" y="186463"/>
                  </a:lnTo>
                  <a:lnTo>
                    <a:pt x="29408" y="189946"/>
                  </a:lnTo>
                  <a:lnTo>
                    <a:pt x="46820" y="191350"/>
                  </a:lnTo>
                  <a:lnTo>
                    <a:pt x="53867" y="188581"/>
                  </a:lnTo>
                  <a:lnTo>
                    <a:pt x="64162" y="178108"/>
                  </a:lnTo>
                  <a:lnTo>
                    <a:pt x="79573" y="156618"/>
                  </a:lnTo>
                  <a:lnTo>
                    <a:pt x="87016" y="123849"/>
                  </a:lnTo>
                  <a:lnTo>
                    <a:pt x="87272" y="66789"/>
                  </a:lnTo>
                  <a:lnTo>
                    <a:pt x="82399" y="45391"/>
                  </a:lnTo>
                  <a:lnTo>
                    <a:pt x="69260" y="18674"/>
                  </a:lnTo>
                  <a:lnTo>
                    <a:pt x="58984" y="4898"/>
                  </a:lnTo>
                  <a:lnTo>
                    <a:pt x="52731" y="1410"/>
                  </a:lnTo>
                  <a:lnTo>
                    <a:pt x="38386" y="0"/>
                  </a:lnTo>
                  <a:lnTo>
                    <a:pt x="34376" y="3691"/>
                  </a:lnTo>
                  <a:lnTo>
                    <a:pt x="32627" y="9851"/>
                  </a:lnTo>
                  <a:lnTo>
                    <a:pt x="32385" y="17655"/>
                  </a:lnTo>
                  <a:lnTo>
                    <a:pt x="34998" y="23783"/>
                  </a:lnTo>
                  <a:lnTo>
                    <a:pt x="45297" y="33057"/>
                  </a:lnTo>
                  <a:lnTo>
                    <a:pt x="106990" y="58111"/>
                  </a:lnTo>
                  <a:lnTo>
                    <a:pt x="122597" y="64648"/>
                  </a:lnTo>
                  <a:lnTo>
                    <a:pt x="135698" y="73716"/>
                  </a:lnTo>
                  <a:lnTo>
                    <a:pt x="196356" y="91193"/>
                  </a:lnTo>
                  <a:lnTo>
                    <a:pt x="209161" y="103390"/>
                  </a:lnTo>
                  <a:lnTo>
                    <a:pt x="213869" y="110525"/>
                  </a:lnTo>
                  <a:lnTo>
                    <a:pt x="216636" y="128316"/>
                  </a:lnTo>
                  <a:lnTo>
                    <a:pt x="212995" y="154192"/>
                  </a:lnTo>
                  <a:lnTo>
                    <a:pt x="206645" y="1747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3912538" y="5491892"/>
              <a:ext cx="73245" cy="332907"/>
            </a:xfrm>
            <a:custGeom>
              <a:avLst/>
              <a:gdLst/>
              <a:ahLst/>
              <a:cxnLst/>
              <a:rect l="0" t="0" r="0" b="0"/>
              <a:pathLst>
                <a:path w="73245" h="332907">
                  <a:moveTo>
                    <a:pt x="56602" y="0"/>
                  </a:moveTo>
                  <a:lnTo>
                    <a:pt x="37856" y="34745"/>
                  </a:lnTo>
                  <a:lnTo>
                    <a:pt x="20603" y="94920"/>
                  </a:lnTo>
                  <a:lnTo>
                    <a:pt x="6684" y="148205"/>
                  </a:lnTo>
                  <a:lnTo>
                    <a:pt x="0" y="209359"/>
                  </a:lnTo>
                  <a:lnTo>
                    <a:pt x="1037" y="270843"/>
                  </a:lnTo>
                  <a:lnTo>
                    <a:pt x="9979" y="307137"/>
                  </a:lnTo>
                  <a:lnTo>
                    <a:pt x="20163" y="321726"/>
                  </a:lnTo>
                  <a:lnTo>
                    <a:pt x="26762" y="328205"/>
                  </a:lnTo>
                  <a:lnTo>
                    <a:pt x="33935" y="331600"/>
                  </a:lnTo>
                  <a:lnTo>
                    <a:pt x="49302" y="332906"/>
                  </a:lnTo>
                  <a:lnTo>
                    <a:pt x="60446" y="330405"/>
                  </a:lnTo>
                  <a:lnTo>
                    <a:pt x="73244" y="3245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3990444" y="5716746"/>
              <a:ext cx="114124" cy="182878"/>
            </a:xfrm>
            <a:custGeom>
              <a:avLst/>
              <a:gdLst/>
              <a:ahLst/>
              <a:cxnLst/>
              <a:rect l="0" t="0" r="0" b="0"/>
              <a:pathLst>
                <a:path w="114124" h="182878">
                  <a:moveTo>
                    <a:pt x="36944" y="16456"/>
                  </a:moveTo>
                  <a:lnTo>
                    <a:pt x="24582" y="30667"/>
                  </a:lnTo>
                  <a:lnTo>
                    <a:pt x="3747" y="85835"/>
                  </a:lnTo>
                  <a:lnTo>
                    <a:pt x="0" y="106463"/>
                  </a:lnTo>
                  <a:lnTo>
                    <a:pt x="1417" y="127958"/>
                  </a:lnTo>
                  <a:lnTo>
                    <a:pt x="11829" y="156435"/>
                  </a:lnTo>
                  <a:lnTo>
                    <a:pt x="31043" y="178022"/>
                  </a:lnTo>
                  <a:lnTo>
                    <a:pt x="38557" y="181489"/>
                  </a:lnTo>
                  <a:lnTo>
                    <a:pt x="54303" y="182877"/>
                  </a:lnTo>
                  <a:lnTo>
                    <a:pt x="78761" y="174042"/>
                  </a:lnTo>
                  <a:lnTo>
                    <a:pt x="92820" y="159843"/>
                  </a:lnTo>
                  <a:lnTo>
                    <a:pt x="108665" y="131057"/>
                  </a:lnTo>
                  <a:lnTo>
                    <a:pt x="114123" y="108995"/>
                  </a:lnTo>
                  <a:lnTo>
                    <a:pt x="110094" y="57165"/>
                  </a:lnTo>
                  <a:lnTo>
                    <a:pt x="103663" y="32700"/>
                  </a:lnTo>
                  <a:lnTo>
                    <a:pt x="91560" y="15663"/>
                  </a:lnTo>
                  <a:lnTo>
                    <a:pt x="69152" y="93"/>
                  </a:lnTo>
                  <a:lnTo>
                    <a:pt x="62114" y="0"/>
                  </a:lnTo>
                  <a:lnTo>
                    <a:pt x="55573" y="2712"/>
                  </a:lnTo>
                  <a:lnTo>
                    <a:pt x="49363" y="7293"/>
                  </a:lnTo>
                  <a:lnTo>
                    <a:pt x="46148" y="14970"/>
                  </a:lnTo>
                  <a:lnTo>
                    <a:pt x="45040" y="35828"/>
                  </a:lnTo>
                  <a:lnTo>
                    <a:pt x="53586" y="7470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4180850" y="5795353"/>
              <a:ext cx="212665" cy="106144"/>
            </a:xfrm>
            <a:custGeom>
              <a:avLst/>
              <a:gdLst/>
              <a:ahLst/>
              <a:cxnLst/>
              <a:rect l="0" t="0" r="0" b="0"/>
              <a:pathLst>
                <a:path w="212665" h="106144">
                  <a:moveTo>
                    <a:pt x="46242" y="4418"/>
                  </a:moveTo>
                  <a:lnTo>
                    <a:pt x="28573" y="0"/>
                  </a:lnTo>
                  <a:lnTo>
                    <a:pt x="21519" y="548"/>
                  </a:lnTo>
                  <a:lnTo>
                    <a:pt x="8750" y="6088"/>
                  </a:lnTo>
                  <a:lnTo>
                    <a:pt x="4606" y="12928"/>
                  </a:lnTo>
                  <a:lnTo>
                    <a:pt x="0" y="32855"/>
                  </a:lnTo>
                  <a:lnTo>
                    <a:pt x="2885" y="52189"/>
                  </a:lnTo>
                  <a:lnTo>
                    <a:pt x="11255" y="70029"/>
                  </a:lnTo>
                  <a:lnTo>
                    <a:pt x="24221" y="87202"/>
                  </a:lnTo>
                  <a:lnTo>
                    <a:pt x="41694" y="99150"/>
                  </a:lnTo>
                  <a:lnTo>
                    <a:pt x="51532" y="103631"/>
                  </a:lnTo>
                  <a:lnTo>
                    <a:pt x="74789" y="106143"/>
                  </a:lnTo>
                  <a:lnTo>
                    <a:pt x="98686" y="103254"/>
                  </a:lnTo>
                  <a:lnTo>
                    <a:pt x="126809" y="91231"/>
                  </a:lnTo>
                  <a:lnTo>
                    <a:pt x="140913" y="81217"/>
                  </a:lnTo>
                  <a:lnTo>
                    <a:pt x="148415" y="63206"/>
                  </a:lnTo>
                  <a:lnTo>
                    <a:pt x="150415" y="51931"/>
                  </a:lnTo>
                  <a:lnTo>
                    <a:pt x="148975" y="43489"/>
                  </a:lnTo>
                  <a:lnTo>
                    <a:pt x="145241" y="36938"/>
                  </a:lnTo>
                  <a:lnTo>
                    <a:pt x="139979" y="31645"/>
                  </a:lnTo>
                  <a:lnTo>
                    <a:pt x="134621" y="29965"/>
                  </a:lnTo>
                  <a:lnTo>
                    <a:pt x="129200" y="30696"/>
                  </a:lnTo>
                  <a:lnTo>
                    <a:pt x="123737" y="33031"/>
                  </a:lnTo>
                  <a:lnTo>
                    <a:pt x="115201" y="43023"/>
                  </a:lnTo>
                  <a:lnTo>
                    <a:pt x="111631" y="49570"/>
                  </a:lnTo>
                  <a:lnTo>
                    <a:pt x="110129" y="64242"/>
                  </a:lnTo>
                  <a:lnTo>
                    <a:pt x="111023" y="72037"/>
                  </a:lnTo>
                  <a:lnTo>
                    <a:pt x="119413" y="85630"/>
                  </a:lnTo>
                  <a:lnTo>
                    <a:pt x="125533" y="91844"/>
                  </a:lnTo>
                  <a:lnTo>
                    <a:pt x="132387" y="95061"/>
                  </a:lnTo>
                  <a:lnTo>
                    <a:pt x="147399" y="96171"/>
                  </a:lnTo>
                  <a:lnTo>
                    <a:pt x="175862" y="87181"/>
                  </a:lnTo>
                  <a:lnTo>
                    <a:pt x="212664" y="6266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4435875" y="5583424"/>
              <a:ext cx="107418" cy="407732"/>
            </a:xfrm>
            <a:custGeom>
              <a:avLst/>
              <a:gdLst/>
              <a:ahLst/>
              <a:cxnLst/>
              <a:rect l="0" t="0" r="0" b="0"/>
              <a:pathLst>
                <a:path w="107418" h="407732">
                  <a:moveTo>
                    <a:pt x="32528" y="0"/>
                  </a:moveTo>
                  <a:lnTo>
                    <a:pt x="10785" y="42579"/>
                  </a:lnTo>
                  <a:lnTo>
                    <a:pt x="3074" y="68705"/>
                  </a:lnTo>
                  <a:lnTo>
                    <a:pt x="0" y="120477"/>
                  </a:lnTo>
                  <a:lnTo>
                    <a:pt x="3811" y="175014"/>
                  </a:lnTo>
                  <a:lnTo>
                    <a:pt x="13466" y="237631"/>
                  </a:lnTo>
                  <a:lnTo>
                    <a:pt x="29785" y="298503"/>
                  </a:lnTo>
                  <a:lnTo>
                    <a:pt x="47323" y="348466"/>
                  </a:lnTo>
                  <a:lnTo>
                    <a:pt x="71847" y="383912"/>
                  </a:lnTo>
                  <a:lnTo>
                    <a:pt x="85136" y="394987"/>
                  </a:lnTo>
                  <a:lnTo>
                    <a:pt x="107417" y="4077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4476724" y="5649992"/>
              <a:ext cx="232990" cy="565832"/>
            </a:xfrm>
            <a:custGeom>
              <a:avLst/>
              <a:gdLst/>
              <a:ahLst/>
              <a:cxnLst/>
              <a:rect l="0" t="0" r="0" b="0"/>
              <a:pathLst>
                <a:path w="232990" h="565832">
                  <a:moveTo>
                    <a:pt x="232989" y="0"/>
                  </a:moveTo>
                  <a:lnTo>
                    <a:pt x="195968" y="62987"/>
                  </a:lnTo>
                  <a:lnTo>
                    <a:pt x="169068" y="118980"/>
                  </a:lnTo>
                  <a:lnTo>
                    <a:pt x="135899" y="178647"/>
                  </a:lnTo>
                  <a:lnTo>
                    <a:pt x="113719" y="228761"/>
                  </a:lnTo>
                  <a:lnTo>
                    <a:pt x="93997" y="283176"/>
                  </a:lnTo>
                  <a:lnTo>
                    <a:pt x="76507" y="338441"/>
                  </a:lnTo>
                  <a:lnTo>
                    <a:pt x="55245" y="392948"/>
                  </a:lnTo>
                  <a:lnTo>
                    <a:pt x="32124" y="451625"/>
                  </a:lnTo>
                  <a:lnTo>
                    <a:pt x="10268" y="509985"/>
                  </a:lnTo>
                  <a:lnTo>
                    <a:pt x="0" y="5658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4723226" y="5833055"/>
              <a:ext cx="127946" cy="216348"/>
            </a:xfrm>
            <a:custGeom>
              <a:avLst/>
              <a:gdLst/>
              <a:ahLst/>
              <a:cxnLst/>
              <a:rect l="0" t="0" r="0" b="0"/>
              <a:pathLst>
                <a:path w="127946" h="216348">
                  <a:moveTo>
                    <a:pt x="28093" y="0"/>
                  </a:moveTo>
                  <a:lnTo>
                    <a:pt x="13699" y="59627"/>
                  </a:lnTo>
                  <a:lnTo>
                    <a:pt x="2596" y="115886"/>
                  </a:lnTo>
                  <a:lnTo>
                    <a:pt x="0" y="124410"/>
                  </a:lnTo>
                  <a:lnTo>
                    <a:pt x="1043" y="129168"/>
                  </a:lnTo>
                  <a:lnTo>
                    <a:pt x="4513" y="131415"/>
                  </a:lnTo>
                  <a:lnTo>
                    <a:pt x="9599" y="131989"/>
                  </a:lnTo>
                  <a:lnTo>
                    <a:pt x="20182" y="127696"/>
                  </a:lnTo>
                  <a:lnTo>
                    <a:pt x="31049" y="118699"/>
                  </a:lnTo>
                  <a:lnTo>
                    <a:pt x="58627" y="86822"/>
                  </a:lnTo>
                  <a:lnTo>
                    <a:pt x="65091" y="84694"/>
                  </a:lnTo>
                  <a:lnTo>
                    <a:pt x="79670" y="87260"/>
                  </a:lnTo>
                  <a:lnTo>
                    <a:pt x="103471" y="94683"/>
                  </a:lnTo>
                  <a:lnTo>
                    <a:pt x="105157" y="97331"/>
                  </a:lnTo>
                  <a:lnTo>
                    <a:pt x="102583" y="100020"/>
                  </a:lnTo>
                  <a:lnTo>
                    <a:pt x="97169" y="102738"/>
                  </a:lnTo>
                  <a:lnTo>
                    <a:pt x="88687" y="113154"/>
                  </a:lnTo>
                  <a:lnTo>
                    <a:pt x="82760" y="127954"/>
                  </a:lnTo>
                  <a:lnTo>
                    <a:pt x="80348" y="156153"/>
                  </a:lnTo>
                  <a:lnTo>
                    <a:pt x="83060" y="173877"/>
                  </a:lnTo>
                  <a:lnTo>
                    <a:pt x="89814" y="188534"/>
                  </a:lnTo>
                  <a:lnTo>
                    <a:pt x="94203" y="195031"/>
                  </a:lnTo>
                  <a:lnTo>
                    <a:pt x="106477" y="204716"/>
                  </a:lnTo>
                  <a:lnTo>
                    <a:pt x="127945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4848390" y="5921531"/>
              <a:ext cx="102635" cy="319425"/>
            </a:xfrm>
            <a:custGeom>
              <a:avLst/>
              <a:gdLst/>
              <a:ahLst/>
              <a:cxnLst/>
              <a:rect l="0" t="0" r="0" b="0"/>
              <a:pathLst>
                <a:path w="102635" h="319425">
                  <a:moveTo>
                    <a:pt x="102634" y="111229"/>
                  </a:moveTo>
                  <a:lnTo>
                    <a:pt x="100168" y="77488"/>
                  </a:lnTo>
                  <a:lnTo>
                    <a:pt x="92361" y="21392"/>
                  </a:lnTo>
                  <a:lnTo>
                    <a:pt x="90238" y="12506"/>
                  </a:lnTo>
                  <a:lnTo>
                    <a:pt x="85124" y="6582"/>
                  </a:lnTo>
                  <a:lnTo>
                    <a:pt x="69580" y="0"/>
                  </a:lnTo>
                  <a:lnTo>
                    <a:pt x="62107" y="1019"/>
                  </a:lnTo>
                  <a:lnTo>
                    <a:pt x="48872" y="9547"/>
                  </a:lnTo>
                  <a:lnTo>
                    <a:pt x="35443" y="29942"/>
                  </a:lnTo>
                  <a:lnTo>
                    <a:pt x="29265" y="68325"/>
                  </a:lnTo>
                  <a:lnTo>
                    <a:pt x="28420" y="89695"/>
                  </a:lnTo>
                  <a:lnTo>
                    <a:pt x="32976" y="106589"/>
                  </a:lnTo>
                  <a:lnTo>
                    <a:pt x="50967" y="132502"/>
                  </a:lnTo>
                  <a:lnTo>
                    <a:pt x="57095" y="135581"/>
                  </a:lnTo>
                  <a:lnTo>
                    <a:pt x="71300" y="136537"/>
                  </a:lnTo>
                  <a:lnTo>
                    <a:pt x="84393" y="131414"/>
                  </a:lnTo>
                  <a:lnTo>
                    <a:pt x="90473" y="127459"/>
                  </a:lnTo>
                  <a:lnTo>
                    <a:pt x="92678" y="127597"/>
                  </a:lnTo>
                  <a:lnTo>
                    <a:pt x="92298" y="130462"/>
                  </a:lnTo>
                  <a:lnTo>
                    <a:pt x="60450" y="185600"/>
                  </a:lnTo>
                  <a:lnTo>
                    <a:pt x="31503" y="240828"/>
                  </a:lnTo>
                  <a:lnTo>
                    <a:pt x="8652" y="296942"/>
                  </a:lnTo>
                  <a:lnTo>
                    <a:pt x="0" y="319424"/>
                  </a:lnTo>
                  <a:lnTo>
                    <a:pt x="929" y="312550"/>
                  </a:lnTo>
                  <a:lnTo>
                    <a:pt x="9983" y="284646"/>
                  </a:lnTo>
                  <a:lnTo>
                    <a:pt x="38303" y="230210"/>
                  </a:lnTo>
                  <a:lnTo>
                    <a:pt x="61029" y="16947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5050876" y="5941228"/>
              <a:ext cx="4795" cy="17295"/>
            </a:xfrm>
            <a:custGeom>
              <a:avLst/>
              <a:gdLst/>
              <a:ahLst/>
              <a:cxnLst/>
              <a:rect l="0" t="0" r="0" b="0"/>
              <a:pathLst>
                <a:path w="4795" h="17295">
                  <a:moveTo>
                    <a:pt x="0" y="0"/>
                  </a:moveTo>
                  <a:lnTo>
                    <a:pt x="4794" y="16232"/>
                  </a:lnTo>
                  <a:lnTo>
                    <a:pt x="4121" y="17294"/>
                  </a:lnTo>
                  <a:lnTo>
                    <a:pt x="0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5069391" y="5991155"/>
              <a:ext cx="172870" cy="141458"/>
            </a:xfrm>
            <a:custGeom>
              <a:avLst/>
              <a:gdLst/>
              <a:ahLst/>
              <a:cxnLst/>
              <a:rect l="0" t="0" r="0" b="0"/>
              <a:pathLst>
                <a:path w="172870" h="141458">
                  <a:moveTo>
                    <a:pt x="31412" y="0"/>
                  </a:moveTo>
                  <a:lnTo>
                    <a:pt x="24826" y="29620"/>
                  </a:lnTo>
                  <a:lnTo>
                    <a:pt x="22013" y="47373"/>
                  </a:lnTo>
                  <a:lnTo>
                    <a:pt x="2340" y="93084"/>
                  </a:lnTo>
                  <a:lnTo>
                    <a:pt x="0" y="112870"/>
                  </a:lnTo>
                  <a:lnTo>
                    <a:pt x="3074" y="119625"/>
                  </a:lnTo>
                  <a:lnTo>
                    <a:pt x="8822" y="124129"/>
                  </a:lnTo>
                  <a:lnTo>
                    <a:pt x="16351" y="127132"/>
                  </a:lnTo>
                  <a:lnTo>
                    <a:pt x="23221" y="127284"/>
                  </a:lnTo>
                  <a:lnTo>
                    <a:pt x="35784" y="122523"/>
                  </a:lnTo>
                  <a:lnTo>
                    <a:pt x="53253" y="105029"/>
                  </a:lnTo>
                  <a:lnTo>
                    <a:pt x="65723" y="77861"/>
                  </a:lnTo>
                  <a:lnTo>
                    <a:pt x="67309" y="57103"/>
                  </a:lnTo>
                  <a:lnTo>
                    <a:pt x="60795" y="18059"/>
                  </a:lnTo>
                  <a:lnTo>
                    <a:pt x="56548" y="12964"/>
                  </a:lnTo>
                  <a:lnTo>
                    <a:pt x="50943" y="10491"/>
                  </a:lnTo>
                  <a:lnTo>
                    <a:pt x="44433" y="9768"/>
                  </a:lnTo>
                  <a:lnTo>
                    <a:pt x="39168" y="12059"/>
                  </a:lnTo>
                  <a:lnTo>
                    <a:pt x="30852" y="22002"/>
                  </a:lnTo>
                  <a:lnTo>
                    <a:pt x="30114" y="28536"/>
                  </a:lnTo>
                  <a:lnTo>
                    <a:pt x="34225" y="43193"/>
                  </a:lnTo>
                  <a:lnTo>
                    <a:pt x="46935" y="67039"/>
                  </a:lnTo>
                  <a:lnTo>
                    <a:pt x="59576" y="78488"/>
                  </a:lnTo>
                  <a:lnTo>
                    <a:pt x="122144" y="106140"/>
                  </a:lnTo>
                  <a:lnTo>
                    <a:pt x="135223" y="115283"/>
                  </a:lnTo>
                  <a:lnTo>
                    <a:pt x="144735" y="127975"/>
                  </a:lnTo>
                  <a:lnTo>
                    <a:pt x="148566" y="135243"/>
                  </a:lnTo>
                  <a:lnTo>
                    <a:pt x="152969" y="139164"/>
                  </a:lnTo>
                  <a:lnTo>
                    <a:pt x="157753" y="140853"/>
                  </a:lnTo>
                  <a:lnTo>
                    <a:pt x="172869" y="1414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5253413" y="6082686"/>
              <a:ext cx="72059" cy="83649"/>
            </a:xfrm>
            <a:custGeom>
              <a:avLst/>
              <a:gdLst/>
              <a:ahLst/>
              <a:cxnLst/>
              <a:rect l="0" t="0" r="0" b="0"/>
              <a:pathLst>
                <a:path w="72059" h="83649">
                  <a:moveTo>
                    <a:pt x="63737" y="16642"/>
                  </a:moveTo>
                  <a:lnTo>
                    <a:pt x="34117" y="10056"/>
                  </a:lnTo>
                  <a:lnTo>
                    <a:pt x="24575" y="9478"/>
                  </a:lnTo>
                  <a:lnTo>
                    <a:pt x="17288" y="11866"/>
                  </a:lnTo>
                  <a:lnTo>
                    <a:pt x="11506" y="16232"/>
                  </a:lnTo>
                  <a:lnTo>
                    <a:pt x="6727" y="21916"/>
                  </a:lnTo>
                  <a:lnTo>
                    <a:pt x="1417" y="38094"/>
                  </a:lnTo>
                  <a:lnTo>
                    <a:pt x="0" y="47585"/>
                  </a:lnTo>
                  <a:lnTo>
                    <a:pt x="1830" y="55762"/>
                  </a:lnTo>
                  <a:lnTo>
                    <a:pt x="11259" y="69779"/>
                  </a:lnTo>
                  <a:lnTo>
                    <a:pt x="27162" y="79706"/>
                  </a:lnTo>
                  <a:lnTo>
                    <a:pt x="36580" y="83648"/>
                  </a:lnTo>
                  <a:lnTo>
                    <a:pt x="43783" y="83502"/>
                  </a:lnTo>
                  <a:lnTo>
                    <a:pt x="49510" y="80631"/>
                  </a:lnTo>
                  <a:lnTo>
                    <a:pt x="54252" y="75944"/>
                  </a:lnTo>
                  <a:lnTo>
                    <a:pt x="65344" y="51677"/>
                  </a:lnTo>
                  <a:lnTo>
                    <a:pt x="7205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5367607" y="5966192"/>
              <a:ext cx="82680" cy="274595"/>
            </a:xfrm>
            <a:custGeom>
              <a:avLst/>
              <a:gdLst/>
              <a:ahLst/>
              <a:cxnLst/>
              <a:rect l="0" t="0" r="0" b="0"/>
              <a:pathLst>
                <a:path w="82680" h="274595">
                  <a:moveTo>
                    <a:pt x="57716" y="0"/>
                  </a:moveTo>
                  <a:lnTo>
                    <a:pt x="38711" y="14210"/>
                  </a:lnTo>
                  <a:lnTo>
                    <a:pt x="22705" y="35953"/>
                  </a:lnTo>
                  <a:lnTo>
                    <a:pt x="3502" y="92762"/>
                  </a:lnTo>
                  <a:lnTo>
                    <a:pt x="0" y="156218"/>
                  </a:lnTo>
                  <a:lnTo>
                    <a:pt x="4043" y="188360"/>
                  </a:lnTo>
                  <a:lnTo>
                    <a:pt x="25400" y="239177"/>
                  </a:lnTo>
                  <a:lnTo>
                    <a:pt x="36881" y="255155"/>
                  </a:lnTo>
                  <a:lnTo>
                    <a:pt x="51230" y="265338"/>
                  </a:lnTo>
                  <a:lnTo>
                    <a:pt x="82679" y="2745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5392039" y="5708239"/>
              <a:ext cx="299559" cy="723932"/>
            </a:xfrm>
            <a:custGeom>
              <a:avLst/>
              <a:gdLst/>
              <a:ahLst/>
              <a:cxnLst/>
              <a:rect l="0" t="0" r="0" b="0"/>
              <a:pathLst>
                <a:path w="299559" h="723932">
                  <a:moveTo>
                    <a:pt x="299558" y="0"/>
                  </a:moveTo>
                  <a:lnTo>
                    <a:pt x="283558" y="62326"/>
                  </a:lnTo>
                  <a:lnTo>
                    <a:pt x="266723" y="117306"/>
                  </a:lnTo>
                  <a:lnTo>
                    <a:pt x="245821" y="178719"/>
                  </a:lnTo>
                  <a:lnTo>
                    <a:pt x="224464" y="235692"/>
                  </a:lnTo>
                  <a:lnTo>
                    <a:pt x="198021" y="295674"/>
                  </a:lnTo>
                  <a:lnTo>
                    <a:pt x="178660" y="342478"/>
                  </a:lnTo>
                  <a:lnTo>
                    <a:pt x="156796" y="395897"/>
                  </a:lnTo>
                  <a:lnTo>
                    <a:pt x="132750" y="452712"/>
                  </a:lnTo>
                  <a:lnTo>
                    <a:pt x="103642" y="510536"/>
                  </a:lnTo>
                  <a:lnTo>
                    <a:pt x="76012" y="573075"/>
                  </a:lnTo>
                  <a:lnTo>
                    <a:pt x="45841" y="634032"/>
                  </a:lnTo>
                  <a:lnTo>
                    <a:pt x="17897" y="688666"/>
                  </a:lnTo>
                  <a:lnTo>
                    <a:pt x="0" y="7239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5683058" y="5828056"/>
            <a:ext cx="3586591" cy="497372"/>
            <a:chOff x="5683058" y="5828056"/>
            <a:chExt cx="3586591" cy="497372"/>
          </a:xfrm>
        </p:grpSpPr>
        <p:sp>
          <p:nvSpPr>
            <p:cNvPr id="154" name="Freeform 153"/>
            <p:cNvSpPr/>
            <p:nvPr/>
          </p:nvSpPr>
          <p:spPr>
            <a:xfrm>
              <a:off x="5683058" y="5999475"/>
              <a:ext cx="91751" cy="172807"/>
            </a:xfrm>
            <a:custGeom>
              <a:avLst/>
              <a:gdLst/>
              <a:ahLst/>
              <a:cxnLst/>
              <a:rect l="0" t="0" r="0" b="0"/>
              <a:pathLst>
                <a:path w="91751" h="172807">
                  <a:moveTo>
                    <a:pt x="91750" y="1"/>
                  </a:moveTo>
                  <a:lnTo>
                    <a:pt x="74080" y="0"/>
                  </a:lnTo>
                  <a:lnTo>
                    <a:pt x="60474" y="4932"/>
                  </a:lnTo>
                  <a:lnTo>
                    <a:pt x="54257" y="8835"/>
                  </a:lnTo>
                  <a:lnTo>
                    <a:pt x="50113" y="15136"/>
                  </a:lnTo>
                  <a:lnTo>
                    <a:pt x="45507" y="31999"/>
                  </a:lnTo>
                  <a:lnTo>
                    <a:pt x="49311" y="87515"/>
                  </a:lnTo>
                  <a:lnTo>
                    <a:pt x="54155" y="141660"/>
                  </a:lnTo>
                  <a:lnTo>
                    <a:pt x="52818" y="152687"/>
                  </a:lnTo>
                  <a:lnTo>
                    <a:pt x="48229" y="160039"/>
                  </a:lnTo>
                  <a:lnTo>
                    <a:pt x="41471" y="164941"/>
                  </a:lnTo>
                  <a:lnTo>
                    <a:pt x="24100" y="170386"/>
                  </a:lnTo>
                  <a:lnTo>
                    <a:pt x="4052" y="172806"/>
                  </a:lnTo>
                  <a:lnTo>
                    <a:pt x="0" y="171603"/>
                  </a:lnTo>
                  <a:lnTo>
                    <a:pt x="73" y="168951"/>
                  </a:lnTo>
                  <a:lnTo>
                    <a:pt x="33502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5787757" y="5899623"/>
              <a:ext cx="145151" cy="334596"/>
            </a:xfrm>
            <a:custGeom>
              <a:avLst/>
              <a:gdLst/>
              <a:ahLst/>
              <a:cxnLst/>
              <a:rect l="0" t="0" r="0" b="0"/>
              <a:pathLst>
                <a:path w="145151" h="334596">
                  <a:moveTo>
                    <a:pt x="111866" y="0"/>
                  </a:moveTo>
                  <a:lnTo>
                    <a:pt x="92307" y="58681"/>
                  </a:lnTo>
                  <a:lnTo>
                    <a:pt x="68631" y="117047"/>
                  </a:lnTo>
                  <a:lnTo>
                    <a:pt x="51304" y="174450"/>
                  </a:lnTo>
                  <a:lnTo>
                    <a:pt x="32220" y="230177"/>
                  </a:lnTo>
                  <a:lnTo>
                    <a:pt x="14857" y="290138"/>
                  </a:lnTo>
                  <a:lnTo>
                    <a:pt x="0" y="334595"/>
                  </a:lnTo>
                  <a:lnTo>
                    <a:pt x="17753" y="273319"/>
                  </a:lnTo>
                  <a:lnTo>
                    <a:pt x="27037" y="216944"/>
                  </a:lnTo>
                  <a:lnTo>
                    <a:pt x="35678" y="154466"/>
                  </a:lnTo>
                  <a:lnTo>
                    <a:pt x="39809" y="148281"/>
                  </a:lnTo>
                  <a:lnTo>
                    <a:pt x="46262" y="145082"/>
                  </a:lnTo>
                  <a:lnTo>
                    <a:pt x="54262" y="143874"/>
                  </a:lnTo>
                  <a:lnTo>
                    <a:pt x="70547" y="147463"/>
                  </a:lnTo>
                  <a:lnTo>
                    <a:pt x="128525" y="176224"/>
                  </a:lnTo>
                  <a:lnTo>
                    <a:pt x="145150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5897642" y="6066044"/>
              <a:ext cx="110156" cy="92957"/>
            </a:xfrm>
            <a:custGeom>
              <a:avLst/>
              <a:gdLst/>
              <a:ahLst/>
              <a:cxnLst/>
              <a:rect l="0" t="0" r="0" b="0"/>
              <a:pathLst>
                <a:path w="110156" h="92957">
                  <a:moveTo>
                    <a:pt x="68550" y="24963"/>
                  </a:moveTo>
                  <a:lnTo>
                    <a:pt x="55297" y="20546"/>
                  </a:lnTo>
                  <a:lnTo>
                    <a:pt x="29387" y="22217"/>
                  </a:lnTo>
                  <a:lnTo>
                    <a:pt x="22101" y="25906"/>
                  </a:lnTo>
                  <a:lnTo>
                    <a:pt x="11540" y="37402"/>
                  </a:lnTo>
                  <a:lnTo>
                    <a:pt x="396" y="59468"/>
                  </a:lnTo>
                  <a:lnTo>
                    <a:pt x="0" y="66457"/>
                  </a:lnTo>
                  <a:lnTo>
                    <a:pt x="4491" y="79155"/>
                  </a:lnTo>
                  <a:lnTo>
                    <a:pt x="15116" y="88497"/>
                  </a:lnTo>
                  <a:lnTo>
                    <a:pt x="21832" y="92282"/>
                  </a:lnTo>
                  <a:lnTo>
                    <a:pt x="28159" y="92956"/>
                  </a:lnTo>
                  <a:lnTo>
                    <a:pt x="40120" y="88775"/>
                  </a:lnTo>
                  <a:lnTo>
                    <a:pt x="74036" y="53371"/>
                  </a:lnTo>
                  <a:lnTo>
                    <a:pt x="11015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6045024" y="5849697"/>
              <a:ext cx="129195" cy="349485"/>
            </a:xfrm>
            <a:custGeom>
              <a:avLst/>
              <a:gdLst/>
              <a:ahLst/>
              <a:cxnLst/>
              <a:rect l="0" t="0" r="0" b="0"/>
              <a:pathLst>
                <a:path w="129195" h="349485">
                  <a:moveTo>
                    <a:pt x="70946" y="0"/>
                  </a:moveTo>
                  <a:lnTo>
                    <a:pt x="44410" y="62491"/>
                  </a:lnTo>
                  <a:lnTo>
                    <a:pt x="32536" y="124530"/>
                  </a:lnTo>
                  <a:lnTo>
                    <a:pt x="23903" y="184959"/>
                  </a:lnTo>
                  <a:lnTo>
                    <a:pt x="19124" y="238398"/>
                  </a:lnTo>
                  <a:lnTo>
                    <a:pt x="9551" y="280697"/>
                  </a:lnTo>
                  <a:lnTo>
                    <a:pt x="7827" y="283285"/>
                  </a:lnTo>
                  <a:lnTo>
                    <a:pt x="6678" y="281313"/>
                  </a:lnTo>
                  <a:lnTo>
                    <a:pt x="4513" y="220827"/>
                  </a:lnTo>
                  <a:lnTo>
                    <a:pt x="0" y="192711"/>
                  </a:lnTo>
                  <a:lnTo>
                    <a:pt x="3309" y="188571"/>
                  </a:lnTo>
                  <a:lnTo>
                    <a:pt x="10137" y="187659"/>
                  </a:lnTo>
                  <a:lnTo>
                    <a:pt x="28203" y="191578"/>
                  </a:lnTo>
                  <a:lnTo>
                    <a:pt x="85811" y="212057"/>
                  </a:lnTo>
                  <a:lnTo>
                    <a:pt x="107447" y="214441"/>
                  </a:lnTo>
                  <a:lnTo>
                    <a:pt x="115620" y="212302"/>
                  </a:lnTo>
                  <a:lnTo>
                    <a:pt x="121994" y="208103"/>
                  </a:lnTo>
                  <a:lnTo>
                    <a:pt x="127167" y="202530"/>
                  </a:lnTo>
                  <a:lnTo>
                    <a:pt x="127843" y="196041"/>
                  </a:lnTo>
                  <a:lnTo>
                    <a:pt x="121197" y="181434"/>
                  </a:lnTo>
                  <a:lnTo>
                    <a:pt x="108998" y="170628"/>
                  </a:lnTo>
                  <a:lnTo>
                    <a:pt x="101861" y="166452"/>
                  </a:lnTo>
                  <a:lnTo>
                    <a:pt x="84070" y="164277"/>
                  </a:lnTo>
                  <a:lnTo>
                    <a:pt x="74148" y="164992"/>
                  </a:lnTo>
                  <a:lnTo>
                    <a:pt x="66609" y="169167"/>
                  </a:lnTo>
                  <a:lnTo>
                    <a:pt x="55767" y="183667"/>
                  </a:lnTo>
                  <a:lnTo>
                    <a:pt x="48882" y="212623"/>
                  </a:lnTo>
                  <a:lnTo>
                    <a:pt x="53199" y="248895"/>
                  </a:lnTo>
                  <a:lnTo>
                    <a:pt x="69244" y="298568"/>
                  </a:lnTo>
                  <a:lnTo>
                    <a:pt x="98060" y="333990"/>
                  </a:lnTo>
                  <a:lnTo>
                    <a:pt x="111042" y="342598"/>
                  </a:lnTo>
                  <a:lnTo>
                    <a:pt x="129194" y="3494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6224144" y="6032760"/>
              <a:ext cx="99854" cy="21495"/>
            </a:xfrm>
            <a:custGeom>
              <a:avLst/>
              <a:gdLst/>
              <a:ahLst/>
              <a:cxnLst/>
              <a:rect l="0" t="0" r="0" b="0"/>
              <a:pathLst>
                <a:path w="99854" h="21495">
                  <a:moveTo>
                    <a:pt x="0" y="8321"/>
                  </a:moveTo>
                  <a:lnTo>
                    <a:pt x="8835" y="17156"/>
                  </a:lnTo>
                  <a:lnTo>
                    <a:pt x="25500" y="21494"/>
                  </a:lnTo>
                  <a:lnTo>
                    <a:pt x="55941" y="21470"/>
                  </a:lnTo>
                  <a:lnTo>
                    <a:pt x="72939" y="16939"/>
                  </a:lnTo>
                  <a:lnTo>
                    <a:pt x="9985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6341153" y="5882981"/>
              <a:ext cx="132623" cy="208318"/>
            </a:xfrm>
            <a:custGeom>
              <a:avLst/>
              <a:gdLst/>
              <a:ahLst/>
              <a:cxnLst/>
              <a:rect l="0" t="0" r="0" b="0"/>
              <a:pathLst>
                <a:path w="132623" h="208318">
                  <a:moveTo>
                    <a:pt x="7807" y="0"/>
                  </a:moveTo>
                  <a:lnTo>
                    <a:pt x="2088" y="57697"/>
                  </a:lnTo>
                  <a:lnTo>
                    <a:pt x="0" y="109161"/>
                  </a:lnTo>
                  <a:lnTo>
                    <a:pt x="4005" y="159425"/>
                  </a:lnTo>
                  <a:lnTo>
                    <a:pt x="13513" y="177488"/>
                  </a:lnTo>
                  <a:lnTo>
                    <a:pt x="37801" y="204152"/>
                  </a:lnTo>
                  <a:lnTo>
                    <a:pt x="46294" y="207292"/>
                  </a:lnTo>
                  <a:lnTo>
                    <a:pt x="68059" y="208317"/>
                  </a:lnTo>
                  <a:lnTo>
                    <a:pt x="77560" y="205446"/>
                  </a:lnTo>
                  <a:lnTo>
                    <a:pt x="93049" y="194860"/>
                  </a:lnTo>
                  <a:lnTo>
                    <a:pt x="117135" y="165464"/>
                  </a:lnTo>
                  <a:lnTo>
                    <a:pt x="125123" y="149354"/>
                  </a:lnTo>
                  <a:lnTo>
                    <a:pt x="125774" y="145797"/>
                  </a:lnTo>
                  <a:lnTo>
                    <a:pt x="124358" y="145275"/>
                  </a:lnTo>
                  <a:lnTo>
                    <a:pt x="121566" y="146777"/>
                  </a:lnTo>
                  <a:lnTo>
                    <a:pt x="118463" y="158307"/>
                  </a:lnTo>
                  <a:lnTo>
                    <a:pt x="118009" y="174834"/>
                  </a:lnTo>
                  <a:lnTo>
                    <a:pt x="122951" y="196959"/>
                  </a:lnTo>
                  <a:lnTo>
                    <a:pt x="125250" y="200648"/>
                  </a:lnTo>
                  <a:lnTo>
                    <a:pt x="132622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6523702" y="5991155"/>
              <a:ext cx="16643" cy="16643"/>
            </a:xfrm>
            <a:custGeom>
              <a:avLst/>
              <a:gdLst/>
              <a:ahLst/>
              <a:cxnLst/>
              <a:rect l="0" t="0" r="0" b="0"/>
              <a:pathLst>
                <a:path w="16643" h="16643">
                  <a:moveTo>
                    <a:pt x="0" y="16642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6574572" y="5851394"/>
              <a:ext cx="178920" cy="356109"/>
            </a:xfrm>
            <a:custGeom>
              <a:avLst/>
              <a:gdLst/>
              <a:ahLst/>
              <a:cxnLst/>
              <a:rect l="0" t="0" r="0" b="0"/>
              <a:pathLst>
                <a:path w="178920" h="356109">
                  <a:moveTo>
                    <a:pt x="15699" y="98156"/>
                  </a:moveTo>
                  <a:lnTo>
                    <a:pt x="15699" y="115825"/>
                  </a:lnTo>
                  <a:lnTo>
                    <a:pt x="18472" y="122879"/>
                  </a:lnTo>
                  <a:lnTo>
                    <a:pt x="46026" y="153232"/>
                  </a:lnTo>
                  <a:lnTo>
                    <a:pt x="47011" y="156138"/>
                  </a:lnTo>
                  <a:lnTo>
                    <a:pt x="44895" y="157151"/>
                  </a:lnTo>
                  <a:lnTo>
                    <a:pt x="34222" y="157660"/>
                  </a:lnTo>
                  <a:lnTo>
                    <a:pt x="17151" y="160968"/>
                  </a:lnTo>
                  <a:lnTo>
                    <a:pt x="10195" y="164993"/>
                  </a:lnTo>
                  <a:lnTo>
                    <a:pt x="0" y="176863"/>
                  </a:lnTo>
                  <a:lnTo>
                    <a:pt x="610" y="180213"/>
                  </a:lnTo>
                  <a:lnTo>
                    <a:pt x="4715" y="181522"/>
                  </a:lnTo>
                  <a:lnTo>
                    <a:pt x="11150" y="181470"/>
                  </a:lnTo>
                  <a:lnTo>
                    <a:pt x="17288" y="178662"/>
                  </a:lnTo>
                  <a:lnTo>
                    <a:pt x="46053" y="151047"/>
                  </a:lnTo>
                  <a:lnTo>
                    <a:pt x="91657" y="88461"/>
                  </a:lnTo>
                  <a:lnTo>
                    <a:pt x="123821" y="28350"/>
                  </a:lnTo>
                  <a:lnTo>
                    <a:pt x="132478" y="8884"/>
                  </a:lnTo>
                  <a:lnTo>
                    <a:pt x="132384" y="3508"/>
                  </a:lnTo>
                  <a:lnTo>
                    <a:pt x="129546" y="848"/>
                  </a:lnTo>
                  <a:lnTo>
                    <a:pt x="124881" y="0"/>
                  </a:lnTo>
                  <a:lnTo>
                    <a:pt x="119922" y="4057"/>
                  </a:lnTo>
                  <a:lnTo>
                    <a:pt x="101141" y="38853"/>
                  </a:lnTo>
                  <a:lnTo>
                    <a:pt x="80540" y="90791"/>
                  </a:lnTo>
                  <a:lnTo>
                    <a:pt x="75248" y="151386"/>
                  </a:lnTo>
                  <a:lnTo>
                    <a:pt x="78620" y="213043"/>
                  </a:lnTo>
                  <a:lnTo>
                    <a:pt x="90020" y="255266"/>
                  </a:lnTo>
                  <a:lnTo>
                    <a:pt x="102355" y="274615"/>
                  </a:lnTo>
                  <a:lnTo>
                    <a:pt x="109528" y="282363"/>
                  </a:lnTo>
                  <a:lnTo>
                    <a:pt x="117082" y="286605"/>
                  </a:lnTo>
                  <a:lnTo>
                    <a:pt x="132874" y="288852"/>
                  </a:lnTo>
                  <a:lnTo>
                    <a:pt x="140043" y="286307"/>
                  </a:lnTo>
                  <a:lnTo>
                    <a:pt x="152941" y="276084"/>
                  </a:lnTo>
                  <a:lnTo>
                    <a:pt x="170597" y="254734"/>
                  </a:lnTo>
                  <a:lnTo>
                    <a:pt x="176999" y="236472"/>
                  </a:lnTo>
                  <a:lnTo>
                    <a:pt x="178919" y="216953"/>
                  </a:lnTo>
                  <a:lnTo>
                    <a:pt x="176690" y="199031"/>
                  </a:lnTo>
                  <a:lnTo>
                    <a:pt x="173877" y="195917"/>
                  </a:lnTo>
                  <a:lnTo>
                    <a:pt x="170153" y="196614"/>
                  </a:lnTo>
                  <a:lnTo>
                    <a:pt x="165820" y="199853"/>
                  </a:lnTo>
                  <a:lnTo>
                    <a:pt x="155306" y="226497"/>
                  </a:lnTo>
                  <a:lnTo>
                    <a:pt x="151038" y="282634"/>
                  </a:lnTo>
                  <a:lnTo>
                    <a:pt x="158139" y="331801"/>
                  </a:lnTo>
                  <a:lnTo>
                    <a:pt x="165477" y="35610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7197161" y="5828056"/>
              <a:ext cx="300105" cy="387768"/>
            </a:xfrm>
            <a:custGeom>
              <a:avLst/>
              <a:gdLst/>
              <a:ahLst/>
              <a:cxnLst/>
              <a:rect l="0" t="0" r="0" b="0"/>
              <a:pathLst>
                <a:path w="300105" h="387768">
                  <a:moveTo>
                    <a:pt x="158646" y="188062"/>
                  </a:moveTo>
                  <a:lnTo>
                    <a:pt x="149811" y="174810"/>
                  </a:lnTo>
                  <a:lnTo>
                    <a:pt x="138077" y="165838"/>
                  </a:lnTo>
                  <a:lnTo>
                    <a:pt x="131065" y="162151"/>
                  </a:lnTo>
                  <a:lnTo>
                    <a:pt x="122692" y="161542"/>
                  </a:lnTo>
                  <a:lnTo>
                    <a:pt x="103527" y="165797"/>
                  </a:lnTo>
                  <a:lnTo>
                    <a:pt x="46329" y="205671"/>
                  </a:lnTo>
                  <a:lnTo>
                    <a:pt x="16335" y="239104"/>
                  </a:lnTo>
                  <a:lnTo>
                    <a:pt x="4173" y="259133"/>
                  </a:lnTo>
                  <a:lnTo>
                    <a:pt x="0" y="277896"/>
                  </a:lnTo>
                  <a:lnTo>
                    <a:pt x="182" y="286783"/>
                  </a:lnTo>
                  <a:lnTo>
                    <a:pt x="3077" y="293632"/>
                  </a:lnTo>
                  <a:lnTo>
                    <a:pt x="13690" y="303708"/>
                  </a:lnTo>
                  <a:lnTo>
                    <a:pt x="30118" y="306337"/>
                  </a:lnTo>
                  <a:lnTo>
                    <a:pt x="39676" y="305743"/>
                  </a:lnTo>
                  <a:lnTo>
                    <a:pt x="57693" y="297688"/>
                  </a:lnTo>
                  <a:lnTo>
                    <a:pt x="98405" y="267765"/>
                  </a:lnTo>
                  <a:lnTo>
                    <a:pt x="139423" y="204567"/>
                  </a:lnTo>
                  <a:lnTo>
                    <a:pt x="160950" y="150348"/>
                  </a:lnTo>
                  <a:lnTo>
                    <a:pt x="178021" y="92455"/>
                  </a:lnTo>
                  <a:lnTo>
                    <a:pt x="182505" y="37684"/>
                  </a:lnTo>
                  <a:lnTo>
                    <a:pt x="183118" y="12745"/>
                  </a:lnTo>
                  <a:lnTo>
                    <a:pt x="180508" y="5540"/>
                  </a:lnTo>
                  <a:lnTo>
                    <a:pt x="175994" y="1661"/>
                  </a:lnTo>
                  <a:lnTo>
                    <a:pt x="170212" y="0"/>
                  </a:lnTo>
                  <a:lnTo>
                    <a:pt x="164507" y="3516"/>
                  </a:lnTo>
                  <a:lnTo>
                    <a:pt x="153238" y="19749"/>
                  </a:lnTo>
                  <a:lnTo>
                    <a:pt x="137580" y="79275"/>
                  </a:lnTo>
                  <a:lnTo>
                    <a:pt x="125584" y="135001"/>
                  </a:lnTo>
                  <a:lnTo>
                    <a:pt x="118165" y="193196"/>
                  </a:lnTo>
                  <a:lnTo>
                    <a:pt x="117189" y="249029"/>
                  </a:lnTo>
                  <a:lnTo>
                    <a:pt x="123713" y="304888"/>
                  </a:lnTo>
                  <a:lnTo>
                    <a:pt x="128635" y="329975"/>
                  </a:lnTo>
                  <a:lnTo>
                    <a:pt x="133092" y="339069"/>
                  </a:lnTo>
                  <a:lnTo>
                    <a:pt x="145439" y="351639"/>
                  </a:lnTo>
                  <a:lnTo>
                    <a:pt x="153539" y="353511"/>
                  </a:lnTo>
                  <a:lnTo>
                    <a:pt x="172402" y="350661"/>
                  </a:lnTo>
                  <a:lnTo>
                    <a:pt x="188182" y="338299"/>
                  </a:lnTo>
                  <a:lnTo>
                    <a:pt x="213379" y="300230"/>
                  </a:lnTo>
                  <a:lnTo>
                    <a:pt x="226125" y="268039"/>
                  </a:lnTo>
                  <a:lnTo>
                    <a:pt x="226922" y="230661"/>
                  </a:lnTo>
                  <a:lnTo>
                    <a:pt x="223579" y="221084"/>
                  </a:lnTo>
                  <a:lnTo>
                    <a:pt x="212468" y="207978"/>
                  </a:lnTo>
                  <a:lnTo>
                    <a:pt x="206547" y="206886"/>
                  </a:lnTo>
                  <a:lnTo>
                    <a:pt x="200750" y="208933"/>
                  </a:lnTo>
                  <a:lnTo>
                    <a:pt x="195037" y="213071"/>
                  </a:lnTo>
                  <a:lnTo>
                    <a:pt x="178160" y="236564"/>
                  </a:lnTo>
                  <a:lnTo>
                    <a:pt x="170283" y="271364"/>
                  </a:lnTo>
                  <a:lnTo>
                    <a:pt x="176784" y="310953"/>
                  </a:lnTo>
                  <a:lnTo>
                    <a:pt x="194839" y="347543"/>
                  </a:lnTo>
                  <a:lnTo>
                    <a:pt x="209864" y="363109"/>
                  </a:lnTo>
                  <a:lnTo>
                    <a:pt x="227638" y="373110"/>
                  </a:lnTo>
                  <a:lnTo>
                    <a:pt x="271784" y="384598"/>
                  </a:lnTo>
                  <a:lnTo>
                    <a:pt x="300104" y="38776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7522920" y="6044985"/>
              <a:ext cx="165730" cy="187481"/>
            </a:xfrm>
            <a:custGeom>
              <a:avLst/>
              <a:gdLst/>
              <a:ahLst/>
              <a:cxnLst/>
              <a:rect l="0" t="0" r="0" b="0"/>
              <a:pathLst>
                <a:path w="165730" h="187481">
                  <a:moveTo>
                    <a:pt x="82518" y="4417"/>
                  </a:moveTo>
                  <a:lnTo>
                    <a:pt x="69266" y="0"/>
                  </a:lnTo>
                  <a:lnTo>
                    <a:pt x="43355" y="1670"/>
                  </a:lnTo>
                  <a:lnTo>
                    <a:pt x="27822" y="10593"/>
                  </a:lnTo>
                  <a:lnTo>
                    <a:pt x="15679" y="24729"/>
                  </a:lnTo>
                  <a:lnTo>
                    <a:pt x="4569" y="53479"/>
                  </a:lnTo>
                  <a:lnTo>
                    <a:pt x="0" y="107295"/>
                  </a:lnTo>
                  <a:lnTo>
                    <a:pt x="4547" y="124414"/>
                  </a:lnTo>
                  <a:lnTo>
                    <a:pt x="8348" y="131567"/>
                  </a:lnTo>
                  <a:lnTo>
                    <a:pt x="22433" y="141982"/>
                  </a:lnTo>
                  <a:lnTo>
                    <a:pt x="31367" y="146053"/>
                  </a:lnTo>
                  <a:lnTo>
                    <a:pt x="51155" y="145646"/>
                  </a:lnTo>
                  <a:lnTo>
                    <a:pt x="80621" y="135020"/>
                  </a:lnTo>
                  <a:lnTo>
                    <a:pt x="111010" y="114864"/>
                  </a:lnTo>
                  <a:lnTo>
                    <a:pt x="156518" y="60308"/>
                  </a:lnTo>
                  <a:lnTo>
                    <a:pt x="157739" y="61093"/>
                  </a:lnTo>
                  <a:lnTo>
                    <a:pt x="157436" y="115375"/>
                  </a:lnTo>
                  <a:lnTo>
                    <a:pt x="163996" y="177132"/>
                  </a:lnTo>
                  <a:lnTo>
                    <a:pt x="165729" y="18748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738575" y="5907944"/>
              <a:ext cx="24964" cy="16643"/>
            </a:xfrm>
            <a:custGeom>
              <a:avLst/>
              <a:gdLst/>
              <a:ahLst/>
              <a:cxnLst/>
              <a:rect l="0" t="0" r="0" b="0"/>
              <a:pathLst>
                <a:path w="24964" h="16643">
                  <a:moveTo>
                    <a:pt x="0" y="0"/>
                  </a:moveTo>
                  <a:lnTo>
                    <a:pt x="24963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7754620" y="6007797"/>
              <a:ext cx="92129" cy="234716"/>
            </a:xfrm>
            <a:custGeom>
              <a:avLst/>
              <a:gdLst/>
              <a:ahLst/>
              <a:cxnLst/>
              <a:rect l="0" t="0" r="0" b="0"/>
              <a:pathLst>
                <a:path w="92129" h="234716">
                  <a:moveTo>
                    <a:pt x="92128" y="0"/>
                  </a:moveTo>
                  <a:lnTo>
                    <a:pt x="77917" y="12362"/>
                  </a:lnTo>
                  <a:lnTo>
                    <a:pt x="41427" y="31956"/>
                  </a:lnTo>
                  <a:lnTo>
                    <a:pt x="36138" y="39795"/>
                  </a:lnTo>
                  <a:lnTo>
                    <a:pt x="30261" y="60833"/>
                  </a:lnTo>
                  <a:lnTo>
                    <a:pt x="32581" y="83127"/>
                  </a:lnTo>
                  <a:lnTo>
                    <a:pt x="59461" y="143185"/>
                  </a:lnTo>
                  <a:lnTo>
                    <a:pt x="83888" y="196234"/>
                  </a:lnTo>
                  <a:lnTo>
                    <a:pt x="84460" y="214805"/>
                  </a:lnTo>
                  <a:lnTo>
                    <a:pt x="80544" y="221791"/>
                  </a:lnTo>
                  <a:lnTo>
                    <a:pt x="66331" y="232019"/>
                  </a:lnTo>
                  <a:lnTo>
                    <a:pt x="50153" y="234715"/>
                  </a:lnTo>
                  <a:lnTo>
                    <a:pt x="17166" y="228913"/>
                  </a:lnTo>
                  <a:lnTo>
                    <a:pt x="10718" y="224724"/>
                  </a:lnTo>
                  <a:lnTo>
                    <a:pt x="1089" y="212674"/>
                  </a:lnTo>
                  <a:lnTo>
                    <a:pt x="0" y="205577"/>
                  </a:lnTo>
                  <a:lnTo>
                    <a:pt x="8918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7938280" y="6091007"/>
              <a:ext cx="16643" cy="141459"/>
            </a:xfrm>
            <a:custGeom>
              <a:avLst/>
              <a:gdLst/>
              <a:ahLst/>
              <a:cxnLst/>
              <a:rect l="0" t="0" r="0" b="0"/>
              <a:pathLst>
                <a:path w="16643" h="141459">
                  <a:moveTo>
                    <a:pt x="16642" y="0"/>
                  </a:moveTo>
                  <a:lnTo>
                    <a:pt x="9999" y="63398"/>
                  </a:lnTo>
                  <a:lnTo>
                    <a:pt x="666" y="126285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8004849" y="5982834"/>
              <a:ext cx="33285" cy="41606"/>
            </a:xfrm>
            <a:custGeom>
              <a:avLst/>
              <a:gdLst/>
              <a:ahLst/>
              <a:cxnLst/>
              <a:rect l="0" t="0" r="0" b="0"/>
              <a:pathLst>
                <a:path w="33285" h="41606">
                  <a:moveTo>
                    <a:pt x="0" y="0"/>
                  </a:moveTo>
                  <a:lnTo>
                    <a:pt x="26537" y="27461"/>
                  </a:lnTo>
                  <a:lnTo>
                    <a:pt x="33284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8017567" y="6065844"/>
              <a:ext cx="211951" cy="183386"/>
            </a:xfrm>
            <a:custGeom>
              <a:avLst/>
              <a:gdLst/>
              <a:ahLst/>
              <a:cxnLst/>
              <a:rect l="0" t="0" r="0" b="0"/>
              <a:pathLst>
                <a:path w="211951" h="183386">
                  <a:moveTo>
                    <a:pt x="20566" y="16842"/>
                  </a:moveTo>
                  <a:lnTo>
                    <a:pt x="6172" y="69883"/>
                  </a:lnTo>
                  <a:lnTo>
                    <a:pt x="0" y="124559"/>
                  </a:lnTo>
                  <a:lnTo>
                    <a:pt x="4029" y="141455"/>
                  </a:lnTo>
                  <a:lnTo>
                    <a:pt x="11983" y="158210"/>
                  </a:lnTo>
                  <a:lnTo>
                    <a:pt x="31275" y="178819"/>
                  </a:lnTo>
                  <a:lnTo>
                    <a:pt x="39724" y="182150"/>
                  </a:lnTo>
                  <a:lnTo>
                    <a:pt x="58975" y="183385"/>
                  </a:lnTo>
                  <a:lnTo>
                    <a:pt x="66512" y="180571"/>
                  </a:lnTo>
                  <a:lnTo>
                    <a:pt x="77353" y="170047"/>
                  </a:lnTo>
                  <a:lnTo>
                    <a:pt x="88653" y="148529"/>
                  </a:lnTo>
                  <a:lnTo>
                    <a:pt x="94560" y="96666"/>
                  </a:lnTo>
                  <a:lnTo>
                    <a:pt x="93208" y="71735"/>
                  </a:lnTo>
                  <a:lnTo>
                    <a:pt x="86444" y="48327"/>
                  </a:lnTo>
                  <a:lnTo>
                    <a:pt x="67822" y="18775"/>
                  </a:lnTo>
                  <a:lnTo>
                    <a:pt x="52663" y="5990"/>
                  </a:lnTo>
                  <a:lnTo>
                    <a:pt x="44738" y="1286"/>
                  </a:lnTo>
                  <a:lnTo>
                    <a:pt x="37605" y="0"/>
                  </a:lnTo>
                  <a:lnTo>
                    <a:pt x="31001" y="991"/>
                  </a:lnTo>
                  <a:lnTo>
                    <a:pt x="24748" y="3501"/>
                  </a:lnTo>
                  <a:lnTo>
                    <a:pt x="21505" y="7948"/>
                  </a:lnTo>
                  <a:lnTo>
                    <a:pt x="20267" y="13687"/>
                  </a:lnTo>
                  <a:lnTo>
                    <a:pt x="20366" y="20286"/>
                  </a:lnTo>
                  <a:lnTo>
                    <a:pt x="25408" y="32550"/>
                  </a:lnTo>
                  <a:lnTo>
                    <a:pt x="43711" y="55489"/>
                  </a:lnTo>
                  <a:lnTo>
                    <a:pt x="68515" y="72261"/>
                  </a:lnTo>
                  <a:lnTo>
                    <a:pt x="88721" y="75990"/>
                  </a:lnTo>
                  <a:lnTo>
                    <a:pt x="99287" y="75690"/>
                  </a:lnTo>
                  <a:lnTo>
                    <a:pt x="104481" y="73641"/>
                  </a:lnTo>
                  <a:lnTo>
                    <a:pt x="106095" y="70426"/>
                  </a:lnTo>
                  <a:lnTo>
                    <a:pt x="105322" y="66433"/>
                  </a:lnTo>
                  <a:lnTo>
                    <a:pt x="109430" y="63771"/>
                  </a:lnTo>
                  <a:lnTo>
                    <a:pt x="126321" y="60814"/>
                  </a:lnTo>
                  <a:lnTo>
                    <a:pt x="157403" y="63566"/>
                  </a:lnTo>
                  <a:lnTo>
                    <a:pt x="174147" y="70276"/>
                  </a:lnTo>
                  <a:lnTo>
                    <a:pt x="181200" y="74654"/>
                  </a:lnTo>
                  <a:lnTo>
                    <a:pt x="191504" y="86915"/>
                  </a:lnTo>
                  <a:lnTo>
                    <a:pt x="195546" y="94068"/>
                  </a:lnTo>
                  <a:lnTo>
                    <a:pt x="205030" y="144351"/>
                  </a:lnTo>
                  <a:lnTo>
                    <a:pt x="211950" y="1666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8497299" y="5932907"/>
              <a:ext cx="181555" cy="248111"/>
            </a:xfrm>
            <a:custGeom>
              <a:avLst/>
              <a:gdLst/>
              <a:ahLst/>
              <a:cxnLst/>
              <a:rect l="0" t="0" r="0" b="0"/>
              <a:pathLst>
                <a:path w="181555" h="248111">
                  <a:moveTo>
                    <a:pt x="40096" y="0"/>
                  </a:moveTo>
                  <a:lnTo>
                    <a:pt x="25703" y="59628"/>
                  </a:lnTo>
                  <a:lnTo>
                    <a:pt x="19481" y="111734"/>
                  </a:lnTo>
                  <a:lnTo>
                    <a:pt x="15992" y="174521"/>
                  </a:lnTo>
                  <a:lnTo>
                    <a:pt x="12838" y="229933"/>
                  </a:lnTo>
                  <a:lnTo>
                    <a:pt x="10830" y="242046"/>
                  </a:lnTo>
                  <a:lnTo>
                    <a:pt x="8566" y="247348"/>
                  </a:lnTo>
                  <a:lnTo>
                    <a:pt x="6132" y="248110"/>
                  </a:lnTo>
                  <a:lnTo>
                    <a:pt x="3585" y="245843"/>
                  </a:lnTo>
                  <a:lnTo>
                    <a:pt x="0" y="220567"/>
                  </a:lnTo>
                  <a:lnTo>
                    <a:pt x="5432" y="163968"/>
                  </a:lnTo>
                  <a:lnTo>
                    <a:pt x="17874" y="101834"/>
                  </a:lnTo>
                  <a:lnTo>
                    <a:pt x="37865" y="53605"/>
                  </a:lnTo>
                  <a:lnTo>
                    <a:pt x="54126" y="30471"/>
                  </a:lnTo>
                  <a:lnTo>
                    <a:pt x="60544" y="27711"/>
                  </a:lnTo>
                  <a:lnTo>
                    <a:pt x="67596" y="27719"/>
                  </a:lnTo>
                  <a:lnTo>
                    <a:pt x="75072" y="29574"/>
                  </a:lnTo>
                  <a:lnTo>
                    <a:pt x="80980" y="33585"/>
                  </a:lnTo>
                  <a:lnTo>
                    <a:pt x="90010" y="45437"/>
                  </a:lnTo>
                  <a:lnTo>
                    <a:pt x="95875" y="72121"/>
                  </a:lnTo>
                  <a:lnTo>
                    <a:pt x="93194" y="103451"/>
                  </a:lnTo>
                  <a:lnTo>
                    <a:pt x="81061" y="134978"/>
                  </a:lnTo>
                  <a:lnTo>
                    <a:pt x="82199" y="134365"/>
                  </a:lnTo>
                  <a:lnTo>
                    <a:pt x="126003" y="83540"/>
                  </a:lnTo>
                  <a:lnTo>
                    <a:pt x="133425" y="77883"/>
                  </a:lnTo>
                  <a:lnTo>
                    <a:pt x="140223" y="75961"/>
                  </a:lnTo>
                  <a:lnTo>
                    <a:pt x="146604" y="76528"/>
                  </a:lnTo>
                  <a:lnTo>
                    <a:pt x="152706" y="78756"/>
                  </a:lnTo>
                  <a:lnTo>
                    <a:pt x="157700" y="83939"/>
                  </a:lnTo>
                  <a:lnTo>
                    <a:pt x="165713" y="99560"/>
                  </a:lnTo>
                  <a:lnTo>
                    <a:pt x="171005" y="133564"/>
                  </a:lnTo>
                  <a:lnTo>
                    <a:pt x="166354" y="191075"/>
                  </a:lnTo>
                  <a:lnTo>
                    <a:pt x="165874" y="202273"/>
                  </a:lnTo>
                  <a:lnTo>
                    <a:pt x="167402" y="207889"/>
                  </a:lnTo>
                  <a:lnTo>
                    <a:pt x="170270" y="209784"/>
                  </a:lnTo>
                  <a:lnTo>
                    <a:pt x="181554" y="2080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8694124" y="6057723"/>
              <a:ext cx="76432" cy="133138"/>
            </a:xfrm>
            <a:custGeom>
              <a:avLst/>
              <a:gdLst/>
              <a:ahLst/>
              <a:cxnLst/>
              <a:rect l="0" t="0" r="0" b="0"/>
              <a:pathLst>
                <a:path w="76432" h="133138">
                  <a:moveTo>
                    <a:pt x="76261" y="0"/>
                  </a:moveTo>
                  <a:lnTo>
                    <a:pt x="58591" y="4418"/>
                  </a:lnTo>
                  <a:lnTo>
                    <a:pt x="34351" y="20417"/>
                  </a:lnTo>
                  <a:lnTo>
                    <a:pt x="8879" y="44953"/>
                  </a:lnTo>
                  <a:lnTo>
                    <a:pt x="701" y="59735"/>
                  </a:lnTo>
                  <a:lnTo>
                    <a:pt x="0" y="67560"/>
                  </a:lnTo>
                  <a:lnTo>
                    <a:pt x="4152" y="83651"/>
                  </a:lnTo>
                  <a:lnTo>
                    <a:pt x="9697" y="89052"/>
                  </a:lnTo>
                  <a:lnTo>
                    <a:pt x="25720" y="95052"/>
                  </a:lnTo>
                  <a:lnTo>
                    <a:pt x="42704" y="92788"/>
                  </a:lnTo>
                  <a:lnTo>
                    <a:pt x="65394" y="81117"/>
                  </a:lnTo>
                  <a:lnTo>
                    <a:pt x="71790" y="76268"/>
                  </a:lnTo>
                  <a:lnTo>
                    <a:pt x="75129" y="75808"/>
                  </a:lnTo>
                  <a:lnTo>
                    <a:pt x="76431" y="78276"/>
                  </a:lnTo>
                  <a:lnTo>
                    <a:pt x="73846" y="95001"/>
                  </a:lnTo>
                  <a:lnTo>
                    <a:pt x="71489" y="108791"/>
                  </a:lnTo>
                  <a:lnTo>
                    <a:pt x="76261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8854082" y="5891302"/>
              <a:ext cx="119540" cy="357806"/>
            </a:xfrm>
            <a:custGeom>
              <a:avLst/>
              <a:gdLst/>
              <a:ahLst/>
              <a:cxnLst/>
              <a:rect l="0" t="0" r="0" b="0"/>
              <a:pathLst>
                <a:path w="119540" h="357806">
                  <a:moveTo>
                    <a:pt x="66082" y="0"/>
                  </a:moveTo>
                  <a:lnTo>
                    <a:pt x="57247" y="8835"/>
                  </a:lnTo>
                  <a:lnTo>
                    <a:pt x="44338" y="41673"/>
                  </a:lnTo>
                  <a:lnTo>
                    <a:pt x="27290" y="99006"/>
                  </a:lnTo>
                  <a:lnTo>
                    <a:pt x="10611" y="161142"/>
                  </a:lnTo>
                  <a:lnTo>
                    <a:pt x="609" y="222527"/>
                  </a:lnTo>
                  <a:lnTo>
                    <a:pt x="0" y="244365"/>
                  </a:lnTo>
                  <a:lnTo>
                    <a:pt x="4460" y="250744"/>
                  </a:lnTo>
                  <a:lnTo>
                    <a:pt x="12057" y="254071"/>
                  </a:lnTo>
                  <a:lnTo>
                    <a:pt x="21744" y="255365"/>
                  </a:lnTo>
                  <a:lnTo>
                    <a:pt x="39905" y="251872"/>
                  </a:lnTo>
                  <a:lnTo>
                    <a:pt x="57221" y="243231"/>
                  </a:lnTo>
                  <a:lnTo>
                    <a:pt x="117144" y="198813"/>
                  </a:lnTo>
                  <a:lnTo>
                    <a:pt x="119539" y="198186"/>
                  </a:lnTo>
                  <a:lnTo>
                    <a:pt x="96731" y="227773"/>
                  </a:lnTo>
                  <a:lnTo>
                    <a:pt x="72638" y="288979"/>
                  </a:lnTo>
                  <a:lnTo>
                    <a:pt x="68996" y="310882"/>
                  </a:lnTo>
                  <a:lnTo>
                    <a:pt x="72308" y="330478"/>
                  </a:lnTo>
                  <a:lnTo>
                    <a:pt x="82724" y="3578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8978411" y="6165225"/>
              <a:ext cx="66570" cy="125489"/>
            </a:xfrm>
            <a:custGeom>
              <a:avLst/>
              <a:gdLst/>
              <a:ahLst/>
              <a:cxnLst/>
              <a:rect l="0" t="0" r="0" b="0"/>
              <a:pathLst>
                <a:path w="66570" h="125489">
                  <a:moveTo>
                    <a:pt x="0" y="50598"/>
                  </a:moveTo>
                  <a:lnTo>
                    <a:pt x="19005" y="43031"/>
                  </a:lnTo>
                  <a:lnTo>
                    <a:pt x="51516" y="19456"/>
                  </a:lnTo>
                  <a:lnTo>
                    <a:pt x="54684" y="14119"/>
                  </a:lnTo>
                  <a:lnTo>
                    <a:pt x="54948" y="8712"/>
                  </a:lnTo>
                  <a:lnTo>
                    <a:pt x="53274" y="3258"/>
                  </a:lnTo>
                  <a:lnTo>
                    <a:pt x="48460" y="547"/>
                  </a:lnTo>
                  <a:lnTo>
                    <a:pt x="33249" y="0"/>
                  </a:lnTo>
                  <a:lnTo>
                    <a:pt x="19092" y="5304"/>
                  </a:lnTo>
                  <a:lnTo>
                    <a:pt x="12728" y="9307"/>
                  </a:lnTo>
                  <a:lnTo>
                    <a:pt x="8485" y="15674"/>
                  </a:lnTo>
                  <a:lnTo>
                    <a:pt x="3771" y="32611"/>
                  </a:lnTo>
                  <a:lnTo>
                    <a:pt x="6606" y="52466"/>
                  </a:lnTo>
                  <a:lnTo>
                    <a:pt x="23495" y="90929"/>
                  </a:lnTo>
                  <a:lnTo>
                    <a:pt x="39218" y="112372"/>
                  </a:lnTo>
                  <a:lnTo>
                    <a:pt x="50098" y="119658"/>
                  </a:lnTo>
                  <a:lnTo>
                    <a:pt x="66569" y="12548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9050634" y="6147183"/>
              <a:ext cx="144125" cy="131305"/>
            </a:xfrm>
            <a:custGeom>
              <a:avLst/>
              <a:gdLst/>
              <a:ahLst/>
              <a:cxnLst/>
              <a:rect l="0" t="0" r="0" b="0"/>
              <a:pathLst>
                <a:path w="144125" h="131305">
                  <a:moveTo>
                    <a:pt x="44272" y="51998"/>
                  </a:moveTo>
                  <a:lnTo>
                    <a:pt x="31020" y="60833"/>
                  </a:lnTo>
                  <a:lnTo>
                    <a:pt x="22049" y="72567"/>
                  </a:lnTo>
                  <a:lnTo>
                    <a:pt x="54" y="127117"/>
                  </a:lnTo>
                  <a:lnTo>
                    <a:pt x="0" y="130739"/>
                  </a:lnTo>
                  <a:lnTo>
                    <a:pt x="1813" y="131304"/>
                  </a:lnTo>
                  <a:lnTo>
                    <a:pt x="9684" y="126077"/>
                  </a:lnTo>
                  <a:lnTo>
                    <a:pt x="28785" y="106615"/>
                  </a:lnTo>
                  <a:lnTo>
                    <a:pt x="75726" y="46499"/>
                  </a:lnTo>
                  <a:lnTo>
                    <a:pt x="113145" y="6520"/>
                  </a:lnTo>
                  <a:lnTo>
                    <a:pt x="126657" y="350"/>
                  </a:lnTo>
                  <a:lnTo>
                    <a:pt x="131555" y="0"/>
                  </a:lnTo>
                  <a:lnTo>
                    <a:pt x="144124" y="207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9128190" y="6169801"/>
              <a:ext cx="141459" cy="155627"/>
            </a:xfrm>
            <a:custGeom>
              <a:avLst/>
              <a:gdLst/>
              <a:ahLst/>
              <a:cxnLst/>
              <a:rect l="0" t="0" r="0" b="0"/>
              <a:pathLst>
                <a:path w="141459" h="155627">
                  <a:moveTo>
                    <a:pt x="141458" y="4417"/>
                  </a:moveTo>
                  <a:lnTo>
                    <a:pt x="107717" y="1951"/>
                  </a:lnTo>
                  <a:lnTo>
                    <a:pt x="99548" y="0"/>
                  </a:lnTo>
                  <a:lnTo>
                    <a:pt x="91329" y="1472"/>
                  </a:lnTo>
                  <a:lnTo>
                    <a:pt x="74799" y="10505"/>
                  </a:lnTo>
                  <a:lnTo>
                    <a:pt x="70206" y="17721"/>
                  </a:lnTo>
                  <a:lnTo>
                    <a:pt x="67568" y="35601"/>
                  </a:lnTo>
                  <a:lnTo>
                    <a:pt x="73286" y="90547"/>
                  </a:lnTo>
                  <a:lnTo>
                    <a:pt x="74573" y="139260"/>
                  </a:lnTo>
                  <a:lnTo>
                    <a:pt x="70056" y="147013"/>
                  </a:lnTo>
                  <a:lnTo>
                    <a:pt x="62421" y="152181"/>
                  </a:lnTo>
                  <a:lnTo>
                    <a:pt x="52709" y="155626"/>
                  </a:lnTo>
                  <a:lnTo>
                    <a:pt x="44385" y="155149"/>
                  </a:lnTo>
                  <a:lnTo>
                    <a:pt x="30204" y="147223"/>
                  </a:lnTo>
                  <a:lnTo>
                    <a:pt x="0" y="12091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76" name="Freeform 175"/>
          <p:cNvSpPr/>
          <p:nvPr/>
        </p:nvSpPr>
        <p:spPr>
          <a:xfrm>
            <a:off x="1481147" y="6524378"/>
            <a:ext cx="399411" cy="32609"/>
          </a:xfrm>
          <a:custGeom>
            <a:avLst/>
            <a:gdLst/>
            <a:ahLst/>
            <a:cxnLst/>
            <a:rect l="0" t="0" r="0" b="0"/>
            <a:pathLst>
              <a:path w="399411" h="32609">
                <a:moveTo>
                  <a:pt x="0" y="15966"/>
                </a:moveTo>
                <a:lnTo>
                  <a:pt x="13252" y="20384"/>
                </a:lnTo>
                <a:lnTo>
                  <a:pt x="66213" y="17187"/>
                </a:lnTo>
                <a:lnTo>
                  <a:pt x="123844" y="9484"/>
                </a:lnTo>
                <a:lnTo>
                  <a:pt x="184515" y="1604"/>
                </a:lnTo>
                <a:lnTo>
                  <a:pt x="233419" y="0"/>
                </a:lnTo>
                <a:lnTo>
                  <a:pt x="283043" y="1990"/>
                </a:lnTo>
                <a:lnTo>
                  <a:pt x="345091" y="10945"/>
                </a:lnTo>
                <a:lnTo>
                  <a:pt x="399410" y="32608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1734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78250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31" name="Group 30"/>
          <p:cNvGrpSpPr/>
          <p:nvPr/>
        </p:nvGrpSpPr>
        <p:grpSpPr>
          <a:xfrm>
            <a:off x="1264799" y="41605"/>
            <a:ext cx="5284918" cy="316201"/>
            <a:chOff x="1264799" y="41605"/>
            <a:chExt cx="5284918" cy="316201"/>
          </a:xfrm>
        </p:grpSpPr>
        <p:sp>
          <p:nvSpPr>
            <p:cNvPr id="3" name="Freeform 2"/>
            <p:cNvSpPr/>
            <p:nvPr/>
          </p:nvSpPr>
          <p:spPr>
            <a:xfrm>
              <a:off x="1264799" y="141458"/>
              <a:ext cx="8322" cy="163386"/>
            </a:xfrm>
            <a:custGeom>
              <a:avLst/>
              <a:gdLst/>
              <a:ahLst/>
              <a:cxnLst/>
              <a:rect l="0" t="0" r="0" b="0"/>
              <a:pathLst>
                <a:path w="8322" h="163386">
                  <a:moveTo>
                    <a:pt x="8321" y="0"/>
                  </a:moveTo>
                  <a:lnTo>
                    <a:pt x="8321" y="63415"/>
                  </a:lnTo>
                  <a:lnTo>
                    <a:pt x="3904" y="126261"/>
                  </a:lnTo>
                  <a:lnTo>
                    <a:pt x="771" y="163385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264799" y="45132"/>
              <a:ext cx="49928" cy="4795"/>
            </a:xfrm>
            <a:custGeom>
              <a:avLst/>
              <a:gdLst/>
              <a:ahLst/>
              <a:cxnLst/>
              <a:rect l="0" t="0" r="0" b="0"/>
              <a:pathLst>
                <a:path w="49928" h="4795">
                  <a:moveTo>
                    <a:pt x="0" y="4794"/>
                  </a:moveTo>
                  <a:lnTo>
                    <a:pt x="24724" y="0"/>
                  </a:lnTo>
                  <a:lnTo>
                    <a:pt x="49927" y="47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339689" y="153260"/>
              <a:ext cx="83211" cy="113015"/>
            </a:xfrm>
            <a:custGeom>
              <a:avLst/>
              <a:gdLst/>
              <a:ahLst/>
              <a:cxnLst/>
              <a:rect l="0" t="0" r="0" b="0"/>
              <a:pathLst>
                <a:path w="83211" h="113015">
                  <a:moveTo>
                    <a:pt x="0" y="21482"/>
                  </a:moveTo>
                  <a:lnTo>
                    <a:pt x="0" y="39151"/>
                  </a:lnTo>
                  <a:lnTo>
                    <a:pt x="2773" y="42507"/>
                  </a:lnTo>
                  <a:lnTo>
                    <a:pt x="7396" y="42895"/>
                  </a:lnTo>
                  <a:lnTo>
                    <a:pt x="13252" y="41305"/>
                  </a:lnTo>
                  <a:lnTo>
                    <a:pt x="24689" y="32141"/>
                  </a:lnTo>
                  <a:lnTo>
                    <a:pt x="47098" y="3658"/>
                  </a:lnTo>
                  <a:lnTo>
                    <a:pt x="52664" y="354"/>
                  </a:lnTo>
                  <a:lnTo>
                    <a:pt x="58223" y="0"/>
                  </a:lnTo>
                  <a:lnTo>
                    <a:pt x="63778" y="1613"/>
                  </a:lnTo>
                  <a:lnTo>
                    <a:pt x="68407" y="6387"/>
                  </a:lnTo>
                  <a:lnTo>
                    <a:pt x="76015" y="21553"/>
                  </a:lnTo>
                  <a:lnTo>
                    <a:pt x="82263" y="74614"/>
                  </a:lnTo>
                  <a:lnTo>
                    <a:pt x="83210" y="11301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475271" y="66737"/>
              <a:ext cx="313755" cy="249048"/>
            </a:xfrm>
            <a:custGeom>
              <a:avLst/>
              <a:gdLst/>
              <a:ahLst/>
              <a:cxnLst/>
              <a:rect l="0" t="0" r="0" b="0"/>
              <a:pathLst>
                <a:path w="313755" h="249048">
                  <a:moveTo>
                    <a:pt x="114049" y="66400"/>
                  </a:moveTo>
                  <a:lnTo>
                    <a:pt x="91963" y="66400"/>
                  </a:lnTo>
                  <a:lnTo>
                    <a:pt x="73722" y="73796"/>
                  </a:lnTo>
                  <a:lnTo>
                    <a:pt x="31932" y="108979"/>
                  </a:lnTo>
                  <a:lnTo>
                    <a:pt x="9105" y="141482"/>
                  </a:lnTo>
                  <a:lnTo>
                    <a:pt x="2688" y="159866"/>
                  </a:lnTo>
                  <a:lnTo>
                    <a:pt x="0" y="195282"/>
                  </a:lnTo>
                  <a:lnTo>
                    <a:pt x="5573" y="227759"/>
                  </a:lnTo>
                  <a:lnTo>
                    <a:pt x="13754" y="243207"/>
                  </a:lnTo>
                  <a:lnTo>
                    <a:pt x="19449" y="247141"/>
                  </a:lnTo>
                  <a:lnTo>
                    <a:pt x="33173" y="249047"/>
                  </a:lnTo>
                  <a:lnTo>
                    <a:pt x="48518" y="241882"/>
                  </a:lnTo>
                  <a:lnTo>
                    <a:pt x="70286" y="222253"/>
                  </a:lnTo>
                  <a:lnTo>
                    <a:pt x="85981" y="198871"/>
                  </a:lnTo>
                  <a:lnTo>
                    <a:pt x="107921" y="140500"/>
                  </a:lnTo>
                  <a:lnTo>
                    <a:pt x="127111" y="85712"/>
                  </a:lnTo>
                  <a:lnTo>
                    <a:pt x="137262" y="30328"/>
                  </a:lnTo>
                  <a:lnTo>
                    <a:pt x="143461" y="0"/>
                  </a:lnTo>
                  <a:lnTo>
                    <a:pt x="130302" y="59144"/>
                  </a:lnTo>
                  <a:lnTo>
                    <a:pt x="117696" y="113693"/>
                  </a:lnTo>
                  <a:lnTo>
                    <a:pt x="114529" y="173462"/>
                  </a:lnTo>
                  <a:lnTo>
                    <a:pt x="117143" y="183078"/>
                  </a:lnTo>
                  <a:lnTo>
                    <a:pt x="121659" y="190413"/>
                  </a:lnTo>
                  <a:lnTo>
                    <a:pt x="127443" y="196228"/>
                  </a:lnTo>
                  <a:lnTo>
                    <a:pt x="134998" y="197331"/>
                  </a:lnTo>
                  <a:lnTo>
                    <a:pt x="153254" y="191160"/>
                  </a:lnTo>
                  <a:lnTo>
                    <a:pt x="179906" y="163257"/>
                  </a:lnTo>
                  <a:lnTo>
                    <a:pt x="211735" y="108473"/>
                  </a:lnTo>
                  <a:lnTo>
                    <a:pt x="215231" y="107392"/>
                  </a:lnTo>
                  <a:lnTo>
                    <a:pt x="217562" y="111295"/>
                  </a:lnTo>
                  <a:lnTo>
                    <a:pt x="221302" y="146356"/>
                  </a:lnTo>
                  <a:lnTo>
                    <a:pt x="224383" y="152064"/>
                  </a:lnTo>
                  <a:lnTo>
                    <a:pt x="229210" y="154944"/>
                  </a:lnTo>
                  <a:lnTo>
                    <a:pt x="235202" y="155940"/>
                  </a:lnTo>
                  <a:lnTo>
                    <a:pt x="241046" y="154755"/>
                  </a:lnTo>
                  <a:lnTo>
                    <a:pt x="273715" y="139010"/>
                  </a:lnTo>
                  <a:lnTo>
                    <a:pt x="279665" y="139770"/>
                  </a:lnTo>
                  <a:lnTo>
                    <a:pt x="284556" y="143050"/>
                  </a:lnTo>
                  <a:lnTo>
                    <a:pt x="288741" y="148011"/>
                  </a:lnTo>
                  <a:lnTo>
                    <a:pt x="293392" y="165850"/>
                  </a:lnTo>
                  <a:lnTo>
                    <a:pt x="300795" y="210552"/>
                  </a:lnTo>
                  <a:lnTo>
                    <a:pt x="303265" y="217050"/>
                  </a:lnTo>
                  <a:lnTo>
                    <a:pt x="305837" y="220458"/>
                  </a:lnTo>
                  <a:lnTo>
                    <a:pt x="313754" y="2245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1830271" y="141458"/>
              <a:ext cx="56814" cy="159181"/>
            </a:xfrm>
            <a:custGeom>
              <a:avLst/>
              <a:gdLst/>
              <a:ahLst/>
              <a:cxnLst/>
              <a:rect l="0" t="0" r="0" b="0"/>
              <a:pathLst>
                <a:path w="56814" h="159181">
                  <a:moveTo>
                    <a:pt x="50286" y="0"/>
                  </a:moveTo>
                  <a:lnTo>
                    <a:pt x="36075" y="12362"/>
                  </a:lnTo>
                  <a:lnTo>
                    <a:pt x="16181" y="23592"/>
                  </a:lnTo>
                  <a:lnTo>
                    <a:pt x="4001" y="36373"/>
                  </a:lnTo>
                  <a:lnTo>
                    <a:pt x="938" y="44589"/>
                  </a:lnTo>
                  <a:lnTo>
                    <a:pt x="0" y="63580"/>
                  </a:lnTo>
                  <a:lnTo>
                    <a:pt x="9088" y="90646"/>
                  </a:lnTo>
                  <a:lnTo>
                    <a:pt x="39470" y="129798"/>
                  </a:lnTo>
                  <a:lnTo>
                    <a:pt x="55916" y="146838"/>
                  </a:lnTo>
                  <a:lnTo>
                    <a:pt x="56813" y="151516"/>
                  </a:lnTo>
                  <a:lnTo>
                    <a:pt x="54637" y="155560"/>
                  </a:lnTo>
                  <a:lnTo>
                    <a:pt x="50413" y="159180"/>
                  </a:lnTo>
                  <a:lnTo>
                    <a:pt x="44823" y="158820"/>
                  </a:lnTo>
                  <a:lnTo>
                    <a:pt x="31216" y="151023"/>
                  </a:lnTo>
                  <a:lnTo>
                    <a:pt x="26478" y="143212"/>
                  </a:lnTo>
                  <a:lnTo>
                    <a:pt x="18874" y="102391"/>
                  </a:lnTo>
                  <a:lnTo>
                    <a:pt x="17002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1955446" y="53830"/>
              <a:ext cx="174743" cy="181196"/>
            </a:xfrm>
            <a:custGeom>
              <a:avLst/>
              <a:gdLst/>
              <a:ahLst/>
              <a:cxnLst/>
              <a:rect l="0" t="0" r="0" b="0"/>
              <a:pathLst>
                <a:path w="174743" h="181196">
                  <a:moveTo>
                    <a:pt x="0" y="4417"/>
                  </a:moveTo>
                  <a:lnTo>
                    <a:pt x="13252" y="0"/>
                  </a:lnTo>
                  <a:lnTo>
                    <a:pt x="27155" y="297"/>
                  </a:lnTo>
                  <a:lnTo>
                    <a:pt x="34746" y="1670"/>
                  </a:lnTo>
                  <a:lnTo>
                    <a:pt x="40730" y="6284"/>
                  </a:lnTo>
                  <a:lnTo>
                    <a:pt x="49846" y="21273"/>
                  </a:lnTo>
                  <a:lnTo>
                    <a:pt x="52048" y="42727"/>
                  </a:lnTo>
                  <a:lnTo>
                    <a:pt x="41061" y="103250"/>
                  </a:lnTo>
                  <a:lnTo>
                    <a:pt x="22158" y="162458"/>
                  </a:lnTo>
                  <a:lnTo>
                    <a:pt x="23093" y="166176"/>
                  </a:lnTo>
                  <a:lnTo>
                    <a:pt x="26490" y="166805"/>
                  </a:lnTo>
                  <a:lnTo>
                    <a:pt x="36737" y="162574"/>
                  </a:lnTo>
                  <a:lnTo>
                    <a:pt x="92045" y="116307"/>
                  </a:lnTo>
                  <a:lnTo>
                    <a:pt x="100195" y="114144"/>
                  </a:lnTo>
                  <a:lnTo>
                    <a:pt x="116647" y="116671"/>
                  </a:lnTo>
                  <a:lnTo>
                    <a:pt x="122144" y="122708"/>
                  </a:lnTo>
                  <a:lnTo>
                    <a:pt x="128251" y="141742"/>
                  </a:lnTo>
                  <a:lnTo>
                    <a:pt x="131689" y="174031"/>
                  </a:lnTo>
                  <a:lnTo>
                    <a:pt x="134021" y="179439"/>
                  </a:lnTo>
                  <a:lnTo>
                    <a:pt x="137425" y="181195"/>
                  </a:lnTo>
                  <a:lnTo>
                    <a:pt x="141543" y="180516"/>
                  </a:lnTo>
                  <a:lnTo>
                    <a:pt x="156174" y="170727"/>
                  </a:lnTo>
                  <a:lnTo>
                    <a:pt x="160514" y="169839"/>
                  </a:lnTo>
                  <a:lnTo>
                    <a:pt x="164332" y="171097"/>
                  </a:lnTo>
                  <a:lnTo>
                    <a:pt x="174742" y="1791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180115" y="41605"/>
              <a:ext cx="16643" cy="49928"/>
            </a:xfrm>
            <a:custGeom>
              <a:avLst/>
              <a:gdLst/>
              <a:ahLst/>
              <a:cxnLst/>
              <a:rect l="0" t="0" r="0" b="0"/>
              <a:pathLst>
                <a:path w="16643" h="49928">
                  <a:moveTo>
                    <a:pt x="16642" y="0"/>
                  </a:moveTo>
                  <a:lnTo>
                    <a:pt x="0" y="499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80115" y="159236"/>
              <a:ext cx="174743" cy="115360"/>
            </a:xfrm>
            <a:custGeom>
              <a:avLst/>
              <a:gdLst/>
              <a:ahLst/>
              <a:cxnLst/>
              <a:rect l="0" t="0" r="0" b="0"/>
              <a:pathLst>
                <a:path w="174743" h="115360">
                  <a:moveTo>
                    <a:pt x="0" y="82074"/>
                  </a:moveTo>
                  <a:lnTo>
                    <a:pt x="15135" y="68788"/>
                  </a:lnTo>
                  <a:lnTo>
                    <a:pt x="46889" y="45892"/>
                  </a:lnTo>
                  <a:lnTo>
                    <a:pt x="71516" y="19351"/>
                  </a:lnTo>
                  <a:lnTo>
                    <a:pt x="73565" y="13446"/>
                  </a:lnTo>
                  <a:lnTo>
                    <a:pt x="73082" y="7661"/>
                  </a:lnTo>
                  <a:lnTo>
                    <a:pt x="70910" y="1955"/>
                  </a:lnTo>
                  <a:lnTo>
                    <a:pt x="67614" y="0"/>
                  </a:lnTo>
                  <a:lnTo>
                    <a:pt x="63567" y="546"/>
                  </a:lnTo>
                  <a:lnTo>
                    <a:pt x="59020" y="2759"/>
                  </a:lnTo>
                  <a:lnTo>
                    <a:pt x="43786" y="19126"/>
                  </a:lnTo>
                  <a:lnTo>
                    <a:pt x="31978" y="41542"/>
                  </a:lnTo>
                  <a:lnTo>
                    <a:pt x="30546" y="57588"/>
                  </a:lnTo>
                  <a:lnTo>
                    <a:pt x="31459" y="65750"/>
                  </a:lnTo>
                  <a:lnTo>
                    <a:pt x="39869" y="82216"/>
                  </a:lnTo>
                  <a:lnTo>
                    <a:pt x="45995" y="90490"/>
                  </a:lnTo>
                  <a:lnTo>
                    <a:pt x="65129" y="102148"/>
                  </a:lnTo>
                  <a:lnTo>
                    <a:pt x="101891" y="111445"/>
                  </a:lnTo>
                  <a:lnTo>
                    <a:pt x="164328" y="115015"/>
                  </a:lnTo>
                  <a:lnTo>
                    <a:pt x="174742" y="1153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795872" y="116495"/>
              <a:ext cx="8322" cy="133137"/>
            </a:xfrm>
            <a:custGeom>
              <a:avLst/>
              <a:gdLst/>
              <a:ahLst/>
              <a:cxnLst/>
              <a:rect l="0" t="0" r="0" b="0"/>
              <a:pathLst>
                <a:path w="8322" h="133137">
                  <a:moveTo>
                    <a:pt x="8321" y="0"/>
                  </a:moveTo>
                  <a:lnTo>
                    <a:pt x="8321" y="62326"/>
                  </a:lnTo>
                  <a:lnTo>
                    <a:pt x="1735" y="120616"/>
                  </a:lnTo>
                  <a:lnTo>
                    <a:pt x="0" y="1331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729304" y="191384"/>
              <a:ext cx="149780" cy="8322"/>
            </a:xfrm>
            <a:custGeom>
              <a:avLst/>
              <a:gdLst/>
              <a:ahLst/>
              <a:cxnLst/>
              <a:rect l="0" t="0" r="0" b="0"/>
              <a:pathLst>
                <a:path w="149780" h="8322">
                  <a:moveTo>
                    <a:pt x="0" y="8321"/>
                  </a:moveTo>
                  <a:lnTo>
                    <a:pt x="29620" y="1735"/>
                  </a:lnTo>
                  <a:lnTo>
                    <a:pt x="79096" y="343"/>
                  </a:lnTo>
                  <a:lnTo>
                    <a:pt x="137275" y="45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134590" y="118246"/>
              <a:ext cx="110620" cy="148029"/>
            </a:xfrm>
            <a:custGeom>
              <a:avLst/>
              <a:gdLst/>
              <a:ahLst/>
              <a:cxnLst/>
              <a:rect l="0" t="0" r="0" b="0"/>
              <a:pathLst>
                <a:path w="110620" h="148029">
                  <a:moveTo>
                    <a:pt x="77335" y="48175"/>
                  </a:moveTo>
                  <a:lnTo>
                    <a:pt x="81752" y="34923"/>
                  </a:lnTo>
                  <a:lnTo>
                    <a:pt x="80082" y="9012"/>
                  </a:lnTo>
                  <a:lnTo>
                    <a:pt x="75468" y="3575"/>
                  </a:lnTo>
                  <a:lnTo>
                    <a:pt x="68694" y="875"/>
                  </a:lnTo>
                  <a:lnTo>
                    <a:pt x="60479" y="0"/>
                  </a:lnTo>
                  <a:lnTo>
                    <a:pt x="43956" y="6423"/>
                  </a:lnTo>
                  <a:lnTo>
                    <a:pt x="28291" y="19449"/>
                  </a:lnTo>
                  <a:lnTo>
                    <a:pt x="5633" y="55479"/>
                  </a:lnTo>
                  <a:lnTo>
                    <a:pt x="1797" y="64139"/>
                  </a:lnTo>
                  <a:lnTo>
                    <a:pt x="0" y="83623"/>
                  </a:lnTo>
                  <a:lnTo>
                    <a:pt x="815" y="93997"/>
                  </a:lnTo>
                  <a:lnTo>
                    <a:pt x="5057" y="101837"/>
                  </a:lnTo>
                  <a:lnTo>
                    <a:pt x="19632" y="113014"/>
                  </a:lnTo>
                  <a:lnTo>
                    <a:pt x="27771" y="114515"/>
                  </a:lnTo>
                  <a:lnTo>
                    <a:pt x="44212" y="111252"/>
                  </a:lnTo>
                  <a:lnTo>
                    <a:pt x="64644" y="99019"/>
                  </a:lnTo>
                  <a:lnTo>
                    <a:pt x="69799" y="98713"/>
                  </a:lnTo>
                  <a:lnTo>
                    <a:pt x="74160" y="101283"/>
                  </a:lnTo>
                  <a:lnTo>
                    <a:pt x="77992" y="105770"/>
                  </a:lnTo>
                  <a:lnTo>
                    <a:pt x="91710" y="135845"/>
                  </a:lnTo>
                  <a:lnTo>
                    <a:pt x="96164" y="139906"/>
                  </a:lnTo>
                  <a:lnTo>
                    <a:pt x="110619" y="14802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285368" y="99853"/>
              <a:ext cx="126263" cy="147315"/>
            </a:xfrm>
            <a:custGeom>
              <a:avLst/>
              <a:gdLst/>
              <a:ahLst/>
              <a:cxnLst/>
              <a:rect l="0" t="0" r="0" b="0"/>
              <a:pathLst>
                <a:path w="126263" h="147315">
                  <a:moveTo>
                    <a:pt x="84657" y="0"/>
                  </a:moveTo>
                  <a:lnTo>
                    <a:pt x="54329" y="23163"/>
                  </a:lnTo>
                  <a:lnTo>
                    <a:pt x="13714" y="78722"/>
                  </a:lnTo>
                  <a:lnTo>
                    <a:pt x="663" y="106843"/>
                  </a:lnTo>
                  <a:lnTo>
                    <a:pt x="0" y="114683"/>
                  </a:lnTo>
                  <a:lnTo>
                    <a:pt x="4193" y="128325"/>
                  </a:lnTo>
                  <a:lnTo>
                    <a:pt x="14686" y="138086"/>
                  </a:lnTo>
                  <a:lnTo>
                    <a:pt x="29520" y="144582"/>
                  </a:lnTo>
                  <a:lnTo>
                    <a:pt x="57739" y="147314"/>
                  </a:lnTo>
                  <a:lnTo>
                    <a:pt x="85002" y="141755"/>
                  </a:lnTo>
                  <a:lnTo>
                    <a:pt x="126262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435580" y="158100"/>
              <a:ext cx="150793" cy="84033"/>
            </a:xfrm>
            <a:custGeom>
              <a:avLst/>
              <a:gdLst/>
              <a:ahLst/>
              <a:cxnLst/>
              <a:rect l="0" t="0" r="0" b="0"/>
              <a:pathLst>
                <a:path w="150793" h="84033">
                  <a:moveTo>
                    <a:pt x="67581" y="0"/>
                  </a:moveTo>
                  <a:lnTo>
                    <a:pt x="49912" y="0"/>
                  </a:lnTo>
                  <a:lnTo>
                    <a:pt x="36306" y="4931"/>
                  </a:lnTo>
                  <a:lnTo>
                    <a:pt x="24095" y="14211"/>
                  </a:lnTo>
                  <a:lnTo>
                    <a:pt x="7749" y="35029"/>
                  </a:lnTo>
                  <a:lnTo>
                    <a:pt x="0" y="50702"/>
                  </a:lnTo>
                  <a:lnTo>
                    <a:pt x="1263" y="55991"/>
                  </a:lnTo>
                  <a:lnTo>
                    <a:pt x="5802" y="59517"/>
                  </a:lnTo>
                  <a:lnTo>
                    <a:pt x="12527" y="61867"/>
                  </a:lnTo>
                  <a:lnTo>
                    <a:pt x="39661" y="60758"/>
                  </a:lnTo>
                  <a:lnTo>
                    <a:pt x="71122" y="50156"/>
                  </a:lnTo>
                  <a:lnTo>
                    <a:pt x="95032" y="35304"/>
                  </a:lnTo>
                  <a:lnTo>
                    <a:pt x="99750" y="35555"/>
                  </a:lnTo>
                  <a:lnTo>
                    <a:pt x="102895" y="39421"/>
                  </a:lnTo>
                  <a:lnTo>
                    <a:pt x="104993" y="45696"/>
                  </a:lnTo>
                  <a:lnTo>
                    <a:pt x="104857" y="60066"/>
                  </a:lnTo>
                  <a:lnTo>
                    <a:pt x="103526" y="67781"/>
                  </a:lnTo>
                  <a:lnTo>
                    <a:pt x="106338" y="73848"/>
                  </a:lnTo>
                  <a:lnTo>
                    <a:pt x="119324" y="83056"/>
                  </a:lnTo>
                  <a:lnTo>
                    <a:pt x="126115" y="84032"/>
                  </a:lnTo>
                  <a:lnTo>
                    <a:pt x="150792" y="748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581961" y="77673"/>
              <a:ext cx="653682" cy="174996"/>
            </a:xfrm>
            <a:custGeom>
              <a:avLst/>
              <a:gdLst/>
              <a:ahLst/>
              <a:cxnLst/>
              <a:rect l="0" t="0" r="0" b="0"/>
              <a:pathLst>
                <a:path w="653682" h="174996">
                  <a:moveTo>
                    <a:pt x="112584" y="72106"/>
                  </a:moveTo>
                  <a:lnTo>
                    <a:pt x="121419" y="63271"/>
                  </a:lnTo>
                  <a:lnTo>
                    <a:pt x="122173" y="58820"/>
                  </a:lnTo>
                  <a:lnTo>
                    <a:pt x="120825" y="54003"/>
                  </a:lnTo>
                  <a:lnTo>
                    <a:pt x="118079" y="48942"/>
                  </a:lnTo>
                  <a:lnTo>
                    <a:pt x="111624" y="46493"/>
                  </a:lnTo>
                  <a:lnTo>
                    <a:pt x="92126" y="46238"/>
                  </a:lnTo>
                  <a:lnTo>
                    <a:pt x="59576" y="55709"/>
                  </a:lnTo>
                  <a:lnTo>
                    <a:pt x="30926" y="79061"/>
                  </a:lnTo>
                  <a:lnTo>
                    <a:pt x="9288" y="104985"/>
                  </a:lnTo>
                  <a:lnTo>
                    <a:pt x="1956" y="124318"/>
                  </a:lnTo>
                  <a:lnTo>
                    <a:pt x="0" y="134651"/>
                  </a:lnTo>
                  <a:lnTo>
                    <a:pt x="2759" y="153528"/>
                  </a:lnTo>
                  <a:lnTo>
                    <a:pt x="6083" y="162445"/>
                  </a:lnTo>
                  <a:lnTo>
                    <a:pt x="12922" y="168390"/>
                  </a:lnTo>
                  <a:lnTo>
                    <a:pt x="32849" y="174995"/>
                  </a:lnTo>
                  <a:lnTo>
                    <a:pt x="41860" y="174908"/>
                  </a:lnTo>
                  <a:lnTo>
                    <a:pt x="80031" y="161069"/>
                  </a:lnTo>
                  <a:lnTo>
                    <a:pt x="100063" y="148186"/>
                  </a:lnTo>
                  <a:lnTo>
                    <a:pt x="134649" y="104764"/>
                  </a:lnTo>
                  <a:lnTo>
                    <a:pt x="160330" y="46182"/>
                  </a:lnTo>
                  <a:lnTo>
                    <a:pt x="169554" y="26067"/>
                  </a:lnTo>
                  <a:lnTo>
                    <a:pt x="170905" y="17375"/>
                  </a:lnTo>
                  <a:lnTo>
                    <a:pt x="167474" y="2786"/>
                  </a:lnTo>
                  <a:lnTo>
                    <a:pt x="163970" y="5"/>
                  </a:lnTo>
                  <a:lnTo>
                    <a:pt x="159786" y="0"/>
                  </a:lnTo>
                  <a:lnTo>
                    <a:pt x="155147" y="1846"/>
                  </a:lnTo>
                  <a:lnTo>
                    <a:pt x="145061" y="16224"/>
                  </a:lnTo>
                  <a:lnTo>
                    <a:pt x="123520" y="63122"/>
                  </a:lnTo>
                  <a:lnTo>
                    <a:pt x="119910" y="87221"/>
                  </a:lnTo>
                  <a:lnTo>
                    <a:pt x="122312" y="108410"/>
                  </a:lnTo>
                  <a:lnTo>
                    <a:pt x="129543" y="123991"/>
                  </a:lnTo>
                  <a:lnTo>
                    <a:pt x="136834" y="128885"/>
                  </a:lnTo>
                  <a:lnTo>
                    <a:pt x="157263" y="134324"/>
                  </a:lnTo>
                  <a:lnTo>
                    <a:pt x="194754" y="132968"/>
                  </a:lnTo>
                  <a:lnTo>
                    <a:pt x="214131" y="126584"/>
                  </a:lnTo>
                  <a:lnTo>
                    <a:pt x="241639" y="107419"/>
                  </a:lnTo>
                  <a:lnTo>
                    <a:pt x="269673" y="79184"/>
                  </a:lnTo>
                  <a:lnTo>
                    <a:pt x="278864" y="63232"/>
                  </a:lnTo>
                  <a:lnTo>
                    <a:pt x="279835" y="59718"/>
                  </a:lnTo>
                  <a:lnTo>
                    <a:pt x="278634" y="59225"/>
                  </a:lnTo>
                  <a:lnTo>
                    <a:pt x="265644" y="69830"/>
                  </a:lnTo>
                  <a:lnTo>
                    <a:pt x="253651" y="84038"/>
                  </a:lnTo>
                  <a:lnTo>
                    <a:pt x="242626" y="112829"/>
                  </a:lnTo>
                  <a:lnTo>
                    <a:pt x="239723" y="133968"/>
                  </a:lnTo>
                  <a:lnTo>
                    <a:pt x="242647" y="142009"/>
                  </a:lnTo>
                  <a:lnTo>
                    <a:pt x="248294" y="148294"/>
                  </a:lnTo>
                  <a:lnTo>
                    <a:pt x="255758" y="153408"/>
                  </a:lnTo>
                  <a:lnTo>
                    <a:pt x="273912" y="156626"/>
                  </a:lnTo>
                  <a:lnTo>
                    <a:pt x="311284" y="151158"/>
                  </a:lnTo>
                  <a:lnTo>
                    <a:pt x="350169" y="128813"/>
                  </a:lnTo>
                  <a:lnTo>
                    <a:pt x="387967" y="100005"/>
                  </a:lnTo>
                  <a:lnTo>
                    <a:pt x="395101" y="98102"/>
                  </a:lnTo>
                  <a:lnTo>
                    <a:pt x="401706" y="98682"/>
                  </a:lnTo>
                  <a:lnTo>
                    <a:pt x="407958" y="100918"/>
                  </a:lnTo>
                  <a:lnTo>
                    <a:pt x="412127" y="106107"/>
                  </a:lnTo>
                  <a:lnTo>
                    <a:pt x="423782" y="146907"/>
                  </a:lnTo>
                  <a:lnTo>
                    <a:pt x="429148" y="152484"/>
                  </a:lnTo>
                  <a:lnTo>
                    <a:pt x="444971" y="158680"/>
                  </a:lnTo>
                  <a:lnTo>
                    <a:pt x="464332" y="156503"/>
                  </a:lnTo>
                  <a:lnTo>
                    <a:pt x="526370" y="132192"/>
                  </a:lnTo>
                  <a:lnTo>
                    <a:pt x="535447" y="128806"/>
                  </a:lnTo>
                  <a:lnTo>
                    <a:pt x="542423" y="129322"/>
                  </a:lnTo>
                  <a:lnTo>
                    <a:pt x="547997" y="132439"/>
                  </a:lnTo>
                  <a:lnTo>
                    <a:pt x="556657" y="143300"/>
                  </a:lnTo>
                  <a:lnTo>
                    <a:pt x="563588" y="157372"/>
                  </a:lnTo>
                  <a:lnTo>
                    <a:pt x="568580" y="161310"/>
                  </a:lnTo>
                  <a:lnTo>
                    <a:pt x="574681" y="163010"/>
                  </a:lnTo>
                  <a:lnTo>
                    <a:pt x="596520" y="160986"/>
                  </a:lnTo>
                  <a:lnTo>
                    <a:pt x="628749" y="152019"/>
                  </a:lnTo>
                  <a:lnTo>
                    <a:pt x="636059" y="152194"/>
                  </a:lnTo>
                  <a:lnTo>
                    <a:pt x="649112" y="157318"/>
                  </a:lnTo>
                  <a:lnTo>
                    <a:pt x="652408" y="160349"/>
                  </a:lnTo>
                  <a:lnTo>
                    <a:pt x="653681" y="163295"/>
                  </a:lnTo>
                  <a:lnTo>
                    <a:pt x="653453" y="1719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293661" y="149779"/>
              <a:ext cx="6626" cy="83211"/>
            </a:xfrm>
            <a:custGeom>
              <a:avLst/>
              <a:gdLst/>
              <a:ahLst/>
              <a:cxnLst/>
              <a:rect l="0" t="0" r="0" b="0"/>
              <a:pathLst>
                <a:path w="6626" h="83211">
                  <a:moveTo>
                    <a:pt x="0" y="0"/>
                  </a:moveTo>
                  <a:lnTo>
                    <a:pt x="5718" y="21778"/>
                  </a:lnTo>
                  <a:lnTo>
                    <a:pt x="6625" y="53092"/>
                  </a:lnTo>
                  <a:lnTo>
                    <a:pt x="0" y="832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393513" y="108174"/>
              <a:ext cx="133138" cy="174743"/>
            </a:xfrm>
            <a:custGeom>
              <a:avLst/>
              <a:gdLst/>
              <a:ahLst/>
              <a:cxnLst/>
              <a:rect l="0" t="0" r="0" b="0"/>
              <a:pathLst>
                <a:path w="133138" h="174743">
                  <a:moveTo>
                    <a:pt x="0" y="0"/>
                  </a:moveTo>
                  <a:lnTo>
                    <a:pt x="23164" y="30328"/>
                  </a:lnTo>
                  <a:lnTo>
                    <a:pt x="43537" y="42681"/>
                  </a:lnTo>
                  <a:lnTo>
                    <a:pt x="61571" y="44240"/>
                  </a:lnTo>
                  <a:lnTo>
                    <a:pt x="71558" y="43362"/>
                  </a:lnTo>
                  <a:lnTo>
                    <a:pt x="75442" y="41852"/>
                  </a:lnTo>
                  <a:lnTo>
                    <a:pt x="75258" y="39920"/>
                  </a:lnTo>
                  <a:lnTo>
                    <a:pt x="72362" y="37708"/>
                  </a:lnTo>
                  <a:lnTo>
                    <a:pt x="61747" y="37716"/>
                  </a:lnTo>
                  <a:lnTo>
                    <a:pt x="27914" y="49671"/>
                  </a:lnTo>
                  <a:lnTo>
                    <a:pt x="5292" y="68958"/>
                  </a:lnTo>
                  <a:lnTo>
                    <a:pt x="1679" y="76482"/>
                  </a:lnTo>
                  <a:lnTo>
                    <a:pt x="130" y="92239"/>
                  </a:lnTo>
                  <a:lnTo>
                    <a:pt x="5634" y="97551"/>
                  </a:lnTo>
                  <a:lnTo>
                    <a:pt x="26543" y="103452"/>
                  </a:lnTo>
                  <a:lnTo>
                    <a:pt x="65085" y="102357"/>
                  </a:lnTo>
                  <a:lnTo>
                    <a:pt x="101365" y="87342"/>
                  </a:lnTo>
                  <a:lnTo>
                    <a:pt x="129772" y="62042"/>
                  </a:lnTo>
                  <a:lnTo>
                    <a:pt x="129969" y="61702"/>
                  </a:lnTo>
                  <a:lnTo>
                    <a:pt x="128251" y="63324"/>
                  </a:lnTo>
                  <a:lnTo>
                    <a:pt x="100284" y="124824"/>
                  </a:lnTo>
                  <a:lnTo>
                    <a:pt x="96346" y="141461"/>
                  </a:lnTo>
                  <a:lnTo>
                    <a:pt x="97678" y="158101"/>
                  </a:lnTo>
                  <a:lnTo>
                    <a:pt x="102101" y="163648"/>
                  </a:lnTo>
                  <a:lnTo>
                    <a:pt x="133137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892777" y="133137"/>
              <a:ext cx="41606" cy="116495"/>
            </a:xfrm>
            <a:custGeom>
              <a:avLst/>
              <a:gdLst/>
              <a:ahLst/>
              <a:cxnLst/>
              <a:rect l="0" t="0" r="0" b="0"/>
              <a:pathLst>
                <a:path w="41606" h="116495">
                  <a:moveTo>
                    <a:pt x="41605" y="0"/>
                  </a:moveTo>
                  <a:lnTo>
                    <a:pt x="25606" y="57909"/>
                  </a:lnTo>
                  <a:lnTo>
                    <a:pt x="8770" y="106223"/>
                  </a:lnTo>
                  <a:lnTo>
                    <a:pt x="0" y="116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951023" y="41605"/>
              <a:ext cx="33285" cy="33285"/>
            </a:xfrm>
            <a:custGeom>
              <a:avLst/>
              <a:gdLst/>
              <a:ahLst/>
              <a:cxnLst/>
              <a:rect l="0" t="0" r="0" b="0"/>
              <a:pathLst>
                <a:path w="33285" h="33285">
                  <a:moveTo>
                    <a:pt x="0" y="0"/>
                  </a:moveTo>
                  <a:lnTo>
                    <a:pt x="33284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993515" y="124816"/>
              <a:ext cx="74493" cy="141459"/>
            </a:xfrm>
            <a:custGeom>
              <a:avLst/>
              <a:gdLst/>
              <a:ahLst/>
              <a:cxnLst/>
              <a:rect l="0" t="0" r="0" b="0"/>
              <a:pathLst>
                <a:path w="74493" h="141459">
                  <a:moveTo>
                    <a:pt x="32398" y="0"/>
                  </a:moveTo>
                  <a:lnTo>
                    <a:pt x="442" y="58680"/>
                  </a:lnTo>
                  <a:lnTo>
                    <a:pt x="0" y="62234"/>
                  </a:lnTo>
                  <a:lnTo>
                    <a:pt x="2478" y="62754"/>
                  </a:lnTo>
                  <a:lnTo>
                    <a:pt x="30803" y="54720"/>
                  </a:lnTo>
                  <a:lnTo>
                    <a:pt x="56889" y="55764"/>
                  </a:lnTo>
                  <a:lnTo>
                    <a:pt x="63518" y="60290"/>
                  </a:lnTo>
                  <a:lnTo>
                    <a:pt x="73350" y="75181"/>
                  </a:lnTo>
                  <a:lnTo>
                    <a:pt x="74492" y="83405"/>
                  </a:lnTo>
                  <a:lnTo>
                    <a:pt x="70831" y="99939"/>
                  </a:lnTo>
                  <a:lnTo>
                    <a:pt x="49040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570104" y="56143"/>
              <a:ext cx="163099" cy="285280"/>
            </a:xfrm>
            <a:custGeom>
              <a:avLst/>
              <a:gdLst/>
              <a:ahLst/>
              <a:cxnLst/>
              <a:rect l="0" t="0" r="0" b="0"/>
              <a:pathLst>
                <a:path w="163099" h="285280">
                  <a:moveTo>
                    <a:pt x="163098" y="18746"/>
                  </a:moveTo>
                  <a:lnTo>
                    <a:pt x="148888" y="6385"/>
                  </a:lnTo>
                  <a:lnTo>
                    <a:pt x="135518" y="0"/>
                  </a:lnTo>
                  <a:lnTo>
                    <a:pt x="117864" y="1477"/>
                  </a:lnTo>
                  <a:lnTo>
                    <a:pt x="99540" y="8298"/>
                  </a:lnTo>
                  <a:lnTo>
                    <a:pt x="42438" y="49390"/>
                  </a:lnTo>
                  <a:lnTo>
                    <a:pt x="19140" y="79965"/>
                  </a:lnTo>
                  <a:lnTo>
                    <a:pt x="4155" y="115576"/>
                  </a:lnTo>
                  <a:lnTo>
                    <a:pt x="0" y="141910"/>
                  </a:lnTo>
                  <a:lnTo>
                    <a:pt x="3085" y="164093"/>
                  </a:lnTo>
                  <a:lnTo>
                    <a:pt x="11544" y="183197"/>
                  </a:lnTo>
                  <a:lnTo>
                    <a:pt x="32826" y="208622"/>
                  </a:lnTo>
                  <a:lnTo>
                    <a:pt x="74569" y="240077"/>
                  </a:lnTo>
                  <a:lnTo>
                    <a:pt x="78191" y="246737"/>
                  </a:lnTo>
                  <a:lnTo>
                    <a:pt x="79750" y="261533"/>
                  </a:lnTo>
                  <a:lnTo>
                    <a:pt x="77023" y="268438"/>
                  </a:lnTo>
                  <a:lnTo>
                    <a:pt x="66595" y="281040"/>
                  </a:lnTo>
                  <a:lnTo>
                    <a:pt x="59931" y="284216"/>
                  </a:lnTo>
                  <a:lnTo>
                    <a:pt x="45130" y="285279"/>
                  </a:lnTo>
                  <a:lnTo>
                    <a:pt x="40998" y="279645"/>
                  </a:lnTo>
                  <a:lnTo>
                    <a:pt x="38283" y="2350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758166" y="141458"/>
              <a:ext cx="99853" cy="170217"/>
            </a:xfrm>
            <a:custGeom>
              <a:avLst/>
              <a:gdLst/>
              <a:ahLst/>
              <a:cxnLst/>
              <a:rect l="0" t="0" r="0" b="0"/>
              <a:pathLst>
                <a:path w="99853" h="170217">
                  <a:moveTo>
                    <a:pt x="99852" y="0"/>
                  </a:moveTo>
                  <a:lnTo>
                    <a:pt x="79016" y="61566"/>
                  </a:lnTo>
                  <a:lnTo>
                    <a:pt x="51821" y="117904"/>
                  </a:lnTo>
                  <a:lnTo>
                    <a:pt x="20212" y="167953"/>
                  </a:lnTo>
                  <a:lnTo>
                    <a:pt x="15324" y="170216"/>
                  </a:lnTo>
                  <a:lnTo>
                    <a:pt x="11140" y="168951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758166" y="72926"/>
              <a:ext cx="249632" cy="18607"/>
            </a:xfrm>
            <a:custGeom>
              <a:avLst/>
              <a:gdLst/>
              <a:ahLst/>
              <a:cxnLst/>
              <a:rect l="0" t="0" r="0" b="0"/>
              <a:pathLst>
                <a:path w="249632" h="18607">
                  <a:moveTo>
                    <a:pt x="0" y="18606"/>
                  </a:moveTo>
                  <a:lnTo>
                    <a:pt x="55161" y="18606"/>
                  </a:lnTo>
                  <a:lnTo>
                    <a:pt x="107016" y="17681"/>
                  </a:lnTo>
                  <a:lnTo>
                    <a:pt x="156421" y="12887"/>
                  </a:lnTo>
                  <a:lnTo>
                    <a:pt x="199310" y="9206"/>
                  </a:lnTo>
                  <a:lnTo>
                    <a:pt x="228557" y="0"/>
                  </a:lnTo>
                  <a:lnTo>
                    <a:pt x="249631" y="1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974513" y="108174"/>
              <a:ext cx="44867" cy="216348"/>
            </a:xfrm>
            <a:custGeom>
              <a:avLst/>
              <a:gdLst/>
              <a:ahLst/>
              <a:cxnLst/>
              <a:rect l="0" t="0" r="0" b="0"/>
              <a:pathLst>
                <a:path w="44867" h="216348">
                  <a:moveTo>
                    <a:pt x="33284" y="0"/>
                  </a:moveTo>
                  <a:lnTo>
                    <a:pt x="44866" y="43580"/>
                  </a:lnTo>
                  <a:lnTo>
                    <a:pt x="42674" y="98092"/>
                  </a:lnTo>
                  <a:lnTo>
                    <a:pt x="37398" y="146143"/>
                  </a:lnTo>
                  <a:lnTo>
                    <a:pt x="14899" y="206550"/>
                  </a:lnTo>
                  <a:lnTo>
                    <a:pt x="11781" y="211665"/>
                  </a:lnTo>
                  <a:lnTo>
                    <a:pt x="8779" y="214150"/>
                  </a:lnTo>
                  <a:lnTo>
                    <a:pt x="0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032760" y="85460"/>
              <a:ext cx="208027" cy="14394"/>
            </a:xfrm>
            <a:custGeom>
              <a:avLst/>
              <a:gdLst/>
              <a:ahLst/>
              <a:cxnLst/>
              <a:rect l="0" t="0" r="0" b="0"/>
              <a:pathLst>
                <a:path w="208027" h="14394">
                  <a:moveTo>
                    <a:pt x="0" y="14393"/>
                  </a:moveTo>
                  <a:lnTo>
                    <a:pt x="50188" y="5341"/>
                  </a:lnTo>
                  <a:lnTo>
                    <a:pt x="102396" y="0"/>
                  </a:lnTo>
                  <a:lnTo>
                    <a:pt x="160348" y="2612"/>
                  </a:lnTo>
                  <a:lnTo>
                    <a:pt x="200526" y="6313"/>
                  </a:lnTo>
                  <a:lnTo>
                    <a:pt x="203951" y="8081"/>
                  </a:lnTo>
                  <a:lnTo>
                    <a:pt x="208026" y="143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016118" y="183063"/>
              <a:ext cx="191385" cy="24964"/>
            </a:xfrm>
            <a:custGeom>
              <a:avLst/>
              <a:gdLst/>
              <a:ahLst/>
              <a:cxnLst/>
              <a:rect l="0" t="0" r="0" b="0"/>
              <a:pathLst>
                <a:path w="191385" h="24964">
                  <a:moveTo>
                    <a:pt x="0" y="0"/>
                  </a:moveTo>
                  <a:lnTo>
                    <a:pt x="55161" y="7164"/>
                  </a:lnTo>
                  <a:lnTo>
                    <a:pt x="113257" y="10634"/>
                  </a:lnTo>
                  <a:lnTo>
                    <a:pt x="174377" y="18580"/>
                  </a:lnTo>
                  <a:lnTo>
                    <a:pt x="191384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974513" y="324521"/>
              <a:ext cx="257953" cy="16643"/>
            </a:xfrm>
            <a:custGeom>
              <a:avLst/>
              <a:gdLst/>
              <a:ahLst/>
              <a:cxnLst/>
              <a:rect l="0" t="0" r="0" b="0"/>
              <a:pathLst>
                <a:path w="257953" h="16643">
                  <a:moveTo>
                    <a:pt x="0" y="0"/>
                  </a:moveTo>
                  <a:lnTo>
                    <a:pt x="21778" y="5718"/>
                  </a:lnTo>
                  <a:lnTo>
                    <a:pt x="76075" y="7807"/>
                  </a:lnTo>
                  <a:lnTo>
                    <a:pt x="128556" y="8169"/>
                  </a:lnTo>
                  <a:lnTo>
                    <a:pt x="187705" y="8291"/>
                  </a:lnTo>
                  <a:lnTo>
                    <a:pt x="237264" y="14903"/>
                  </a:lnTo>
                  <a:lnTo>
                    <a:pt x="257952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257428" y="116475"/>
              <a:ext cx="292289" cy="241331"/>
            </a:xfrm>
            <a:custGeom>
              <a:avLst/>
              <a:gdLst/>
              <a:ahLst/>
              <a:cxnLst/>
              <a:rect l="0" t="0" r="0" b="0"/>
              <a:pathLst>
                <a:path w="292289" h="241331">
                  <a:moveTo>
                    <a:pt x="0" y="199725"/>
                  </a:moveTo>
                  <a:lnTo>
                    <a:pt x="58681" y="145462"/>
                  </a:lnTo>
                  <a:lnTo>
                    <a:pt x="114561" y="83061"/>
                  </a:lnTo>
                  <a:lnTo>
                    <a:pt x="153249" y="21449"/>
                  </a:lnTo>
                  <a:lnTo>
                    <a:pt x="165703" y="0"/>
                  </a:lnTo>
                  <a:lnTo>
                    <a:pt x="149656" y="58154"/>
                  </a:lnTo>
                  <a:lnTo>
                    <a:pt x="146923" y="69287"/>
                  </a:lnTo>
                  <a:lnTo>
                    <a:pt x="146950" y="78557"/>
                  </a:lnTo>
                  <a:lnTo>
                    <a:pt x="151912" y="93789"/>
                  </a:lnTo>
                  <a:lnTo>
                    <a:pt x="157673" y="98590"/>
                  </a:lnTo>
                  <a:lnTo>
                    <a:pt x="173936" y="103925"/>
                  </a:lnTo>
                  <a:lnTo>
                    <a:pt x="203884" y="106929"/>
                  </a:lnTo>
                  <a:lnTo>
                    <a:pt x="240597" y="94567"/>
                  </a:lnTo>
                  <a:lnTo>
                    <a:pt x="271918" y="73337"/>
                  </a:lnTo>
                  <a:lnTo>
                    <a:pt x="279282" y="71087"/>
                  </a:lnTo>
                  <a:lnTo>
                    <a:pt x="285116" y="72361"/>
                  </a:lnTo>
                  <a:lnTo>
                    <a:pt x="289930" y="75984"/>
                  </a:lnTo>
                  <a:lnTo>
                    <a:pt x="292215" y="81173"/>
                  </a:lnTo>
                  <a:lnTo>
                    <a:pt x="292288" y="94335"/>
                  </a:lnTo>
                  <a:lnTo>
                    <a:pt x="283877" y="125385"/>
                  </a:lnTo>
                  <a:lnTo>
                    <a:pt x="255949" y="183115"/>
                  </a:lnTo>
                  <a:lnTo>
                    <a:pt x="224669" y="24133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525176" y="59982"/>
              <a:ext cx="166422" cy="293099"/>
            </a:xfrm>
            <a:custGeom>
              <a:avLst/>
              <a:gdLst/>
              <a:ahLst/>
              <a:cxnLst/>
              <a:rect l="0" t="0" r="0" b="0"/>
              <a:pathLst>
                <a:path w="166422" h="293099">
                  <a:moveTo>
                    <a:pt x="166421" y="6586"/>
                  </a:moveTo>
                  <a:lnTo>
                    <a:pt x="136801" y="0"/>
                  </a:lnTo>
                  <a:lnTo>
                    <a:pt x="118123" y="886"/>
                  </a:lnTo>
                  <a:lnTo>
                    <a:pt x="100576" y="7443"/>
                  </a:lnTo>
                  <a:lnTo>
                    <a:pt x="79521" y="25948"/>
                  </a:lnTo>
                  <a:lnTo>
                    <a:pt x="56765" y="57050"/>
                  </a:lnTo>
                  <a:lnTo>
                    <a:pt x="46508" y="82560"/>
                  </a:lnTo>
                  <a:lnTo>
                    <a:pt x="43784" y="102606"/>
                  </a:lnTo>
                  <a:lnTo>
                    <a:pt x="47505" y="118912"/>
                  </a:lnTo>
                  <a:lnTo>
                    <a:pt x="62461" y="140953"/>
                  </a:lnTo>
                  <a:lnTo>
                    <a:pt x="77687" y="155987"/>
                  </a:lnTo>
                  <a:lnTo>
                    <a:pt x="137928" y="203395"/>
                  </a:lnTo>
                  <a:lnTo>
                    <a:pt x="140029" y="209908"/>
                  </a:lnTo>
                  <a:lnTo>
                    <a:pt x="137433" y="224541"/>
                  </a:lnTo>
                  <a:lnTo>
                    <a:pt x="125575" y="243956"/>
                  </a:lnTo>
                  <a:lnTo>
                    <a:pt x="101516" y="261419"/>
                  </a:lnTo>
                  <a:lnTo>
                    <a:pt x="41703" y="286383"/>
                  </a:lnTo>
                  <a:lnTo>
                    <a:pt x="18520" y="293098"/>
                  </a:lnTo>
                  <a:lnTo>
                    <a:pt x="0" y="28950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833638" y="58247"/>
            <a:ext cx="1259612" cy="399412"/>
            <a:chOff x="6833638" y="58247"/>
            <a:chExt cx="1259612" cy="399412"/>
          </a:xfrm>
        </p:grpSpPr>
        <p:sp>
          <p:nvSpPr>
            <p:cNvPr id="32" name="Freeform 31"/>
            <p:cNvSpPr/>
            <p:nvPr/>
          </p:nvSpPr>
          <p:spPr>
            <a:xfrm>
              <a:off x="6833638" y="58247"/>
              <a:ext cx="189328" cy="380165"/>
            </a:xfrm>
            <a:custGeom>
              <a:avLst/>
              <a:gdLst/>
              <a:ahLst/>
              <a:cxnLst/>
              <a:rect l="0" t="0" r="0" b="0"/>
              <a:pathLst>
                <a:path w="189328" h="380165">
                  <a:moveTo>
                    <a:pt x="97796" y="0"/>
                  </a:moveTo>
                  <a:lnTo>
                    <a:pt x="80126" y="13252"/>
                  </a:lnTo>
                  <a:lnTo>
                    <a:pt x="41878" y="72800"/>
                  </a:lnTo>
                  <a:lnTo>
                    <a:pt x="18762" y="131013"/>
                  </a:lnTo>
                  <a:lnTo>
                    <a:pt x="3675" y="192965"/>
                  </a:lnTo>
                  <a:lnTo>
                    <a:pt x="0" y="238301"/>
                  </a:lnTo>
                  <a:lnTo>
                    <a:pt x="12236" y="298442"/>
                  </a:lnTo>
                  <a:lnTo>
                    <a:pt x="21182" y="323266"/>
                  </a:lnTo>
                  <a:lnTo>
                    <a:pt x="36982" y="343668"/>
                  </a:lnTo>
                  <a:lnTo>
                    <a:pt x="72051" y="370011"/>
                  </a:lnTo>
                  <a:lnTo>
                    <a:pt x="90052" y="377099"/>
                  </a:lnTo>
                  <a:lnTo>
                    <a:pt x="120053" y="380164"/>
                  </a:lnTo>
                  <a:lnTo>
                    <a:pt x="180037" y="368277"/>
                  </a:lnTo>
                  <a:lnTo>
                    <a:pt x="189327" y="3661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097854" y="191384"/>
              <a:ext cx="211286" cy="155168"/>
            </a:xfrm>
            <a:custGeom>
              <a:avLst/>
              <a:gdLst/>
              <a:ahLst/>
              <a:cxnLst/>
              <a:rect l="0" t="0" r="0" b="0"/>
              <a:pathLst>
                <a:path w="211286" h="155168">
                  <a:moveTo>
                    <a:pt x="0" y="33284"/>
                  </a:moveTo>
                  <a:lnTo>
                    <a:pt x="6587" y="62904"/>
                  </a:lnTo>
                  <a:lnTo>
                    <a:pt x="9942" y="120053"/>
                  </a:lnTo>
                  <a:lnTo>
                    <a:pt x="17054" y="143348"/>
                  </a:lnTo>
                  <a:lnTo>
                    <a:pt x="23389" y="150114"/>
                  </a:lnTo>
                  <a:lnTo>
                    <a:pt x="31310" y="153701"/>
                  </a:lnTo>
                  <a:lnTo>
                    <a:pt x="40289" y="155167"/>
                  </a:lnTo>
                  <a:lnTo>
                    <a:pt x="57663" y="151866"/>
                  </a:lnTo>
                  <a:lnTo>
                    <a:pt x="80571" y="139611"/>
                  </a:lnTo>
                  <a:lnTo>
                    <a:pt x="104878" y="118904"/>
                  </a:lnTo>
                  <a:lnTo>
                    <a:pt x="109675" y="118101"/>
                  </a:lnTo>
                  <a:lnTo>
                    <a:pt x="113797" y="120339"/>
                  </a:lnTo>
                  <a:lnTo>
                    <a:pt x="120843" y="130223"/>
                  </a:lnTo>
                  <a:lnTo>
                    <a:pt x="127057" y="143861"/>
                  </a:lnTo>
                  <a:lnTo>
                    <a:pt x="132782" y="146758"/>
                  </a:lnTo>
                  <a:lnTo>
                    <a:pt x="149004" y="145046"/>
                  </a:lnTo>
                  <a:lnTo>
                    <a:pt x="166077" y="130725"/>
                  </a:lnTo>
                  <a:lnTo>
                    <a:pt x="190803" y="92699"/>
                  </a:lnTo>
                  <a:lnTo>
                    <a:pt x="210505" y="32873"/>
                  </a:lnTo>
                  <a:lnTo>
                    <a:pt x="211285" y="16768"/>
                  </a:lnTo>
                  <a:lnTo>
                    <a:pt x="20802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297559" y="216347"/>
              <a:ext cx="56164" cy="158101"/>
            </a:xfrm>
            <a:custGeom>
              <a:avLst/>
              <a:gdLst/>
              <a:ahLst/>
              <a:cxnLst/>
              <a:rect l="0" t="0" r="0" b="0"/>
              <a:pathLst>
                <a:path w="56164" h="158101">
                  <a:moveTo>
                    <a:pt x="0" y="0"/>
                  </a:moveTo>
                  <a:lnTo>
                    <a:pt x="15118" y="49205"/>
                  </a:lnTo>
                  <a:lnTo>
                    <a:pt x="51213" y="101360"/>
                  </a:lnTo>
                  <a:lnTo>
                    <a:pt x="56163" y="129680"/>
                  </a:lnTo>
                  <a:lnTo>
                    <a:pt x="54856" y="143312"/>
                  </a:lnTo>
                  <a:lnTo>
                    <a:pt x="49927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7355807" y="183063"/>
              <a:ext cx="24964" cy="33285"/>
            </a:xfrm>
            <a:custGeom>
              <a:avLst/>
              <a:gdLst/>
              <a:ahLst/>
              <a:cxnLst/>
              <a:rect l="0" t="0" r="0" b="0"/>
              <a:pathLst>
                <a:path w="24964" h="33285">
                  <a:moveTo>
                    <a:pt x="0" y="33284"/>
                  </a:moveTo>
                  <a:lnTo>
                    <a:pt x="0" y="15615"/>
                  </a:lnTo>
                  <a:lnTo>
                    <a:pt x="2773" y="10410"/>
                  </a:lnTo>
                  <a:lnTo>
                    <a:pt x="7396" y="6940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405733" y="259855"/>
              <a:ext cx="141458" cy="76475"/>
            </a:xfrm>
            <a:custGeom>
              <a:avLst/>
              <a:gdLst/>
              <a:ahLst/>
              <a:cxnLst/>
              <a:rect l="0" t="0" r="0" b="0"/>
              <a:pathLst>
                <a:path w="141458" h="76475">
                  <a:moveTo>
                    <a:pt x="0" y="56345"/>
                  </a:moveTo>
                  <a:lnTo>
                    <a:pt x="13252" y="47510"/>
                  </a:lnTo>
                  <a:lnTo>
                    <a:pt x="22224" y="33311"/>
                  </a:lnTo>
                  <a:lnTo>
                    <a:pt x="25910" y="24347"/>
                  </a:lnTo>
                  <a:lnTo>
                    <a:pt x="31142" y="19295"/>
                  </a:lnTo>
                  <a:lnTo>
                    <a:pt x="37403" y="16852"/>
                  </a:lnTo>
                  <a:lnTo>
                    <a:pt x="51757" y="16603"/>
                  </a:lnTo>
                  <a:lnTo>
                    <a:pt x="75432" y="19812"/>
                  </a:lnTo>
                  <a:lnTo>
                    <a:pt x="91772" y="17610"/>
                  </a:lnTo>
                  <a:lnTo>
                    <a:pt x="98164" y="13880"/>
                  </a:lnTo>
                  <a:lnTo>
                    <a:pt x="107731" y="2338"/>
                  </a:lnTo>
                  <a:lnTo>
                    <a:pt x="108803" y="0"/>
                  </a:lnTo>
                  <a:lnTo>
                    <a:pt x="107669" y="290"/>
                  </a:lnTo>
                  <a:lnTo>
                    <a:pt x="101478" y="6469"/>
                  </a:lnTo>
                  <a:lnTo>
                    <a:pt x="84901" y="33035"/>
                  </a:lnTo>
                  <a:lnTo>
                    <a:pt x="81564" y="40805"/>
                  </a:lnTo>
                  <a:lnTo>
                    <a:pt x="80322" y="56835"/>
                  </a:lnTo>
                  <a:lnTo>
                    <a:pt x="81284" y="64993"/>
                  </a:lnTo>
                  <a:lnTo>
                    <a:pt x="85625" y="70431"/>
                  </a:lnTo>
                  <a:lnTo>
                    <a:pt x="100310" y="76474"/>
                  </a:lnTo>
                  <a:lnTo>
                    <a:pt x="116698" y="74228"/>
                  </a:lnTo>
                  <a:lnTo>
                    <a:pt x="141457" y="6466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7589567" y="99853"/>
              <a:ext cx="99083" cy="232990"/>
            </a:xfrm>
            <a:custGeom>
              <a:avLst/>
              <a:gdLst/>
              <a:ahLst/>
              <a:cxnLst/>
              <a:rect l="0" t="0" r="0" b="0"/>
              <a:pathLst>
                <a:path w="99083" h="232990">
                  <a:moveTo>
                    <a:pt x="7550" y="0"/>
                  </a:moveTo>
                  <a:lnTo>
                    <a:pt x="3132" y="50744"/>
                  </a:lnTo>
                  <a:lnTo>
                    <a:pt x="0" y="108129"/>
                  </a:lnTo>
                  <a:lnTo>
                    <a:pt x="3748" y="164041"/>
                  </a:lnTo>
                  <a:lnTo>
                    <a:pt x="8713" y="171306"/>
                  </a:lnTo>
                  <a:lnTo>
                    <a:pt x="24092" y="181844"/>
                  </a:lnTo>
                  <a:lnTo>
                    <a:pt x="31522" y="183175"/>
                  </a:lnTo>
                  <a:lnTo>
                    <a:pt x="38324" y="182213"/>
                  </a:lnTo>
                  <a:lnTo>
                    <a:pt x="66946" y="171800"/>
                  </a:lnTo>
                  <a:lnTo>
                    <a:pt x="70262" y="171856"/>
                  </a:lnTo>
                  <a:lnTo>
                    <a:pt x="70623" y="173742"/>
                  </a:lnTo>
                  <a:lnTo>
                    <a:pt x="62333" y="194474"/>
                  </a:lnTo>
                  <a:lnTo>
                    <a:pt x="62100" y="209399"/>
                  </a:lnTo>
                  <a:lnTo>
                    <a:pt x="63333" y="217262"/>
                  </a:lnTo>
                  <a:lnTo>
                    <a:pt x="67852" y="222505"/>
                  </a:lnTo>
                  <a:lnTo>
                    <a:pt x="99082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7738318" y="199705"/>
              <a:ext cx="65684" cy="143507"/>
            </a:xfrm>
            <a:custGeom>
              <a:avLst/>
              <a:gdLst/>
              <a:ahLst/>
              <a:cxnLst/>
              <a:rect l="0" t="0" r="0" b="0"/>
              <a:pathLst>
                <a:path w="65684" h="143507">
                  <a:moveTo>
                    <a:pt x="58505" y="0"/>
                  </a:moveTo>
                  <a:lnTo>
                    <a:pt x="23759" y="15999"/>
                  </a:lnTo>
                  <a:lnTo>
                    <a:pt x="4241" y="31142"/>
                  </a:lnTo>
                  <a:lnTo>
                    <a:pt x="1064" y="38328"/>
                  </a:lnTo>
                  <a:lnTo>
                    <a:pt x="0" y="56175"/>
                  </a:lnTo>
                  <a:lnTo>
                    <a:pt x="5074" y="71503"/>
                  </a:lnTo>
                  <a:lnTo>
                    <a:pt x="9015" y="78179"/>
                  </a:lnTo>
                  <a:lnTo>
                    <a:pt x="32233" y="96410"/>
                  </a:lnTo>
                  <a:lnTo>
                    <a:pt x="58116" y="109106"/>
                  </a:lnTo>
                  <a:lnTo>
                    <a:pt x="62869" y="114342"/>
                  </a:lnTo>
                  <a:lnTo>
                    <a:pt x="65112" y="120607"/>
                  </a:lnTo>
                  <a:lnTo>
                    <a:pt x="65683" y="127557"/>
                  </a:lnTo>
                  <a:lnTo>
                    <a:pt x="63290" y="133116"/>
                  </a:lnTo>
                  <a:lnTo>
                    <a:pt x="53235" y="141757"/>
                  </a:lnTo>
                  <a:lnTo>
                    <a:pt x="46670" y="143506"/>
                  </a:lnTo>
                  <a:lnTo>
                    <a:pt x="8578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7838428" y="232989"/>
              <a:ext cx="74890" cy="129870"/>
            </a:xfrm>
            <a:custGeom>
              <a:avLst/>
              <a:gdLst/>
              <a:ahLst/>
              <a:cxnLst/>
              <a:rect l="0" t="0" r="0" b="0"/>
              <a:pathLst>
                <a:path w="74890" h="129870">
                  <a:moveTo>
                    <a:pt x="74889" y="0"/>
                  </a:moveTo>
                  <a:lnTo>
                    <a:pt x="66054" y="8835"/>
                  </a:lnTo>
                  <a:lnTo>
                    <a:pt x="27999" y="29597"/>
                  </a:lnTo>
                  <a:lnTo>
                    <a:pt x="21440" y="36373"/>
                  </a:lnTo>
                  <a:lnTo>
                    <a:pt x="17991" y="43665"/>
                  </a:lnTo>
                  <a:lnTo>
                    <a:pt x="16624" y="59163"/>
                  </a:lnTo>
                  <a:lnTo>
                    <a:pt x="19404" y="65330"/>
                  </a:lnTo>
                  <a:lnTo>
                    <a:pt x="43794" y="84336"/>
                  </a:lnTo>
                  <a:lnTo>
                    <a:pt x="70904" y="105623"/>
                  </a:lnTo>
                  <a:lnTo>
                    <a:pt x="72233" y="111096"/>
                  </a:lnTo>
                  <a:lnTo>
                    <a:pt x="70344" y="116594"/>
                  </a:lnTo>
                  <a:lnTo>
                    <a:pt x="66311" y="122108"/>
                  </a:lnTo>
                  <a:lnTo>
                    <a:pt x="51969" y="128235"/>
                  </a:lnTo>
                  <a:lnTo>
                    <a:pt x="42967" y="129869"/>
                  </a:lnTo>
                  <a:lnTo>
                    <a:pt x="35116" y="128185"/>
                  </a:lnTo>
                  <a:lnTo>
                    <a:pt x="21462" y="118917"/>
                  </a:lnTo>
                  <a:lnTo>
                    <a:pt x="7798" y="98105"/>
                  </a:lnTo>
                  <a:lnTo>
                    <a:pt x="0" y="665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7938280" y="83210"/>
              <a:ext cx="154970" cy="374449"/>
            </a:xfrm>
            <a:custGeom>
              <a:avLst/>
              <a:gdLst/>
              <a:ahLst/>
              <a:cxnLst/>
              <a:rect l="0" t="0" r="0" b="0"/>
              <a:pathLst>
                <a:path w="154970" h="374449">
                  <a:moveTo>
                    <a:pt x="141458" y="0"/>
                  </a:moveTo>
                  <a:lnTo>
                    <a:pt x="154727" y="56773"/>
                  </a:lnTo>
                  <a:lnTo>
                    <a:pt x="154969" y="100110"/>
                  </a:lnTo>
                  <a:lnTo>
                    <a:pt x="142894" y="155360"/>
                  </a:lnTo>
                  <a:lnTo>
                    <a:pt x="118727" y="210805"/>
                  </a:lnTo>
                  <a:lnTo>
                    <a:pt x="91460" y="266275"/>
                  </a:lnTo>
                  <a:lnTo>
                    <a:pt x="72403" y="297093"/>
                  </a:lnTo>
                  <a:lnTo>
                    <a:pt x="16496" y="357661"/>
                  </a:lnTo>
                  <a:lnTo>
                    <a:pt x="0" y="3744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494840" y="690647"/>
            <a:ext cx="3403310" cy="900750"/>
            <a:chOff x="3494840" y="690647"/>
            <a:chExt cx="3403310" cy="900750"/>
          </a:xfrm>
        </p:grpSpPr>
        <p:sp>
          <p:nvSpPr>
            <p:cNvPr id="42" name="Freeform 41"/>
            <p:cNvSpPr/>
            <p:nvPr/>
          </p:nvSpPr>
          <p:spPr>
            <a:xfrm>
              <a:off x="3494840" y="873710"/>
              <a:ext cx="249633" cy="24964"/>
            </a:xfrm>
            <a:custGeom>
              <a:avLst/>
              <a:gdLst/>
              <a:ahLst/>
              <a:cxnLst/>
              <a:rect l="0" t="0" r="0" b="0"/>
              <a:pathLst>
                <a:path w="249633" h="24964">
                  <a:moveTo>
                    <a:pt x="0" y="0"/>
                  </a:moveTo>
                  <a:lnTo>
                    <a:pt x="63416" y="7550"/>
                  </a:lnTo>
                  <a:lnTo>
                    <a:pt x="126261" y="12637"/>
                  </a:lnTo>
                  <a:lnTo>
                    <a:pt x="178349" y="15851"/>
                  </a:lnTo>
                  <a:lnTo>
                    <a:pt x="238133" y="20955"/>
                  </a:lnTo>
                  <a:lnTo>
                    <a:pt x="246679" y="23182"/>
                  </a:lnTo>
                  <a:lnTo>
                    <a:pt x="249632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078495" y="690647"/>
              <a:ext cx="265093" cy="346288"/>
            </a:xfrm>
            <a:custGeom>
              <a:avLst/>
              <a:gdLst/>
              <a:ahLst/>
              <a:cxnLst/>
              <a:rect l="0" t="0" r="0" b="0"/>
              <a:pathLst>
                <a:path w="265093" h="346288">
                  <a:moveTo>
                    <a:pt x="48745" y="0"/>
                  </a:moveTo>
                  <a:lnTo>
                    <a:pt x="34552" y="56790"/>
                  </a:lnTo>
                  <a:lnTo>
                    <a:pt x="23718" y="112920"/>
                  </a:lnTo>
                  <a:lnTo>
                    <a:pt x="9600" y="176163"/>
                  </a:lnTo>
                  <a:lnTo>
                    <a:pt x="770" y="234849"/>
                  </a:lnTo>
                  <a:lnTo>
                    <a:pt x="0" y="294426"/>
                  </a:lnTo>
                  <a:lnTo>
                    <a:pt x="3350" y="317926"/>
                  </a:lnTo>
                  <a:lnTo>
                    <a:pt x="7387" y="326596"/>
                  </a:lnTo>
                  <a:lnTo>
                    <a:pt x="19269" y="338695"/>
                  </a:lnTo>
                  <a:lnTo>
                    <a:pt x="38727" y="344689"/>
                  </a:lnTo>
                  <a:lnTo>
                    <a:pt x="50387" y="346287"/>
                  </a:lnTo>
                  <a:lnTo>
                    <a:pt x="75671" y="340667"/>
                  </a:lnTo>
                  <a:lnTo>
                    <a:pt x="125152" y="314458"/>
                  </a:lnTo>
                  <a:lnTo>
                    <a:pt x="150485" y="290721"/>
                  </a:lnTo>
                  <a:lnTo>
                    <a:pt x="178934" y="242977"/>
                  </a:lnTo>
                  <a:lnTo>
                    <a:pt x="182690" y="234101"/>
                  </a:lnTo>
                  <a:lnTo>
                    <a:pt x="183345" y="226334"/>
                  </a:lnTo>
                  <a:lnTo>
                    <a:pt x="179142" y="212773"/>
                  </a:lnTo>
                  <a:lnTo>
                    <a:pt x="174508" y="210266"/>
                  </a:lnTo>
                  <a:lnTo>
                    <a:pt x="168645" y="210444"/>
                  </a:lnTo>
                  <a:lnTo>
                    <a:pt x="161962" y="212412"/>
                  </a:lnTo>
                  <a:lnTo>
                    <a:pt x="139306" y="228433"/>
                  </a:lnTo>
                  <a:lnTo>
                    <a:pt x="128134" y="245449"/>
                  </a:lnTo>
                  <a:lnTo>
                    <a:pt x="123861" y="255164"/>
                  </a:lnTo>
                  <a:lnTo>
                    <a:pt x="121578" y="275821"/>
                  </a:lnTo>
                  <a:lnTo>
                    <a:pt x="122263" y="286507"/>
                  </a:lnTo>
                  <a:lnTo>
                    <a:pt x="126418" y="295480"/>
                  </a:lnTo>
                  <a:lnTo>
                    <a:pt x="140897" y="310381"/>
                  </a:lnTo>
                  <a:lnTo>
                    <a:pt x="174259" y="324749"/>
                  </a:lnTo>
                  <a:lnTo>
                    <a:pt x="195136" y="326779"/>
                  </a:lnTo>
                  <a:lnTo>
                    <a:pt x="238759" y="318175"/>
                  </a:lnTo>
                  <a:lnTo>
                    <a:pt x="265092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379227" y="882031"/>
              <a:ext cx="147424" cy="158276"/>
            </a:xfrm>
            <a:custGeom>
              <a:avLst/>
              <a:gdLst/>
              <a:ahLst/>
              <a:cxnLst/>
              <a:rect l="0" t="0" r="0" b="0"/>
              <a:pathLst>
                <a:path w="147424" h="158276">
                  <a:moveTo>
                    <a:pt x="47571" y="0"/>
                  </a:moveTo>
                  <a:lnTo>
                    <a:pt x="28566" y="14211"/>
                  </a:lnTo>
                  <a:lnTo>
                    <a:pt x="12559" y="35954"/>
                  </a:lnTo>
                  <a:lnTo>
                    <a:pt x="2475" y="65408"/>
                  </a:lnTo>
                  <a:lnTo>
                    <a:pt x="0" y="97557"/>
                  </a:lnTo>
                  <a:lnTo>
                    <a:pt x="2698" y="119481"/>
                  </a:lnTo>
                  <a:lnTo>
                    <a:pt x="11910" y="136621"/>
                  </a:lnTo>
                  <a:lnTo>
                    <a:pt x="26174" y="149479"/>
                  </a:lnTo>
                  <a:lnTo>
                    <a:pt x="44841" y="158275"/>
                  </a:lnTo>
                  <a:lnTo>
                    <a:pt x="67931" y="157869"/>
                  </a:lnTo>
                  <a:lnTo>
                    <a:pt x="90828" y="151526"/>
                  </a:lnTo>
                  <a:lnTo>
                    <a:pt x="120595" y="132386"/>
                  </a:lnTo>
                  <a:lnTo>
                    <a:pt x="136084" y="116272"/>
                  </a:lnTo>
                  <a:lnTo>
                    <a:pt x="147423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4555985" y="715610"/>
              <a:ext cx="569782" cy="334310"/>
            </a:xfrm>
            <a:custGeom>
              <a:avLst/>
              <a:gdLst/>
              <a:ahLst/>
              <a:cxnLst/>
              <a:rect l="0" t="0" r="0" b="0"/>
              <a:pathLst>
                <a:path w="569782" h="334310">
                  <a:moveTo>
                    <a:pt x="28913" y="0"/>
                  </a:moveTo>
                  <a:lnTo>
                    <a:pt x="28913" y="56775"/>
                  </a:lnTo>
                  <a:lnTo>
                    <a:pt x="24495" y="120108"/>
                  </a:lnTo>
                  <a:lnTo>
                    <a:pt x="18640" y="182078"/>
                  </a:lnTo>
                  <a:lnTo>
                    <a:pt x="12185" y="238407"/>
                  </a:lnTo>
                  <a:lnTo>
                    <a:pt x="0" y="292903"/>
                  </a:lnTo>
                  <a:lnTo>
                    <a:pt x="392" y="292348"/>
                  </a:lnTo>
                  <a:lnTo>
                    <a:pt x="11049" y="265153"/>
                  </a:lnTo>
                  <a:lnTo>
                    <a:pt x="19740" y="253140"/>
                  </a:lnTo>
                  <a:lnTo>
                    <a:pt x="34698" y="246568"/>
                  </a:lnTo>
                  <a:lnTo>
                    <a:pt x="83299" y="234435"/>
                  </a:lnTo>
                  <a:lnTo>
                    <a:pt x="121214" y="214677"/>
                  </a:lnTo>
                  <a:lnTo>
                    <a:pt x="126505" y="216159"/>
                  </a:lnTo>
                  <a:lnTo>
                    <a:pt x="130032" y="220844"/>
                  </a:lnTo>
                  <a:lnTo>
                    <a:pt x="133951" y="236837"/>
                  </a:lnTo>
                  <a:lnTo>
                    <a:pt x="141091" y="293604"/>
                  </a:lnTo>
                  <a:lnTo>
                    <a:pt x="145303" y="300211"/>
                  </a:lnTo>
                  <a:lnTo>
                    <a:pt x="150885" y="303692"/>
                  </a:lnTo>
                  <a:lnTo>
                    <a:pt x="157380" y="305088"/>
                  </a:lnTo>
                  <a:lnTo>
                    <a:pt x="171993" y="301707"/>
                  </a:lnTo>
                  <a:lnTo>
                    <a:pt x="193349" y="289408"/>
                  </a:lnTo>
                  <a:lnTo>
                    <a:pt x="254260" y="237142"/>
                  </a:lnTo>
                  <a:lnTo>
                    <a:pt x="262355" y="232984"/>
                  </a:lnTo>
                  <a:lnTo>
                    <a:pt x="267751" y="233911"/>
                  </a:lnTo>
                  <a:lnTo>
                    <a:pt x="271349" y="238226"/>
                  </a:lnTo>
                  <a:lnTo>
                    <a:pt x="273747" y="244802"/>
                  </a:lnTo>
                  <a:lnTo>
                    <a:pt x="273947" y="259504"/>
                  </a:lnTo>
                  <a:lnTo>
                    <a:pt x="266541" y="291543"/>
                  </a:lnTo>
                  <a:lnTo>
                    <a:pt x="268693" y="296989"/>
                  </a:lnTo>
                  <a:lnTo>
                    <a:pt x="273826" y="300619"/>
                  </a:lnTo>
                  <a:lnTo>
                    <a:pt x="280946" y="303039"/>
                  </a:lnTo>
                  <a:lnTo>
                    <a:pt x="288467" y="301878"/>
                  </a:lnTo>
                  <a:lnTo>
                    <a:pt x="311378" y="287918"/>
                  </a:lnTo>
                  <a:lnTo>
                    <a:pt x="366294" y="238523"/>
                  </a:lnTo>
                  <a:lnTo>
                    <a:pt x="414000" y="208025"/>
                  </a:lnTo>
                  <a:lnTo>
                    <a:pt x="413227" y="207101"/>
                  </a:lnTo>
                  <a:lnTo>
                    <a:pt x="409938" y="207409"/>
                  </a:lnTo>
                  <a:lnTo>
                    <a:pt x="385654" y="221191"/>
                  </a:lnTo>
                  <a:lnTo>
                    <a:pt x="373609" y="231136"/>
                  </a:lnTo>
                  <a:lnTo>
                    <a:pt x="370583" y="238226"/>
                  </a:lnTo>
                  <a:lnTo>
                    <a:pt x="369684" y="255965"/>
                  </a:lnTo>
                  <a:lnTo>
                    <a:pt x="373513" y="263100"/>
                  </a:lnTo>
                  <a:lnTo>
                    <a:pt x="387629" y="273492"/>
                  </a:lnTo>
                  <a:lnTo>
                    <a:pt x="396571" y="274784"/>
                  </a:lnTo>
                  <a:lnTo>
                    <a:pt x="416368" y="271289"/>
                  </a:lnTo>
                  <a:lnTo>
                    <a:pt x="453493" y="253053"/>
                  </a:lnTo>
                  <a:lnTo>
                    <a:pt x="512712" y="208470"/>
                  </a:lnTo>
                  <a:lnTo>
                    <a:pt x="540633" y="185925"/>
                  </a:lnTo>
                  <a:lnTo>
                    <a:pt x="540179" y="183122"/>
                  </a:lnTo>
                  <a:lnTo>
                    <a:pt x="535253" y="182178"/>
                  </a:lnTo>
                  <a:lnTo>
                    <a:pt x="519302" y="184519"/>
                  </a:lnTo>
                  <a:lnTo>
                    <a:pt x="502967" y="191723"/>
                  </a:lnTo>
                  <a:lnTo>
                    <a:pt x="482594" y="210592"/>
                  </a:lnTo>
                  <a:lnTo>
                    <a:pt x="479296" y="218058"/>
                  </a:lnTo>
                  <a:lnTo>
                    <a:pt x="478098" y="233750"/>
                  </a:lnTo>
                  <a:lnTo>
                    <a:pt x="480922" y="240893"/>
                  </a:lnTo>
                  <a:lnTo>
                    <a:pt x="491457" y="253761"/>
                  </a:lnTo>
                  <a:lnTo>
                    <a:pt x="532508" y="281174"/>
                  </a:lnTo>
                  <a:lnTo>
                    <a:pt x="535687" y="287302"/>
                  </a:lnTo>
                  <a:lnTo>
                    <a:pt x="536753" y="301507"/>
                  </a:lnTo>
                  <a:lnTo>
                    <a:pt x="533894" y="308254"/>
                  </a:lnTo>
                  <a:lnTo>
                    <a:pt x="523320" y="320681"/>
                  </a:lnTo>
                  <a:lnTo>
                    <a:pt x="501774" y="333656"/>
                  </a:lnTo>
                  <a:lnTo>
                    <a:pt x="498555" y="334309"/>
                  </a:lnTo>
                  <a:lnTo>
                    <a:pt x="498258" y="332896"/>
                  </a:lnTo>
                  <a:lnTo>
                    <a:pt x="499910" y="330104"/>
                  </a:lnTo>
                  <a:lnTo>
                    <a:pt x="515486" y="321758"/>
                  </a:lnTo>
                  <a:lnTo>
                    <a:pt x="551194" y="310346"/>
                  </a:lnTo>
                  <a:lnTo>
                    <a:pt x="569781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5582308" y="865983"/>
              <a:ext cx="175859" cy="169218"/>
            </a:xfrm>
            <a:custGeom>
              <a:avLst/>
              <a:gdLst/>
              <a:ahLst/>
              <a:cxnLst/>
              <a:rect l="0" t="0" r="0" b="0"/>
              <a:pathLst>
                <a:path w="175859" h="169218">
                  <a:moveTo>
                    <a:pt x="100968" y="41011"/>
                  </a:moveTo>
                  <a:lnTo>
                    <a:pt x="105386" y="27759"/>
                  </a:lnTo>
                  <a:lnTo>
                    <a:pt x="105089" y="13857"/>
                  </a:lnTo>
                  <a:lnTo>
                    <a:pt x="103715" y="6266"/>
                  </a:lnTo>
                  <a:lnTo>
                    <a:pt x="99101" y="2130"/>
                  </a:lnTo>
                  <a:lnTo>
                    <a:pt x="92327" y="298"/>
                  </a:lnTo>
                  <a:lnTo>
                    <a:pt x="84112" y="0"/>
                  </a:lnTo>
                  <a:lnTo>
                    <a:pt x="70055" y="4601"/>
                  </a:lnTo>
                  <a:lnTo>
                    <a:pt x="37128" y="27039"/>
                  </a:lnTo>
                  <a:lnTo>
                    <a:pt x="23901" y="42198"/>
                  </a:lnTo>
                  <a:lnTo>
                    <a:pt x="3459" y="74530"/>
                  </a:lnTo>
                  <a:lnTo>
                    <a:pt x="0" y="91042"/>
                  </a:lnTo>
                  <a:lnTo>
                    <a:pt x="372" y="99328"/>
                  </a:lnTo>
                  <a:lnTo>
                    <a:pt x="5242" y="104852"/>
                  </a:lnTo>
                  <a:lnTo>
                    <a:pt x="22982" y="110990"/>
                  </a:lnTo>
                  <a:lnTo>
                    <a:pt x="41344" y="108787"/>
                  </a:lnTo>
                  <a:lnTo>
                    <a:pt x="57826" y="101644"/>
                  </a:lnTo>
                  <a:lnTo>
                    <a:pt x="71316" y="92306"/>
                  </a:lnTo>
                  <a:lnTo>
                    <a:pt x="75652" y="93699"/>
                  </a:lnTo>
                  <a:lnTo>
                    <a:pt x="78544" y="99250"/>
                  </a:lnTo>
                  <a:lnTo>
                    <a:pt x="95569" y="157505"/>
                  </a:lnTo>
                  <a:lnTo>
                    <a:pt x="101992" y="163053"/>
                  </a:lnTo>
                  <a:lnTo>
                    <a:pt x="121455" y="169217"/>
                  </a:lnTo>
                  <a:lnTo>
                    <a:pt x="143050" y="167025"/>
                  </a:lnTo>
                  <a:lnTo>
                    <a:pt x="175858" y="1575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811515" y="857068"/>
              <a:ext cx="113072" cy="161956"/>
            </a:xfrm>
            <a:custGeom>
              <a:avLst/>
              <a:gdLst/>
              <a:ahLst/>
              <a:cxnLst/>
              <a:rect l="0" t="0" r="0" b="0"/>
              <a:pathLst>
                <a:path w="113072" h="161956">
                  <a:moveTo>
                    <a:pt x="88108" y="0"/>
                  </a:moveTo>
                  <a:lnTo>
                    <a:pt x="70439" y="4417"/>
                  </a:lnTo>
                  <a:lnTo>
                    <a:pt x="46198" y="20416"/>
                  </a:lnTo>
                  <a:lnTo>
                    <a:pt x="25867" y="38306"/>
                  </a:lnTo>
                  <a:lnTo>
                    <a:pt x="8132" y="68570"/>
                  </a:lnTo>
                  <a:lnTo>
                    <a:pt x="0" y="102397"/>
                  </a:lnTo>
                  <a:lnTo>
                    <a:pt x="3029" y="122249"/>
                  </a:lnTo>
                  <a:lnTo>
                    <a:pt x="11464" y="139392"/>
                  </a:lnTo>
                  <a:lnTo>
                    <a:pt x="24458" y="153175"/>
                  </a:lnTo>
                  <a:lnTo>
                    <a:pt x="44410" y="160534"/>
                  </a:lnTo>
                  <a:lnTo>
                    <a:pt x="67762" y="161955"/>
                  </a:lnTo>
                  <a:lnTo>
                    <a:pt x="113071" y="1497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941571" y="884473"/>
              <a:ext cx="329956" cy="124633"/>
            </a:xfrm>
            <a:custGeom>
              <a:avLst/>
              <a:gdLst/>
              <a:ahLst/>
              <a:cxnLst/>
              <a:rect l="0" t="0" r="0" b="0"/>
              <a:pathLst>
                <a:path w="329956" h="124633">
                  <a:moveTo>
                    <a:pt x="7979" y="47484"/>
                  </a:moveTo>
                  <a:lnTo>
                    <a:pt x="1392" y="77105"/>
                  </a:lnTo>
                  <a:lnTo>
                    <a:pt x="0" y="117746"/>
                  </a:lnTo>
                  <a:lnTo>
                    <a:pt x="1735" y="122987"/>
                  </a:lnTo>
                  <a:lnTo>
                    <a:pt x="4740" y="124632"/>
                  </a:lnTo>
                  <a:lnTo>
                    <a:pt x="8593" y="123879"/>
                  </a:lnTo>
                  <a:lnTo>
                    <a:pt x="22851" y="113985"/>
                  </a:lnTo>
                  <a:lnTo>
                    <a:pt x="60923" y="57133"/>
                  </a:lnTo>
                  <a:lnTo>
                    <a:pt x="87368" y="20524"/>
                  </a:lnTo>
                  <a:lnTo>
                    <a:pt x="109165" y="5801"/>
                  </a:lnTo>
                  <a:lnTo>
                    <a:pt x="137607" y="0"/>
                  </a:lnTo>
                  <a:lnTo>
                    <a:pt x="153733" y="3575"/>
                  </a:lnTo>
                  <a:lnTo>
                    <a:pt x="160622" y="7116"/>
                  </a:lnTo>
                  <a:lnTo>
                    <a:pt x="170742" y="18448"/>
                  </a:lnTo>
                  <a:lnTo>
                    <a:pt x="177397" y="33655"/>
                  </a:lnTo>
                  <a:lnTo>
                    <a:pt x="182992" y="61159"/>
                  </a:lnTo>
                  <a:lnTo>
                    <a:pt x="190854" y="75443"/>
                  </a:lnTo>
                  <a:lnTo>
                    <a:pt x="196464" y="79068"/>
                  </a:lnTo>
                  <a:lnTo>
                    <a:pt x="210094" y="80629"/>
                  </a:lnTo>
                  <a:lnTo>
                    <a:pt x="233361" y="71893"/>
                  </a:lnTo>
                  <a:lnTo>
                    <a:pt x="253404" y="53175"/>
                  </a:lnTo>
                  <a:lnTo>
                    <a:pt x="253881" y="49429"/>
                  </a:lnTo>
                  <a:lnTo>
                    <a:pt x="250502" y="47857"/>
                  </a:lnTo>
                  <a:lnTo>
                    <a:pt x="244550" y="47733"/>
                  </a:lnTo>
                  <a:lnTo>
                    <a:pt x="233006" y="52526"/>
                  </a:lnTo>
                  <a:lnTo>
                    <a:pt x="227339" y="56393"/>
                  </a:lnTo>
                  <a:lnTo>
                    <a:pt x="218577" y="68086"/>
                  </a:lnTo>
                  <a:lnTo>
                    <a:pt x="214945" y="75087"/>
                  </a:lnTo>
                  <a:lnTo>
                    <a:pt x="213377" y="92728"/>
                  </a:lnTo>
                  <a:lnTo>
                    <a:pt x="214252" y="102610"/>
                  </a:lnTo>
                  <a:lnTo>
                    <a:pt x="218535" y="110123"/>
                  </a:lnTo>
                  <a:lnTo>
                    <a:pt x="233155" y="120935"/>
                  </a:lnTo>
                  <a:lnTo>
                    <a:pt x="251980" y="123892"/>
                  </a:lnTo>
                  <a:lnTo>
                    <a:pt x="270825" y="121199"/>
                  </a:lnTo>
                  <a:lnTo>
                    <a:pt x="285365" y="113839"/>
                  </a:lnTo>
                  <a:lnTo>
                    <a:pt x="308364" y="94882"/>
                  </a:lnTo>
                  <a:lnTo>
                    <a:pt x="319615" y="77179"/>
                  </a:lnTo>
                  <a:lnTo>
                    <a:pt x="326773" y="56984"/>
                  </a:lnTo>
                  <a:lnTo>
                    <a:pt x="329955" y="35681"/>
                  </a:lnTo>
                  <a:lnTo>
                    <a:pt x="326180" y="28520"/>
                  </a:lnTo>
                  <a:lnTo>
                    <a:pt x="319041" y="23747"/>
                  </a:lnTo>
                  <a:lnTo>
                    <a:pt x="309659" y="20565"/>
                  </a:lnTo>
                  <a:lnTo>
                    <a:pt x="305253" y="21217"/>
                  </a:lnTo>
                  <a:lnTo>
                    <a:pt x="304165" y="24425"/>
                  </a:lnTo>
                  <a:lnTo>
                    <a:pt x="305289" y="29338"/>
                  </a:lnTo>
                  <a:lnTo>
                    <a:pt x="306963" y="32613"/>
                  </a:lnTo>
                  <a:lnTo>
                    <a:pt x="309003" y="34797"/>
                  </a:lnTo>
                  <a:lnTo>
                    <a:pt x="315857" y="39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6365344" y="890352"/>
              <a:ext cx="91790" cy="99854"/>
            </a:xfrm>
            <a:custGeom>
              <a:avLst/>
              <a:gdLst/>
              <a:ahLst/>
              <a:cxnLst/>
              <a:rect l="0" t="0" r="0" b="0"/>
              <a:pathLst>
                <a:path w="91790" h="99854">
                  <a:moveTo>
                    <a:pt x="58505" y="0"/>
                  </a:moveTo>
                  <a:lnTo>
                    <a:pt x="4242" y="39120"/>
                  </a:lnTo>
                  <a:lnTo>
                    <a:pt x="1065" y="45496"/>
                  </a:lnTo>
                  <a:lnTo>
                    <a:pt x="0" y="59977"/>
                  </a:lnTo>
                  <a:lnTo>
                    <a:pt x="3784" y="65872"/>
                  </a:lnTo>
                  <a:lnTo>
                    <a:pt x="17850" y="74888"/>
                  </a:lnTo>
                  <a:lnTo>
                    <a:pt x="42144" y="85162"/>
                  </a:lnTo>
                  <a:lnTo>
                    <a:pt x="61096" y="86235"/>
                  </a:lnTo>
                  <a:lnTo>
                    <a:pt x="71327" y="85227"/>
                  </a:lnTo>
                  <a:lnTo>
                    <a:pt x="76299" y="86404"/>
                  </a:lnTo>
                  <a:lnTo>
                    <a:pt x="77764" y="89038"/>
                  </a:lnTo>
                  <a:lnTo>
                    <a:pt x="76892" y="92643"/>
                  </a:lnTo>
                  <a:lnTo>
                    <a:pt x="78160" y="95046"/>
                  </a:lnTo>
                  <a:lnTo>
                    <a:pt x="80853" y="96648"/>
                  </a:lnTo>
                  <a:lnTo>
                    <a:pt x="91789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6510545" y="877614"/>
              <a:ext cx="96368" cy="147929"/>
            </a:xfrm>
            <a:custGeom>
              <a:avLst/>
              <a:gdLst/>
              <a:ahLst/>
              <a:cxnLst/>
              <a:rect l="0" t="0" r="0" b="0"/>
              <a:pathLst>
                <a:path w="96368" h="147929">
                  <a:moveTo>
                    <a:pt x="96367" y="4417"/>
                  </a:moveTo>
                  <a:lnTo>
                    <a:pt x="83115" y="0"/>
                  </a:lnTo>
                  <a:lnTo>
                    <a:pt x="77362" y="1472"/>
                  </a:lnTo>
                  <a:lnTo>
                    <a:pt x="66039" y="10505"/>
                  </a:lnTo>
                  <a:lnTo>
                    <a:pt x="50346" y="44622"/>
                  </a:lnTo>
                  <a:lnTo>
                    <a:pt x="44170" y="62042"/>
                  </a:lnTo>
                  <a:lnTo>
                    <a:pt x="41398" y="119701"/>
                  </a:lnTo>
                  <a:lnTo>
                    <a:pt x="37532" y="126576"/>
                  </a:lnTo>
                  <a:lnTo>
                    <a:pt x="25839" y="136681"/>
                  </a:lnTo>
                  <a:lnTo>
                    <a:pt x="3663" y="147568"/>
                  </a:lnTo>
                  <a:lnTo>
                    <a:pt x="355" y="147928"/>
                  </a:lnTo>
                  <a:lnTo>
                    <a:pt x="0" y="146319"/>
                  </a:lnTo>
                  <a:lnTo>
                    <a:pt x="4836" y="13755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6382244" y="882031"/>
              <a:ext cx="58248" cy="141459"/>
            </a:xfrm>
            <a:custGeom>
              <a:avLst/>
              <a:gdLst/>
              <a:ahLst/>
              <a:cxnLst/>
              <a:rect l="0" t="0" r="0" b="0"/>
              <a:pathLst>
                <a:path w="58248" h="141459">
                  <a:moveTo>
                    <a:pt x="58247" y="0"/>
                  </a:moveTo>
                  <a:lnTo>
                    <a:pt x="55782" y="33741"/>
                  </a:lnTo>
                  <a:lnTo>
                    <a:pt x="47975" y="89837"/>
                  </a:lnTo>
                  <a:lnTo>
                    <a:pt x="38446" y="124481"/>
                  </a:lnTo>
                  <a:lnTo>
                    <a:pt x="33027" y="130140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519803" y="1131663"/>
              <a:ext cx="174743" cy="49927"/>
            </a:xfrm>
            <a:custGeom>
              <a:avLst/>
              <a:gdLst/>
              <a:ahLst/>
              <a:cxnLst/>
              <a:rect l="0" t="0" r="0" b="0"/>
              <a:pathLst>
                <a:path w="174743" h="49927">
                  <a:moveTo>
                    <a:pt x="0" y="0"/>
                  </a:moveTo>
                  <a:lnTo>
                    <a:pt x="13253" y="13252"/>
                  </a:lnTo>
                  <a:lnTo>
                    <a:pt x="73010" y="35516"/>
                  </a:lnTo>
                  <a:lnTo>
                    <a:pt x="131815" y="45488"/>
                  </a:lnTo>
                  <a:lnTo>
                    <a:pt x="174742" y="499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949890" y="1198585"/>
              <a:ext cx="121635" cy="219568"/>
            </a:xfrm>
            <a:custGeom>
              <a:avLst/>
              <a:gdLst/>
              <a:ahLst/>
              <a:cxnLst/>
              <a:rect l="0" t="0" r="0" b="0"/>
              <a:pathLst>
                <a:path w="121635" h="219568">
                  <a:moveTo>
                    <a:pt x="52534" y="149425"/>
                  </a:moveTo>
                  <a:lnTo>
                    <a:pt x="60102" y="130420"/>
                  </a:lnTo>
                  <a:lnTo>
                    <a:pt x="101006" y="75564"/>
                  </a:lnTo>
                  <a:lnTo>
                    <a:pt x="119945" y="41454"/>
                  </a:lnTo>
                  <a:lnTo>
                    <a:pt x="121634" y="24699"/>
                  </a:lnTo>
                  <a:lnTo>
                    <a:pt x="120791" y="16348"/>
                  </a:lnTo>
                  <a:lnTo>
                    <a:pt x="116530" y="9856"/>
                  </a:lnTo>
                  <a:lnTo>
                    <a:pt x="101933" y="177"/>
                  </a:lnTo>
                  <a:lnTo>
                    <a:pt x="92863" y="0"/>
                  </a:lnTo>
                  <a:lnTo>
                    <a:pt x="72924" y="7200"/>
                  </a:lnTo>
                  <a:lnTo>
                    <a:pt x="49741" y="22430"/>
                  </a:lnTo>
                  <a:lnTo>
                    <a:pt x="31161" y="43071"/>
                  </a:lnTo>
                  <a:lnTo>
                    <a:pt x="5754" y="99605"/>
                  </a:lnTo>
                  <a:lnTo>
                    <a:pt x="0" y="116188"/>
                  </a:lnTo>
                  <a:lnTo>
                    <a:pt x="397" y="149953"/>
                  </a:lnTo>
                  <a:lnTo>
                    <a:pt x="6370" y="180400"/>
                  </a:lnTo>
                  <a:lnTo>
                    <a:pt x="18765" y="198325"/>
                  </a:lnTo>
                  <a:lnTo>
                    <a:pt x="27247" y="206988"/>
                  </a:lnTo>
                  <a:lnTo>
                    <a:pt x="51466" y="216614"/>
                  </a:lnTo>
                  <a:lnTo>
                    <a:pt x="88892" y="219567"/>
                  </a:lnTo>
                  <a:lnTo>
                    <a:pt x="119103" y="21599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127744" y="1115021"/>
              <a:ext cx="232486" cy="284931"/>
            </a:xfrm>
            <a:custGeom>
              <a:avLst/>
              <a:gdLst/>
              <a:ahLst/>
              <a:cxnLst/>
              <a:rect l="0" t="0" r="0" b="0"/>
              <a:pathLst>
                <a:path w="232486" h="284931">
                  <a:moveTo>
                    <a:pt x="32780" y="0"/>
                  </a:moveTo>
                  <a:lnTo>
                    <a:pt x="23946" y="8834"/>
                  </a:lnTo>
                  <a:lnTo>
                    <a:pt x="5242" y="65030"/>
                  </a:lnTo>
                  <a:lnTo>
                    <a:pt x="0" y="127941"/>
                  </a:lnTo>
                  <a:lnTo>
                    <a:pt x="8614" y="181454"/>
                  </a:lnTo>
                  <a:lnTo>
                    <a:pt x="18840" y="219260"/>
                  </a:lnTo>
                  <a:lnTo>
                    <a:pt x="29358" y="237057"/>
                  </a:lnTo>
                  <a:lnTo>
                    <a:pt x="43279" y="248049"/>
                  </a:lnTo>
                  <a:lnTo>
                    <a:pt x="71127" y="255018"/>
                  </a:lnTo>
                  <a:lnTo>
                    <a:pt x="92045" y="251717"/>
                  </a:lnTo>
                  <a:lnTo>
                    <a:pt x="119682" y="239463"/>
                  </a:lnTo>
                  <a:lnTo>
                    <a:pt x="177201" y="195206"/>
                  </a:lnTo>
                  <a:lnTo>
                    <a:pt x="178987" y="190234"/>
                  </a:lnTo>
                  <a:lnTo>
                    <a:pt x="177404" y="185994"/>
                  </a:lnTo>
                  <a:lnTo>
                    <a:pt x="173575" y="182243"/>
                  </a:lnTo>
                  <a:lnTo>
                    <a:pt x="168248" y="182516"/>
                  </a:lnTo>
                  <a:lnTo>
                    <a:pt x="154934" y="190216"/>
                  </a:lnTo>
                  <a:lnTo>
                    <a:pt x="131844" y="210145"/>
                  </a:lnTo>
                  <a:lnTo>
                    <a:pt x="116271" y="238034"/>
                  </a:lnTo>
                  <a:lnTo>
                    <a:pt x="113958" y="258962"/>
                  </a:lnTo>
                  <a:lnTo>
                    <a:pt x="114635" y="269720"/>
                  </a:lnTo>
                  <a:lnTo>
                    <a:pt x="118786" y="276892"/>
                  </a:lnTo>
                  <a:lnTo>
                    <a:pt x="125251" y="281673"/>
                  </a:lnTo>
                  <a:lnTo>
                    <a:pt x="133259" y="284861"/>
                  </a:lnTo>
                  <a:lnTo>
                    <a:pt x="166616" y="284930"/>
                  </a:lnTo>
                  <a:lnTo>
                    <a:pt x="185027" y="278880"/>
                  </a:lnTo>
                  <a:lnTo>
                    <a:pt x="232485" y="249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4410156" y="1139984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4408070" y="1252784"/>
              <a:ext cx="135223" cy="141567"/>
            </a:xfrm>
            <a:custGeom>
              <a:avLst/>
              <a:gdLst/>
              <a:ahLst/>
              <a:cxnLst/>
              <a:rect l="0" t="0" r="0" b="0"/>
              <a:pathLst>
                <a:path w="135223" h="141567">
                  <a:moveTo>
                    <a:pt x="101938" y="28657"/>
                  </a:moveTo>
                  <a:lnTo>
                    <a:pt x="101938" y="10988"/>
                  </a:lnTo>
                  <a:lnTo>
                    <a:pt x="98240" y="5783"/>
                  </a:lnTo>
                  <a:lnTo>
                    <a:pt x="92076" y="2313"/>
                  </a:lnTo>
                  <a:lnTo>
                    <a:pt x="84269" y="0"/>
                  </a:lnTo>
                  <a:lnTo>
                    <a:pt x="68197" y="2361"/>
                  </a:lnTo>
                  <a:lnTo>
                    <a:pt x="46021" y="14086"/>
                  </a:lnTo>
                  <a:lnTo>
                    <a:pt x="17544" y="43449"/>
                  </a:lnTo>
                  <a:lnTo>
                    <a:pt x="2248" y="78549"/>
                  </a:lnTo>
                  <a:lnTo>
                    <a:pt x="0" y="99833"/>
                  </a:lnTo>
                  <a:lnTo>
                    <a:pt x="696" y="109392"/>
                  </a:lnTo>
                  <a:lnTo>
                    <a:pt x="8864" y="124944"/>
                  </a:lnTo>
                  <a:lnTo>
                    <a:pt x="14926" y="131680"/>
                  </a:lnTo>
                  <a:lnTo>
                    <a:pt x="31523" y="139165"/>
                  </a:lnTo>
                  <a:lnTo>
                    <a:pt x="50302" y="141566"/>
                  </a:lnTo>
                  <a:lnTo>
                    <a:pt x="67894" y="139552"/>
                  </a:lnTo>
                  <a:lnTo>
                    <a:pt x="82493" y="133109"/>
                  </a:lnTo>
                  <a:lnTo>
                    <a:pt x="95145" y="123158"/>
                  </a:lnTo>
                  <a:lnTo>
                    <a:pt x="135222" y="785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4593312" y="1135053"/>
              <a:ext cx="549199" cy="249741"/>
            </a:xfrm>
            <a:custGeom>
              <a:avLst/>
              <a:gdLst/>
              <a:ahLst/>
              <a:cxnLst/>
              <a:rect l="0" t="0" r="0" b="0"/>
              <a:pathLst>
                <a:path w="549199" h="249741">
                  <a:moveTo>
                    <a:pt x="24870" y="13252"/>
                  </a:moveTo>
                  <a:lnTo>
                    <a:pt x="20453" y="0"/>
                  </a:lnTo>
                  <a:lnTo>
                    <a:pt x="18227" y="719"/>
                  </a:lnTo>
                  <a:lnTo>
                    <a:pt x="5310" y="38391"/>
                  </a:lnTo>
                  <a:lnTo>
                    <a:pt x="380" y="99738"/>
                  </a:lnTo>
                  <a:lnTo>
                    <a:pt x="0" y="156076"/>
                  </a:lnTo>
                  <a:lnTo>
                    <a:pt x="4336" y="217805"/>
                  </a:lnTo>
                  <a:lnTo>
                    <a:pt x="7482" y="222661"/>
                  </a:lnTo>
                  <a:lnTo>
                    <a:pt x="11429" y="224049"/>
                  </a:lnTo>
                  <a:lnTo>
                    <a:pt x="21669" y="220660"/>
                  </a:lnTo>
                  <a:lnTo>
                    <a:pt x="50844" y="200953"/>
                  </a:lnTo>
                  <a:lnTo>
                    <a:pt x="78899" y="175041"/>
                  </a:lnTo>
                  <a:lnTo>
                    <a:pt x="86777" y="171962"/>
                  </a:lnTo>
                  <a:lnTo>
                    <a:pt x="105393" y="171007"/>
                  </a:lnTo>
                  <a:lnTo>
                    <a:pt x="112760" y="173895"/>
                  </a:lnTo>
                  <a:lnTo>
                    <a:pt x="123412" y="184501"/>
                  </a:lnTo>
                  <a:lnTo>
                    <a:pt x="125698" y="191213"/>
                  </a:lnTo>
                  <a:lnTo>
                    <a:pt x="125772" y="206067"/>
                  </a:lnTo>
                  <a:lnTo>
                    <a:pt x="120616" y="230023"/>
                  </a:lnTo>
                  <a:lnTo>
                    <a:pt x="121060" y="233580"/>
                  </a:lnTo>
                  <a:lnTo>
                    <a:pt x="123206" y="234102"/>
                  </a:lnTo>
                  <a:lnTo>
                    <a:pt x="144352" y="221654"/>
                  </a:lnTo>
                  <a:lnTo>
                    <a:pt x="205505" y="169980"/>
                  </a:lnTo>
                  <a:lnTo>
                    <a:pt x="223496" y="158106"/>
                  </a:lnTo>
                  <a:lnTo>
                    <a:pt x="240738" y="154062"/>
                  </a:lnTo>
                  <a:lnTo>
                    <a:pt x="249218" y="154278"/>
                  </a:lnTo>
                  <a:lnTo>
                    <a:pt x="254872" y="158120"/>
                  </a:lnTo>
                  <a:lnTo>
                    <a:pt x="258641" y="164380"/>
                  </a:lnTo>
                  <a:lnTo>
                    <a:pt x="261154" y="172251"/>
                  </a:lnTo>
                  <a:lnTo>
                    <a:pt x="260056" y="179348"/>
                  </a:lnTo>
                  <a:lnTo>
                    <a:pt x="232724" y="222102"/>
                  </a:lnTo>
                  <a:lnTo>
                    <a:pt x="232203" y="238286"/>
                  </a:lnTo>
                  <a:lnTo>
                    <a:pt x="236132" y="243711"/>
                  </a:lnTo>
                  <a:lnTo>
                    <a:pt x="250360" y="249740"/>
                  </a:lnTo>
                  <a:lnTo>
                    <a:pt x="269011" y="247488"/>
                  </a:lnTo>
                  <a:lnTo>
                    <a:pt x="287779" y="239399"/>
                  </a:lnTo>
                  <a:lnTo>
                    <a:pt x="302284" y="226558"/>
                  </a:lnTo>
                  <a:lnTo>
                    <a:pt x="320846" y="199317"/>
                  </a:lnTo>
                  <a:lnTo>
                    <a:pt x="329222" y="167824"/>
                  </a:lnTo>
                  <a:lnTo>
                    <a:pt x="327286" y="139488"/>
                  </a:lnTo>
                  <a:lnTo>
                    <a:pt x="323560" y="132542"/>
                  </a:lnTo>
                  <a:lnTo>
                    <a:pt x="312023" y="122360"/>
                  </a:lnTo>
                  <a:lnTo>
                    <a:pt x="305063" y="120199"/>
                  </a:lnTo>
                  <a:lnTo>
                    <a:pt x="289933" y="120264"/>
                  </a:lnTo>
                  <a:lnTo>
                    <a:pt x="285714" y="123425"/>
                  </a:lnTo>
                  <a:lnTo>
                    <a:pt x="283826" y="128306"/>
                  </a:lnTo>
                  <a:lnTo>
                    <a:pt x="283491" y="134333"/>
                  </a:lnTo>
                  <a:lnTo>
                    <a:pt x="288816" y="137427"/>
                  </a:lnTo>
                  <a:lnTo>
                    <a:pt x="321889" y="137364"/>
                  </a:lnTo>
                  <a:lnTo>
                    <a:pt x="379784" y="126515"/>
                  </a:lnTo>
                  <a:lnTo>
                    <a:pt x="406781" y="127351"/>
                  </a:lnTo>
                  <a:lnTo>
                    <a:pt x="413539" y="130923"/>
                  </a:lnTo>
                  <a:lnTo>
                    <a:pt x="423513" y="142289"/>
                  </a:lnTo>
                  <a:lnTo>
                    <a:pt x="425618" y="149203"/>
                  </a:lnTo>
                  <a:lnTo>
                    <a:pt x="424639" y="192782"/>
                  </a:lnTo>
                  <a:lnTo>
                    <a:pt x="428218" y="199507"/>
                  </a:lnTo>
                  <a:lnTo>
                    <a:pt x="434302" y="203990"/>
                  </a:lnTo>
                  <a:lnTo>
                    <a:pt x="442056" y="206979"/>
                  </a:lnTo>
                  <a:lnTo>
                    <a:pt x="460533" y="205369"/>
                  </a:lnTo>
                  <a:lnTo>
                    <a:pt x="523819" y="185263"/>
                  </a:lnTo>
                  <a:lnTo>
                    <a:pt x="531321" y="185249"/>
                  </a:lnTo>
                  <a:lnTo>
                    <a:pt x="544586" y="190164"/>
                  </a:lnTo>
                  <a:lnTo>
                    <a:pt x="547939" y="194988"/>
                  </a:lnTo>
                  <a:lnTo>
                    <a:pt x="549198" y="207744"/>
                  </a:lnTo>
                  <a:lnTo>
                    <a:pt x="544709" y="230520"/>
                  </a:lnTo>
                  <a:lnTo>
                    <a:pt x="541548" y="233911"/>
                  </a:lnTo>
                  <a:lnTo>
                    <a:pt x="537592" y="234323"/>
                  </a:lnTo>
                  <a:lnTo>
                    <a:pt x="524133" y="22959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5150729" y="1187332"/>
              <a:ext cx="116495" cy="27542"/>
            </a:xfrm>
            <a:custGeom>
              <a:avLst/>
              <a:gdLst/>
              <a:ahLst/>
              <a:cxnLst/>
              <a:rect l="0" t="0" r="0" b="0"/>
              <a:pathLst>
                <a:path w="116495" h="27542">
                  <a:moveTo>
                    <a:pt x="0" y="27541"/>
                  </a:moveTo>
                  <a:lnTo>
                    <a:pt x="8835" y="14289"/>
                  </a:lnTo>
                  <a:lnTo>
                    <a:pt x="20569" y="5317"/>
                  </a:lnTo>
                  <a:lnTo>
                    <a:pt x="27581" y="1631"/>
                  </a:lnTo>
                  <a:lnTo>
                    <a:pt x="42769" y="0"/>
                  </a:lnTo>
                  <a:lnTo>
                    <a:pt x="58764" y="3281"/>
                  </a:lnTo>
                  <a:lnTo>
                    <a:pt x="116494" y="2754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236489" y="1239836"/>
              <a:ext cx="197157" cy="131562"/>
            </a:xfrm>
            <a:custGeom>
              <a:avLst/>
              <a:gdLst/>
              <a:ahLst/>
              <a:cxnLst/>
              <a:rect l="0" t="0" r="0" b="0"/>
              <a:pathLst>
                <a:path w="197157" h="131562">
                  <a:moveTo>
                    <a:pt x="72340" y="0"/>
                  </a:moveTo>
                  <a:lnTo>
                    <a:pt x="10358" y="52520"/>
                  </a:lnTo>
                  <a:lnTo>
                    <a:pt x="3187" y="68646"/>
                  </a:lnTo>
                  <a:lnTo>
                    <a:pt x="0" y="88140"/>
                  </a:lnTo>
                  <a:lnTo>
                    <a:pt x="3514" y="104201"/>
                  </a:lnTo>
                  <a:lnTo>
                    <a:pt x="7041" y="111073"/>
                  </a:lnTo>
                  <a:lnTo>
                    <a:pt x="18355" y="121173"/>
                  </a:lnTo>
                  <a:lnTo>
                    <a:pt x="25255" y="125161"/>
                  </a:lnTo>
                  <a:lnTo>
                    <a:pt x="77113" y="131561"/>
                  </a:lnTo>
                  <a:lnTo>
                    <a:pt x="138858" y="130360"/>
                  </a:lnTo>
                  <a:lnTo>
                    <a:pt x="197156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742008" y="1106699"/>
              <a:ext cx="190900" cy="243771"/>
            </a:xfrm>
            <a:custGeom>
              <a:avLst/>
              <a:gdLst/>
              <a:ahLst/>
              <a:cxnLst/>
              <a:rect l="0" t="0" r="0" b="0"/>
              <a:pathLst>
                <a:path w="190900" h="243771">
                  <a:moveTo>
                    <a:pt x="57763" y="0"/>
                  </a:moveTo>
                  <a:lnTo>
                    <a:pt x="46181" y="59579"/>
                  </a:lnTo>
                  <a:lnTo>
                    <a:pt x="36401" y="114567"/>
                  </a:lnTo>
                  <a:lnTo>
                    <a:pt x="31045" y="175012"/>
                  </a:lnTo>
                  <a:lnTo>
                    <a:pt x="16004" y="232283"/>
                  </a:lnTo>
                  <a:lnTo>
                    <a:pt x="13281" y="240840"/>
                  </a:lnTo>
                  <a:lnTo>
                    <a:pt x="10542" y="243770"/>
                  </a:lnTo>
                  <a:lnTo>
                    <a:pt x="7791" y="242950"/>
                  </a:lnTo>
                  <a:lnTo>
                    <a:pt x="5032" y="239630"/>
                  </a:lnTo>
                  <a:lnTo>
                    <a:pt x="605" y="202010"/>
                  </a:lnTo>
                  <a:lnTo>
                    <a:pt x="0" y="180081"/>
                  </a:lnTo>
                  <a:lnTo>
                    <a:pt x="3536" y="172754"/>
                  </a:lnTo>
                  <a:lnTo>
                    <a:pt x="9592" y="167870"/>
                  </a:lnTo>
                  <a:lnTo>
                    <a:pt x="26183" y="162442"/>
                  </a:lnTo>
                  <a:lnTo>
                    <a:pt x="86603" y="158672"/>
                  </a:lnTo>
                  <a:lnTo>
                    <a:pt x="131980" y="150646"/>
                  </a:lnTo>
                  <a:lnTo>
                    <a:pt x="176145" y="132213"/>
                  </a:lnTo>
                  <a:lnTo>
                    <a:pt x="183837" y="126973"/>
                  </a:lnTo>
                  <a:lnTo>
                    <a:pt x="184342" y="124405"/>
                  </a:lnTo>
                  <a:lnTo>
                    <a:pt x="180056" y="123618"/>
                  </a:lnTo>
                  <a:lnTo>
                    <a:pt x="172576" y="124017"/>
                  </a:lnTo>
                  <a:lnTo>
                    <a:pt x="159334" y="129392"/>
                  </a:lnTo>
                  <a:lnTo>
                    <a:pt x="131348" y="152327"/>
                  </a:lnTo>
                  <a:lnTo>
                    <a:pt x="122827" y="170019"/>
                  </a:lnTo>
                  <a:lnTo>
                    <a:pt x="120555" y="179915"/>
                  </a:lnTo>
                  <a:lnTo>
                    <a:pt x="122961" y="200772"/>
                  </a:lnTo>
                  <a:lnTo>
                    <a:pt x="126192" y="211511"/>
                  </a:lnTo>
                  <a:lnTo>
                    <a:pt x="132968" y="219595"/>
                  </a:lnTo>
                  <a:lnTo>
                    <a:pt x="152824" y="231043"/>
                  </a:lnTo>
                  <a:lnTo>
                    <a:pt x="169663" y="234282"/>
                  </a:lnTo>
                  <a:lnTo>
                    <a:pt x="190899" y="2329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5956721" y="1239836"/>
              <a:ext cx="142608" cy="112739"/>
            </a:xfrm>
            <a:custGeom>
              <a:avLst/>
              <a:gdLst/>
              <a:ahLst/>
              <a:cxnLst/>
              <a:rect l="0" t="0" r="0" b="0"/>
              <a:pathLst>
                <a:path w="142608" h="112739">
                  <a:moveTo>
                    <a:pt x="101002" y="0"/>
                  </a:moveTo>
                  <a:lnTo>
                    <a:pt x="66257" y="15999"/>
                  </a:lnTo>
                  <a:lnTo>
                    <a:pt x="21800" y="50938"/>
                  </a:lnTo>
                  <a:lnTo>
                    <a:pt x="4802" y="75189"/>
                  </a:lnTo>
                  <a:lnTo>
                    <a:pt x="811" y="83410"/>
                  </a:lnTo>
                  <a:lnTo>
                    <a:pt x="0" y="90740"/>
                  </a:lnTo>
                  <a:lnTo>
                    <a:pt x="4028" y="103816"/>
                  </a:lnTo>
                  <a:lnTo>
                    <a:pt x="11390" y="108042"/>
                  </a:lnTo>
                  <a:lnTo>
                    <a:pt x="34362" y="112738"/>
                  </a:lnTo>
                  <a:lnTo>
                    <a:pt x="65231" y="110964"/>
                  </a:lnTo>
                  <a:lnTo>
                    <a:pt x="91944" y="100166"/>
                  </a:lnTo>
                  <a:lnTo>
                    <a:pt x="142607" y="582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124340" y="1090057"/>
              <a:ext cx="97630" cy="282917"/>
            </a:xfrm>
            <a:custGeom>
              <a:avLst/>
              <a:gdLst/>
              <a:ahLst/>
              <a:cxnLst/>
              <a:rect l="0" t="0" r="0" b="0"/>
              <a:pathLst>
                <a:path w="97630" h="282917">
                  <a:moveTo>
                    <a:pt x="24915" y="0"/>
                  </a:moveTo>
                  <a:lnTo>
                    <a:pt x="16080" y="13252"/>
                  </a:lnTo>
                  <a:lnTo>
                    <a:pt x="4096" y="62509"/>
                  </a:lnTo>
                  <a:lnTo>
                    <a:pt x="770" y="125658"/>
                  </a:lnTo>
                  <a:lnTo>
                    <a:pt x="114" y="187133"/>
                  </a:lnTo>
                  <a:lnTo>
                    <a:pt x="0" y="225361"/>
                  </a:lnTo>
                  <a:lnTo>
                    <a:pt x="2757" y="230678"/>
                  </a:lnTo>
                  <a:lnTo>
                    <a:pt x="7369" y="231448"/>
                  </a:lnTo>
                  <a:lnTo>
                    <a:pt x="19890" y="224908"/>
                  </a:lnTo>
                  <a:lnTo>
                    <a:pt x="66809" y="186052"/>
                  </a:lnTo>
                  <a:lnTo>
                    <a:pt x="83290" y="183775"/>
                  </a:lnTo>
                  <a:lnTo>
                    <a:pt x="88795" y="187236"/>
                  </a:lnTo>
                  <a:lnTo>
                    <a:pt x="92464" y="193242"/>
                  </a:lnTo>
                  <a:lnTo>
                    <a:pt x="97629" y="219363"/>
                  </a:lnTo>
                  <a:lnTo>
                    <a:pt x="96694" y="248060"/>
                  </a:lnTo>
                  <a:lnTo>
                    <a:pt x="91483" y="2829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973128" y="1211050"/>
              <a:ext cx="284301" cy="180326"/>
            </a:xfrm>
            <a:custGeom>
              <a:avLst/>
              <a:gdLst/>
              <a:ahLst/>
              <a:cxnLst/>
              <a:rect l="0" t="0" r="0" b="0"/>
              <a:pathLst>
                <a:path w="284301" h="180326">
                  <a:moveTo>
                    <a:pt x="167806" y="45428"/>
                  </a:moveTo>
                  <a:lnTo>
                    <a:pt x="172223" y="32176"/>
                  </a:lnTo>
                  <a:lnTo>
                    <a:pt x="171926" y="18274"/>
                  </a:lnTo>
                  <a:lnTo>
                    <a:pt x="170552" y="10683"/>
                  </a:lnTo>
                  <a:lnTo>
                    <a:pt x="165939" y="5623"/>
                  </a:lnTo>
                  <a:lnTo>
                    <a:pt x="150950" y="0"/>
                  </a:lnTo>
                  <a:lnTo>
                    <a:pt x="129496" y="2432"/>
                  </a:lnTo>
                  <a:lnTo>
                    <a:pt x="78055" y="23478"/>
                  </a:lnTo>
                  <a:lnTo>
                    <a:pt x="30495" y="59074"/>
                  </a:lnTo>
                  <a:lnTo>
                    <a:pt x="3122" y="104143"/>
                  </a:lnTo>
                  <a:lnTo>
                    <a:pt x="0" y="120526"/>
                  </a:lnTo>
                  <a:lnTo>
                    <a:pt x="462" y="128777"/>
                  </a:lnTo>
                  <a:lnTo>
                    <a:pt x="4468" y="135203"/>
                  </a:lnTo>
                  <a:lnTo>
                    <a:pt x="18780" y="144808"/>
                  </a:lnTo>
                  <a:lnTo>
                    <a:pt x="42400" y="147228"/>
                  </a:lnTo>
                  <a:lnTo>
                    <a:pt x="68616" y="144297"/>
                  </a:lnTo>
                  <a:lnTo>
                    <a:pt x="125528" y="123614"/>
                  </a:lnTo>
                  <a:lnTo>
                    <a:pt x="150040" y="114001"/>
                  </a:lnTo>
                  <a:lnTo>
                    <a:pt x="200064" y="72148"/>
                  </a:lnTo>
                  <a:lnTo>
                    <a:pt x="199481" y="74336"/>
                  </a:lnTo>
                  <a:lnTo>
                    <a:pt x="187010" y="111934"/>
                  </a:lnTo>
                  <a:lnTo>
                    <a:pt x="181580" y="132617"/>
                  </a:lnTo>
                  <a:lnTo>
                    <a:pt x="183481" y="151672"/>
                  </a:lnTo>
                  <a:lnTo>
                    <a:pt x="186577" y="160636"/>
                  </a:lnTo>
                  <a:lnTo>
                    <a:pt x="192339" y="167537"/>
                  </a:lnTo>
                  <a:lnTo>
                    <a:pt x="208604" y="177670"/>
                  </a:lnTo>
                  <a:lnTo>
                    <a:pt x="228160" y="180325"/>
                  </a:lnTo>
                  <a:lnTo>
                    <a:pt x="284300" y="1702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6242623" y="1255916"/>
              <a:ext cx="122980" cy="146613"/>
            </a:xfrm>
            <a:custGeom>
              <a:avLst/>
              <a:gdLst/>
              <a:ahLst/>
              <a:cxnLst/>
              <a:rect l="0" t="0" r="0" b="0"/>
              <a:pathLst>
                <a:path w="122980" h="146613">
                  <a:moveTo>
                    <a:pt x="122979" y="33846"/>
                  </a:moveTo>
                  <a:lnTo>
                    <a:pt x="118561" y="20594"/>
                  </a:lnTo>
                  <a:lnTo>
                    <a:pt x="108996" y="9157"/>
                  </a:lnTo>
                  <a:lnTo>
                    <a:pt x="102562" y="3519"/>
                  </a:lnTo>
                  <a:lnTo>
                    <a:pt x="94575" y="684"/>
                  </a:lnTo>
                  <a:lnTo>
                    <a:pt x="75838" y="0"/>
                  </a:lnTo>
                  <a:lnTo>
                    <a:pt x="57648" y="7709"/>
                  </a:lnTo>
                  <a:lnTo>
                    <a:pt x="27788" y="30841"/>
                  </a:lnTo>
                  <a:lnTo>
                    <a:pt x="14235" y="52063"/>
                  </a:lnTo>
                  <a:lnTo>
                    <a:pt x="2297" y="90727"/>
                  </a:lnTo>
                  <a:lnTo>
                    <a:pt x="0" y="112135"/>
                  </a:lnTo>
                  <a:lnTo>
                    <a:pt x="3086" y="121172"/>
                  </a:lnTo>
                  <a:lnTo>
                    <a:pt x="16377" y="136144"/>
                  </a:lnTo>
                  <a:lnTo>
                    <a:pt x="34612" y="144031"/>
                  </a:lnTo>
                  <a:lnTo>
                    <a:pt x="54119" y="146612"/>
                  </a:lnTo>
                  <a:lnTo>
                    <a:pt x="89695" y="1420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6382748" y="1106699"/>
              <a:ext cx="174239" cy="273160"/>
            </a:xfrm>
            <a:custGeom>
              <a:avLst/>
              <a:gdLst/>
              <a:ahLst/>
              <a:cxnLst/>
              <a:rect l="0" t="0" r="0" b="0"/>
              <a:pathLst>
                <a:path w="174239" h="273160">
                  <a:moveTo>
                    <a:pt x="32780" y="0"/>
                  </a:moveTo>
                  <a:lnTo>
                    <a:pt x="20419" y="21779"/>
                  </a:lnTo>
                  <a:lnTo>
                    <a:pt x="8115" y="73610"/>
                  </a:lnTo>
                  <a:lnTo>
                    <a:pt x="2049" y="124437"/>
                  </a:lnTo>
                  <a:lnTo>
                    <a:pt x="0" y="182475"/>
                  </a:lnTo>
                  <a:lnTo>
                    <a:pt x="4063" y="213708"/>
                  </a:lnTo>
                  <a:lnTo>
                    <a:pt x="8088" y="219211"/>
                  </a:lnTo>
                  <a:lnTo>
                    <a:pt x="13545" y="221954"/>
                  </a:lnTo>
                  <a:lnTo>
                    <a:pt x="19957" y="222859"/>
                  </a:lnTo>
                  <a:lnTo>
                    <a:pt x="34477" y="218934"/>
                  </a:lnTo>
                  <a:lnTo>
                    <a:pt x="70817" y="205764"/>
                  </a:lnTo>
                  <a:lnTo>
                    <a:pt x="89441" y="207329"/>
                  </a:lnTo>
                  <a:lnTo>
                    <a:pt x="98291" y="210335"/>
                  </a:lnTo>
                  <a:lnTo>
                    <a:pt x="104191" y="216962"/>
                  </a:lnTo>
                  <a:lnTo>
                    <a:pt x="110746" y="236653"/>
                  </a:lnTo>
                  <a:lnTo>
                    <a:pt x="110020" y="264894"/>
                  </a:lnTo>
                  <a:lnTo>
                    <a:pt x="112010" y="269977"/>
                  </a:lnTo>
                  <a:lnTo>
                    <a:pt x="116110" y="272441"/>
                  </a:lnTo>
                  <a:lnTo>
                    <a:pt x="121618" y="273159"/>
                  </a:lnTo>
                  <a:lnTo>
                    <a:pt x="127138" y="270864"/>
                  </a:lnTo>
                  <a:lnTo>
                    <a:pt x="143744" y="254382"/>
                  </a:lnTo>
                  <a:lnTo>
                    <a:pt x="174238" y="2080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6565307" y="1222681"/>
              <a:ext cx="166422" cy="114094"/>
            </a:xfrm>
            <a:custGeom>
              <a:avLst/>
              <a:gdLst/>
              <a:ahLst/>
              <a:cxnLst/>
              <a:rect l="0" t="0" r="0" b="0"/>
              <a:pathLst>
                <a:path w="166422" h="114094">
                  <a:moveTo>
                    <a:pt x="0" y="8834"/>
                  </a:moveTo>
                  <a:lnTo>
                    <a:pt x="8835" y="0"/>
                  </a:lnTo>
                  <a:lnTo>
                    <a:pt x="13287" y="171"/>
                  </a:lnTo>
                  <a:lnTo>
                    <a:pt x="23164" y="7757"/>
                  </a:lnTo>
                  <a:lnTo>
                    <a:pt x="25612" y="14588"/>
                  </a:lnTo>
                  <a:lnTo>
                    <a:pt x="24642" y="42796"/>
                  </a:lnTo>
                  <a:lnTo>
                    <a:pt x="13461" y="102316"/>
                  </a:lnTo>
                  <a:lnTo>
                    <a:pt x="14522" y="109062"/>
                  </a:lnTo>
                  <a:lnTo>
                    <a:pt x="18002" y="112635"/>
                  </a:lnTo>
                  <a:lnTo>
                    <a:pt x="23096" y="114093"/>
                  </a:lnTo>
                  <a:lnTo>
                    <a:pt x="28341" y="113215"/>
                  </a:lnTo>
                  <a:lnTo>
                    <a:pt x="67718" y="91225"/>
                  </a:lnTo>
                  <a:lnTo>
                    <a:pt x="83721" y="91064"/>
                  </a:lnTo>
                  <a:lnTo>
                    <a:pt x="145357" y="104331"/>
                  </a:lnTo>
                  <a:lnTo>
                    <a:pt x="166421" y="10036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6650800" y="1227098"/>
              <a:ext cx="247350" cy="364299"/>
            </a:xfrm>
            <a:custGeom>
              <a:avLst/>
              <a:gdLst/>
              <a:ahLst/>
              <a:cxnLst/>
              <a:rect l="0" t="0" r="0" b="0"/>
              <a:pathLst>
                <a:path w="247350" h="364299">
                  <a:moveTo>
                    <a:pt x="155818" y="4417"/>
                  </a:moveTo>
                  <a:lnTo>
                    <a:pt x="142565" y="0"/>
                  </a:lnTo>
                  <a:lnTo>
                    <a:pt x="128663" y="2762"/>
                  </a:lnTo>
                  <a:lnTo>
                    <a:pt x="113238" y="11078"/>
                  </a:lnTo>
                  <a:lnTo>
                    <a:pt x="90809" y="31354"/>
                  </a:lnTo>
                  <a:lnTo>
                    <a:pt x="81313" y="46900"/>
                  </a:lnTo>
                  <a:lnTo>
                    <a:pt x="80260" y="54004"/>
                  </a:lnTo>
                  <a:lnTo>
                    <a:pt x="81407" y="60589"/>
                  </a:lnTo>
                  <a:lnTo>
                    <a:pt x="84021" y="66828"/>
                  </a:lnTo>
                  <a:lnTo>
                    <a:pt x="96787" y="76226"/>
                  </a:lnTo>
                  <a:lnTo>
                    <a:pt x="105370" y="80027"/>
                  </a:lnTo>
                  <a:lnTo>
                    <a:pt x="124767" y="81784"/>
                  </a:lnTo>
                  <a:lnTo>
                    <a:pt x="180247" y="75404"/>
                  </a:lnTo>
                  <a:lnTo>
                    <a:pt x="188745" y="76705"/>
                  </a:lnTo>
                  <a:lnTo>
                    <a:pt x="194412" y="82195"/>
                  </a:lnTo>
                  <a:lnTo>
                    <a:pt x="200707" y="100622"/>
                  </a:lnTo>
                  <a:lnTo>
                    <a:pt x="198106" y="159708"/>
                  </a:lnTo>
                  <a:lnTo>
                    <a:pt x="186053" y="215395"/>
                  </a:lnTo>
                  <a:lnTo>
                    <a:pt x="162497" y="277384"/>
                  </a:lnTo>
                  <a:lnTo>
                    <a:pt x="149569" y="311050"/>
                  </a:lnTo>
                  <a:lnTo>
                    <a:pt x="120432" y="346694"/>
                  </a:lnTo>
                  <a:lnTo>
                    <a:pt x="92530" y="362039"/>
                  </a:lnTo>
                  <a:lnTo>
                    <a:pt x="74065" y="364298"/>
                  </a:lnTo>
                  <a:lnTo>
                    <a:pt x="65258" y="363606"/>
                  </a:lnTo>
                  <a:lnTo>
                    <a:pt x="48076" y="355441"/>
                  </a:lnTo>
                  <a:lnTo>
                    <a:pt x="18863" y="332016"/>
                  </a:lnTo>
                  <a:lnTo>
                    <a:pt x="5421" y="310742"/>
                  </a:lnTo>
                  <a:lnTo>
                    <a:pt x="0" y="278038"/>
                  </a:lnTo>
                  <a:lnTo>
                    <a:pt x="7228" y="243487"/>
                  </a:lnTo>
                  <a:lnTo>
                    <a:pt x="21081" y="214245"/>
                  </a:lnTo>
                  <a:lnTo>
                    <a:pt x="36455" y="199067"/>
                  </a:lnTo>
                  <a:lnTo>
                    <a:pt x="72040" y="178674"/>
                  </a:lnTo>
                  <a:lnTo>
                    <a:pt x="119065" y="166667"/>
                  </a:lnTo>
                  <a:lnTo>
                    <a:pt x="170405" y="165802"/>
                  </a:lnTo>
                  <a:lnTo>
                    <a:pt x="229682" y="175893"/>
                  </a:lnTo>
                  <a:lnTo>
                    <a:pt x="247349" y="17915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69" name="Freeform 68"/>
          <p:cNvSpPr/>
          <p:nvPr/>
        </p:nvSpPr>
        <p:spPr>
          <a:xfrm>
            <a:off x="3353383" y="2139662"/>
            <a:ext cx="266274" cy="32133"/>
          </a:xfrm>
          <a:custGeom>
            <a:avLst/>
            <a:gdLst/>
            <a:ahLst/>
            <a:cxnLst/>
            <a:rect l="0" t="0" r="0" b="0"/>
            <a:pathLst>
              <a:path w="266274" h="32133">
                <a:moveTo>
                  <a:pt x="0" y="7168"/>
                </a:moveTo>
                <a:lnTo>
                  <a:pt x="55161" y="4"/>
                </a:lnTo>
                <a:lnTo>
                  <a:pt x="117528" y="0"/>
                </a:lnTo>
                <a:lnTo>
                  <a:pt x="175870" y="7944"/>
                </a:lnTo>
                <a:lnTo>
                  <a:pt x="238943" y="23879"/>
                </a:lnTo>
                <a:lnTo>
                  <a:pt x="266273" y="32132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88" name="Group 87"/>
          <p:cNvGrpSpPr/>
          <p:nvPr/>
        </p:nvGrpSpPr>
        <p:grpSpPr>
          <a:xfrm>
            <a:off x="3836003" y="1813989"/>
            <a:ext cx="2978356" cy="603467"/>
            <a:chOff x="3836003" y="1813989"/>
            <a:chExt cx="2978356" cy="603467"/>
          </a:xfrm>
        </p:grpSpPr>
        <p:sp>
          <p:nvSpPr>
            <p:cNvPr id="70" name="Freeform 69"/>
            <p:cNvSpPr/>
            <p:nvPr/>
          </p:nvSpPr>
          <p:spPr>
            <a:xfrm>
              <a:off x="3986939" y="2046978"/>
              <a:ext cx="140302" cy="153535"/>
            </a:xfrm>
            <a:custGeom>
              <a:avLst/>
              <a:gdLst/>
              <a:ahLst/>
              <a:cxnLst/>
              <a:rect l="0" t="0" r="0" b="0"/>
              <a:pathLst>
                <a:path w="140302" h="153535">
                  <a:moveTo>
                    <a:pt x="7164" y="0"/>
                  </a:moveTo>
                  <a:lnTo>
                    <a:pt x="7164" y="51844"/>
                  </a:lnTo>
                  <a:lnTo>
                    <a:pt x="2747" y="110196"/>
                  </a:lnTo>
                  <a:lnTo>
                    <a:pt x="0" y="149864"/>
                  </a:lnTo>
                  <a:lnTo>
                    <a:pt x="539" y="153534"/>
                  </a:lnTo>
                  <a:lnTo>
                    <a:pt x="1823" y="151358"/>
                  </a:lnTo>
                  <a:lnTo>
                    <a:pt x="5582" y="128674"/>
                  </a:lnTo>
                  <a:lnTo>
                    <a:pt x="8310" y="109888"/>
                  </a:lnTo>
                  <a:lnTo>
                    <a:pt x="25818" y="66794"/>
                  </a:lnTo>
                  <a:lnTo>
                    <a:pt x="36719" y="54958"/>
                  </a:lnTo>
                  <a:lnTo>
                    <a:pt x="66319" y="39825"/>
                  </a:lnTo>
                  <a:lnTo>
                    <a:pt x="73413" y="39494"/>
                  </a:lnTo>
                  <a:lnTo>
                    <a:pt x="86226" y="44057"/>
                  </a:lnTo>
                  <a:lnTo>
                    <a:pt x="103836" y="57022"/>
                  </a:lnTo>
                  <a:lnTo>
                    <a:pt x="116347" y="76992"/>
                  </a:lnTo>
                  <a:lnTo>
                    <a:pt x="121492" y="109310"/>
                  </a:lnTo>
                  <a:lnTo>
                    <a:pt x="119362" y="148531"/>
                  </a:lnTo>
                  <a:lnTo>
                    <a:pt x="121718" y="148947"/>
                  </a:lnTo>
                  <a:lnTo>
                    <a:pt x="125139" y="146450"/>
                  </a:lnTo>
                  <a:lnTo>
                    <a:pt x="140301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168845" y="2013694"/>
              <a:ext cx="33286" cy="24964"/>
            </a:xfrm>
            <a:custGeom>
              <a:avLst/>
              <a:gdLst/>
              <a:ahLst/>
              <a:cxnLst/>
              <a:rect l="0" t="0" r="0" b="0"/>
              <a:pathLst>
                <a:path w="33286" h="24964">
                  <a:moveTo>
                    <a:pt x="0" y="0"/>
                  </a:moveTo>
                  <a:lnTo>
                    <a:pt x="33285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185487" y="2125394"/>
              <a:ext cx="125642" cy="292062"/>
            </a:xfrm>
            <a:custGeom>
              <a:avLst/>
              <a:gdLst/>
              <a:ahLst/>
              <a:cxnLst/>
              <a:rect l="0" t="0" r="0" b="0"/>
              <a:pathLst>
                <a:path w="125642" h="292062">
                  <a:moveTo>
                    <a:pt x="108174" y="4794"/>
                  </a:moveTo>
                  <a:lnTo>
                    <a:pt x="82526" y="0"/>
                  </a:lnTo>
                  <a:lnTo>
                    <a:pt x="66264" y="2047"/>
                  </a:lnTo>
                  <a:lnTo>
                    <a:pt x="49791" y="10970"/>
                  </a:lnTo>
                  <a:lnTo>
                    <a:pt x="27389" y="31587"/>
                  </a:lnTo>
                  <a:lnTo>
                    <a:pt x="21033" y="39298"/>
                  </a:lnTo>
                  <a:lnTo>
                    <a:pt x="13971" y="57728"/>
                  </a:lnTo>
                  <a:lnTo>
                    <a:pt x="12088" y="67820"/>
                  </a:lnTo>
                  <a:lnTo>
                    <a:pt x="14926" y="83965"/>
                  </a:lnTo>
                  <a:lnTo>
                    <a:pt x="18272" y="90859"/>
                  </a:lnTo>
                  <a:lnTo>
                    <a:pt x="23276" y="94530"/>
                  </a:lnTo>
                  <a:lnTo>
                    <a:pt x="29386" y="96054"/>
                  </a:lnTo>
                  <a:lnTo>
                    <a:pt x="36233" y="96144"/>
                  </a:lnTo>
                  <a:lnTo>
                    <a:pt x="63539" y="87437"/>
                  </a:lnTo>
                  <a:lnTo>
                    <a:pt x="86217" y="73146"/>
                  </a:lnTo>
                  <a:lnTo>
                    <a:pt x="121819" y="33601"/>
                  </a:lnTo>
                  <a:lnTo>
                    <a:pt x="124667" y="33244"/>
                  </a:lnTo>
                  <a:lnTo>
                    <a:pt x="125641" y="36705"/>
                  </a:lnTo>
                  <a:lnTo>
                    <a:pt x="115837" y="87690"/>
                  </a:lnTo>
                  <a:lnTo>
                    <a:pt x="109688" y="147834"/>
                  </a:lnTo>
                  <a:lnTo>
                    <a:pt x="107548" y="205565"/>
                  </a:lnTo>
                  <a:lnTo>
                    <a:pt x="96631" y="260513"/>
                  </a:lnTo>
                  <a:lnTo>
                    <a:pt x="84208" y="282631"/>
                  </a:lnTo>
                  <a:lnTo>
                    <a:pt x="77404" y="287098"/>
                  </a:lnTo>
                  <a:lnTo>
                    <a:pt x="59981" y="292061"/>
                  </a:lnTo>
                  <a:lnTo>
                    <a:pt x="52007" y="291535"/>
                  </a:lnTo>
                  <a:lnTo>
                    <a:pt x="38215" y="286020"/>
                  </a:lnTo>
                  <a:lnTo>
                    <a:pt x="20055" y="268102"/>
                  </a:lnTo>
                  <a:lnTo>
                    <a:pt x="7381" y="240809"/>
                  </a:lnTo>
                  <a:lnTo>
                    <a:pt x="0" y="1878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4415660" y="1988731"/>
              <a:ext cx="110991" cy="223770"/>
            </a:xfrm>
            <a:custGeom>
              <a:avLst/>
              <a:gdLst/>
              <a:ahLst/>
              <a:cxnLst/>
              <a:rect l="0" t="0" r="0" b="0"/>
              <a:pathLst>
                <a:path w="110991" h="223770">
                  <a:moveTo>
                    <a:pt x="27780" y="0"/>
                  </a:moveTo>
                  <a:lnTo>
                    <a:pt x="26855" y="61566"/>
                  </a:lnTo>
                  <a:lnTo>
                    <a:pt x="13587" y="121774"/>
                  </a:lnTo>
                  <a:lnTo>
                    <a:pt x="0" y="174855"/>
                  </a:lnTo>
                  <a:lnTo>
                    <a:pt x="1863" y="181289"/>
                  </a:lnTo>
                  <a:lnTo>
                    <a:pt x="6804" y="183729"/>
                  </a:lnTo>
                  <a:lnTo>
                    <a:pt x="22156" y="181510"/>
                  </a:lnTo>
                  <a:lnTo>
                    <a:pt x="68462" y="164355"/>
                  </a:lnTo>
                  <a:lnTo>
                    <a:pt x="76166" y="164119"/>
                  </a:lnTo>
                  <a:lnTo>
                    <a:pt x="89657" y="168788"/>
                  </a:lnTo>
                  <a:lnTo>
                    <a:pt x="99352" y="181957"/>
                  </a:lnTo>
                  <a:lnTo>
                    <a:pt x="103231" y="190647"/>
                  </a:lnTo>
                  <a:lnTo>
                    <a:pt x="105076" y="210164"/>
                  </a:lnTo>
                  <a:lnTo>
                    <a:pt x="104664" y="223769"/>
                  </a:lnTo>
                  <a:lnTo>
                    <a:pt x="105848" y="222220"/>
                  </a:lnTo>
                  <a:lnTo>
                    <a:pt x="109467" y="207300"/>
                  </a:lnTo>
                  <a:lnTo>
                    <a:pt x="110990" y="1913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4568256" y="1973424"/>
              <a:ext cx="54602" cy="226329"/>
            </a:xfrm>
            <a:custGeom>
              <a:avLst/>
              <a:gdLst/>
              <a:ahLst/>
              <a:cxnLst/>
              <a:rect l="0" t="0" r="0" b="0"/>
              <a:pathLst>
                <a:path w="54602" h="226329">
                  <a:moveTo>
                    <a:pt x="33284" y="15307"/>
                  </a:moveTo>
                  <a:lnTo>
                    <a:pt x="37701" y="2054"/>
                  </a:lnTo>
                  <a:lnTo>
                    <a:pt x="40851" y="0"/>
                  </a:lnTo>
                  <a:lnTo>
                    <a:pt x="44801" y="479"/>
                  </a:lnTo>
                  <a:lnTo>
                    <a:pt x="49283" y="2648"/>
                  </a:lnTo>
                  <a:lnTo>
                    <a:pt x="54263" y="22316"/>
                  </a:lnTo>
                  <a:lnTo>
                    <a:pt x="54601" y="59913"/>
                  </a:lnTo>
                  <a:lnTo>
                    <a:pt x="43899" y="120348"/>
                  </a:lnTo>
                  <a:lnTo>
                    <a:pt x="33189" y="180287"/>
                  </a:lnTo>
                  <a:lnTo>
                    <a:pt x="26769" y="206051"/>
                  </a:lnTo>
                  <a:lnTo>
                    <a:pt x="17753" y="223665"/>
                  </a:lnTo>
                  <a:lnTo>
                    <a:pt x="13684" y="226328"/>
                  </a:lnTo>
                  <a:lnTo>
                    <a:pt x="10047" y="225329"/>
                  </a:lnTo>
                  <a:lnTo>
                    <a:pt x="6698" y="221890"/>
                  </a:lnTo>
                  <a:lnTo>
                    <a:pt x="1984" y="194963"/>
                  </a:lnTo>
                  <a:lnTo>
                    <a:pt x="0" y="1401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4568256" y="2030336"/>
              <a:ext cx="99853" cy="33285"/>
            </a:xfrm>
            <a:custGeom>
              <a:avLst/>
              <a:gdLst/>
              <a:ahLst/>
              <a:cxnLst/>
              <a:rect l="0" t="0" r="0" b="0"/>
              <a:pathLst>
                <a:path w="99853" h="33285">
                  <a:moveTo>
                    <a:pt x="0" y="0"/>
                  </a:moveTo>
                  <a:lnTo>
                    <a:pt x="55847" y="21743"/>
                  </a:lnTo>
                  <a:lnTo>
                    <a:pt x="99852" y="332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4726355" y="1872236"/>
              <a:ext cx="16644" cy="124817"/>
            </a:xfrm>
            <a:custGeom>
              <a:avLst/>
              <a:gdLst/>
              <a:ahLst/>
              <a:cxnLst/>
              <a:rect l="0" t="0" r="0" b="0"/>
              <a:pathLst>
                <a:path w="16644" h="124817">
                  <a:moveTo>
                    <a:pt x="16643" y="0"/>
                  </a:moveTo>
                  <a:lnTo>
                    <a:pt x="9999" y="57697"/>
                  </a:lnTo>
                  <a:lnTo>
                    <a:pt x="2249" y="101764"/>
                  </a:lnTo>
                  <a:lnTo>
                    <a:pt x="0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4751319" y="1863915"/>
              <a:ext cx="58248" cy="158101"/>
            </a:xfrm>
            <a:custGeom>
              <a:avLst/>
              <a:gdLst/>
              <a:ahLst/>
              <a:cxnLst/>
              <a:rect l="0" t="0" r="0" b="0"/>
              <a:pathLst>
                <a:path w="58248" h="158101">
                  <a:moveTo>
                    <a:pt x="58247" y="0"/>
                  </a:moveTo>
                  <a:lnTo>
                    <a:pt x="43129" y="51071"/>
                  </a:lnTo>
                  <a:lnTo>
                    <a:pt x="24168" y="107578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3836003" y="1830631"/>
              <a:ext cx="33285" cy="183064"/>
            </a:xfrm>
            <a:custGeom>
              <a:avLst/>
              <a:gdLst/>
              <a:ahLst/>
              <a:cxnLst/>
              <a:rect l="0" t="0" r="0" b="0"/>
              <a:pathLst>
                <a:path w="33285" h="183064">
                  <a:moveTo>
                    <a:pt x="33284" y="0"/>
                  </a:moveTo>
                  <a:lnTo>
                    <a:pt x="21703" y="62326"/>
                  </a:lnTo>
                  <a:lnTo>
                    <a:pt x="8257" y="121426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3927535" y="1813989"/>
              <a:ext cx="8322" cy="124816"/>
            </a:xfrm>
            <a:custGeom>
              <a:avLst/>
              <a:gdLst/>
              <a:ahLst/>
              <a:cxnLst/>
              <a:rect l="0" t="0" r="0" b="0"/>
              <a:pathLst>
                <a:path w="8322" h="124816">
                  <a:moveTo>
                    <a:pt x="8321" y="0"/>
                  </a:moveTo>
                  <a:lnTo>
                    <a:pt x="5855" y="50188"/>
                  </a:lnTo>
                  <a:lnTo>
                    <a:pt x="1734" y="92533"/>
                  </a:lnTo>
                  <a:lnTo>
                    <a:pt x="0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5266763" y="2105225"/>
              <a:ext cx="175204" cy="138816"/>
            </a:xfrm>
            <a:custGeom>
              <a:avLst/>
              <a:gdLst/>
              <a:ahLst/>
              <a:cxnLst/>
              <a:rect l="0" t="0" r="0" b="0"/>
              <a:pathLst>
                <a:path w="175204" h="138816">
                  <a:moveTo>
                    <a:pt x="91992" y="0"/>
                  </a:moveTo>
                  <a:lnTo>
                    <a:pt x="38900" y="21761"/>
                  </a:lnTo>
                  <a:lnTo>
                    <a:pt x="16678" y="44047"/>
                  </a:lnTo>
                  <a:lnTo>
                    <a:pt x="4278" y="63339"/>
                  </a:lnTo>
                  <a:lnTo>
                    <a:pt x="0" y="81775"/>
                  </a:lnTo>
                  <a:lnTo>
                    <a:pt x="4787" y="116211"/>
                  </a:lnTo>
                  <a:lnTo>
                    <a:pt x="8892" y="122778"/>
                  </a:lnTo>
                  <a:lnTo>
                    <a:pt x="20850" y="132539"/>
                  </a:lnTo>
                  <a:lnTo>
                    <a:pt x="47594" y="138815"/>
                  </a:lnTo>
                  <a:lnTo>
                    <a:pt x="102124" y="133368"/>
                  </a:lnTo>
                  <a:lnTo>
                    <a:pt x="141633" y="120467"/>
                  </a:lnTo>
                  <a:lnTo>
                    <a:pt x="175203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5404108" y="2127121"/>
              <a:ext cx="121069" cy="120202"/>
            </a:xfrm>
            <a:custGeom>
              <a:avLst/>
              <a:gdLst/>
              <a:ahLst/>
              <a:cxnLst/>
              <a:rect l="0" t="0" r="0" b="0"/>
              <a:pathLst>
                <a:path w="121069" h="120202">
                  <a:moveTo>
                    <a:pt x="71142" y="28031"/>
                  </a:moveTo>
                  <a:lnTo>
                    <a:pt x="53472" y="28031"/>
                  </a:lnTo>
                  <a:lnTo>
                    <a:pt x="37401" y="35427"/>
                  </a:lnTo>
                  <a:lnTo>
                    <a:pt x="15225" y="55185"/>
                  </a:lnTo>
                  <a:lnTo>
                    <a:pt x="8900" y="62776"/>
                  </a:lnTo>
                  <a:lnTo>
                    <a:pt x="1874" y="83537"/>
                  </a:lnTo>
                  <a:lnTo>
                    <a:pt x="0" y="95545"/>
                  </a:lnTo>
                  <a:lnTo>
                    <a:pt x="1524" y="104476"/>
                  </a:lnTo>
                  <a:lnTo>
                    <a:pt x="5315" y="111353"/>
                  </a:lnTo>
                  <a:lnTo>
                    <a:pt x="10615" y="116863"/>
                  </a:lnTo>
                  <a:lnTo>
                    <a:pt x="16922" y="119612"/>
                  </a:lnTo>
                  <a:lnTo>
                    <a:pt x="31327" y="120201"/>
                  </a:lnTo>
                  <a:lnTo>
                    <a:pt x="44509" y="114915"/>
                  </a:lnTo>
                  <a:lnTo>
                    <a:pt x="85133" y="84570"/>
                  </a:lnTo>
                  <a:lnTo>
                    <a:pt x="99241" y="68877"/>
                  </a:lnTo>
                  <a:lnTo>
                    <a:pt x="106745" y="50191"/>
                  </a:lnTo>
                  <a:lnTo>
                    <a:pt x="109155" y="30483"/>
                  </a:lnTo>
                  <a:lnTo>
                    <a:pt x="107144" y="12478"/>
                  </a:lnTo>
                  <a:lnTo>
                    <a:pt x="101615" y="6568"/>
                  </a:lnTo>
                  <a:lnTo>
                    <a:pt x="83145" y="0"/>
                  </a:lnTo>
                  <a:lnTo>
                    <a:pt x="74521" y="98"/>
                  </a:lnTo>
                  <a:lnTo>
                    <a:pt x="60008" y="5138"/>
                  </a:lnTo>
                  <a:lnTo>
                    <a:pt x="47394" y="18472"/>
                  </a:lnTo>
                  <a:lnTo>
                    <a:pt x="32362" y="46772"/>
                  </a:lnTo>
                  <a:lnTo>
                    <a:pt x="28647" y="57167"/>
                  </a:lnTo>
                  <a:lnTo>
                    <a:pt x="28019" y="65946"/>
                  </a:lnTo>
                  <a:lnTo>
                    <a:pt x="32252" y="80631"/>
                  </a:lnTo>
                  <a:lnTo>
                    <a:pt x="37819" y="86212"/>
                  </a:lnTo>
                  <a:lnTo>
                    <a:pt x="53866" y="94878"/>
                  </a:lnTo>
                  <a:lnTo>
                    <a:pt x="73326" y="94415"/>
                  </a:lnTo>
                  <a:lnTo>
                    <a:pt x="121068" y="779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5573785" y="2130188"/>
              <a:ext cx="159418" cy="120149"/>
            </a:xfrm>
            <a:custGeom>
              <a:avLst/>
              <a:gdLst/>
              <a:ahLst/>
              <a:cxnLst/>
              <a:rect l="0" t="0" r="0" b="0"/>
              <a:pathLst>
                <a:path w="159418" h="120149">
                  <a:moveTo>
                    <a:pt x="42923" y="0"/>
                  </a:moveTo>
                  <a:lnTo>
                    <a:pt x="35355" y="24724"/>
                  </a:lnTo>
                  <a:lnTo>
                    <a:pt x="3502" y="84495"/>
                  </a:lnTo>
                  <a:lnTo>
                    <a:pt x="0" y="95162"/>
                  </a:lnTo>
                  <a:lnTo>
                    <a:pt x="1363" y="100424"/>
                  </a:lnTo>
                  <a:lnTo>
                    <a:pt x="5971" y="102083"/>
                  </a:lnTo>
                  <a:lnTo>
                    <a:pt x="12741" y="101339"/>
                  </a:lnTo>
                  <a:lnTo>
                    <a:pt x="25194" y="95583"/>
                  </a:lnTo>
                  <a:lnTo>
                    <a:pt x="82979" y="48664"/>
                  </a:lnTo>
                  <a:lnTo>
                    <a:pt x="100481" y="32723"/>
                  </a:lnTo>
                  <a:lnTo>
                    <a:pt x="108107" y="29212"/>
                  </a:lnTo>
                  <a:lnTo>
                    <a:pt x="115041" y="28721"/>
                  </a:lnTo>
                  <a:lnTo>
                    <a:pt x="121512" y="30242"/>
                  </a:lnTo>
                  <a:lnTo>
                    <a:pt x="124901" y="35879"/>
                  </a:lnTo>
                  <a:lnTo>
                    <a:pt x="126202" y="54470"/>
                  </a:lnTo>
                  <a:lnTo>
                    <a:pt x="114557" y="115007"/>
                  </a:lnTo>
                  <a:lnTo>
                    <a:pt x="114717" y="119201"/>
                  </a:lnTo>
                  <a:lnTo>
                    <a:pt x="116673" y="120148"/>
                  </a:lnTo>
                  <a:lnTo>
                    <a:pt x="119827" y="118931"/>
                  </a:lnTo>
                  <a:lnTo>
                    <a:pt x="125796" y="110181"/>
                  </a:lnTo>
                  <a:lnTo>
                    <a:pt x="136820" y="92127"/>
                  </a:lnTo>
                  <a:lnTo>
                    <a:pt x="159417" y="5824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5763549" y="2130188"/>
              <a:ext cx="252570" cy="117833"/>
            </a:xfrm>
            <a:custGeom>
              <a:avLst/>
              <a:gdLst/>
              <a:ahLst/>
              <a:cxnLst/>
              <a:rect l="0" t="0" r="0" b="0"/>
              <a:pathLst>
                <a:path w="252570" h="117833">
                  <a:moveTo>
                    <a:pt x="11259" y="0"/>
                  </a:moveTo>
                  <a:lnTo>
                    <a:pt x="15676" y="13252"/>
                  </a:lnTo>
                  <a:lnTo>
                    <a:pt x="12165" y="54941"/>
                  </a:lnTo>
                  <a:lnTo>
                    <a:pt x="0" y="108881"/>
                  </a:lnTo>
                  <a:lnTo>
                    <a:pt x="5022" y="101708"/>
                  </a:lnTo>
                  <a:lnTo>
                    <a:pt x="38292" y="46098"/>
                  </a:lnTo>
                  <a:lnTo>
                    <a:pt x="61798" y="22391"/>
                  </a:lnTo>
                  <a:lnTo>
                    <a:pt x="69915" y="19550"/>
                  </a:lnTo>
                  <a:lnTo>
                    <a:pt x="86330" y="21325"/>
                  </a:lnTo>
                  <a:lnTo>
                    <a:pt x="91816" y="27161"/>
                  </a:lnTo>
                  <a:lnTo>
                    <a:pt x="97913" y="45972"/>
                  </a:lnTo>
                  <a:lnTo>
                    <a:pt x="103676" y="92942"/>
                  </a:lnTo>
                  <a:lnTo>
                    <a:pt x="111197" y="109417"/>
                  </a:lnTo>
                  <a:lnTo>
                    <a:pt x="115791" y="112701"/>
                  </a:lnTo>
                  <a:lnTo>
                    <a:pt x="120703" y="113041"/>
                  </a:lnTo>
                  <a:lnTo>
                    <a:pt x="132941" y="107564"/>
                  </a:lnTo>
                  <a:lnTo>
                    <a:pt x="159698" y="87961"/>
                  </a:lnTo>
                  <a:lnTo>
                    <a:pt x="198049" y="42414"/>
                  </a:lnTo>
                  <a:lnTo>
                    <a:pt x="198656" y="36597"/>
                  </a:lnTo>
                  <a:lnTo>
                    <a:pt x="195362" y="32719"/>
                  </a:lnTo>
                  <a:lnTo>
                    <a:pt x="189467" y="30134"/>
                  </a:lnTo>
                  <a:lnTo>
                    <a:pt x="183689" y="31184"/>
                  </a:lnTo>
                  <a:lnTo>
                    <a:pt x="172338" y="39748"/>
                  </a:lnTo>
                  <a:lnTo>
                    <a:pt x="155551" y="64580"/>
                  </a:lnTo>
                  <a:lnTo>
                    <a:pt x="151819" y="84792"/>
                  </a:lnTo>
                  <a:lnTo>
                    <a:pt x="152118" y="95360"/>
                  </a:lnTo>
                  <a:lnTo>
                    <a:pt x="155091" y="103330"/>
                  </a:lnTo>
                  <a:lnTo>
                    <a:pt x="165791" y="114650"/>
                  </a:lnTo>
                  <a:lnTo>
                    <a:pt x="184723" y="117832"/>
                  </a:lnTo>
                  <a:lnTo>
                    <a:pt x="207622" y="115240"/>
                  </a:lnTo>
                  <a:lnTo>
                    <a:pt x="252569" y="998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6006129" y="1999244"/>
              <a:ext cx="251300" cy="231381"/>
            </a:xfrm>
            <a:custGeom>
              <a:avLst/>
              <a:gdLst/>
              <a:ahLst/>
              <a:cxnLst/>
              <a:rect l="0" t="0" r="0" b="0"/>
              <a:pathLst>
                <a:path w="251300" h="231381">
                  <a:moveTo>
                    <a:pt x="59915" y="114302"/>
                  </a:moveTo>
                  <a:lnTo>
                    <a:pt x="18392" y="160757"/>
                  </a:lnTo>
                  <a:lnTo>
                    <a:pt x="554" y="196827"/>
                  </a:lnTo>
                  <a:lnTo>
                    <a:pt x="0" y="204452"/>
                  </a:lnTo>
                  <a:lnTo>
                    <a:pt x="4317" y="217855"/>
                  </a:lnTo>
                  <a:lnTo>
                    <a:pt x="19796" y="227511"/>
                  </a:lnTo>
                  <a:lnTo>
                    <a:pt x="30395" y="231380"/>
                  </a:lnTo>
                  <a:lnTo>
                    <a:pt x="54500" y="228282"/>
                  </a:lnTo>
                  <a:lnTo>
                    <a:pt x="86664" y="213410"/>
                  </a:lnTo>
                  <a:lnTo>
                    <a:pt x="125794" y="179677"/>
                  </a:lnTo>
                  <a:lnTo>
                    <a:pt x="162237" y="124196"/>
                  </a:lnTo>
                  <a:lnTo>
                    <a:pt x="189156" y="64442"/>
                  </a:lnTo>
                  <a:lnTo>
                    <a:pt x="198686" y="19770"/>
                  </a:lnTo>
                  <a:lnTo>
                    <a:pt x="199581" y="6902"/>
                  </a:lnTo>
                  <a:lnTo>
                    <a:pt x="198329" y="1097"/>
                  </a:lnTo>
                  <a:lnTo>
                    <a:pt x="195646" y="0"/>
                  </a:lnTo>
                  <a:lnTo>
                    <a:pt x="192007" y="2043"/>
                  </a:lnTo>
                  <a:lnTo>
                    <a:pt x="176637" y="61555"/>
                  </a:lnTo>
                  <a:lnTo>
                    <a:pt x="162571" y="118554"/>
                  </a:lnTo>
                  <a:lnTo>
                    <a:pt x="148677" y="176945"/>
                  </a:lnTo>
                  <a:lnTo>
                    <a:pt x="139428" y="212660"/>
                  </a:lnTo>
                  <a:lnTo>
                    <a:pt x="146873" y="175526"/>
                  </a:lnTo>
                  <a:lnTo>
                    <a:pt x="158926" y="152886"/>
                  </a:lnTo>
                  <a:lnTo>
                    <a:pt x="171413" y="142853"/>
                  </a:lnTo>
                  <a:lnTo>
                    <a:pt x="178626" y="138884"/>
                  </a:lnTo>
                  <a:lnTo>
                    <a:pt x="186208" y="138086"/>
                  </a:lnTo>
                  <a:lnTo>
                    <a:pt x="202030" y="142131"/>
                  </a:lnTo>
                  <a:lnTo>
                    <a:pt x="222114" y="154805"/>
                  </a:lnTo>
                  <a:lnTo>
                    <a:pt x="239775" y="174688"/>
                  </a:lnTo>
                  <a:lnTo>
                    <a:pt x="246178" y="192608"/>
                  </a:lnTo>
                  <a:lnTo>
                    <a:pt x="249023" y="206428"/>
                  </a:lnTo>
                  <a:lnTo>
                    <a:pt x="249782" y="206230"/>
                  </a:lnTo>
                  <a:lnTo>
                    <a:pt x="251299" y="19751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6332318" y="2013694"/>
              <a:ext cx="41606" cy="66569"/>
            </a:xfrm>
            <a:custGeom>
              <a:avLst/>
              <a:gdLst/>
              <a:ahLst/>
              <a:cxnLst/>
              <a:rect l="0" t="0" r="0" b="0"/>
              <a:pathLst>
                <a:path w="41606" h="66569">
                  <a:moveTo>
                    <a:pt x="0" y="0"/>
                  </a:moveTo>
                  <a:lnTo>
                    <a:pt x="13286" y="15135"/>
                  </a:lnTo>
                  <a:lnTo>
                    <a:pt x="41605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6363229" y="2080262"/>
              <a:ext cx="335216" cy="118295"/>
            </a:xfrm>
            <a:custGeom>
              <a:avLst/>
              <a:gdLst/>
              <a:ahLst/>
              <a:cxnLst/>
              <a:rect l="0" t="0" r="0" b="0"/>
              <a:pathLst>
                <a:path w="335216" h="118295">
                  <a:moveTo>
                    <a:pt x="43978" y="0"/>
                  </a:moveTo>
                  <a:lnTo>
                    <a:pt x="16516" y="29311"/>
                  </a:lnTo>
                  <a:lnTo>
                    <a:pt x="0" y="71558"/>
                  </a:lnTo>
                  <a:lnTo>
                    <a:pt x="1626" y="90051"/>
                  </a:lnTo>
                  <a:lnTo>
                    <a:pt x="4649" y="98866"/>
                  </a:lnTo>
                  <a:lnTo>
                    <a:pt x="10362" y="105667"/>
                  </a:lnTo>
                  <a:lnTo>
                    <a:pt x="26572" y="115689"/>
                  </a:lnTo>
                  <a:lnTo>
                    <a:pt x="43638" y="118294"/>
                  </a:lnTo>
                  <a:lnTo>
                    <a:pt x="77195" y="112433"/>
                  </a:lnTo>
                  <a:lnTo>
                    <a:pt x="91409" y="100205"/>
                  </a:lnTo>
                  <a:lnTo>
                    <a:pt x="102041" y="82442"/>
                  </a:lnTo>
                  <a:lnTo>
                    <a:pt x="106766" y="62221"/>
                  </a:lnTo>
                  <a:lnTo>
                    <a:pt x="105009" y="34462"/>
                  </a:lnTo>
                  <a:lnTo>
                    <a:pt x="98633" y="8670"/>
                  </a:lnTo>
                  <a:lnTo>
                    <a:pt x="96132" y="5780"/>
                  </a:lnTo>
                  <a:lnTo>
                    <a:pt x="93541" y="6627"/>
                  </a:lnTo>
                  <a:lnTo>
                    <a:pt x="90888" y="9965"/>
                  </a:lnTo>
                  <a:lnTo>
                    <a:pt x="92818" y="14040"/>
                  </a:lnTo>
                  <a:lnTo>
                    <a:pt x="104825" y="23499"/>
                  </a:lnTo>
                  <a:lnTo>
                    <a:pt x="136793" y="34802"/>
                  </a:lnTo>
                  <a:lnTo>
                    <a:pt x="193561" y="43175"/>
                  </a:lnTo>
                  <a:lnTo>
                    <a:pt x="204721" y="45425"/>
                  </a:lnTo>
                  <a:lnTo>
                    <a:pt x="212161" y="50624"/>
                  </a:lnTo>
                  <a:lnTo>
                    <a:pt x="217121" y="57788"/>
                  </a:lnTo>
                  <a:lnTo>
                    <a:pt x="220428" y="66262"/>
                  </a:lnTo>
                  <a:lnTo>
                    <a:pt x="220783" y="74685"/>
                  </a:lnTo>
                  <a:lnTo>
                    <a:pt x="216147" y="98868"/>
                  </a:lnTo>
                  <a:lnTo>
                    <a:pt x="220967" y="112051"/>
                  </a:lnTo>
                  <a:lnTo>
                    <a:pt x="226690" y="114456"/>
                  </a:lnTo>
                  <a:lnTo>
                    <a:pt x="242910" y="112199"/>
                  </a:lnTo>
                  <a:lnTo>
                    <a:pt x="301885" y="94216"/>
                  </a:lnTo>
                  <a:lnTo>
                    <a:pt x="335215" y="8321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6715086" y="2068335"/>
              <a:ext cx="99273" cy="161707"/>
            </a:xfrm>
            <a:custGeom>
              <a:avLst/>
              <a:gdLst/>
              <a:ahLst/>
              <a:cxnLst/>
              <a:rect l="0" t="0" r="0" b="0"/>
              <a:pathLst>
                <a:path w="99273" h="161707">
                  <a:moveTo>
                    <a:pt x="74889" y="11927"/>
                  </a:moveTo>
                  <a:lnTo>
                    <a:pt x="88141" y="7510"/>
                  </a:lnTo>
                  <a:lnTo>
                    <a:pt x="89272" y="5284"/>
                  </a:lnTo>
                  <a:lnTo>
                    <a:pt x="87251" y="2876"/>
                  </a:lnTo>
                  <a:lnTo>
                    <a:pt x="83130" y="345"/>
                  </a:lnTo>
                  <a:lnTo>
                    <a:pt x="71156" y="0"/>
                  </a:lnTo>
                  <a:lnTo>
                    <a:pt x="56587" y="3852"/>
                  </a:lnTo>
                  <a:lnTo>
                    <a:pt x="40868" y="11728"/>
                  </a:lnTo>
                  <a:lnTo>
                    <a:pt x="37415" y="17342"/>
                  </a:lnTo>
                  <a:lnTo>
                    <a:pt x="36963" y="23858"/>
                  </a:lnTo>
                  <a:lnTo>
                    <a:pt x="42315" y="39419"/>
                  </a:lnTo>
                  <a:lnTo>
                    <a:pt x="71661" y="81454"/>
                  </a:lnTo>
                  <a:lnTo>
                    <a:pt x="93040" y="99918"/>
                  </a:lnTo>
                  <a:lnTo>
                    <a:pt x="97160" y="107570"/>
                  </a:lnTo>
                  <a:lnTo>
                    <a:pt x="99272" y="125934"/>
                  </a:lnTo>
                  <a:lnTo>
                    <a:pt x="95767" y="133235"/>
                  </a:lnTo>
                  <a:lnTo>
                    <a:pt x="82012" y="143813"/>
                  </a:lnTo>
                  <a:lnTo>
                    <a:pt x="57892" y="154966"/>
                  </a:lnTo>
                  <a:lnTo>
                    <a:pt x="0" y="16170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89" name="Freeform 88"/>
          <p:cNvSpPr/>
          <p:nvPr/>
        </p:nvSpPr>
        <p:spPr>
          <a:xfrm>
            <a:off x="3694828" y="1581577"/>
            <a:ext cx="1346964" cy="1022195"/>
          </a:xfrm>
          <a:custGeom>
            <a:avLst/>
            <a:gdLst/>
            <a:ahLst/>
            <a:cxnLst/>
            <a:rect l="0" t="0" r="0" b="0"/>
            <a:pathLst>
              <a:path w="1346964" h="1022195">
                <a:moveTo>
                  <a:pt x="157817" y="831527"/>
                </a:moveTo>
                <a:lnTo>
                  <a:pt x="212803" y="881582"/>
                </a:lnTo>
                <a:lnTo>
                  <a:pt x="274121" y="915875"/>
                </a:lnTo>
                <a:lnTo>
                  <a:pt x="328639" y="945591"/>
                </a:lnTo>
                <a:lnTo>
                  <a:pt x="382700" y="966444"/>
                </a:lnTo>
                <a:lnTo>
                  <a:pt x="442781" y="985992"/>
                </a:lnTo>
                <a:lnTo>
                  <a:pt x="498668" y="996191"/>
                </a:lnTo>
                <a:lnTo>
                  <a:pt x="560942" y="1006768"/>
                </a:lnTo>
                <a:lnTo>
                  <a:pt x="615040" y="1019279"/>
                </a:lnTo>
                <a:lnTo>
                  <a:pt x="672814" y="1022194"/>
                </a:lnTo>
                <a:lnTo>
                  <a:pt x="729017" y="1018352"/>
                </a:lnTo>
                <a:lnTo>
                  <a:pt x="782785" y="1014409"/>
                </a:lnTo>
                <a:lnTo>
                  <a:pt x="844095" y="1003106"/>
                </a:lnTo>
                <a:lnTo>
                  <a:pt x="899000" y="986605"/>
                </a:lnTo>
                <a:lnTo>
                  <a:pt x="956136" y="966126"/>
                </a:lnTo>
                <a:lnTo>
                  <a:pt x="1018575" y="935407"/>
                </a:lnTo>
                <a:lnTo>
                  <a:pt x="1079312" y="901919"/>
                </a:lnTo>
                <a:lnTo>
                  <a:pt x="1103317" y="888442"/>
                </a:lnTo>
                <a:lnTo>
                  <a:pt x="1164069" y="832006"/>
                </a:lnTo>
                <a:lnTo>
                  <a:pt x="1223213" y="777768"/>
                </a:lnTo>
                <a:lnTo>
                  <a:pt x="1271940" y="717226"/>
                </a:lnTo>
                <a:lnTo>
                  <a:pt x="1307282" y="662256"/>
                </a:lnTo>
                <a:lnTo>
                  <a:pt x="1326349" y="617014"/>
                </a:lnTo>
                <a:lnTo>
                  <a:pt x="1341922" y="555313"/>
                </a:lnTo>
                <a:lnTo>
                  <a:pt x="1346963" y="492251"/>
                </a:lnTo>
                <a:lnTo>
                  <a:pt x="1340984" y="429420"/>
                </a:lnTo>
                <a:lnTo>
                  <a:pt x="1324508" y="365970"/>
                </a:lnTo>
                <a:lnTo>
                  <a:pt x="1299487" y="307266"/>
                </a:lnTo>
                <a:lnTo>
                  <a:pt x="1256538" y="245109"/>
                </a:lnTo>
                <a:lnTo>
                  <a:pt x="1195537" y="182609"/>
                </a:lnTo>
                <a:lnTo>
                  <a:pt x="1137005" y="139036"/>
                </a:lnTo>
                <a:lnTo>
                  <a:pt x="1077445" y="101706"/>
                </a:lnTo>
                <a:lnTo>
                  <a:pt x="1014729" y="67929"/>
                </a:lnTo>
                <a:lnTo>
                  <a:pt x="958359" y="49519"/>
                </a:lnTo>
                <a:lnTo>
                  <a:pt x="900276" y="32721"/>
                </a:lnTo>
                <a:lnTo>
                  <a:pt x="847617" y="18840"/>
                </a:lnTo>
                <a:lnTo>
                  <a:pt x="786934" y="10209"/>
                </a:lnTo>
                <a:lnTo>
                  <a:pt x="724312" y="2349"/>
                </a:lnTo>
                <a:lnTo>
                  <a:pt x="662416" y="0"/>
                </a:lnTo>
                <a:lnTo>
                  <a:pt x="599535" y="423"/>
                </a:lnTo>
                <a:lnTo>
                  <a:pt x="537608" y="6023"/>
                </a:lnTo>
                <a:lnTo>
                  <a:pt x="483213" y="13235"/>
                </a:lnTo>
                <a:lnTo>
                  <a:pt x="424096" y="22459"/>
                </a:lnTo>
                <a:lnTo>
                  <a:pt x="365772" y="38328"/>
                </a:lnTo>
                <a:lnTo>
                  <a:pt x="308442" y="54902"/>
                </a:lnTo>
                <a:lnTo>
                  <a:pt x="249398" y="74312"/>
                </a:lnTo>
                <a:lnTo>
                  <a:pt x="191105" y="100892"/>
                </a:lnTo>
                <a:lnTo>
                  <a:pt x="133859" y="133868"/>
                </a:lnTo>
                <a:lnTo>
                  <a:pt x="73996" y="183719"/>
                </a:lnTo>
                <a:lnTo>
                  <a:pt x="36209" y="244101"/>
                </a:lnTo>
                <a:lnTo>
                  <a:pt x="10561" y="301524"/>
                </a:lnTo>
                <a:lnTo>
                  <a:pt x="1146" y="362938"/>
                </a:lnTo>
                <a:lnTo>
                  <a:pt x="0" y="416055"/>
                </a:lnTo>
                <a:lnTo>
                  <a:pt x="679" y="477325"/>
                </a:lnTo>
                <a:lnTo>
                  <a:pt x="13914" y="537274"/>
                </a:lnTo>
                <a:lnTo>
                  <a:pt x="31181" y="596595"/>
                </a:lnTo>
                <a:lnTo>
                  <a:pt x="55682" y="651347"/>
                </a:lnTo>
                <a:lnTo>
                  <a:pt x="81354" y="706234"/>
                </a:lnTo>
                <a:lnTo>
                  <a:pt x="125126" y="763760"/>
                </a:lnTo>
                <a:lnTo>
                  <a:pt x="174511" y="819197"/>
                </a:lnTo>
                <a:lnTo>
                  <a:pt x="208679" y="854774"/>
                </a:lnTo>
                <a:lnTo>
                  <a:pt x="266145" y="897872"/>
                </a:lnTo>
                <a:lnTo>
                  <a:pt x="324324" y="933890"/>
                </a:lnTo>
                <a:lnTo>
                  <a:pt x="387360" y="961696"/>
                </a:lnTo>
                <a:lnTo>
                  <a:pt x="446149" y="986908"/>
                </a:lnTo>
                <a:lnTo>
                  <a:pt x="482338" y="1006269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94" name="Group 93"/>
          <p:cNvGrpSpPr/>
          <p:nvPr/>
        </p:nvGrpSpPr>
        <p:grpSpPr>
          <a:xfrm>
            <a:off x="5192522" y="1606712"/>
            <a:ext cx="2346349" cy="1422151"/>
            <a:chOff x="5192522" y="1606712"/>
            <a:chExt cx="2346349" cy="1422151"/>
          </a:xfrm>
        </p:grpSpPr>
        <p:sp>
          <p:nvSpPr>
            <p:cNvPr id="90" name="Freeform 89"/>
            <p:cNvSpPr/>
            <p:nvPr/>
          </p:nvSpPr>
          <p:spPr>
            <a:xfrm>
              <a:off x="5192522" y="1606712"/>
              <a:ext cx="1977781" cy="1047703"/>
            </a:xfrm>
            <a:custGeom>
              <a:avLst/>
              <a:gdLst/>
              <a:ahLst/>
              <a:cxnLst/>
              <a:rect l="0" t="0" r="0" b="0"/>
              <a:pathLst>
                <a:path w="1977781" h="1047703">
                  <a:moveTo>
                    <a:pt x="58059" y="698218"/>
                  </a:moveTo>
                  <a:lnTo>
                    <a:pt x="65627" y="722942"/>
                  </a:lnTo>
                  <a:lnTo>
                    <a:pt x="100257" y="764693"/>
                  </a:lnTo>
                  <a:lnTo>
                    <a:pt x="136456" y="799668"/>
                  </a:lnTo>
                  <a:lnTo>
                    <a:pt x="193867" y="831854"/>
                  </a:lnTo>
                  <a:lnTo>
                    <a:pt x="253879" y="858097"/>
                  </a:lnTo>
                  <a:lnTo>
                    <a:pt x="313651" y="883365"/>
                  </a:lnTo>
                  <a:lnTo>
                    <a:pt x="366568" y="899705"/>
                  </a:lnTo>
                  <a:lnTo>
                    <a:pt x="421536" y="920465"/>
                  </a:lnTo>
                  <a:lnTo>
                    <a:pt x="482629" y="936653"/>
                  </a:lnTo>
                  <a:lnTo>
                    <a:pt x="545102" y="956699"/>
                  </a:lnTo>
                  <a:lnTo>
                    <a:pt x="600238" y="970504"/>
                  </a:lnTo>
                  <a:lnTo>
                    <a:pt x="655098" y="980450"/>
                  </a:lnTo>
                  <a:lnTo>
                    <a:pt x="711417" y="991718"/>
                  </a:lnTo>
                  <a:lnTo>
                    <a:pt x="772483" y="1004302"/>
                  </a:lnTo>
                  <a:lnTo>
                    <a:pt x="834031" y="1013886"/>
                  </a:lnTo>
                  <a:lnTo>
                    <a:pt x="896646" y="1022582"/>
                  </a:lnTo>
                  <a:lnTo>
                    <a:pt x="958653" y="1031014"/>
                  </a:lnTo>
                  <a:lnTo>
                    <a:pt x="1001965" y="1036587"/>
                  </a:lnTo>
                  <a:lnTo>
                    <a:pt x="1045870" y="1042146"/>
                  </a:lnTo>
                  <a:lnTo>
                    <a:pt x="1090038" y="1045233"/>
                  </a:lnTo>
                  <a:lnTo>
                    <a:pt x="1133399" y="1046605"/>
                  </a:lnTo>
                  <a:lnTo>
                    <a:pt x="1195121" y="1047377"/>
                  </a:lnTo>
                  <a:lnTo>
                    <a:pt x="1238041" y="1047558"/>
                  </a:lnTo>
                  <a:lnTo>
                    <a:pt x="1281772" y="1047638"/>
                  </a:lnTo>
                  <a:lnTo>
                    <a:pt x="1325863" y="1047674"/>
                  </a:lnTo>
                  <a:lnTo>
                    <a:pt x="1370114" y="1047690"/>
                  </a:lnTo>
                  <a:lnTo>
                    <a:pt x="1432193" y="1043281"/>
                  </a:lnTo>
                  <a:lnTo>
                    <a:pt x="1474386" y="1038649"/>
                  </a:lnTo>
                  <a:lnTo>
                    <a:pt x="1537259" y="1030843"/>
                  </a:lnTo>
                  <a:lnTo>
                    <a:pt x="1596877" y="1022675"/>
                  </a:lnTo>
                  <a:lnTo>
                    <a:pt x="1653064" y="1014399"/>
                  </a:lnTo>
                  <a:lnTo>
                    <a:pt x="1707311" y="1003626"/>
                  </a:lnTo>
                  <a:lnTo>
                    <a:pt x="1759442" y="988723"/>
                  </a:lnTo>
                  <a:lnTo>
                    <a:pt x="1818473" y="967121"/>
                  </a:lnTo>
                  <a:lnTo>
                    <a:pt x="1879523" y="930458"/>
                  </a:lnTo>
                  <a:lnTo>
                    <a:pt x="1928164" y="889504"/>
                  </a:lnTo>
                  <a:lnTo>
                    <a:pt x="1947333" y="863686"/>
                  </a:lnTo>
                  <a:lnTo>
                    <a:pt x="1970093" y="811449"/>
                  </a:lnTo>
                  <a:lnTo>
                    <a:pt x="1977220" y="760840"/>
                  </a:lnTo>
                  <a:lnTo>
                    <a:pt x="1977780" y="703123"/>
                  </a:lnTo>
                  <a:lnTo>
                    <a:pt x="1964467" y="648165"/>
                  </a:lnTo>
                  <a:lnTo>
                    <a:pt x="1950591" y="606649"/>
                  </a:lnTo>
                  <a:lnTo>
                    <a:pt x="1925470" y="551206"/>
                  </a:lnTo>
                  <a:lnTo>
                    <a:pt x="1889415" y="490020"/>
                  </a:lnTo>
                  <a:lnTo>
                    <a:pt x="1844214" y="432459"/>
                  </a:lnTo>
                  <a:lnTo>
                    <a:pt x="1791044" y="376573"/>
                  </a:lnTo>
                  <a:lnTo>
                    <a:pt x="1736026" y="321942"/>
                  </a:lnTo>
                  <a:lnTo>
                    <a:pt x="1675711" y="272114"/>
                  </a:lnTo>
                  <a:lnTo>
                    <a:pt x="1623414" y="236658"/>
                  </a:lnTo>
                  <a:lnTo>
                    <a:pt x="1572786" y="206120"/>
                  </a:lnTo>
                  <a:lnTo>
                    <a:pt x="1520186" y="176115"/>
                  </a:lnTo>
                  <a:lnTo>
                    <a:pt x="1461146" y="147193"/>
                  </a:lnTo>
                  <a:lnTo>
                    <a:pt x="1399275" y="120132"/>
                  </a:lnTo>
                  <a:lnTo>
                    <a:pt x="1337488" y="97937"/>
                  </a:lnTo>
                  <a:lnTo>
                    <a:pt x="1294227" y="82867"/>
                  </a:lnTo>
                  <a:lnTo>
                    <a:pt x="1250345" y="70006"/>
                  </a:lnTo>
                  <a:lnTo>
                    <a:pt x="1203722" y="58126"/>
                  </a:lnTo>
                  <a:lnTo>
                    <a:pt x="1156188" y="46682"/>
                  </a:lnTo>
                  <a:lnTo>
                    <a:pt x="1110407" y="35432"/>
                  </a:lnTo>
                  <a:lnTo>
                    <a:pt x="1065405" y="26734"/>
                  </a:lnTo>
                  <a:lnTo>
                    <a:pt x="1019824" y="19786"/>
                  </a:lnTo>
                  <a:lnTo>
                    <a:pt x="971830" y="13617"/>
                  </a:lnTo>
                  <a:lnTo>
                    <a:pt x="925227" y="7793"/>
                  </a:lnTo>
                  <a:lnTo>
                    <a:pt x="879860" y="3047"/>
                  </a:lnTo>
                  <a:lnTo>
                    <a:pt x="835042" y="938"/>
                  </a:lnTo>
                  <a:lnTo>
                    <a:pt x="790468" y="0"/>
                  </a:lnTo>
                  <a:lnTo>
                    <a:pt x="746002" y="508"/>
                  </a:lnTo>
                  <a:lnTo>
                    <a:pt x="701585" y="3816"/>
                  </a:lnTo>
                  <a:lnTo>
                    <a:pt x="657189" y="5902"/>
                  </a:lnTo>
                  <a:lnTo>
                    <a:pt x="595542" y="12008"/>
                  </a:lnTo>
                  <a:lnTo>
                    <a:pt x="539677" y="23062"/>
                  </a:lnTo>
                  <a:lnTo>
                    <a:pt x="482136" y="34659"/>
                  </a:lnTo>
                  <a:lnTo>
                    <a:pt x="426563" y="49806"/>
                  </a:lnTo>
                  <a:lnTo>
                    <a:pt x="374963" y="68471"/>
                  </a:lnTo>
                  <a:lnTo>
                    <a:pt x="324542" y="89102"/>
                  </a:lnTo>
                  <a:lnTo>
                    <a:pt x="262223" y="117057"/>
                  </a:lnTo>
                  <a:lnTo>
                    <a:pt x="211116" y="155007"/>
                  </a:lnTo>
                  <a:lnTo>
                    <a:pt x="152579" y="203064"/>
                  </a:lnTo>
                  <a:lnTo>
                    <a:pt x="101793" y="257378"/>
                  </a:lnTo>
                  <a:lnTo>
                    <a:pt x="64983" y="318418"/>
                  </a:lnTo>
                  <a:lnTo>
                    <a:pt x="36051" y="380549"/>
                  </a:lnTo>
                  <a:lnTo>
                    <a:pt x="10622" y="442173"/>
                  </a:lnTo>
                  <a:lnTo>
                    <a:pt x="1236" y="503216"/>
                  </a:lnTo>
                  <a:lnTo>
                    <a:pt x="0" y="559423"/>
                  </a:lnTo>
                  <a:lnTo>
                    <a:pt x="8888" y="614993"/>
                  </a:lnTo>
                  <a:lnTo>
                    <a:pt x="28744" y="670480"/>
                  </a:lnTo>
                  <a:lnTo>
                    <a:pt x="55443" y="725955"/>
                  </a:lnTo>
                  <a:lnTo>
                    <a:pt x="100165" y="788106"/>
                  </a:lnTo>
                  <a:lnTo>
                    <a:pt x="149635" y="846696"/>
                  </a:lnTo>
                  <a:lnTo>
                    <a:pt x="206686" y="904974"/>
                  </a:lnTo>
                  <a:lnTo>
                    <a:pt x="269245" y="951642"/>
                  </a:lnTo>
                  <a:lnTo>
                    <a:pt x="324384" y="987489"/>
                  </a:lnTo>
                  <a:lnTo>
                    <a:pt x="385532" y="1016009"/>
                  </a:lnTo>
                  <a:lnTo>
                    <a:pt x="436925" y="1030279"/>
                  </a:lnTo>
                  <a:lnTo>
                    <a:pt x="499315" y="1043901"/>
                  </a:lnTo>
                  <a:lnTo>
                    <a:pt x="515717" y="104770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7022965" y="1990573"/>
              <a:ext cx="515906" cy="147937"/>
            </a:xfrm>
            <a:custGeom>
              <a:avLst/>
              <a:gdLst/>
              <a:ahLst/>
              <a:cxnLst/>
              <a:rect l="0" t="0" r="0" b="0"/>
              <a:pathLst>
                <a:path w="515906" h="147937">
                  <a:moveTo>
                    <a:pt x="0" y="23121"/>
                  </a:moveTo>
                  <a:lnTo>
                    <a:pt x="41137" y="7483"/>
                  </a:lnTo>
                  <a:lnTo>
                    <a:pt x="92569" y="0"/>
                  </a:lnTo>
                  <a:lnTo>
                    <a:pt x="149550" y="4986"/>
                  </a:lnTo>
                  <a:lnTo>
                    <a:pt x="211865" y="13850"/>
                  </a:lnTo>
                  <a:lnTo>
                    <a:pt x="266484" y="29884"/>
                  </a:lnTo>
                  <a:lnTo>
                    <a:pt x="321788" y="46646"/>
                  </a:lnTo>
                  <a:lnTo>
                    <a:pt x="376304" y="67764"/>
                  </a:lnTo>
                  <a:lnTo>
                    <a:pt x="434982" y="90854"/>
                  </a:lnTo>
                  <a:lnTo>
                    <a:pt x="472183" y="109883"/>
                  </a:lnTo>
                  <a:lnTo>
                    <a:pt x="515905" y="14793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6973039" y="2421425"/>
              <a:ext cx="382769" cy="607438"/>
            </a:xfrm>
            <a:custGeom>
              <a:avLst/>
              <a:gdLst/>
              <a:ahLst/>
              <a:cxnLst/>
              <a:rect l="0" t="0" r="0" b="0"/>
              <a:pathLst>
                <a:path w="382769" h="607438">
                  <a:moveTo>
                    <a:pt x="0" y="0"/>
                  </a:moveTo>
                  <a:lnTo>
                    <a:pt x="45495" y="59689"/>
                  </a:lnTo>
                  <a:lnTo>
                    <a:pt x="83722" y="111503"/>
                  </a:lnTo>
                  <a:lnTo>
                    <a:pt x="131468" y="173080"/>
                  </a:lnTo>
                  <a:lnTo>
                    <a:pt x="175446" y="230921"/>
                  </a:lnTo>
                  <a:lnTo>
                    <a:pt x="219065" y="292825"/>
                  </a:lnTo>
                  <a:lnTo>
                    <a:pt x="251092" y="344798"/>
                  </a:lnTo>
                  <a:lnTo>
                    <a:pt x="287142" y="399581"/>
                  </a:lnTo>
                  <a:lnTo>
                    <a:pt x="317035" y="454917"/>
                  </a:lnTo>
                  <a:lnTo>
                    <a:pt x="348863" y="515179"/>
                  </a:lnTo>
                  <a:lnTo>
                    <a:pt x="370495" y="570358"/>
                  </a:lnTo>
                  <a:lnTo>
                    <a:pt x="382768" y="6074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5674955" y="2579626"/>
              <a:ext cx="599117" cy="158000"/>
            </a:xfrm>
            <a:custGeom>
              <a:avLst/>
              <a:gdLst/>
              <a:ahLst/>
              <a:cxnLst/>
              <a:rect l="0" t="0" r="0" b="0"/>
              <a:pathLst>
                <a:path w="599117" h="158000">
                  <a:moveTo>
                    <a:pt x="599116" y="8220"/>
                  </a:moveTo>
                  <a:lnTo>
                    <a:pt x="538460" y="3803"/>
                  </a:lnTo>
                  <a:lnTo>
                    <a:pt x="480203" y="413"/>
                  </a:lnTo>
                  <a:lnTo>
                    <a:pt x="426670" y="0"/>
                  </a:lnTo>
                  <a:lnTo>
                    <a:pt x="371579" y="6562"/>
                  </a:lnTo>
                  <a:lnTo>
                    <a:pt x="313716" y="19227"/>
                  </a:lnTo>
                  <a:lnTo>
                    <a:pt x="265537" y="31513"/>
                  </a:lnTo>
                  <a:lnTo>
                    <a:pt x="218595" y="45940"/>
                  </a:lnTo>
                  <a:lnTo>
                    <a:pt x="156900" y="71247"/>
                  </a:lnTo>
                  <a:lnTo>
                    <a:pt x="107818" y="92847"/>
                  </a:lnTo>
                  <a:lnTo>
                    <a:pt x="49103" y="124995"/>
                  </a:lnTo>
                  <a:lnTo>
                    <a:pt x="0" y="15799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129657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65117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7" name="Group 6"/>
          <p:cNvGrpSpPr/>
          <p:nvPr/>
        </p:nvGrpSpPr>
        <p:grpSpPr>
          <a:xfrm>
            <a:off x="2796128" y="116495"/>
            <a:ext cx="881776" cy="410784"/>
            <a:chOff x="2796128" y="116495"/>
            <a:chExt cx="881776" cy="410784"/>
          </a:xfrm>
        </p:grpSpPr>
        <p:sp>
          <p:nvSpPr>
            <p:cNvPr id="3" name="Freeform 2"/>
            <p:cNvSpPr/>
            <p:nvPr/>
          </p:nvSpPr>
          <p:spPr>
            <a:xfrm>
              <a:off x="2796128" y="116495"/>
              <a:ext cx="181153" cy="410784"/>
            </a:xfrm>
            <a:custGeom>
              <a:avLst/>
              <a:gdLst/>
              <a:ahLst/>
              <a:cxnLst/>
              <a:rect l="0" t="0" r="0" b="0"/>
              <a:pathLst>
                <a:path w="181153" h="410784">
                  <a:moveTo>
                    <a:pt x="49671" y="0"/>
                  </a:moveTo>
                  <a:lnTo>
                    <a:pt x="40836" y="8834"/>
                  </a:lnTo>
                  <a:lnTo>
                    <a:pt x="30924" y="31998"/>
                  </a:lnTo>
                  <a:lnTo>
                    <a:pt x="25011" y="84394"/>
                  </a:lnTo>
                  <a:lnTo>
                    <a:pt x="13287" y="143657"/>
                  </a:lnTo>
                  <a:lnTo>
                    <a:pt x="8172" y="195140"/>
                  </a:lnTo>
                  <a:lnTo>
                    <a:pt x="1683" y="249825"/>
                  </a:lnTo>
                  <a:lnTo>
                    <a:pt x="0" y="312356"/>
                  </a:lnTo>
                  <a:lnTo>
                    <a:pt x="4195" y="373176"/>
                  </a:lnTo>
                  <a:lnTo>
                    <a:pt x="15753" y="404889"/>
                  </a:lnTo>
                  <a:lnTo>
                    <a:pt x="21512" y="409535"/>
                  </a:lnTo>
                  <a:lnTo>
                    <a:pt x="28124" y="410783"/>
                  </a:lnTo>
                  <a:lnTo>
                    <a:pt x="35306" y="409765"/>
                  </a:lnTo>
                  <a:lnTo>
                    <a:pt x="50683" y="401239"/>
                  </a:lnTo>
                  <a:lnTo>
                    <a:pt x="72468" y="380844"/>
                  </a:lnTo>
                  <a:lnTo>
                    <a:pt x="96395" y="344686"/>
                  </a:lnTo>
                  <a:lnTo>
                    <a:pt x="117918" y="290970"/>
                  </a:lnTo>
                  <a:lnTo>
                    <a:pt x="143272" y="230009"/>
                  </a:lnTo>
                  <a:lnTo>
                    <a:pt x="160160" y="167889"/>
                  </a:lnTo>
                  <a:lnTo>
                    <a:pt x="174426" y="108732"/>
                  </a:lnTo>
                  <a:lnTo>
                    <a:pt x="181152" y="59487"/>
                  </a:lnTo>
                  <a:lnTo>
                    <a:pt x="177899" y="23378"/>
                  </a:lnTo>
                  <a:lnTo>
                    <a:pt x="175837" y="18359"/>
                  </a:lnTo>
                  <a:lnTo>
                    <a:pt x="173538" y="17787"/>
                  </a:lnTo>
                  <a:lnTo>
                    <a:pt x="171080" y="20179"/>
                  </a:lnTo>
                  <a:lnTo>
                    <a:pt x="166813" y="81108"/>
                  </a:lnTo>
                  <a:lnTo>
                    <a:pt x="166357" y="130048"/>
                  </a:lnTo>
                  <a:lnTo>
                    <a:pt x="166203" y="183583"/>
                  </a:lnTo>
                  <a:lnTo>
                    <a:pt x="163422" y="245043"/>
                  </a:lnTo>
                  <a:lnTo>
                    <a:pt x="163177" y="307989"/>
                  </a:lnTo>
                  <a:lnTo>
                    <a:pt x="168237" y="363310"/>
                  </a:lnTo>
                  <a:lnTo>
                    <a:pt x="174486" y="3910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3052170" y="124816"/>
              <a:ext cx="242966" cy="310551"/>
            </a:xfrm>
            <a:custGeom>
              <a:avLst/>
              <a:gdLst/>
              <a:ahLst/>
              <a:cxnLst/>
              <a:rect l="0" t="0" r="0" b="0"/>
              <a:pathLst>
                <a:path w="242966" h="310551">
                  <a:moveTo>
                    <a:pt x="93186" y="0"/>
                  </a:moveTo>
                  <a:lnTo>
                    <a:pt x="84352" y="13252"/>
                  </a:lnTo>
                  <a:lnTo>
                    <a:pt x="68521" y="72799"/>
                  </a:lnTo>
                  <a:lnTo>
                    <a:pt x="54394" y="131012"/>
                  </a:lnTo>
                  <a:lnTo>
                    <a:pt x="40491" y="192965"/>
                  </a:lnTo>
                  <a:lnTo>
                    <a:pt x="23845" y="256204"/>
                  </a:lnTo>
                  <a:lnTo>
                    <a:pt x="2785" y="307725"/>
                  </a:lnTo>
                  <a:lnTo>
                    <a:pt x="559" y="310550"/>
                  </a:lnTo>
                  <a:lnTo>
                    <a:pt x="0" y="309659"/>
                  </a:lnTo>
                  <a:lnTo>
                    <a:pt x="16708" y="255523"/>
                  </a:lnTo>
                  <a:lnTo>
                    <a:pt x="36590" y="197524"/>
                  </a:lnTo>
                  <a:lnTo>
                    <a:pt x="58019" y="134950"/>
                  </a:lnTo>
                  <a:lnTo>
                    <a:pt x="82965" y="75779"/>
                  </a:lnTo>
                  <a:lnTo>
                    <a:pt x="100002" y="37363"/>
                  </a:lnTo>
                  <a:lnTo>
                    <a:pt x="104202" y="33230"/>
                  </a:lnTo>
                  <a:lnTo>
                    <a:pt x="107926" y="33248"/>
                  </a:lnTo>
                  <a:lnTo>
                    <a:pt x="111334" y="36034"/>
                  </a:lnTo>
                  <a:lnTo>
                    <a:pt x="116130" y="66458"/>
                  </a:lnTo>
                  <a:lnTo>
                    <a:pt x="111297" y="124436"/>
                  </a:lnTo>
                  <a:lnTo>
                    <a:pt x="115740" y="180239"/>
                  </a:lnTo>
                  <a:lnTo>
                    <a:pt x="117832" y="240174"/>
                  </a:lnTo>
                  <a:lnTo>
                    <a:pt x="122473" y="271792"/>
                  </a:lnTo>
                  <a:lnTo>
                    <a:pt x="126579" y="276424"/>
                  </a:lnTo>
                  <a:lnTo>
                    <a:pt x="132090" y="277664"/>
                  </a:lnTo>
                  <a:lnTo>
                    <a:pt x="138538" y="276640"/>
                  </a:lnTo>
                  <a:lnTo>
                    <a:pt x="150633" y="268107"/>
                  </a:lnTo>
                  <a:lnTo>
                    <a:pt x="161248" y="255069"/>
                  </a:lnTo>
                  <a:lnTo>
                    <a:pt x="182513" y="201130"/>
                  </a:lnTo>
                  <a:lnTo>
                    <a:pt x="202930" y="146827"/>
                  </a:lnTo>
                  <a:lnTo>
                    <a:pt x="226895" y="95628"/>
                  </a:lnTo>
                  <a:lnTo>
                    <a:pt x="242965" y="416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3338032" y="133137"/>
              <a:ext cx="36411" cy="324522"/>
            </a:xfrm>
            <a:custGeom>
              <a:avLst/>
              <a:gdLst/>
              <a:ahLst/>
              <a:cxnLst/>
              <a:rect l="0" t="0" r="0" b="0"/>
              <a:pathLst>
                <a:path w="36411" h="324522">
                  <a:moveTo>
                    <a:pt x="31993" y="0"/>
                  </a:moveTo>
                  <a:lnTo>
                    <a:pt x="36410" y="13252"/>
                  </a:lnTo>
                  <a:lnTo>
                    <a:pt x="33213" y="64558"/>
                  </a:lnTo>
                  <a:lnTo>
                    <a:pt x="27816" y="117227"/>
                  </a:lnTo>
                  <a:lnTo>
                    <a:pt x="21752" y="174473"/>
                  </a:lnTo>
                  <a:lnTo>
                    <a:pt x="9326" y="234701"/>
                  </a:lnTo>
                  <a:lnTo>
                    <a:pt x="1613" y="288688"/>
                  </a:lnTo>
                  <a:lnTo>
                    <a:pt x="0" y="310752"/>
                  </a:lnTo>
                  <a:lnTo>
                    <a:pt x="1418" y="317191"/>
                  </a:lnTo>
                  <a:lnTo>
                    <a:pt x="4213" y="320559"/>
                  </a:lnTo>
                  <a:lnTo>
                    <a:pt x="15351" y="3245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3492067" y="149779"/>
              <a:ext cx="185837" cy="344017"/>
            </a:xfrm>
            <a:custGeom>
              <a:avLst/>
              <a:gdLst/>
              <a:ahLst/>
              <a:cxnLst/>
              <a:rect l="0" t="0" r="0" b="0"/>
              <a:pathLst>
                <a:path w="185837" h="344017">
                  <a:moveTo>
                    <a:pt x="69342" y="0"/>
                  </a:moveTo>
                  <a:lnTo>
                    <a:pt x="55149" y="57679"/>
                  </a:lnTo>
                  <a:lnTo>
                    <a:pt x="36039" y="118927"/>
                  </a:lnTo>
                  <a:lnTo>
                    <a:pt x="19414" y="176690"/>
                  </a:lnTo>
                  <a:lnTo>
                    <a:pt x="2773" y="232430"/>
                  </a:lnTo>
                  <a:lnTo>
                    <a:pt x="0" y="240937"/>
                  </a:lnTo>
                  <a:lnTo>
                    <a:pt x="924" y="245684"/>
                  </a:lnTo>
                  <a:lnTo>
                    <a:pt x="4314" y="247925"/>
                  </a:lnTo>
                  <a:lnTo>
                    <a:pt x="9348" y="248494"/>
                  </a:lnTo>
                  <a:lnTo>
                    <a:pt x="22337" y="239264"/>
                  </a:lnTo>
                  <a:lnTo>
                    <a:pt x="80379" y="180381"/>
                  </a:lnTo>
                  <a:lnTo>
                    <a:pt x="137172" y="127972"/>
                  </a:lnTo>
                  <a:lnTo>
                    <a:pt x="156830" y="111060"/>
                  </a:lnTo>
                  <a:lnTo>
                    <a:pt x="159102" y="110098"/>
                  </a:lnTo>
                  <a:lnTo>
                    <a:pt x="158768" y="112230"/>
                  </a:lnTo>
                  <a:lnTo>
                    <a:pt x="125333" y="174454"/>
                  </a:lnTo>
                  <a:lnTo>
                    <a:pt x="100353" y="235438"/>
                  </a:lnTo>
                  <a:lnTo>
                    <a:pt x="95563" y="245716"/>
                  </a:lnTo>
                  <a:lnTo>
                    <a:pt x="92707" y="269464"/>
                  </a:lnTo>
                  <a:lnTo>
                    <a:pt x="98406" y="313543"/>
                  </a:lnTo>
                  <a:lnTo>
                    <a:pt x="102587" y="320900"/>
                  </a:lnTo>
                  <a:lnTo>
                    <a:pt x="114628" y="331541"/>
                  </a:lnTo>
                  <a:lnTo>
                    <a:pt x="137001" y="342729"/>
                  </a:lnTo>
                  <a:lnTo>
                    <a:pt x="155502" y="344016"/>
                  </a:lnTo>
                  <a:lnTo>
                    <a:pt x="185836" y="3411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8" name="Freeform 7"/>
          <p:cNvSpPr/>
          <p:nvPr/>
        </p:nvSpPr>
        <p:spPr>
          <a:xfrm>
            <a:off x="1457023" y="14223"/>
            <a:ext cx="215509" cy="437031"/>
          </a:xfrm>
          <a:custGeom>
            <a:avLst/>
            <a:gdLst/>
            <a:ahLst/>
            <a:cxnLst/>
            <a:rect l="0" t="0" r="0" b="0"/>
            <a:pathLst>
              <a:path w="215509" h="437031">
                <a:moveTo>
                  <a:pt x="32445" y="2419"/>
                </a:moveTo>
                <a:lnTo>
                  <a:pt x="25280" y="60328"/>
                </a:lnTo>
                <a:lnTo>
                  <a:pt x="23428" y="113847"/>
                </a:lnTo>
                <a:lnTo>
                  <a:pt x="17583" y="171401"/>
                </a:lnTo>
                <a:lnTo>
                  <a:pt x="16330" y="219525"/>
                </a:lnTo>
                <a:lnTo>
                  <a:pt x="15907" y="281067"/>
                </a:lnTo>
                <a:lnTo>
                  <a:pt x="10105" y="336815"/>
                </a:lnTo>
                <a:lnTo>
                  <a:pt x="3410" y="395756"/>
                </a:lnTo>
                <a:lnTo>
                  <a:pt x="0" y="437030"/>
                </a:lnTo>
                <a:lnTo>
                  <a:pt x="159" y="384819"/>
                </a:lnTo>
                <a:lnTo>
                  <a:pt x="5761" y="327689"/>
                </a:lnTo>
                <a:lnTo>
                  <a:pt x="11559" y="267197"/>
                </a:lnTo>
                <a:lnTo>
                  <a:pt x="21607" y="208472"/>
                </a:lnTo>
                <a:lnTo>
                  <a:pt x="32495" y="152356"/>
                </a:lnTo>
                <a:lnTo>
                  <a:pt x="52963" y="89520"/>
                </a:lnTo>
                <a:lnTo>
                  <a:pt x="86166" y="33370"/>
                </a:lnTo>
                <a:lnTo>
                  <a:pt x="100700" y="14018"/>
                </a:lnTo>
                <a:lnTo>
                  <a:pt x="118870" y="2951"/>
                </a:lnTo>
                <a:lnTo>
                  <a:pt x="128893" y="0"/>
                </a:lnTo>
                <a:lnTo>
                  <a:pt x="136500" y="806"/>
                </a:lnTo>
                <a:lnTo>
                  <a:pt x="142495" y="4118"/>
                </a:lnTo>
                <a:lnTo>
                  <a:pt x="147417" y="9099"/>
                </a:lnTo>
                <a:lnTo>
                  <a:pt x="152886" y="29426"/>
                </a:lnTo>
                <a:lnTo>
                  <a:pt x="153467" y="55103"/>
                </a:lnTo>
                <a:lnTo>
                  <a:pt x="134422" y="118498"/>
                </a:lnTo>
                <a:lnTo>
                  <a:pt x="104260" y="181991"/>
                </a:lnTo>
                <a:lnTo>
                  <a:pt x="64587" y="244750"/>
                </a:lnTo>
                <a:lnTo>
                  <a:pt x="39292" y="300910"/>
                </a:lnTo>
                <a:lnTo>
                  <a:pt x="38859" y="309586"/>
                </a:lnTo>
                <a:lnTo>
                  <a:pt x="43308" y="326624"/>
                </a:lnTo>
                <a:lnTo>
                  <a:pt x="56381" y="340976"/>
                </a:lnTo>
                <a:lnTo>
                  <a:pt x="90489" y="360839"/>
                </a:lnTo>
                <a:lnTo>
                  <a:pt x="140601" y="379450"/>
                </a:lnTo>
                <a:lnTo>
                  <a:pt x="157252" y="380172"/>
                </a:lnTo>
                <a:lnTo>
                  <a:pt x="173899" y="376486"/>
                </a:lnTo>
                <a:lnTo>
                  <a:pt x="190543" y="368685"/>
                </a:lnTo>
                <a:lnTo>
                  <a:pt x="202255" y="356588"/>
                </a:lnTo>
                <a:lnTo>
                  <a:pt x="206673" y="349479"/>
                </a:lnTo>
                <a:lnTo>
                  <a:pt x="209115" y="334184"/>
                </a:lnTo>
                <a:lnTo>
                  <a:pt x="203150" y="301764"/>
                </a:lnTo>
                <a:lnTo>
                  <a:pt x="197099" y="297212"/>
                </a:lnTo>
                <a:lnTo>
                  <a:pt x="178049" y="294620"/>
                </a:lnTo>
                <a:lnTo>
                  <a:pt x="169270" y="297997"/>
                </a:lnTo>
                <a:lnTo>
                  <a:pt x="154585" y="311611"/>
                </a:lnTo>
                <a:lnTo>
                  <a:pt x="140339" y="335650"/>
                </a:lnTo>
                <a:lnTo>
                  <a:pt x="130263" y="369174"/>
                </a:lnTo>
                <a:lnTo>
                  <a:pt x="130256" y="399550"/>
                </a:lnTo>
                <a:lnTo>
                  <a:pt x="133710" y="406782"/>
                </a:lnTo>
                <a:lnTo>
                  <a:pt x="144945" y="417283"/>
                </a:lnTo>
                <a:lnTo>
                  <a:pt x="164114" y="420100"/>
                </a:lnTo>
                <a:lnTo>
                  <a:pt x="185270" y="417346"/>
                </a:lnTo>
                <a:lnTo>
                  <a:pt x="215508" y="401829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7" name="Group 26"/>
          <p:cNvGrpSpPr/>
          <p:nvPr/>
        </p:nvGrpSpPr>
        <p:grpSpPr>
          <a:xfrm>
            <a:off x="395483" y="16642"/>
            <a:ext cx="2225648" cy="796203"/>
            <a:chOff x="395483" y="16642"/>
            <a:chExt cx="2225648" cy="796203"/>
          </a:xfrm>
        </p:grpSpPr>
        <p:sp>
          <p:nvSpPr>
            <p:cNvPr id="9" name="Freeform 8"/>
            <p:cNvSpPr/>
            <p:nvPr/>
          </p:nvSpPr>
          <p:spPr>
            <a:xfrm>
              <a:off x="395483" y="33284"/>
              <a:ext cx="162716" cy="420146"/>
            </a:xfrm>
            <a:custGeom>
              <a:avLst/>
              <a:gdLst/>
              <a:ahLst/>
              <a:cxnLst/>
              <a:rect l="0" t="0" r="0" b="0"/>
              <a:pathLst>
                <a:path w="162716" h="420146">
                  <a:moveTo>
                    <a:pt x="78817" y="0"/>
                  </a:moveTo>
                  <a:lnTo>
                    <a:pt x="69982" y="8835"/>
                  </a:lnTo>
                  <a:lnTo>
                    <a:pt x="60071" y="36416"/>
                  </a:lnTo>
                  <a:lnTo>
                    <a:pt x="52207" y="91579"/>
                  </a:lnTo>
                  <a:lnTo>
                    <a:pt x="45487" y="147936"/>
                  </a:lnTo>
                  <a:lnTo>
                    <a:pt x="36655" y="200437"/>
                  </a:lnTo>
                  <a:lnTo>
                    <a:pt x="26007" y="255324"/>
                  </a:lnTo>
                  <a:lnTo>
                    <a:pt x="14699" y="315489"/>
                  </a:lnTo>
                  <a:lnTo>
                    <a:pt x="5928" y="370655"/>
                  </a:lnTo>
                  <a:lnTo>
                    <a:pt x="0" y="398287"/>
                  </a:lnTo>
                  <a:lnTo>
                    <a:pt x="1565" y="415553"/>
                  </a:lnTo>
                  <a:lnTo>
                    <a:pt x="5126" y="419418"/>
                  </a:lnTo>
                  <a:lnTo>
                    <a:pt x="10274" y="420145"/>
                  </a:lnTo>
                  <a:lnTo>
                    <a:pt x="16480" y="418781"/>
                  </a:lnTo>
                  <a:lnTo>
                    <a:pt x="21541" y="415098"/>
                  </a:lnTo>
                  <a:lnTo>
                    <a:pt x="59709" y="353026"/>
                  </a:lnTo>
                  <a:lnTo>
                    <a:pt x="87178" y="299294"/>
                  </a:lnTo>
                  <a:lnTo>
                    <a:pt x="119674" y="244974"/>
                  </a:lnTo>
                  <a:lnTo>
                    <a:pt x="143426" y="204605"/>
                  </a:lnTo>
                  <a:lnTo>
                    <a:pt x="159495" y="186467"/>
                  </a:lnTo>
                  <a:lnTo>
                    <a:pt x="162188" y="187181"/>
                  </a:lnTo>
                  <a:lnTo>
                    <a:pt x="162715" y="200303"/>
                  </a:lnTo>
                  <a:lnTo>
                    <a:pt x="147874" y="263706"/>
                  </a:lnTo>
                  <a:lnTo>
                    <a:pt x="125773" y="317824"/>
                  </a:lnTo>
                  <a:lnTo>
                    <a:pt x="117487" y="353458"/>
                  </a:lnTo>
                  <a:lnTo>
                    <a:pt x="118501" y="376522"/>
                  </a:lnTo>
                  <a:lnTo>
                    <a:pt x="120991" y="383227"/>
                  </a:lnTo>
                  <a:lnTo>
                    <a:pt x="124499" y="386772"/>
                  </a:lnTo>
                  <a:lnTo>
                    <a:pt x="137064" y="3910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24226" y="291237"/>
              <a:ext cx="133138" cy="306674"/>
            </a:xfrm>
            <a:custGeom>
              <a:avLst/>
              <a:gdLst/>
              <a:ahLst/>
              <a:cxnLst/>
              <a:rect l="0" t="0" r="0" b="0"/>
              <a:pathLst>
                <a:path w="133138" h="306674">
                  <a:moveTo>
                    <a:pt x="133137" y="0"/>
                  </a:moveTo>
                  <a:lnTo>
                    <a:pt x="118944" y="57714"/>
                  </a:lnTo>
                  <a:lnTo>
                    <a:pt x="108110" y="119505"/>
                  </a:lnTo>
                  <a:lnTo>
                    <a:pt x="94297" y="173871"/>
                  </a:lnTo>
                  <a:lnTo>
                    <a:pt x="80436" y="227692"/>
                  </a:lnTo>
                  <a:lnTo>
                    <a:pt x="61774" y="266152"/>
                  </a:lnTo>
                  <a:lnTo>
                    <a:pt x="40185" y="294796"/>
                  </a:lnTo>
                  <a:lnTo>
                    <a:pt x="24332" y="306070"/>
                  </a:lnTo>
                  <a:lnTo>
                    <a:pt x="18070" y="306673"/>
                  </a:lnTo>
                  <a:lnTo>
                    <a:pt x="12971" y="304301"/>
                  </a:lnTo>
                  <a:lnTo>
                    <a:pt x="0" y="29123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65684" y="83210"/>
              <a:ext cx="33285" cy="16644"/>
            </a:xfrm>
            <a:custGeom>
              <a:avLst/>
              <a:gdLst/>
              <a:ahLst/>
              <a:cxnLst/>
              <a:rect l="0" t="0" r="0" b="0"/>
              <a:pathLst>
                <a:path w="33285" h="16644">
                  <a:moveTo>
                    <a:pt x="0" y="0"/>
                  </a:moveTo>
                  <a:lnTo>
                    <a:pt x="22224" y="9052"/>
                  </a:lnTo>
                  <a:lnTo>
                    <a:pt x="33284" y="1664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23931" y="203488"/>
              <a:ext cx="100974" cy="212090"/>
            </a:xfrm>
            <a:custGeom>
              <a:avLst/>
              <a:gdLst/>
              <a:ahLst/>
              <a:cxnLst/>
              <a:rect l="0" t="0" r="0" b="0"/>
              <a:pathLst>
                <a:path w="100974" h="212090">
                  <a:moveTo>
                    <a:pt x="0" y="96070"/>
                  </a:moveTo>
                  <a:lnTo>
                    <a:pt x="24724" y="88502"/>
                  </a:lnTo>
                  <a:lnTo>
                    <a:pt x="66392" y="54184"/>
                  </a:lnTo>
                  <a:lnTo>
                    <a:pt x="88723" y="27802"/>
                  </a:lnTo>
                  <a:lnTo>
                    <a:pt x="100973" y="4035"/>
                  </a:lnTo>
                  <a:lnTo>
                    <a:pt x="100599" y="504"/>
                  </a:lnTo>
                  <a:lnTo>
                    <a:pt x="97577" y="0"/>
                  </a:lnTo>
                  <a:lnTo>
                    <a:pt x="92788" y="1513"/>
                  </a:lnTo>
                  <a:lnTo>
                    <a:pt x="72796" y="25728"/>
                  </a:lnTo>
                  <a:lnTo>
                    <a:pt x="48760" y="80121"/>
                  </a:lnTo>
                  <a:lnTo>
                    <a:pt x="36615" y="130861"/>
                  </a:lnTo>
                  <a:lnTo>
                    <a:pt x="33942" y="180708"/>
                  </a:lnTo>
                  <a:lnTo>
                    <a:pt x="38508" y="198714"/>
                  </a:lnTo>
                  <a:lnTo>
                    <a:pt x="42314" y="206105"/>
                  </a:lnTo>
                  <a:lnTo>
                    <a:pt x="47625" y="210107"/>
                  </a:lnTo>
                  <a:lnTo>
                    <a:pt x="53940" y="211851"/>
                  </a:lnTo>
                  <a:lnTo>
                    <a:pt x="60923" y="212089"/>
                  </a:lnTo>
                  <a:lnTo>
                    <a:pt x="76079" y="204956"/>
                  </a:lnTo>
                  <a:lnTo>
                    <a:pt x="99853" y="18760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916585" y="33284"/>
              <a:ext cx="406463" cy="358090"/>
            </a:xfrm>
            <a:custGeom>
              <a:avLst/>
              <a:gdLst/>
              <a:ahLst/>
              <a:cxnLst/>
              <a:rect l="0" t="0" r="0" b="0"/>
              <a:pathLst>
                <a:path w="406463" h="358090">
                  <a:moveTo>
                    <a:pt x="32014" y="0"/>
                  </a:moveTo>
                  <a:lnTo>
                    <a:pt x="20433" y="62326"/>
                  </a:lnTo>
                  <a:lnTo>
                    <a:pt x="13573" y="123892"/>
                  </a:lnTo>
                  <a:lnTo>
                    <a:pt x="8340" y="173430"/>
                  </a:lnTo>
                  <a:lnTo>
                    <a:pt x="3016" y="222841"/>
                  </a:lnTo>
                  <a:lnTo>
                    <a:pt x="0" y="274053"/>
                  </a:lnTo>
                  <a:lnTo>
                    <a:pt x="7949" y="330579"/>
                  </a:lnTo>
                  <a:lnTo>
                    <a:pt x="10424" y="339655"/>
                  </a:lnTo>
                  <a:lnTo>
                    <a:pt x="14847" y="346629"/>
                  </a:lnTo>
                  <a:lnTo>
                    <a:pt x="27158" y="356845"/>
                  </a:lnTo>
                  <a:lnTo>
                    <a:pt x="33400" y="358089"/>
                  </a:lnTo>
                  <a:lnTo>
                    <a:pt x="39410" y="357070"/>
                  </a:lnTo>
                  <a:lnTo>
                    <a:pt x="51019" y="351007"/>
                  </a:lnTo>
                  <a:lnTo>
                    <a:pt x="62342" y="342148"/>
                  </a:lnTo>
                  <a:lnTo>
                    <a:pt x="74696" y="322347"/>
                  </a:lnTo>
                  <a:lnTo>
                    <a:pt x="101428" y="260428"/>
                  </a:lnTo>
                  <a:lnTo>
                    <a:pt x="119611" y="207319"/>
                  </a:lnTo>
                  <a:lnTo>
                    <a:pt x="121797" y="187064"/>
                  </a:lnTo>
                  <a:lnTo>
                    <a:pt x="120531" y="183881"/>
                  </a:lnTo>
                  <a:lnTo>
                    <a:pt x="117838" y="185458"/>
                  </a:lnTo>
                  <a:lnTo>
                    <a:pt x="100229" y="205726"/>
                  </a:lnTo>
                  <a:lnTo>
                    <a:pt x="94692" y="226420"/>
                  </a:lnTo>
                  <a:lnTo>
                    <a:pt x="86051" y="280955"/>
                  </a:lnTo>
                  <a:lnTo>
                    <a:pt x="87774" y="298686"/>
                  </a:lnTo>
                  <a:lnTo>
                    <a:pt x="91377" y="305449"/>
                  </a:lnTo>
                  <a:lnTo>
                    <a:pt x="102777" y="315428"/>
                  </a:lnTo>
                  <a:lnTo>
                    <a:pt x="109700" y="316610"/>
                  </a:lnTo>
                  <a:lnTo>
                    <a:pt x="124789" y="312992"/>
                  </a:lnTo>
                  <a:lnTo>
                    <a:pt x="144460" y="300559"/>
                  </a:lnTo>
                  <a:lnTo>
                    <a:pt x="192042" y="242578"/>
                  </a:lnTo>
                  <a:lnTo>
                    <a:pt x="203607" y="229238"/>
                  </a:lnTo>
                  <a:lnTo>
                    <a:pt x="206506" y="227715"/>
                  </a:lnTo>
                  <a:lnTo>
                    <a:pt x="207514" y="229473"/>
                  </a:lnTo>
                  <a:lnTo>
                    <a:pt x="202489" y="252224"/>
                  </a:lnTo>
                  <a:lnTo>
                    <a:pt x="202987" y="255058"/>
                  </a:lnTo>
                  <a:lnTo>
                    <a:pt x="205168" y="255099"/>
                  </a:lnTo>
                  <a:lnTo>
                    <a:pt x="208471" y="253276"/>
                  </a:lnTo>
                  <a:lnTo>
                    <a:pt x="214607" y="243855"/>
                  </a:lnTo>
                  <a:lnTo>
                    <a:pt x="219491" y="229498"/>
                  </a:lnTo>
                  <a:lnTo>
                    <a:pt x="221662" y="210789"/>
                  </a:lnTo>
                  <a:lnTo>
                    <a:pt x="220392" y="207094"/>
                  </a:lnTo>
                  <a:lnTo>
                    <a:pt x="217696" y="207405"/>
                  </a:lnTo>
                  <a:lnTo>
                    <a:pt x="214049" y="210386"/>
                  </a:lnTo>
                  <a:lnTo>
                    <a:pt x="204500" y="227833"/>
                  </a:lnTo>
                  <a:lnTo>
                    <a:pt x="195815" y="254987"/>
                  </a:lnTo>
                  <a:lnTo>
                    <a:pt x="195113" y="273277"/>
                  </a:lnTo>
                  <a:lnTo>
                    <a:pt x="196221" y="282037"/>
                  </a:lnTo>
                  <a:lnTo>
                    <a:pt x="199733" y="286953"/>
                  </a:lnTo>
                  <a:lnTo>
                    <a:pt x="204848" y="289305"/>
                  </a:lnTo>
                  <a:lnTo>
                    <a:pt x="245679" y="292832"/>
                  </a:lnTo>
                  <a:lnTo>
                    <a:pt x="259805" y="299959"/>
                  </a:lnTo>
                  <a:lnTo>
                    <a:pt x="263387" y="305372"/>
                  </a:lnTo>
                  <a:lnTo>
                    <a:pt x="264902" y="318784"/>
                  </a:lnTo>
                  <a:lnTo>
                    <a:pt x="260190" y="349241"/>
                  </a:lnTo>
                  <a:lnTo>
                    <a:pt x="284754" y="290834"/>
                  </a:lnTo>
                  <a:lnTo>
                    <a:pt x="302737" y="257873"/>
                  </a:lnTo>
                  <a:lnTo>
                    <a:pt x="361366" y="197454"/>
                  </a:lnTo>
                  <a:lnTo>
                    <a:pt x="379023" y="184836"/>
                  </a:lnTo>
                  <a:lnTo>
                    <a:pt x="406462" y="174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386478" y="16642"/>
              <a:ext cx="180321" cy="443320"/>
            </a:xfrm>
            <a:custGeom>
              <a:avLst/>
              <a:gdLst/>
              <a:ahLst/>
              <a:cxnLst/>
              <a:rect l="0" t="0" r="0" b="0"/>
              <a:pathLst>
                <a:path w="180321" h="443320">
                  <a:moveTo>
                    <a:pt x="152916" y="0"/>
                  </a:moveTo>
                  <a:lnTo>
                    <a:pt x="113796" y="43538"/>
                  </a:lnTo>
                  <a:lnTo>
                    <a:pt x="88775" y="105689"/>
                  </a:lnTo>
                  <a:lnTo>
                    <a:pt x="72384" y="167938"/>
                  </a:lnTo>
                  <a:lnTo>
                    <a:pt x="70058" y="228738"/>
                  </a:lnTo>
                  <a:lnTo>
                    <a:pt x="72241" y="280706"/>
                  </a:lnTo>
                  <a:lnTo>
                    <a:pt x="76340" y="339023"/>
                  </a:lnTo>
                  <a:lnTo>
                    <a:pt x="70233" y="376381"/>
                  </a:lnTo>
                  <a:lnTo>
                    <a:pt x="57124" y="404914"/>
                  </a:lnTo>
                  <a:lnTo>
                    <a:pt x="46855" y="419115"/>
                  </a:lnTo>
                  <a:lnTo>
                    <a:pt x="33662" y="429125"/>
                  </a:lnTo>
                  <a:lnTo>
                    <a:pt x="2592" y="443084"/>
                  </a:lnTo>
                  <a:lnTo>
                    <a:pt x="0" y="443319"/>
                  </a:lnTo>
                  <a:lnTo>
                    <a:pt x="1046" y="441627"/>
                  </a:lnTo>
                  <a:lnTo>
                    <a:pt x="58376" y="385751"/>
                  </a:lnTo>
                  <a:lnTo>
                    <a:pt x="117374" y="330899"/>
                  </a:lnTo>
                  <a:lnTo>
                    <a:pt x="162998" y="271916"/>
                  </a:lnTo>
                  <a:lnTo>
                    <a:pt x="180154" y="232637"/>
                  </a:lnTo>
                  <a:lnTo>
                    <a:pt x="180320" y="225358"/>
                  </a:lnTo>
                  <a:lnTo>
                    <a:pt x="175574" y="212339"/>
                  </a:lnTo>
                  <a:lnTo>
                    <a:pt x="171720" y="209977"/>
                  </a:lnTo>
                  <a:lnTo>
                    <a:pt x="167301" y="210251"/>
                  </a:lnTo>
                  <a:lnTo>
                    <a:pt x="162506" y="212283"/>
                  </a:lnTo>
                  <a:lnTo>
                    <a:pt x="146923" y="228395"/>
                  </a:lnTo>
                  <a:lnTo>
                    <a:pt x="125627" y="289251"/>
                  </a:lnTo>
                  <a:lnTo>
                    <a:pt x="112994" y="352570"/>
                  </a:lnTo>
                  <a:lnTo>
                    <a:pt x="116990" y="369655"/>
                  </a:lnTo>
                  <a:lnTo>
                    <a:pt x="120644" y="376800"/>
                  </a:lnTo>
                  <a:lnTo>
                    <a:pt x="124930" y="380638"/>
                  </a:lnTo>
                  <a:lnTo>
                    <a:pt x="129636" y="382273"/>
                  </a:lnTo>
                  <a:lnTo>
                    <a:pt x="144595" y="3827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662178" y="249631"/>
              <a:ext cx="185096" cy="260595"/>
            </a:xfrm>
            <a:custGeom>
              <a:avLst/>
              <a:gdLst/>
              <a:ahLst/>
              <a:cxnLst/>
              <a:rect l="0" t="0" r="0" b="0"/>
              <a:pathLst>
                <a:path w="185096" h="260595">
                  <a:moveTo>
                    <a:pt x="110205" y="0"/>
                  </a:moveTo>
                  <a:lnTo>
                    <a:pt x="79877" y="23164"/>
                  </a:lnTo>
                  <a:lnTo>
                    <a:pt x="63107" y="47955"/>
                  </a:lnTo>
                  <a:lnTo>
                    <a:pt x="48442" y="89465"/>
                  </a:lnTo>
                  <a:lnTo>
                    <a:pt x="45772" y="111262"/>
                  </a:lnTo>
                  <a:lnTo>
                    <a:pt x="59556" y="166463"/>
                  </a:lnTo>
                  <a:lnTo>
                    <a:pt x="71231" y="206391"/>
                  </a:lnTo>
                  <a:lnTo>
                    <a:pt x="71278" y="214333"/>
                  </a:lnTo>
                  <a:lnTo>
                    <a:pt x="66400" y="228088"/>
                  </a:lnTo>
                  <a:lnTo>
                    <a:pt x="55603" y="237900"/>
                  </a:lnTo>
                  <a:lnTo>
                    <a:pt x="1758" y="260527"/>
                  </a:lnTo>
                  <a:lnTo>
                    <a:pt x="0" y="260594"/>
                  </a:lnTo>
                  <a:lnTo>
                    <a:pt x="61931" y="206253"/>
                  </a:lnTo>
                  <a:lnTo>
                    <a:pt x="112904" y="149676"/>
                  </a:lnTo>
                  <a:lnTo>
                    <a:pt x="165297" y="90371"/>
                  </a:lnTo>
                  <a:lnTo>
                    <a:pt x="182208" y="66225"/>
                  </a:lnTo>
                  <a:lnTo>
                    <a:pt x="184095" y="58943"/>
                  </a:lnTo>
                  <a:lnTo>
                    <a:pt x="183504" y="52239"/>
                  </a:lnTo>
                  <a:lnTo>
                    <a:pt x="181260" y="45921"/>
                  </a:lnTo>
                  <a:lnTo>
                    <a:pt x="176991" y="43558"/>
                  </a:lnTo>
                  <a:lnTo>
                    <a:pt x="171371" y="43832"/>
                  </a:lnTo>
                  <a:lnTo>
                    <a:pt x="164851" y="45864"/>
                  </a:lnTo>
                  <a:lnTo>
                    <a:pt x="142422" y="66392"/>
                  </a:lnTo>
                  <a:lnTo>
                    <a:pt x="122628" y="95897"/>
                  </a:lnTo>
                  <a:lnTo>
                    <a:pt x="113886" y="128061"/>
                  </a:lnTo>
                  <a:lnTo>
                    <a:pt x="115713" y="161014"/>
                  </a:lnTo>
                  <a:lnTo>
                    <a:pt x="122207" y="178195"/>
                  </a:lnTo>
                  <a:lnTo>
                    <a:pt x="126528" y="185365"/>
                  </a:lnTo>
                  <a:lnTo>
                    <a:pt x="138724" y="195798"/>
                  </a:lnTo>
                  <a:lnTo>
                    <a:pt x="145860" y="199874"/>
                  </a:lnTo>
                  <a:lnTo>
                    <a:pt x="153391" y="200742"/>
                  </a:lnTo>
                  <a:lnTo>
                    <a:pt x="185095" y="1913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854329" y="291237"/>
              <a:ext cx="109439" cy="170384"/>
            </a:xfrm>
            <a:custGeom>
              <a:avLst/>
              <a:gdLst/>
              <a:ahLst/>
              <a:cxnLst/>
              <a:rect l="0" t="0" r="0" b="0"/>
              <a:pathLst>
                <a:path w="109439" h="170384">
                  <a:moveTo>
                    <a:pt x="84475" y="0"/>
                  </a:moveTo>
                  <a:lnTo>
                    <a:pt x="38027" y="35029"/>
                  </a:lnTo>
                  <a:lnTo>
                    <a:pt x="11904" y="79536"/>
                  </a:lnTo>
                  <a:lnTo>
                    <a:pt x="0" y="111502"/>
                  </a:lnTo>
                  <a:lnTo>
                    <a:pt x="422" y="119638"/>
                  </a:lnTo>
                  <a:lnTo>
                    <a:pt x="3476" y="125987"/>
                  </a:lnTo>
                  <a:lnTo>
                    <a:pt x="8287" y="131144"/>
                  </a:lnTo>
                  <a:lnTo>
                    <a:pt x="14267" y="132732"/>
                  </a:lnTo>
                  <a:lnTo>
                    <a:pt x="28308" y="129567"/>
                  </a:lnTo>
                  <a:lnTo>
                    <a:pt x="58998" y="112468"/>
                  </a:lnTo>
                  <a:lnTo>
                    <a:pt x="71920" y="102069"/>
                  </a:lnTo>
                  <a:lnTo>
                    <a:pt x="76105" y="102255"/>
                  </a:lnTo>
                  <a:lnTo>
                    <a:pt x="78895" y="106077"/>
                  </a:lnTo>
                  <a:lnTo>
                    <a:pt x="82822" y="129125"/>
                  </a:lnTo>
                  <a:lnTo>
                    <a:pt x="81520" y="156911"/>
                  </a:lnTo>
                  <a:lnTo>
                    <a:pt x="79731" y="165628"/>
                  </a:lnTo>
                  <a:lnTo>
                    <a:pt x="80388" y="169591"/>
                  </a:lnTo>
                  <a:lnTo>
                    <a:pt x="82675" y="170383"/>
                  </a:lnTo>
                  <a:lnTo>
                    <a:pt x="86049" y="169062"/>
                  </a:lnTo>
                  <a:lnTo>
                    <a:pt x="109438" y="13313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001298" y="115086"/>
              <a:ext cx="275520" cy="409141"/>
            </a:xfrm>
            <a:custGeom>
              <a:avLst/>
              <a:gdLst/>
              <a:ahLst/>
              <a:cxnLst/>
              <a:rect l="0" t="0" r="0" b="0"/>
              <a:pathLst>
                <a:path w="275520" h="409141">
                  <a:moveTo>
                    <a:pt x="12396" y="192793"/>
                  </a:moveTo>
                  <a:lnTo>
                    <a:pt x="3921" y="254359"/>
                  </a:lnTo>
                  <a:lnTo>
                    <a:pt x="0" y="273780"/>
                  </a:lnTo>
                  <a:lnTo>
                    <a:pt x="1358" y="278219"/>
                  </a:lnTo>
                  <a:lnTo>
                    <a:pt x="5037" y="279330"/>
                  </a:lnTo>
                  <a:lnTo>
                    <a:pt x="10264" y="278221"/>
                  </a:lnTo>
                  <a:lnTo>
                    <a:pt x="21002" y="267127"/>
                  </a:lnTo>
                  <a:lnTo>
                    <a:pt x="58481" y="205886"/>
                  </a:lnTo>
                  <a:lnTo>
                    <a:pt x="80292" y="179825"/>
                  </a:lnTo>
                  <a:lnTo>
                    <a:pt x="105245" y="165015"/>
                  </a:lnTo>
                  <a:lnTo>
                    <a:pt x="136575" y="155695"/>
                  </a:lnTo>
                  <a:lnTo>
                    <a:pt x="161583" y="153191"/>
                  </a:lnTo>
                  <a:lnTo>
                    <a:pt x="167328" y="154372"/>
                  </a:lnTo>
                  <a:lnTo>
                    <a:pt x="168384" y="157009"/>
                  </a:lnTo>
                  <a:lnTo>
                    <a:pt x="156618" y="172020"/>
                  </a:lnTo>
                  <a:lnTo>
                    <a:pt x="109582" y="227936"/>
                  </a:lnTo>
                  <a:lnTo>
                    <a:pt x="94714" y="257960"/>
                  </a:lnTo>
                  <a:lnTo>
                    <a:pt x="90587" y="279387"/>
                  </a:lnTo>
                  <a:lnTo>
                    <a:pt x="93184" y="285656"/>
                  </a:lnTo>
                  <a:lnTo>
                    <a:pt x="98615" y="288910"/>
                  </a:lnTo>
                  <a:lnTo>
                    <a:pt x="113585" y="290061"/>
                  </a:lnTo>
                  <a:lnTo>
                    <a:pt x="129485" y="287490"/>
                  </a:lnTo>
                  <a:lnTo>
                    <a:pt x="143331" y="278335"/>
                  </a:lnTo>
                  <a:lnTo>
                    <a:pt x="184235" y="225726"/>
                  </a:lnTo>
                  <a:lnTo>
                    <a:pt x="217637" y="164538"/>
                  </a:lnTo>
                  <a:lnTo>
                    <a:pt x="236332" y="109514"/>
                  </a:lnTo>
                  <a:lnTo>
                    <a:pt x="243597" y="56355"/>
                  </a:lnTo>
                  <a:lnTo>
                    <a:pt x="240438" y="22004"/>
                  </a:lnTo>
                  <a:lnTo>
                    <a:pt x="236540" y="14214"/>
                  </a:lnTo>
                  <a:lnTo>
                    <a:pt x="224811" y="3094"/>
                  </a:lnTo>
                  <a:lnTo>
                    <a:pt x="205423" y="0"/>
                  </a:lnTo>
                  <a:lnTo>
                    <a:pt x="184170" y="2632"/>
                  </a:lnTo>
                  <a:lnTo>
                    <a:pt x="161809" y="14509"/>
                  </a:lnTo>
                  <a:lnTo>
                    <a:pt x="149376" y="24490"/>
                  </a:lnTo>
                  <a:lnTo>
                    <a:pt x="131981" y="53756"/>
                  </a:lnTo>
                  <a:lnTo>
                    <a:pt x="123951" y="87289"/>
                  </a:lnTo>
                  <a:lnTo>
                    <a:pt x="127003" y="104605"/>
                  </a:lnTo>
                  <a:lnTo>
                    <a:pt x="139118" y="124750"/>
                  </a:lnTo>
                  <a:lnTo>
                    <a:pt x="173128" y="159379"/>
                  </a:lnTo>
                  <a:lnTo>
                    <a:pt x="236291" y="201833"/>
                  </a:lnTo>
                  <a:lnTo>
                    <a:pt x="256136" y="218076"/>
                  </a:lnTo>
                  <a:lnTo>
                    <a:pt x="268038" y="234540"/>
                  </a:lnTo>
                  <a:lnTo>
                    <a:pt x="275519" y="263821"/>
                  </a:lnTo>
                  <a:lnTo>
                    <a:pt x="269873" y="285074"/>
                  </a:lnTo>
                  <a:lnTo>
                    <a:pt x="231489" y="343285"/>
                  </a:lnTo>
                  <a:lnTo>
                    <a:pt x="183284" y="386668"/>
                  </a:lnTo>
                  <a:lnTo>
                    <a:pt x="145532" y="40914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135566" y="471224"/>
              <a:ext cx="204124" cy="341621"/>
            </a:xfrm>
            <a:custGeom>
              <a:avLst/>
              <a:gdLst/>
              <a:ahLst/>
              <a:cxnLst/>
              <a:rect l="0" t="0" r="0" b="0"/>
              <a:pathLst>
                <a:path w="204124" h="341621">
                  <a:moveTo>
                    <a:pt x="4418" y="152855"/>
                  </a:moveTo>
                  <a:lnTo>
                    <a:pt x="0" y="139603"/>
                  </a:lnTo>
                  <a:lnTo>
                    <a:pt x="1671" y="113692"/>
                  </a:lnTo>
                  <a:lnTo>
                    <a:pt x="15758" y="52703"/>
                  </a:lnTo>
                  <a:lnTo>
                    <a:pt x="33299" y="18700"/>
                  </a:lnTo>
                  <a:lnTo>
                    <a:pt x="43758" y="2623"/>
                  </a:lnTo>
                  <a:lnTo>
                    <a:pt x="48211" y="0"/>
                  </a:lnTo>
                  <a:lnTo>
                    <a:pt x="52105" y="1026"/>
                  </a:lnTo>
                  <a:lnTo>
                    <a:pt x="55625" y="4483"/>
                  </a:lnTo>
                  <a:lnTo>
                    <a:pt x="59536" y="20651"/>
                  </a:lnTo>
                  <a:lnTo>
                    <a:pt x="62253" y="77164"/>
                  </a:lnTo>
                  <a:lnTo>
                    <a:pt x="65049" y="137698"/>
                  </a:lnTo>
                  <a:lnTo>
                    <a:pt x="77772" y="199689"/>
                  </a:lnTo>
                  <a:lnTo>
                    <a:pt x="106240" y="260847"/>
                  </a:lnTo>
                  <a:lnTo>
                    <a:pt x="111131" y="269229"/>
                  </a:lnTo>
                  <a:lnTo>
                    <a:pt x="112542" y="277590"/>
                  </a:lnTo>
                  <a:lnTo>
                    <a:pt x="109179" y="294277"/>
                  </a:lnTo>
                  <a:lnTo>
                    <a:pt x="92473" y="319265"/>
                  </a:lnTo>
                  <a:lnTo>
                    <a:pt x="69956" y="335401"/>
                  </a:lnTo>
                  <a:lnTo>
                    <a:pt x="41300" y="341620"/>
                  </a:lnTo>
                  <a:lnTo>
                    <a:pt x="34553" y="338795"/>
                  </a:lnTo>
                  <a:lnTo>
                    <a:pt x="30055" y="333213"/>
                  </a:lnTo>
                  <a:lnTo>
                    <a:pt x="27057" y="325793"/>
                  </a:lnTo>
                  <a:lnTo>
                    <a:pt x="26191" y="310153"/>
                  </a:lnTo>
                  <a:lnTo>
                    <a:pt x="33168" y="277512"/>
                  </a:lnTo>
                  <a:lnTo>
                    <a:pt x="64656" y="221368"/>
                  </a:lnTo>
                  <a:lnTo>
                    <a:pt x="101613" y="180705"/>
                  </a:lnTo>
                  <a:lnTo>
                    <a:pt x="122591" y="168400"/>
                  </a:lnTo>
                  <a:lnTo>
                    <a:pt x="129428" y="168766"/>
                  </a:lnTo>
                  <a:lnTo>
                    <a:pt x="141955" y="176568"/>
                  </a:lnTo>
                  <a:lnTo>
                    <a:pt x="148756" y="194213"/>
                  </a:lnTo>
                  <a:lnTo>
                    <a:pt x="150854" y="215615"/>
                  </a:lnTo>
                  <a:lnTo>
                    <a:pt x="148704" y="234373"/>
                  </a:lnTo>
                  <a:lnTo>
                    <a:pt x="151460" y="238635"/>
                  </a:lnTo>
                  <a:lnTo>
                    <a:pt x="156995" y="239627"/>
                  </a:lnTo>
                  <a:lnTo>
                    <a:pt x="188033" y="232351"/>
                  </a:lnTo>
                  <a:lnTo>
                    <a:pt x="196972" y="227326"/>
                  </a:lnTo>
                  <a:lnTo>
                    <a:pt x="204123" y="21942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356331" y="474300"/>
              <a:ext cx="105159" cy="267231"/>
            </a:xfrm>
            <a:custGeom>
              <a:avLst/>
              <a:gdLst/>
              <a:ahLst/>
              <a:cxnLst/>
              <a:rect l="0" t="0" r="0" b="0"/>
              <a:pathLst>
                <a:path w="105159" h="267231">
                  <a:moveTo>
                    <a:pt x="91531" y="0"/>
                  </a:moveTo>
                  <a:lnTo>
                    <a:pt x="86737" y="34140"/>
                  </a:lnTo>
                  <a:lnTo>
                    <a:pt x="86300" y="96130"/>
                  </a:lnTo>
                  <a:lnTo>
                    <a:pt x="83617" y="152484"/>
                  </a:lnTo>
                  <a:lnTo>
                    <a:pt x="87708" y="196952"/>
                  </a:lnTo>
                  <a:lnTo>
                    <a:pt x="91756" y="202492"/>
                  </a:lnTo>
                  <a:lnTo>
                    <a:pt x="97229" y="205262"/>
                  </a:lnTo>
                  <a:lnTo>
                    <a:pt x="103651" y="206183"/>
                  </a:lnTo>
                  <a:lnTo>
                    <a:pt x="105158" y="208646"/>
                  </a:lnTo>
                  <a:lnTo>
                    <a:pt x="103390" y="212138"/>
                  </a:lnTo>
                  <a:lnTo>
                    <a:pt x="93103" y="220948"/>
                  </a:lnTo>
                  <a:lnTo>
                    <a:pt x="33457" y="258059"/>
                  </a:lnTo>
                  <a:lnTo>
                    <a:pt x="18568" y="266321"/>
                  </a:lnTo>
                  <a:lnTo>
                    <a:pt x="13303" y="267230"/>
                  </a:lnTo>
                  <a:lnTo>
                    <a:pt x="0" y="2662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500931" y="465979"/>
              <a:ext cx="108284" cy="266274"/>
            </a:xfrm>
            <a:custGeom>
              <a:avLst/>
              <a:gdLst/>
              <a:ahLst/>
              <a:cxnLst/>
              <a:rect l="0" t="0" r="0" b="0"/>
              <a:pathLst>
                <a:path w="108284" h="266274">
                  <a:moveTo>
                    <a:pt x="63426" y="0"/>
                  </a:moveTo>
                  <a:lnTo>
                    <a:pt x="60961" y="54309"/>
                  </a:lnTo>
                  <a:lnTo>
                    <a:pt x="49233" y="114709"/>
                  </a:lnTo>
                  <a:lnTo>
                    <a:pt x="31963" y="174657"/>
                  </a:lnTo>
                  <a:lnTo>
                    <a:pt x="12764" y="211947"/>
                  </a:lnTo>
                  <a:lnTo>
                    <a:pt x="7462" y="218961"/>
                  </a:lnTo>
                  <a:lnTo>
                    <a:pt x="3927" y="219939"/>
                  </a:lnTo>
                  <a:lnTo>
                    <a:pt x="1571" y="216892"/>
                  </a:lnTo>
                  <a:lnTo>
                    <a:pt x="0" y="211163"/>
                  </a:lnTo>
                  <a:lnTo>
                    <a:pt x="801" y="205495"/>
                  </a:lnTo>
                  <a:lnTo>
                    <a:pt x="6623" y="194265"/>
                  </a:lnTo>
                  <a:lnTo>
                    <a:pt x="13538" y="190531"/>
                  </a:lnTo>
                  <a:lnTo>
                    <a:pt x="33549" y="186382"/>
                  </a:lnTo>
                  <a:lnTo>
                    <a:pt x="52921" y="189469"/>
                  </a:lnTo>
                  <a:lnTo>
                    <a:pt x="76956" y="201603"/>
                  </a:lnTo>
                  <a:lnTo>
                    <a:pt x="88855" y="212568"/>
                  </a:lnTo>
                  <a:lnTo>
                    <a:pt x="107136" y="250229"/>
                  </a:lnTo>
                  <a:lnTo>
                    <a:pt x="108283" y="255577"/>
                  </a:lnTo>
                  <a:lnTo>
                    <a:pt x="108124" y="259143"/>
                  </a:lnTo>
                  <a:lnTo>
                    <a:pt x="105031" y="2662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655889" y="465979"/>
              <a:ext cx="62665" cy="291237"/>
            </a:xfrm>
            <a:custGeom>
              <a:avLst/>
              <a:gdLst/>
              <a:ahLst/>
              <a:cxnLst/>
              <a:rect l="0" t="0" r="0" b="0"/>
              <a:pathLst>
                <a:path w="62665" h="291237">
                  <a:moveTo>
                    <a:pt x="58247" y="0"/>
                  </a:moveTo>
                  <a:lnTo>
                    <a:pt x="62664" y="13252"/>
                  </a:lnTo>
                  <a:lnTo>
                    <a:pt x="60994" y="39162"/>
                  </a:lnTo>
                  <a:lnTo>
                    <a:pt x="45139" y="100634"/>
                  </a:lnTo>
                  <a:lnTo>
                    <a:pt x="37653" y="148603"/>
                  </a:lnTo>
                  <a:lnTo>
                    <a:pt x="18222" y="198626"/>
                  </a:lnTo>
                  <a:lnTo>
                    <a:pt x="3906" y="260413"/>
                  </a:lnTo>
                  <a:lnTo>
                    <a:pt x="0" y="29123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664210" y="589033"/>
              <a:ext cx="174743" cy="118257"/>
            </a:xfrm>
            <a:custGeom>
              <a:avLst/>
              <a:gdLst/>
              <a:ahLst/>
              <a:cxnLst/>
              <a:rect l="0" t="0" r="0" b="0"/>
              <a:pathLst>
                <a:path w="174743" h="118257">
                  <a:moveTo>
                    <a:pt x="0" y="26725"/>
                  </a:moveTo>
                  <a:lnTo>
                    <a:pt x="33740" y="24259"/>
                  </a:lnTo>
                  <a:lnTo>
                    <a:pt x="58382" y="15207"/>
                  </a:lnTo>
                  <a:lnTo>
                    <a:pt x="91558" y="0"/>
                  </a:lnTo>
                  <a:lnTo>
                    <a:pt x="97096" y="1512"/>
                  </a:lnTo>
                  <a:lnTo>
                    <a:pt x="100789" y="6218"/>
                  </a:lnTo>
                  <a:lnTo>
                    <a:pt x="103250" y="13053"/>
                  </a:lnTo>
                  <a:lnTo>
                    <a:pt x="102297" y="40343"/>
                  </a:lnTo>
                  <a:lnTo>
                    <a:pt x="93588" y="93625"/>
                  </a:lnTo>
                  <a:lnTo>
                    <a:pt x="92903" y="104609"/>
                  </a:lnTo>
                  <a:lnTo>
                    <a:pt x="96144" y="110083"/>
                  </a:lnTo>
                  <a:lnTo>
                    <a:pt x="102003" y="111883"/>
                  </a:lnTo>
                  <a:lnTo>
                    <a:pt x="109607" y="111233"/>
                  </a:lnTo>
                  <a:lnTo>
                    <a:pt x="125452" y="103116"/>
                  </a:lnTo>
                  <a:lnTo>
                    <a:pt x="153808" y="79721"/>
                  </a:lnTo>
                  <a:lnTo>
                    <a:pt x="158937" y="78698"/>
                  </a:lnTo>
                  <a:lnTo>
                    <a:pt x="163281" y="80789"/>
                  </a:lnTo>
                  <a:lnTo>
                    <a:pt x="167101" y="84957"/>
                  </a:lnTo>
                  <a:lnTo>
                    <a:pt x="171346" y="96985"/>
                  </a:lnTo>
                  <a:lnTo>
                    <a:pt x="174742" y="11825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907512" y="465979"/>
              <a:ext cx="93431" cy="299558"/>
            </a:xfrm>
            <a:custGeom>
              <a:avLst/>
              <a:gdLst/>
              <a:ahLst/>
              <a:cxnLst/>
              <a:rect l="0" t="0" r="0" b="0"/>
              <a:pathLst>
                <a:path w="93431" h="299558">
                  <a:moveTo>
                    <a:pt x="22971" y="0"/>
                  </a:moveTo>
                  <a:lnTo>
                    <a:pt x="11389" y="55161"/>
                  </a:lnTo>
                  <a:lnTo>
                    <a:pt x="3411" y="105821"/>
                  </a:lnTo>
                  <a:lnTo>
                    <a:pt x="0" y="165785"/>
                  </a:lnTo>
                  <a:lnTo>
                    <a:pt x="2900" y="187403"/>
                  </a:lnTo>
                  <a:lnTo>
                    <a:pt x="9736" y="203791"/>
                  </a:lnTo>
                  <a:lnTo>
                    <a:pt x="14147" y="210750"/>
                  </a:lnTo>
                  <a:lnTo>
                    <a:pt x="19862" y="214465"/>
                  </a:lnTo>
                  <a:lnTo>
                    <a:pt x="33609" y="216127"/>
                  </a:lnTo>
                  <a:lnTo>
                    <a:pt x="61359" y="207447"/>
                  </a:lnTo>
                  <a:lnTo>
                    <a:pt x="88586" y="188747"/>
                  </a:lnTo>
                  <a:lnTo>
                    <a:pt x="92602" y="187777"/>
                  </a:lnTo>
                  <a:lnTo>
                    <a:pt x="93430" y="190828"/>
                  </a:lnTo>
                  <a:lnTo>
                    <a:pt x="78185" y="253346"/>
                  </a:lnTo>
                  <a:lnTo>
                    <a:pt x="78881" y="281551"/>
                  </a:lnTo>
                  <a:lnTo>
                    <a:pt x="82645" y="291554"/>
                  </a:lnTo>
                  <a:lnTo>
                    <a:pt x="89539" y="29955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880557" y="590794"/>
              <a:ext cx="99854" cy="1"/>
            </a:xfrm>
            <a:custGeom>
              <a:avLst/>
              <a:gdLst/>
              <a:ahLst/>
              <a:cxnLst/>
              <a:rect l="0" t="0" r="0" b="0"/>
              <a:pathLst>
                <a:path w="99854" h="1">
                  <a:moveTo>
                    <a:pt x="0" y="0"/>
                  </a:moveTo>
                  <a:lnTo>
                    <a:pt x="54309" y="0"/>
                  </a:lnTo>
                  <a:lnTo>
                    <a:pt x="9985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046978" y="557510"/>
              <a:ext cx="117304" cy="232991"/>
            </a:xfrm>
            <a:custGeom>
              <a:avLst/>
              <a:gdLst/>
              <a:ahLst/>
              <a:cxnLst/>
              <a:rect l="0" t="0" r="0" b="0"/>
              <a:pathLst>
                <a:path w="117304" h="232991">
                  <a:moveTo>
                    <a:pt x="116494" y="0"/>
                  </a:moveTo>
                  <a:lnTo>
                    <a:pt x="103242" y="4418"/>
                  </a:lnTo>
                  <a:lnTo>
                    <a:pt x="94271" y="13983"/>
                  </a:lnTo>
                  <a:lnTo>
                    <a:pt x="88126" y="28404"/>
                  </a:lnTo>
                  <a:lnTo>
                    <a:pt x="83857" y="78482"/>
                  </a:lnTo>
                  <a:lnTo>
                    <a:pt x="87819" y="111190"/>
                  </a:lnTo>
                  <a:lnTo>
                    <a:pt x="94813" y="128314"/>
                  </a:lnTo>
                  <a:lnTo>
                    <a:pt x="114369" y="154374"/>
                  </a:lnTo>
                  <a:lnTo>
                    <a:pt x="116927" y="162088"/>
                  </a:lnTo>
                  <a:lnTo>
                    <a:pt x="117303" y="180521"/>
                  </a:lnTo>
                  <a:lnTo>
                    <a:pt x="113335" y="188765"/>
                  </a:lnTo>
                  <a:lnTo>
                    <a:pt x="99064" y="202856"/>
                  </a:lnTo>
                  <a:lnTo>
                    <a:pt x="59769" y="220326"/>
                  </a:lnTo>
                  <a:lnTo>
                    <a:pt x="0" y="2329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388141" y="367283"/>
              <a:ext cx="232990" cy="57091"/>
            </a:xfrm>
            <a:custGeom>
              <a:avLst/>
              <a:gdLst/>
              <a:ahLst/>
              <a:cxnLst/>
              <a:rect l="0" t="0" r="0" b="0"/>
              <a:pathLst>
                <a:path w="232990" h="57091">
                  <a:moveTo>
                    <a:pt x="0" y="7164"/>
                  </a:moveTo>
                  <a:lnTo>
                    <a:pt x="57908" y="0"/>
                  </a:lnTo>
                  <a:lnTo>
                    <a:pt x="114429" y="8047"/>
                  </a:lnTo>
                  <a:lnTo>
                    <a:pt x="167143" y="18433"/>
                  </a:lnTo>
                  <a:lnTo>
                    <a:pt x="211319" y="30313"/>
                  </a:lnTo>
                  <a:lnTo>
                    <a:pt x="226748" y="39334"/>
                  </a:lnTo>
                  <a:lnTo>
                    <a:pt x="230677" y="43403"/>
                  </a:lnTo>
                  <a:lnTo>
                    <a:pt x="232372" y="47041"/>
                  </a:lnTo>
                  <a:lnTo>
                    <a:pt x="232989" y="570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877609" y="116495"/>
            <a:ext cx="1821461" cy="530754"/>
            <a:chOff x="3877609" y="116495"/>
            <a:chExt cx="1821461" cy="530754"/>
          </a:xfrm>
        </p:grpSpPr>
        <p:sp>
          <p:nvSpPr>
            <p:cNvPr id="28" name="Freeform 27"/>
            <p:cNvSpPr/>
            <p:nvPr/>
          </p:nvSpPr>
          <p:spPr>
            <a:xfrm>
              <a:off x="3877609" y="441168"/>
              <a:ext cx="341164" cy="8170"/>
            </a:xfrm>
            <a:custGeom>
              <a:avLst/>
              <a:gdLst/>
              <a:ahLst/>
              <a:cxnLst/>
              <a:rect l="0" t="0" r="0" b="0"/>
              <a:pathLst>
                <a:path w="341164" h="8170">
                  <a:moveTo>
                    <a:pt x="0" y="8169"/>
                  </a:moveTo>
                  <a:lnTo>
                    <a:pt x="55161" y="1004"/>
                  </a:lnTo>
                  <a:lnTo>
                    <a:pt x="115723" y="0"/>
                  </a:lnTo>
                  <a:lnTo>
                    <a:pt x="171866" y="5586"/>
                  </a:lnTo>
                  <a:lnTo>
                    <a:pt x="221258" y="7659"/>
                  </a:lnTo>
                  <a:lnTo>
                    <a:pt x="279468" y="8068"/>
                  </a:lnTo>
                  <a:lnTo>
                    <a:pt x="341163" y="81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447910" y="124816"/>
              <a:ext cx="170273" cy="357806"/>
            </a:xfrm>
            <a:custGeom>
              <a:avLst/>
              <a:gdLst/>
              <a:ahLst/>
              <a:cxnLst/>
              <a:rect l="0" t="0" r="0" b="0"/>
              <a:pathLst>
                <a:path w="170273" h="357806">
                  <a:moveTo>
                    <a:pt x="45456" y="0"/>
                  </a:moveTo>
                  <a:lnTo>
                    <a:pt x="22293" y="55161"/>
                  </a:lnTo>
                  <a:lnTo>
                    <a:pt x="10753" y="105821"/>
                  </a:lnTo>
                  <a:lnTo>
                    <a:pt x="4290" y="166709"/>
                  </a:lnTo>
                  <a:lnTo>
                    <a:pt x="0" y="220239"/>
                  </a:lnTo>
                  <a:lnTo>
                    <a:pt x="3090" y="279267"/>
                  </a:lnTo>
                  <a:lnTo>
                    <a:pt x="8043" y="312653"/>
                  </a:lnTo>
                  <a:lnTo>
                    <a:pt x="19783" y="335695"/>
                  </a:lnTo>
                  <a:lnTo>
                    <a:pt x="24643" y="338442"/>
                  </a:lnTo>
                  <a:lnTo>
                    <a:pt x="29731" y="338424"/>
                  </a:lnTo>
                  <a:lnTo>
                    <a:pt x="34973" y="336563"/>
                  </a:lnTo>
                  <a:lnTo>
                    <a:pt x="68109" y="307929"/>
                  </a:lnTo>
                  <a:lnTo>
                    <a:pt x="106031" y="251314"/>
                  </a:lnTo>
                  <a:lnTo>
                    <a:pt x="129738" y="192370"/>
                  </a:lnTo>
                  <a:lnTo>
                    <a:pt x="151670" y="136097"/>
                  </a:lnTo>
                  <a:lnTo>
                    <a:pt x="157382" y="115961"/>
                  </a:lnTo>
                  <a:lnTo>
                    <a:pt x="159920" y="91602"/>
                  </a:lnTo>
                  <a:lnTo>
                    <a:pt x="158748" y="86956"/>
                  </a:lnTo>
                  <a:lnTo>
                    <a:pt x="156118" y="87556"/>
                  </a:lnTo>
                  <a:lnTo>
                    <a:pt x="152514" y="91655"/>
                  </a:lnTo>
                  <a:lnTo>
                    <a:pt x="134360" y="141042"/>
                  </a:lnTo>
                  <a:lnTo>
                    <a:pt x="129416" y="198646"/>
                  </a:lnTo>
                  <a:lnTo>
                    <a:pt x="128765" y="255039"/>
                  </a:lnTo>
                  <a:lnTo>
                    <a:pt x="133097" y="315051"/>
                  </a:lnTo>
                  <a:lnTo>
                    <a:pt x="144669" y="346678"/>
                  </a:lnTo>
                  <a:lnTo>
                    <a:pt x="149505" y="352236"/>
                  </a:lnTo>
                  <a:lnTo>
                    <a:pt x="154578" y="355017"/>
                  </a:lnTo>
                  <a:lnTo>
                    <a:pt x="170272" y="3578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665190" y="382768"/>
              <a:ext cx="86130" cy="124817"/>
            </a:xfrm>
            <a:custGeom>
              <a:avLst/>
              <a:gdLst/>
              <a:ahLst/>
              <a:cxnLst/>
              <a:rect l="0" t="0" r="0" b="0"/>
              <a:pathLst>
                <a:path w="86130" h="124817">
                  <a:moveTo>
                    <a:pt x="19560" y="0"/>
                  </a:moveTo>
                  <a:lnTo>
                    <a:pt x="17095" y="33741"/>
                  </a:lnTo>
                  <a:lnTo>
                    <a:pt x="2702" y="89837"/>
                  </a:lnTo>
                  <a:lnTo>
                    <a:pt x="0" y="98723"/>
                  </a:lnTo>
                  <a:lnTo>
                    <a:pt x="48" y="102798"/>
                  </a:lnTo>
                  <a:lnTo>
                    <a:pt x="1929" y="103665"/>
                  </a:lnTo>
                  <a:lnTo>
                    <a:pt x="5033" y="102394"/>
                  </a:lnTo>
                  <a:lnTo>
                    <a:pt x="39262" y="62216"/>
                  </a:lnTo>
                  <a:lnTo>
                    <a:pt x="50198" y="43986"/>
                  </a:lnTo>
                  <a:lnTo>
                    <a:pt x="55703" y="40419"/>
                  </a:lnTo>
                  <a:lnTo>
                    <a:pt x="61222" y="40814"/>
                  </a:lnTo>
                  <a:lnTo>
                    <a:pt x="66751" y="43852"/>
                  </a:lnTo>
                  <a:lnTo>
                    <a:pt x="70436" y="49575"/>
                  </a:lnTo>
                  <a:lnTo>
                    <a:pt x="82879" y="108364"/>
                  </a:lnTo>
                  <a:lnTo>
                    <a:pt x="86129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808208" y="289060"/>
              <a:ext cx="84570" cy="181431"/>
            </a:xfrm>
            <a:custGeom>
              <a:avLst/>
              <a:gdLst/>
              <a:ahLst/>
              <a:cxnLst/>
              <a:rect l="0" t="0" r="0" b="0"/>
              <a:pathLst>
                <a:path w="84570" h="181431">
                  <a:moveTo>
                    <a:pt x="26321" y="118671"/>
                  </a:moveTo>
                  <a:lnTo>
                    <a:pt x="26321" y="136341"/>
                  </a:lnTo>
                  <a:lnTo>
                    <a:pt x="17486" y="160581"/>
                  </a:lnTo>
                  <a:lnTo>
                    <a:pt x="3158" y="180913"/>
                  </a:lnTo>
                  <a:lnTo>
                    <a:pt x="709" y="181430"/>
                  </a:lnTo>
                  <a:lnTo>
                    <a:pt x="0" y="178077"/>
                  </a:lnTo>
                  <a:lnTo>
                    <a:pt x="6169" y="123168"/>
                  </a:lnTo>
                  <a:lnTo>
                    <a:pt x="20081" y="70763"/>
                  </a:lnTo>
                  <a:lnTo>
                    <a:pt x="34551" y="17715"/>
                  </a:lnTo>
                  <a:lnTo>
                    <a:pt x="37355" y="6988"/>
                  </a:lnTo>
                  <a:lnTo>
                    <a:pt x="41998" y="1686"/>
                  </a:lnTo>
                  <a:lnTo>
                    <a:pt x="47867" y="0"/>
                  </a:lnTo>
                  <a:lnTo>
                    <a:pt x="54553" y="726"/>
                  </a:lnTo>
                  <a:lnTo>
                    <a:pt x="66914" y="8928"/>
                  </a:lnTo>
                  <a:lnTo>
                    <a:pt x="84569" y="2714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967666" y="407731"/>
              <a:ext cx="282916" cy="125684"/>
            </a:xfrm>
            <a:custGeom>
              <a:avLst/>
              <a:gdLst/>
              <a:ahLst/>
              <a:cxnLst/>
              <a:rect l="0" t="0" r="0" b="0"/>
              <a:pathLst>
                <a:path w="282916" h="125684">
                  <a:moveTo>
                    <a:pt x="0" y="16642"/>
                  </a:moveTo>
                  <a:lnTo>
                    <a:pt x="5718" y="73415"/>
                  </a:lnTo>
                  <a:lnTo>
                    <a:pt x="12396" y="123343"/>
                  </a:lnTo>
                  <a:lnTo>
                    <a:pt x="15660" y="125683"/>
                  </a:lnTo>
                  <a:lnTo>
                    <a:pt x="19686" y="123545"/>
                  </a:lnTo>
                  <a:lnTo>
                    <a:pt x="28165" y="112232"/>
                  </a:lnTo>
                  <a:lnTo>
                    <a:pt x="52608" y="49760"/>
                  </a:lnTo>
                  <a:lnTo>
                    <a:pt x="60994" y="24914"/>
                  </a:lnTo>
                  <a:lnTo>
                    <a:pt x="66550" y="19383"/>
                  </a:lnTo>
                  <a:lnTo>
                    <a:pt x="112406" y="5361"/>
                  </a:lnTo>
                  <a:lnTo>
                    <a:pt x="116542" y="5423"/>
                  </a:lnTo>
                  <a:lnTo>
                    <a:pt x="116526" y="7314"/>
                  </a:lnTo>
                  <a:lnTo>
                    <a:pt x="113742" y="10423"/>
                  </a:lnTo>
                  <a:lnTo>
                    <a:pt x="105406" y="32469"/>
                  </a:lnTo>
                  <a:lnTo>
                    <a:pt x="105915" y="62423"/>
                  </a:lnTo>
                  <a:lnTo>
                    <a:pt x="112101" y="78903"/>
                  </a:lnTo>
                  <a:lnTo>
                    <a:pt x="121938" y="92391"/>
                  </a:lnTo>
                  <a:lnTo>
                    <a:pt x="154399" y="121790"/>
                  </a:lnTo>
                  <a:lnTo>
                    <a:pt x="159331" y="121874"/>
                  </a:lnTo>
                  <a:lnTo>
                    <a:pt x="163543" y="118232"/>
                  </a:lnTo>
                  <a:lnTo>
                    <a:pt x="201785" y="57991"/>
                  </a:lnTo>
                  <a:lnTo>
                    <a:pt x="235866" y="27378"/>
                  </a:lnTo>
                  <a:lnTo>
                    <a:pt x="28291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280385" y="374447"/>
              <a:ext cx="53408" cy="157067"/>
            </a:xfrm>
            <a:custGeom>
              <a:avLst/>
              <a:gdLst/>
              <a:ahLst/>
              <a:cxnLst/>
              <a:rect l="0" t="0" r="0" b="0"/>
              <a:pathLst>
                <a:path w="53408" h="157067">
                  <a:moveTo>
                    <a:pt x="53407" y="0"/>
                  </a:moveTo>
                  <a:lnTo>
                    <a:pt x="35737" y="4418"/>
                  </a:lnTo>
                  <a:lnTo>
                    <a:pt x="11497" y="20417"/>
                  </a:lnTo>
                  <a:lnTo>
                    <a:pt x="2421" y="37427"/>
                  </a:lnTo>
                  <a:lnTo>
                    <a:pt x="0" y="47141"/>
                  </a:lnTo>
                  <a:lnTo>
                    <a:pt x="2242" y="65331"/>
                  </a:lnTo>
                  <a:lnTo>
                    <a:pt x="10327" y="82660"/>
                  </a:lnTo>
                  <a:lnTo>
                    <a:pt x="41570" y="124743"/>
                  </a:lnTo>
                  <a:lnTo>
                    <a:pt x="43666" y="133089"/>
                  </a:lnTo>
                  <a:lnTo>
                    <a:pt x="41065" y="149758"/>
                  </a:lnTo>
                  <a:lnTo>
                    <a:pt x="36858" y="154388"/>
                  </a:lnTo>
                  <a:lnTo>
                    <a:pt x="31280" y="156550"/>
                  </a:lnTo>
                  <a:lnTo>
                    <a:pt x="24787" y="157066"/>
                  </a:lnTo>
                  <a:lnTo>
                    <a:pt x="20458" y="153713"/>
                  </a:lnTo>
                  <a:lnTo>
                    <a:pt x="15649" y="140124"/>
                  </a:lnTo>
                  <a:lnTo>
                    <a:pt x="20123" y="915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381756" y="407731"/>
              <a:ext cx="18605" cy="80192"/>
            </a:xfrm>
            <a:custGeom>
              <a:avLst/>
              <a:gdLst/>
              <a:ahLst/>
              <a:cxnLst/>
              <a:rect l="0" t="0" r="0" b="0"/>
              <a:pathLst>
                <a:path w="18605" h="80192">
                  <a:moveTo>
                    <a:pt x="1962" y="0"/>
                  </a:moveTo>
                  <a:lnTo>
                    <a:pt x="10797" y="8835"/>
                  </a:lnTo>
                  <a:lnTo>
                    <a:pt x="15134" y="23034"/>
                  </a:lnTo>
                  <a:lnTo>
                    <a:pt x="16137" y="40748"/>
                  </a:lnTo>
                  <a:lnTo>
                    <a:pt x="13502" y="57867"/>
                  </a:lnTo>
                  <a:lnTo>
                    <a:pt x="6783" y="72255"/>
                  </a:lnTo>
                  <a:lnTo>
                    <a:pt x="2402" y="78681"/>
                  </a:lnTo>
                  <a:lnTo>
                    <a:pt x="406" y="80191"/>
                  </a:lnTo>
                  <a:lnTo>
                    <a:pt x="0" y="78424"/>
                  </a:lnTo>
                  <a:lnTo>
                    <a:pt x="2939" y="68139"/>
                  </a:lnTo>
                  <a:lnTo>
                    <a:pt x="18604" y="332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458608" y="225097"/>
              <a:ext cx="240462" cy="422152"/>
            </a:xfrm>
            <a:custGeom>
              <a:avLst/>
              <a:gdLst/>
              <a:ahLst/>
              <a:cxnLst/>
              <a:rect l="0" t="0" r="0" b="0"/>
              <a:pathLst>
                <a:path w="240462" h="422152">
                  <a:moveTo>
                    <a:pt x="24963" y="16213"/>
                  </a:moveTo>
                  <a:lnTo>
                    <a:pt x="43968" y="8646"/>
                  </a:lnTo>
                  <a:lnTo>
                    <a:pt x="55291" y="214"/>
                  </a:lnTo>
                  <a:lnTo>
                    <a:pt x="61824" y="0"/>
                  </a:lnTo>
                  <a:lnTo>
                    <a:pt x="76479" y="7158"/>
                  </a:lnTo>
                  <a:lnTo>
                    <a:pt x="81496" y="13875"/>
                  </a:lnTo>
                  <a:lnTo>
                    <a:pt x="87071" y="31200"/>
                  </a:lnTo>
                  <a:lnTo>
                    <a:pt x="85792" y="66163"/>
                  </a:lnTo>
                  <a:lnTo>
                    <a:pt x="71358" y="120317"/>
                  </a:lnTo>
                  <a:lnTo>
                    <a:pt x="56180" y="176078"/>
                  </a:lnTo>
                  <a:lnTo>
                    <a:pt x="33833" y="231985"/>
                  </a:lnTo>
                  <a:lnTo>
                    <a:pt x="14225" y="286557"/>
                  </a:lnTo>
                  <a:lnTo>
                    <a:pt x="9483" y="293521"/>
                  </a:lnTo>
                  <a:lnTo>
                    <a:pt x="6322" y="293541"/>
                  </a:lnTo>
                  <a:lnTo>
                    <a:pt x="4214" y="288932"/>
                  </a:lnTo>
                  <a:lnTo>
                    <a:pt x="2797" y="272408"/>
                  </a:lnTo>
                  <a:lnTo>
                    <a:pt x="11828" y="220869"/>
                  </a:lnTo>
                  <a:lnTo>
                    <a:pt x="24050" y="192422"/>
                  </a:lnTo>
                  <a:lnTo>
                    <a:pt x="30826" y="187310"/>
                  </a:lnTo>
                  <a:lnTo>
                    <a:pt x="48217" y="184096"/>
                  </a:lnTo>
                  <a:lnTo>
                    <a:pt x="111284" y="182763"/>
                  </a:lnTo>
                  <a:lnTo>
                    <a:pt x="118568" y="186418"/>
                  </a:lnTo>
                  <a:lnTo>
                    <a:pt x="123425" y="192553"/>
                  </a:lnTo>
                  <a:lnTo>
                    <a:pt x="135635" y="228973"/>
                  </a:lnTo>
                  <a:lnTo>
                    <a:pt x="141274" y="235716"/>
                  </a:lnTo>
                  <a:lnTo>
                    <a:pt x="157402" y="243209"/>
                  </a:lnTo>
                  <a:lnTo>
                    <a:pt x="212785" y="250879"/>
                  </a:lnTo>
                  <a:lnTo>
                    <a:pt x="222293" y="253094"/>
                  </a:lnTo>
                  <a:lnTo>
                    <a:pt x="229557" y="258269"/>
                  </a:lnTo>
                  <a:lnTo>
                    <a:pt x="240093" y="273881"/>
                  </a:lnTo>
                  <a:lnTo>
                    <a:pt x="240461" y="295612"/>
                  </a:lnTo>
                  <a:lnTo>
                    <a:pt x="230272" y="328906"/>
                  </a:lnTo>
                  <a:lnTo>
                    <a:pt x="210263" y="360587"/>
                  </a:lnTo>
                  <a:lnTo>
                    <a:pt x="173051" y="396003"/>
                  </a:lnTo>
                  <a:lnTo>
                    <a:pt x="124667" y="417892"/>
                  </a:lnTo>
                  <a:lnTo>
                    <a:pt x="90973" y="422151"/>
                  </a:lnTo>
                  <a:lnTo>
                    <a:pt x="70018" y="418217"/>
                  </a:lnTo>
                  <a:lnTo>
                    <a:pt x="45093" y="405605"/>
                  </a:lnTo>
                  <a:lnTo>
                    <a:pt x="32985" y="394529"/>
                  </a:lnTo>
                  <a:lnTo>
                    <a:pt x="0" y="34905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408681" y="116495"/>
              <a:ext cx="91533" cy="74890"/>
            </a:xfrm>
            <a:custGeom>
              <a:avLst/>
              <a:gdLst/>
              <a:ahLst/>
              <a:cxnLst/>
              <a:rect l="0" t="0" r="0" b="0"/>
              <a:pathLst>
                <a:path w="91533" h="74890">
                  <a:moveTo>
                    <a:pt x="0" y="74889"/>
                  </a:moveTo>
                  <a:lnTo>
                    <a:pt x="13287" y="59754"/>
                  </a:lnTo>
                  <a:lnTo>
                    <a:pt x="39121" y="21440"/>
                  </a:lnTo>
                  <a:lnTo>
                    <a:pt x="54986" y="11686"/>
                  </a:lnTo>
                  <a:lnTo>
                    <a:pt x="9153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415528" y="82560"/>
            <a:ext cx="3478199" cy="851657"/>
            <a:chOff x="6415528" y="82560"/>
            <a:chExt cx="3478199" cy="851657"/>
          </a:xfrm>
        </p:grpSpPr>
        <p:sp>
          <p:nvSpPr>
            <p:cNvPr id="38" name="Freeform 37"/>
            <p:cNvSpPr/>
            <p:nvPr/>
          </p:nvSpPr>
          <p:spPr>
            <a:xfrm>
              <a:off x="6415528" y="286819"/>
              <a:ext cx="470305" cy="70987"/>
            </a:xfrm>
            <a:custGeom>
              <a:avLst/>
              <a:gdLst/>
              <a:ahLst/>
              <a:cxnLst/>
              <a:rect l="0" t="0" r="0" b="0"/>
              <a:pathLst>
                <a:path w="470305" h="70987">
                  <a:moveTo>
                    <a:pt x="0" y="4418"/>
                  </a:moveTo>
                  <a:lnTo>
                    <a:pt x="13252" y="0"/>
                  </a:lnTo>
                  <a:lnTo>
                    <a:pt x="66213" y="3197"/>
                  </a:lnTo>
                  <a:lnTo>
                    <a:pt x="122920" y="4257"/>
                  </a:lnTo>
                  <a:lnTo>
                    <a:pt x="175464" y="4386"/>
                  </a:lnTo>
                  <a:lnTo>
                    <a:pt x="230359" y="4411"/>
                  </a:lnTo>
                  <a:lnTo>
                    <a:pt x="284793" y="10135"/>
                  </a:lnTo>
                  <a:lnTo>
                    <a:pt x="347871" y="12396"/>
                  </a:lnTo>
                  <a:lnTo>
                    <a:pt x="411277" y="19873"/>
                  </a:lnTo>
                  <a:lnTo>
                    <a:pt x="444018" y="29543"/>
                  </a:lnTo>
                  <a:lnTo>
                    <a:pt x="468307" y="44119"/>
                  </a:lnTo>
                  <a:lnTo>
                    <a:pt x="470304" y="49376"/>
                  </a:lnTo>
                  <a:lnTo>
                    <a:pt x="468863" y="54731"/>
                  </a:lnTo>
                  <a:lnTo>
                    <a:pt x="465128" y="60149"/>
                  </a:lnTo>
                  <a:lnTo>
                    <a:pt x="460789" y="63761"/>
                  </a:lnTo>
                  <a:lnTo>
                    <a:pt x="441015" y="7098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446724" y="391089"/>
              <a:ext cx="476389" cy="90733"/>
            </a:xfrm>
            <a:custGeom>
              <a:avLst/>
              <a:gdLst/>
              <a:ahLst/>
              <a:cxnLst/>
              <a:rect l="0" t="0" r="0" b="0"/>
              <a:pathLst>
                <a:path w="476389" h="90733">
                  <a:moveTo>
                    <a:pt x="93620" y="0"/>
                  </a:moveTo>
                  <a:lnTo>
                    <a:pt x="40579" y="14393"/>
                  </a:lnTo>
                  <a:lnTo>
                    <a:pt x="3117" y="20615"/>
                  </a:lnTo>
                  <a:lnTo>
                    <a:pt x="0" y="23914"/>
                  </a:lnTo>
                  <a:lnTo>
                    <a:pt x="696" y="27962"/>
                  </a:lnTo>
                  <a:lnTo>
                    <a:pt x="3934" y="32510"/>
                  </a:lnTo>
                  <a:lnTo>
                    <a:pt x="14928" y="40028"/>
                  </a:lnTo>
                  <a:lnTo>
                    <a:pt x="76370" y="58109"/>
                  </a:lnTo>
                  <a:lnTo>
                    <a:pt x="132371" y="72098"/>
                  </a:lnTo>
                  <a:lnTo>
                    <a:pt x="192332" y="81565"/>
                  </a:lnTo>
                  <a:lnTo>
                    <a:pt x="251204" y="85459"/>
                  </a:lnTo>
                  <a:lnTo>
                    <a:pt x="307126" y="90732"/>
                  </a:lnTo>
                  <a:lnTo>
                    <a:pt x="349094" y="88908"/>
                  </a:lnTo>
                  <a:lnTo>
                    <a:pt x="400419" y="83961"/>
                  </a:lnTo>
                  <a:lnTo>
                    <a:pt x="463495" y="77558"/>
                  </a:lnTo>
                  <a:lnTo>
                    <a:pt x="476388" y="748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706765" y="167144"/>
              <a:ext cx="255267" cy="498541"/>
            </a:xfrm>
            <a:custGeom>
              <a:avLst/>
              <a:gdLst/>
              <a:ahLst/>
              <a:cxnLst/>
              <a:rect l="0" t="0" r="0" b="0"/>
              <a:pathLst>
                <a:path w="255267" h="498541">
                  <a:moveTo>
                    <a:pt x="66568" y="24240"/>
                  </a:moveTo>
                  <a:lnTo>
                    <a:pt x="66568" y="6571"/>
                  </a:lnTo>
                  <a:lnTo>
                    <a:pt x="69342" y="2290"/>
                  </a:lnTo>
                  <a:lnTo>
                    <a:pt x="73965" y="361"/>
                  </a:lnTo>
                  <a:lnTo>
                    <a:pt x="79821" y="0"/>
                  </a:lnTo>
                  <a:lnTo>
                    <a:pt x="105731" y="12743"/>
                  </a:lnTo>
                  <a:lnTo>
                    <a:pt x="140050" y="41898"/>
                  </a:lnTo>
                  <a:lnTo>
                    <a:pt x="182866" y="96616"/>
                  </a:lnTo>
                  <a:lnTo>
                    <a:pt x="218860" y="154554"/>
                  </a:lnTo>
                  <a:lnTo>
                    <a:pt x="242406" y="198610"/>
                  </a:lnTo>
                  <a:lnTo>
                    <a:pt x="255266" y="256176"/>
                  </a:lnTo>
                  <a:lnTo>
                    <a:pt x="254691" y="290201"/>
                  </a:lnTo>
                  <a:lnTo>
                    <a:pt x="250031" y="311640"/>
                  </a:lnTo>
                  <a:lnTo>
                    <a:pt x="235162" y="340228"/>
                  </a:lnTo>
                  <a:lnTo>
                    <a:pt x="209080" y="368936"/>
                  </a:lnTo>
                  <a:lnTo>
                    <a:pt x="151550" y="401649"/>
                  </a:lnTo>
                  <a:lnTo>
                    <a:pt x="91615" y="434762"/>
                  </a:lnTo>
                  <a:lnTo>
                    <a:pt x="35068" y="462312"/>
                  </a:lnTo>
                  <a:lnTo>
                    <a:pt x="16144" y="477122"/>
                  </a:lnTo>
                  <a:lnTo>
                    <a:pt x="0" y="49854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241331" y="157411"/>
              <a:ext cx="198995" cy="526662"/>
            </a:xfrm>
            <a:custGeom>
              <a:avLst/>
              <a:gdLst/>
              <a:ahLst/>
              <a:cxnLst/>
              <a:rect l="0" t="0" r="0" b="0"/>
              <a:pathLst>
                <a:path w="198995" h="526662">
                  <a:moveTo>
                    <a:pt x="89512" y="133826"/>
                  </a:moveTo>
                  <a:lnTo>
                    <a:pt x="75119" y="193453"/>
                  </a:lnTo>
                  <a:lnTo>
                    <a:pt x="66482" y="252176"/>
                  </a:lnTo>
                  <a:lnTo>
                    <a:pt x="58161" y="311757"/>
                  </a:lnTo>
                  <a:lnTo>
                    <a:pt x="45023" y="373695"/>
                  </a:lnTo>
                  <a:lnTo>
                    <a:pt x="37837" y="432828"/>
                  </a:lnTo>
                  <a:lnTo>
                    <a:pt x="22791" y="490851"/>
                  </a:lnTo>
                  <a:lnTo>
                    <a:pt x="11819" y="524761"/>
                  </a:lnTo>
                  <a:lnTo>
                    <a:pt x="9055" y="526661"/>
                  </a:lnTo>
                  <a:lnTo>
                    <a:pt x="6289" y="524230"/>
                  </a:lnTo>
                  <a:lnTo>
                    <a:pt x="3520" y="518911"/>
                  </a:lnTo>
                  <a:lnTo>
                    <a:pt x="0" y="460003"/>
                  </a:lnTo>
                  <a:lnTo>
                    <a:pt x="4783" y="398509"/>
                  </a:lnTo>
                  <a:lnTo>
                    <a:pt x="10419" y="337634"/>
                  </a:lnTo>
                  <a:lnTo>
                    <a:pt x="20436" y="280169"/>
                  </a:lnTo>
                  <a:lnTo>
                    <a:pt x="28852" y="218823"/>
                  </a:lnTo>
                  <a:lnTo>
                    <a:pt x="35481" y="178426"/>
                  </a:lnTo>
                  <a:lnTo>
                    <a:pt x="52914" y="120352"/>
                  </a:lnTo>
                  <a:lnTo>
                    <a:pt x="71669" y="68953"/>
                  </a:lnTo>
                  <a:lnTo>
                    <a:pt x="103519" y="21897"/>
                  </a:lnTo>
                  <a:lnTo>
                    <a:pt x="124481" y="3994"/>
                  </a:lnTo>
                  <a:lnTo>
                    <a:pt x="142653" y="0"/>
                  </a:lnTo>
                  <a:lnTo>
                    <a:pt x="152677" y="230"/>
                  </a:lnTo>
                  <a:lnTo>
                    <a:pt x="171210" y="7881"/>
                  </a:lnTo>
                  <a:lnTo>
                    <a:pt x="180035" y="13805"/>
                  </a:lnTo>
                  <a:lnTo>
                    <a:pt x="192308" y="30249"/>
                  </a:lnTo>
                  <a:lnTo>
                    <a:pt x="198994" y="48960"/>
                  </a:lnTo>
                  <a:lnTo>
                    <a:pt x="198884" y="66522"/>
                  </a:lnTo>
                  <a:lnTo>
                    <a:pt x="189206" y="92002"/>
                  </a:lnTo>
                  <a:lnTo>
                    <a:pt x="170211" y="112702"/>
                  </a:lnTo>
                  <a:lnTo>
                    <a:pt x="130786" y="139456"/>
                  </a:lnTo>
                  <a:lnTo>
                    <a:pt x="72871" y="1587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425342" y="183063"/>
              <a:ext cx="130171" cy="491881"/>
            </a:xfrm>
            <a:custGeom>
              <a:avLst/>
              <a:gdLst/>
              <a:ahLst/>
              <a:cxnLst/>
              <a:rect l="0" t="0" r="0" b="0"/>
              <a:pathLst>
                <a:path w="130171" h="491881">
                  <a:moveTo>
                    <a:pt x="130170" y="0"/>
                  </a:moveTo>
                  <a:lnTo>
                    <a:pt x="115977" y="57679"/>
                  </a:lnTo>
                  <a:lnTo>
                    <a:pt x="98706" y="115691"/>
                  </a:lnTo>
                  <a:lnTo>
                    <a:pt x="79508" y="167358"/>
                  </a:lnTo>
                  <a:lnTo>
                    <a:pt x="53334" y="230168"/>
                  </a:lnTo>
                  <a:lnTo>
                    <a:pt x="31921" y="292726"/>
                  </a:lnTo>
                  <a:lnTo>
                    <a:pt x="14252" y="349315"/>
                  </a:lnTo>
                  <a:lnTo>
                    <a:pt x="807" y="401066"/>
                  </a:lnTo>
                  <a:lnTo>
                    <a:pt x="0" y="442122"/>
                  </a:lnTo>
                  <a:lnTo>
                    <a:pt x="6365" y="466779"/>
                  </a:lnTo>
                  <a:lnTo>
                    <a:pt x="13425" y="475758"/>
                  </a:lnTo>
                  <a:lnTo>
                    <a:pt x="33596" y="488200"/>
                  </a:lnTo>
                  <a:lnTo>
                    <a:pt x="57970" y="491880"/>
                  </a:lnTo>
                  <a:lnTo>
                    <a:pt x="96886" y="4909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7494653" y="515905"/>
              <a:ext cx="119107" cy="171599"/>
            </a:xfrm>
            <a:custGeom>
              <a:avLst/>
              <a:gdLst/>
              <a:ahLst/>
              <a:cxnLst/>
              <a:rect l="0" t="0" r="0" b="0"/>
              <a:pathLst>
                <a:path w="119107" h="171599">
                  <a:moveTo>
                    <a:pt x="85822" y="0"/>
                  </a:moveTo>
                  <a:lnTo>
                    <a:pt x="31559" y="39120"/>
                  </a:lnTo>
                  <a:lnTo>
                    <a:pt x="9323" y="73440"/>
                  </a:lnTo>
                  <a:lnTo>
                    <a:pt x="1588" y="90887"/>
                  </a:lnTo>
                  <a:lnTo>
                    <a:pt x="0" y="107887"/>
                  </a:lnTo>
                  <a:lnTo>
                    <a:pt x="870" y="116304"/>
                  </a:lnTo>
                  <a:lnTo>
                    <a:pt x="4224" y="122839"/>
                  </a:lnTo>
                  <a:lnTo>
                    <a:pt x="15348" y="132567"/>
                  </a:lnTo>
                  <a:lnTo>
                    <a:pt x="46038" y="143241"/>
                  </a:lnTo>
                  <a:lnTo>
                    <a:pt x="109058" y="153622"/>
                  </a:lnTo>
                  <a:lnTo>
                    <a:pt x="114257" y="157889"/>
                  </a:lnTo>
                  <a:lnTo>
                    <a:pt x="116798" y="163506"/>
                  </a:lnTo>
                  <a:lnTo>
                    <a:pt x="117568" y="170025"/>
                  </a:lnTo>
                  <a:lnTo>
                    <a:pt x="117156" y="171598"/>
                  </a:lnTo>
                  <a:lnTo>
                    <a:pt x="114233" y="165948"/>
                  </a:lnTo>
                  <a:lnTo>
                    <a:pt x="117826" y="121272"/>
                  </a:lnTo>
                  <a:lnTo>
                    <a:pt x="119106" y="998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7660809" y="224183"/>
              <a:ext cx="119372" cy="408292"/>
            </a:xfrm>
            <a:custGeom>
              <a:avLst/>
              <a:gdLst/>
              <a:ahLst/>
              <a:cxnLst/>
              <a:rect l="0" t="0" r="0" b="0"/>
              <a:pathLst>
                <a:path w="119372" h="408292">
                  <a:moveTo>
                    <a:pt x="44482" y="108659"/>
                  </a:moveTo>
                  <a:lnTo>
                    <a:pt x="64394" y="47093"/>
                  </a:lnTo>
                  <a:lnTo>
                    <a:pt x="80239" y="1144"/>
                  </a:lnTo>
                  <a:lnTo>
                    <a:pt x="82189" y="0"/>
                  </a:lnTo>
                  <a:lnTo>
                    <a:pt x="84355" y="11056"/>
                  </a:lnTo>
                  <a:lnTo>
                    <a:pt x="79102" y="67258"/>
                  </a:lnTo>
                  <a:lnTo>
                    <a:pt x="71627" y="124794"/>
                  </a:lnTo>
                  <a:lnTo>
                    <a:pt x="65459" y="180674"/>
                  </a:lnTo>
                  <a:lnTo>
                    <a:pt x="59229" y="241052"/>
                  </a:lnTo>
                  <a:lnTo>
                    <a:pt x="47006" y="297171"/>
                  </a:lnTo>
                  <a:lnTo>
                    <a:pt x="30591" y="357186"/>
                  </a:lnTo>
                  <a:lnTo>
                    <a:pt x="12325" y="404168"/>
                  </a:lnTo>
                  <a:lnTo>
                    <a:pt x="8251" y="408291"/>
                  </a:lnTo>
                  <a:lnTo>
                    <a:pt x="4611" y="408266"/>
                  </a:lnTo>
                  <a:lnTo>
                    <a:pt x="1259" y="405476"/>
                  </a:lnTo>
                  <a:lnTo>
                    <a:pt x="0" y="390048"/>
                  </a:lnTo>
                  <a:lnTo>
                    <a:pt x="4372" y="368707"/>
                  </a:lnTo>
                  <a:lnTo>
                    <a:pt x="22427" y="336825"/>
                  </a:lnTo>
                  <a:lnTo>
                    <a:pt x="77936" y="277750"/>
                  </a:lnTo>
                  <a:lnTo>
                    <a:pt x="119371" y="24179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7830107" y="241310"/>
              <a:ext cx="141459" cy="692907"/>
            </a:xfrm>
            <a:custGeom>
              <a:avLst/>
              <a:gdLst/>
              <a:ahLst/>
              <a:cxnLst/>
              <a:rect l="0" t="0" r="0" b="0"/>
              <a:pathLst>
                <a:path w="141459" h="692907">
                  <a:moveTo>
                    <a:pt x="141458" y="0"/>
                  </a:moveTo>
                  <a:lnTo>
                    <a:pt x="123377" y="19930"/>
                  </a:lnTo>
                  <a:lnTo>
                    <a:pt x="96343" y="74425"/>
                  </a:lnTo>
                  <a:lnTo>
                    <a:pt x="77209" y="125820"/>
                  </a:lnTo>
                  <a:lnTo>
                    <a:pt x="64253" y="180488"/>
                  </a:lnTo>
                  <a:lnTo>
                    <a:pt x="53715" y="241521"/>
                  </a:lnTo>
                  <a:lnTo>
                    <a:pt x="50674" y="301517"/>
                  </a:lnTo>
                  <a:lnTo>
                    <a:pt x="50074" y="362096"/>
                  </a:lnTo>
                  <a:lnTo>
                    <a:pt x="50879" y="418578"/>
                  </a:lnTo>
                  <a:lnTo>
                    <a:pt x="58984" y="471786"/>
                  </a:lnTo>
                  <a:lnTo>
                    <a:pt x="65568" y="529443"/>
                  </a:lnTo>
                  <a:lnTo>
                    <a:pt x="66436" y="589621"/>
                  </a:lnTo>
                  <a:lnTo>
                    <a:pt x="54974" y="652626"/>
                  </a:lnTo>
                  <a:lnTo>
                    <a:pt x="42587" y="676505"/>
                  </a:lnTo>
                  <a:lnTo>
                    <a:pt x="30023" y="686828"/>
                  </a:lnTo>
                  <a:lnTo>
                    <a:pt x="17041" y="692648"/>
                  </a:lnTo>
                  <a:lnTo>
                    <a:pt x="12286" y="692906"/>
                  </a:lnTo>
                  <a:lnTo>
                    <a:pt x="0" y="6906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954151" y="538321"/>
              <a:ext cx="436920" cy="218895"/>
            </a:xfrm>
            <a:custGeom>
              <a:avLst/>
              <a:gdLst/>
              <a:ahLst/>
              <a:cxnLst/>
              <a:rect l="0" t="0" r="0" b="0"/>
              <a:pathLst>
                <a:path w="436920" h="218895">
                  <a:moveTo>
                    <a:pt x="67339" y="44152"/>
                  </a:moveTo>
                  <a:lnTo>
                    <a:pt x="32594" y="87732"/>
                  </a:lnTo>
                  <a:lnTo>
                    <a:pt x="0" y="150612"/>
                  </a:lnTo>
                  <a:lnTo>
                    <a:pt x="257" y="155806"/>
                  </a:lnTo>
                  <a:lnTo>
                    <a:pt x="3202" y="158344"/>
                  </a:lnTo>
                  <a:lnTo>
                    <a:pt x="7940" y="159112"/>
                  </a:lnTo>
                  <a:lnTo>
                    <a:pt x="12946" y="155925"/>
                  </a:lnTo>
                  <a:lnTo>
                    <a:pt x="39746" y="118603"/>
                  </a:lnTo>
                  <a:lnTo>
                    <a:pt x="58306" y="64207"/>
                  </a:lnTo>
                  <a:lnTo>
                    <a:pt x="64663" y="31911"/>
                  </a:lnTo>
                  <a:lnTo>
                    <a:pt x="65555" y="19350"/>
                  </a:lnTo>
                  <a:lnTo>
                    <a:pt x="69848" y="10975"/>
                  </a:lnTo>
                  <a:lnTo>
                    <a:pt x="76408" y="5392"/>
                  </a:lnTo>
                  <a:lnTo>
                    <a:pt x="84481" y="1670"/>
                  </a:lnTo>
                  <a:lnTo>
                    <a:pt x="103311" y="0"/>
                  </a:lnTo>
                  <a:lnTo>
                    <a:pt x="122158" y="3264"/>
                  </a:lnTo>
                  <a:lnTo>
                    <a:pt x="143165" y="15498"/>
                  </a:lnTo>
                  <a:lnTo>
                    <a:pt x="155280" y="25562"/>
                  </a:lnTo>
                  <a:lnTo>
                    <a:pt x="158327" y="31758"/>
                  </a:lnTo>
                  <a:lnTo>
                    <a:pt x="159245" y="46040"/>
                  </a:lnTo>
                  <a:lnTo>
                    <a:pt x="154151" y="72262"/>
                  </a:lnTo>
                  <a:lnTo>
                    <a:pt x="186213" y="33823"/>
                  </a:lnTo>
                  <a:lnTo>
                    <a:pt x="213919" y="19108"/>
                  </a:lnTo>
                  <a:lnTo>
                    <a:pt x="222382" y="18210"/>
                  </a:lnTo>
                  <a:lnTo>
                    <a:pt x="236716" y="22144"/>
                  </a:lnTo>
                  <a:lnTo>
                    <a:pt x="242203" y="27631"/>
                  </a:lnTo>
                  <a:lnTo>
                    <a:pt x="250764" y="43590"/>
                  </a:lnTo>
                  <a:lnTo>
                    <a:pt x="256366" y="73366"/>
                  </a:lnTo>
                  <a:lnTo>
                    <a:pt x="253608" y="105611"/>
                  </a:lnTo>
                  <a:lnTo>
                    <a:pt x="256237" y="111013"/>
                  </a:lnTo>
                  <a:lnTo>
                    <a:pt x="261689" y="112764"/>
                  </a:lnTo>
                  <a:lnTo>
                    <a:pt x="269021" y="112083"/>
                  </a:lnTo>
                  <a:lnTo>
                    <a:pt x="282100" y="106395"/>
                  </a:lnTo>
                  <a:lnTo>
                    <a:pt x="329590" y="64472"/>
                  </a:lnTo>
                  <a:lnTo>
                    <a:pt x="334629" y="63246"/>
                  </a:lnTo>
                  <a:lnTo>
                    <a:pt x="338913" y="65202"/>
                  </a:lnTo>
                  <a:lnTo>
                    <a:pt x="342694" y="69280"/>
                  </a:lnTo>
                  <a:lnTo>
                    <a:pt x="346895" y="83674"/>
                  </a:lnTo>
                  <a:lnTo>
                    <a:pt x="350611" y="101474"/>
                  </a:lnTo>
                  <a:lnTo>
                    <a:pt x="358426" y="118630"/>
                  </a:lnTo>
                  <a:lnTo>
                    <a:pt x="364023" y="123390"/>
                  </a:lnTo>
                  <a:lnTo>
                    <a:pt x="370528" y="125639"/>
                  </a:lnTo>
                  <a:lnTo>
                    <a:pt x="385153" y="125672"/>
                  </a:lnTo>
                  <a:lnTo>
                    <a:pt x="408980" y="122342"/>
                  </a:lnTo>
                  <a:lnTo>
                    <a:pt x="425357" y="124515"/>
                  </a:lnTo>
                  <a:lnTo>
                    <a:pt x="430834" y="130087"/>
                  </a:lnTo>
                  <a:lnTo>
                    <a:pt x="436919" y="148606"/>
                  </a:lnTo>
                  <a:lnTo>
                    <a:pt x="435927" y="180604"/>
                  </a:lnTo>
                  <a:lnTo>
                    <a:pt x="425145" y="2188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8743659" y="82560"/>
              <a:ext cx="642485" cy="381056"/>
            </a:xfrm>
            <a:custGeom>
              <a:avLst/>
              <a:gdLst/>
              <a:ahLst/>
              <a:cxnLst/>
              <a:rect l="0" t="0" r="0" b="0"/>
              <a:pathLst>
                <a:path w="642485" h="381056">
                  <a:moveTo>
                    <a:pt x="118257" y="17292"/>
                  </a:moveTo>
                  <a:lnTo>
                    <a:pt x="122674" y="4040"/>
                  </a:lnTo>
                  <a:lnTo>
                    <a:pt x="120277" y="1061"/>
                  </a:lnTo>
                  <a:lnTo>
                    <a:pt x="114982" y="0"/>
                  </a:lnTo>
                  <a:lnTo>
                    <a:pt x="107753" y="217"/>
                  </a:lnTo>
                  <a:lnTo>
                    <a:pt x="94789" y="5389"/>
                  </a:lnTo>
                  <a:lnTo>
                    <a:pt x="66983" y="28193"/>
                  </a:lnTo>
                  <a:lnTo>
                    <a:pt x="24198" y="91562"/>
                  </a:lnTo>
                  <a:lnTo>
                    <a:pt x="665" y="133706"/>
                  </a:lnTo>
                  <a:lnTo>
                    <a:pt x="0" y="167561"/>
                  </a:lnTo>
                  <a:lnTo>
                    <a:pt x="14701" y="217642"/>
                  </a:lnTo>
                  <a:lnTo>
                    <a:pt x="40837" y="254453"/>
                  </a:lnTo>
                  <a:lnTo>
                    <a:pt x="78516" y="295505"/>
                  </a:lnTo>
                  <a:lnTo>
                    <a:pt x="86110" y="310137"/>
                  </a:lnTo>
                  <a:lnTo>
                    <a:pt x="87636" y="328351"/>
                  </a:lnTo>
                  <a:lnTo>
                    <a:pt x="86749" y="338386"/>
                  </a:lnTo>
                  <a:lnTo>
                    <a:pt x="78366" y="354467"/>
                  </a:lnTo>
                  <a:lnTo>
                    <a:pt x="72247" y="361344"/>
                  </a:lnTo>
                  <a:lnTo>
                    <a:pt x="45967" y="375440"/>
                  </a:lnTo>
                  <a:lnTo>
                    <a:pt x="14758" y="381055"/>
                  </a:lnTo>
                  <a:lnTo>
                    <a:pt x="8577" y="377220"/>
                  </a:lnTo>
                  <a:lnTo>
                    <a:pt x="5381" y="370040"/>
                  </a:lnTo>
                  <a:lnTo>
                    <a:pt x="4174" y="360631"/>
                  </a:lnTo>
                  <a:lnTo>
                    <a:pt x="6144" y="352510"/>
                  </a:lnTo>
                  <a:lnTo>
                    <a:pt x="22169" y="331320"/>
                  </a:lnTo>
                  <a:lnTo>
                    <a:pt x="54898" y="302244"/>
                  </a:lnTo>
                  <a:lnTo>
                    <a:pt x="111952" y="267103"/>
                  </a:lnTo>
                  <a:lnTo>
                    <a:pt x="167630" y="236121"/>
                  </a:lnTo>
                  <a:lnTo>
                    <a:pt x="184580" y="227346"/>
                  </a:lnTo>
                  <a:lnTo>
                    <a:pt x="201359" y="214200"/>
                  </a:lnTo>
                  <a:lnTo>
                    <a:pt x="204169" y="208661"/>
                  </a:lnTo>
                  <a:lnTo>
                    <a:pt x="203269" y="204043"/>
                  </a:lnTo>
                  <a:lnTo>
                    <a:pt x="199894" y="200040"/>
                  </a:lnTo>
                  <a:lnTo>
                    <a:pt x="195796" y="199221"/>
                  </a:lnTo>
                  <a:lnTo>
                    <a:pt x="191215" y="200524"/>
                  </a:lnTo>
                  <a:lnTo>
                    <a:pt x="166158" y="215901"/>
                  </a:lnTo>
                  <a:lnTo>
                    <a:pt x="162211" y="221814"/>
                  </a:lnTo>
                  <a:lnTo>
                    <a:pt x="160290" y="235780"/>
                  </a:lnTo>
                  <a:lnTo>
                    <a:pt x="163845" y="241539"/>
                  </a:lnTo>
                  <a:lnTo>
                    <a:pt x="177658" y="250402"/>
                  </a:lnTo>
                  <a:lnTo>
                    <a:pt x="206226" y="256173"/>
                  </a:lnTo>
                  <a:lnTo>
                    <a:pt x="264098" y="255817"/>
                  </a:lnTo>
                  <a:lnTo>
                    <a:pt x="300542" y="246958"/>
                  </a:lnTo>
                  <a:lnTo>
                    <a:pt x="306349" y="248990"/>
                  </a:lnTo>
                  <a:lnTo>
                    <a:pt x="310220" y="254044"/>
                  </a:lnTo>
                  <a:lnTo>
                    <a:pt x="312801" y="261111"/>
                  </a:lnTo>
                  <a:lnTo>
                    <a:pt x="313203" y="276360"/>
                  </a:lnTo>
                  <a:lnTo>
                    <a:pt x="312016" y="284309"/>
                  </a:lnTo>
                  <a:lnTo>
                    <a:pt x="315848" y="289609"/>
                  </a:lnTo>
                  <a:lnTo>
                    <a:pt x="332432" y="295497"/>
                  </a:lnTo>
                  <a:lnTo>
                    <a:pt x="384616" y="286916"/>
                  </a:lnTo>
                  <a:lnTo>
                    <a:pt x="441131" y="268824"/>
                  </a:lnTo>
                  <a:lnTo>
                    <a:pt x="481541" y="248671"/>
                  </a:lnTo>
                  <a:lnTo>
                    <a:pt x="512922" y="248367"/>
                  </a:lnTo>
                  <a:lnTo>
                    <a:pt x="529735" y="254362"/>
                  </a:lnTo>
                  <a:lnTo>
                    <a:pt x="590872" y="299614"/>
                  </a:lnTo>
                  <a:lnTo>
                    <a:pt x="616096" y="311332"/>
                  </a:lnTo>
                  <a:lnTo>
                    <a:pt x="642484" y="31685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8687174" y="573190"/>
              <a:ext cx="399412" cy="325484"/>
            </a:xfrm>
            <a:custGeom>
              <a:avLst/>
              <a:gdLst/>
              <a:ahLst/>
              <a:cxnLst/>
              <a:rect l="0" t="0" r="0" b="0"/>
              <a:pathLst>
                <a:path w="399412" h="325484">
                  <a:moveTo>
                    <a:pt x="0" y="325483"/>
                  </a:moveTo>
                  <a:lnTo>
                    <a:pt x="26724" y="262386"/>
                  </a:lnTo>
                  <a:lnTo>
                    <a:pt x="50524" y="208715"/>
                  </a:lnTo>
                  <a:lnTo>
                    <a:pt x="77742" y="152554"/>
                  </a:lnTo>
                  <a:lnTo>
                    <a:pt x="105411" y="90872"/>
                  </a:lnTo>
                  <a:lnTo>
                    <a:pt x="120024" y="51287"/>
                  </a:lnTo>
                  <a:lnTo>
                    <a:pt x="129189" y="0"/>
                  </a:lnTo>
                  <a:lnTo>
                    <a:pt x="117876" y="55864"/>
                  </a:lnTo>
                  <a:lnTo>
                    <a:pt x="118616" y="103270"/>
                  </a:lnTo>
                  <a:lnTo>
                    <a:pt x="125451" y="123171"/>
                  </a:lnTo>
                  <a:lnTo>
                    <a:pt x="132636" y="129587"/>
                  </a:lnTo>
                  <a:lnTo>
                    <a:pt x="152946" y="136717"/>
                  </a:lnTo>
                  <a:lnTo>
                    <a:pt x="162061" y="136769"/>
                  </a:lnTo>
                  <a:lnTo>
                    <a:pt x="177119" y="131896"/>
                  </a:lnTo>
                  <a:lnTo>
                    <a:pt x="214195" y="108481"/>
                  </a:lnTo>
                  <a:lnTo>
                    <a:pt x="220460" y="103152"/>
                  </a:lnTo>
                  <a:lnTo>
                    <a:pt x="224636" y="103297"/>
                  </a:lnTo>
                  <a:lnTo>
                    <a:pt x="227421" y="107093"/>
                  </a:lnTo>
                  <a:lnTo>
                    <a:pt x="229277" y="113321"/>
                  </a:lnTo>
                  <a:lnTo>
                    <a:pt x="227473" y="139757"/>
                  </a:lnTo>
                  <a:lnTo>
                    <a:pt x="217750" y="200947"/>
                  </a:lnTo>
                  <a:lnTo>
                    <a:pt x="221181" y="231569"/>
                  </a:lnTo>
                  <a:lnTo>
                    <a:pt x="226966" y="236986"/>
                  </a:lnTo>
                  <a:lnTo>
                    <a:pt x="245722" y="240539"/>
                  </a:lnTo>
                  <a:lnTo>
                    <a:pt x="277854" y="232925"/>
                  </a:lnTo>
                  <a:lnTo>
                    <a:pt x="294843" y="221476"/>
                  </a:lnTo>
                  <a:lnTo>
                    <a:pt x="322976" y="189950"/>
                  </a:lnTo>
                  <a:lnTo>
                    <a:pt x="317181" y="206327"/>
                  </a:lnTo>
                  <a:lnTo>
                    <a:pt x="297826" y="265938"/>
                  </a:lnTo>
                  <a:lnTo>
                    <a:pt x="299096" y="287924"/>
                  </a:lnTo>
                  <a:lnTo>
                    <a:pt x="302024" y="297670"/>
                  </a:lnTo>
                  <a:lnTo>
                    <a:pt x="309523" y="304167"/>
                  </a:lnTo>
                  <a:lnTo>
                    <a:pt x="332648" y="311387"/>
                  </a:lnTo>
                  <a:lnTo>
                    <a:pt x="387423" y="309816"/>
                  </a:lnTo>
                  <a:lnTo>
                    <a:pt x="399411" y="30884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9072097" y="688872"/>
              <a:ext cx="181875" cy="218123"/>
            </a:xfrm>
            <a:custGeom>
              <a:avLst/>
              <a:gdLst/>
              <a:ahLst/>
              <a:cxnLst/>
              <a:rect l="0" t="0" r="0" b="0"/>
              <a:pathLst>
                <a:path w="181875" h="218123">
                  <a:moveTo>
                    <a:pt x="81056" y="118270"/>
                  </a:moveTo>
                  <a:lnTo>
                    <a:pt x="72222" y="109435"/>
                  </a:lnTo>
                  <a:lnTo>
                    <a:pt x="66845" y="107757"/>
                  </a:lnTo>
                  <a:lnTo>
                    <a:pt x="53475" y="108358"/>
                  </a:lnTo>
                  <a:lnTo>
                    <a:pt x="40753" y="116638"/>
                  </a:lnTo>
                  <a:lnTo>
                    <a:pt x="23195" y="139359"/>
                  </a:lnTo>
                  <a:lnTo>
                    <a:pt x="5113" y="175752"/>
                  </a:lnTo>
                  <a:lnTo>
                    <a:pt x="0" y="205671"/>
                  </a:lnTo>
                  <a:lnTo>
                    <a:pt x="3904" y="211671"/>
                  </a:lnTo>
                  <a:lnTo>
                    <a:pt x="11130" y="214746"/>
                  </a:lnTo>
                  <a:lnTo>
                    <a:pt x="20570" y="215871"/>
                  </a:lnTo>
                  <a:lnTo>
                    <a:pt x="35990" y="212191"/>
                  </a:lnTo>
                  <a:lnTo>
                    <a:pt x="60956" y="194761"/>
                  </a:lnTo>
                  <a:lnTo>
                    <a:pt x="78079" y="174526"/>
                  </a:lnTo>
                  <a:lnTo>
                    <a:pt x="104384" y="114834"/>
                  </a:lnTo>
                  <a:lnTo>
                    <a:pt x="119016" y="54755"/>
                  </a:lnTo>
                  <a:lnTo>
                    <a:pt x="133642" y="3273"/>
                  </a:lnTo>
                  <a:lnTo>
                    <a:pt x="133680" y="0"/>
                  </a:lnTo>
                  <a:lnTo>
                    <a:pt x="131856" y="592"/>
                  </a:lnTo>
                  <a:lnTo>
                    <a:pt x="128791" y="3760"/>
                  </a:lnTo>
                  <a:lnTo>
                    <a:pt x="118153" y="54422"/>
                  </a:lnTo>
                  <a:lnTo>
                    <a:pt x="117559" y="113876"/>
                  </a:lnTo>
                  <a:lnTo>
                    <a:pt x="119260" y="126435"/>
                  </a:lnTo>
                  <a:lnTo>
                    <a:pt x="128546" y="145321"/>
                  </a:lnTo>
                  <a:lnTo>
                    <a:pt x="134905" y="152946"/>
                  </a:lnTo>
                  <a:lnTo>
                    <a:pt x="142844" y="157105"/>
                  </a:lnTo>
                  <a:lnTo>
                    <a:pt x="168911" y="162239"/>
                  </a:lnTo>
                  <a:lnTo>
                    <a:pt x="179582" y="172945"/>
                  </a:lnTo>
                  <a:lnTo>
                    <a:pt x="181874" y="179683"/>
                  </a:lnTo>
                  <a:lnTo>
                    <a:pt x="180909" y="21812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9319824" y="757215"/>
              <a:ext cx="74641" cy="141459"/>
            </a:xfrm>
            <a:custGeom>
              <a:avLst/>
              <a:gdLst/>
              <a:ahLst/>
              <a:cxnLst/>
              <a:rect l="0" t="0" r="0" b="0"/>
              <a:pathLst>
                <a:path w="74641" h="141459">
                  <a:moveTo>
                    <a:pt x="16392" y="0"/>
                  </a:moveTo>
                  <a:lnTo>
                    <a:pt x="28753" y="14211"/>
                  </a:lnTo>
                  <a:lnTo>
                    <a:pt x="48348" y="46285"/>
                  </a:lnTo>
                  <a:lnTo>
                    <a:pt x="54338" y="49348"/>
                  </a:lnTo>
                  <a:lnTo>
                    <a:pt x="68391" y="50286"/>
                  </a:lnTo>
                  <a:lnTo>
                    <a:pt x="69549" y="50166"/>
                  </a:lnTo>
                  <a:lnTo>
                    <a:pt x="54435" y="50922"/>
                  </a:lnTo>
                  <a:lnTo>
                    <a:pt x="31979" y="57515"/>
                  </a:lnTo>
                  <a:lnTo>
                    <a:pt x="15923" y="65935"/>
                  </a:lnTo>
                  <a:lnTo>
                    <a:pt x="4472" y="78306"/>
                  </a:lnTo>
                  <a:lnTo>
                    <a:pt x="125" y="85489"/>
                  </a:lnTo>
                  <a:lnTo>
                    <a:pt x="0" y="91201"/>
                  </a:lnTo>
                  <a:lnTo>
                    <a:pt x="2691" y="95934"/>
                  </a:lnTo>
                  <a:lnTo>
                    <a:pt x="7258" y="100014"/>
                  </a:lnTo>
                  <a:lnTo>
                    <a:pt x="62902" y="131300"/>
                  </a:lnTo>
                  <a:lnTo>
                    <a:pt x="74640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9445991" y="649042"/>
              <a:ext cx="183359" cy="257953"/>
            </a:xfrm>
            <a:custGeom>
              <a:avLst/>
              <a:gdLst/>
              <a:ahLst/>
              <a:cxnLst/>
              <a:rect l="0" t="0" r="0" b="0"/>
              <a:pathLst>
                <a:path w="183359" h="257953">
                  <a:moveTo>
                    <a:pt x="23362" y="0"/>
                  </a:moveTo>
                  <a:lnTo>
                    <a:pt x="9169" y="59735"/>
                  </a:lnTo>
                  <a:lnTo>
                    <a:pt x="0" y="120526"/>
                  </a:lnTo>
                  <a:lnTo>
                    <a:pt x="3291" y="154363"/>
                  </a:lnTo>
                  <a:lnTo>
                    <a:pt x="10127" y="170616"/>
                  </a:lnTo>
                  <a:lnTo>
                    <a:pt x="14539" y="177538"/>
                  </a:lnTo>
                  <a:lnTo>
                    <a:pt x="21178" y="182154"/>
                  </a:lnTo>
                  <a:lnTo>
                    <a:pt x="53476" y="194492"/>
                  </a:lnTo>
                  <a:lnTo>
                    <a:pt x="60080" y="199003"/>
                  </a:lnTo>
                  <a:lnTo>
                    <a:pt x="64483" y="205709"/>
                  </a:lnTo>
                  <a:lnTo>
                    <a:pt x="73454" y="230043"/>
                  </a:lnTo>
                  <a:lnTo>
                    <a:pt x="85381" y="240309"/>
                  </a:lnTo>
                  <a:lnTo>
                    <a:pt x="93369" y="241567"/>
                  </a:lnTo>
                  <a:lnTo>
                    <a:pt x="156131" y="224602"/>
                  </a:lnTo>
                  <a:lnTo>
                    <a:pt x="164575" y="221850"/>
                  </a:lnTo>
                  <a:lnTo>
                    <a:pt x="171128" y="223714"/>
                  </a:lnTo>
                  <a:lnTo>
                    <a:pt x="176422" y="228655"/>
                  </a:lnTo>
                  <a:lnTo>
                    <a:pt x="182920" y="241233"/>
                  </a:lnTo>
                  <a:lnTo>
                    <a:pt x="183358" y="245881"/>
                  </a:lnTo>
                  <a:lnTo>
                    <a:pt x="181462" y="2579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9677379" y="748894"/>
              <a:ext cx="24965" cy="41607"/>
            </a:xfrm>
            <a:custGeom>
              <a:avLst/>
              <a:gdLst/>
              <a:ahLst/>
              <a:cxnLst/>
              <a:rect l="0" t="0" r="0" b="0"/>
              <a:pathLst>
                <a:path w="24965" h="41607">
                  <a:moveTo>
                    <a:pt x="0" y="41606"/>
                  </a:moveTo>
                  <a:lnTo>
                    <a:pt x="7568" y="22601"/>
                  </a:lnTo>
                  <a:lnTo>
                    <a:pt x="2496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9703781" y="607437"/>
              <a:ext cx="106736" cy="282916"/>
            </a:xfrm>
            <a:custGeom>
              <a:avLst/>
              <a:gdLst/>
              <a:ahLst/>
              <a:cxnLst/>
              <a:rect l="0" t="0" r="0" b="0"/>
              <a:pathLst>
                <a:path w="106736" h="282916">
                  <a:moveTo>
                    <a:pt x="90093" y="0"/>
                  </a:moveTo>
                  <a:lnTo>
                    <a:pt x="75900" y="54016"/>
                  </a:lnTo>
                  <a:lnTo>
                    <a:pt x="54324" y="116247"/>
                  </a:lnTo>
                  <a:lnTo>
                    <a:pt x="27427" y="171330"/>
                  </a:lnTo>
                  <a:lnTo>
                    <a:pt x="2106" y="218447"/>
                  </a:lnTo>
                  <a:lnTo>
                    <a:pt x="0" y="227917"/>
                  </a:lnTo>
                  <a:lnTo>
                    <a:pt x="444" y="236079"/>
                  </a:lnTo>
                  <a:lnTo>
                    <a:pt x="2590" y="243370"/>
                  </a:lnTo>
                  <a:lnTo>
                    <a:pt x="7719" y="247306"/>
                  </a:lnTo>
                  <a:lnTo>
                    <a:pt x="23280" y="249214"/>
                  </a:lnTo>
                  <a:lnTo>
                    <a:pt x="40058" y="244515"/>
                  </a:lnTo>
                  <a:lnTo>
                    <a:pt x="48415" y="240673"/>
                  </a:lnTo>
                  <a:lnTo>
                    <a:pt x="53987" y="241810"/>
                  </a:lnTo>
                  <a:lnTo>
                    <a:pt x="57701" y="246266"/>
                  </a:lnTo>
                  <a:lnTo>
                    <a:pt x="60177" y="252935"/>
                  </a:lnTo>
                  <a:lnTo>
                    <a:pt x="70325" y="262811"/>
                  </a:lnTo>
                  <a:lnTo>
                    <a:pt x="106735" y="28291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9860442" y="748894"/>
              <a:ext cx="33285" cy="24965"/>
            </a:xfrm>
            <a:custGeom>
              <a:avLst/>
              <a:gdLst/>
              <a:ahLst/>
              <a:cxnLst/>
              <a:rect l="0" t="0" r="0" b="0"/>
              <a:pathLst>
                <a:path w="33285" h="24965">
                  <a:moveTo>
                    <a:pt x="0" y="24964"/>
                  </a:move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596167" y="873710"/>
            <a:ext cx="4601540" cy="1532474"/>
            <a:chOff x="2596167" y="873710"/>
            <a:chExt cx="4601540" cy="1532474"/>
          </a:xfrm>
        </p:grpSpPr>
        <p:sp>
          <p:nvSpPr>
            <p:cNvPr id="56" name="Freeform 55"/>
            <p:cNvSpPr/>
            <p:nvPr/>
          </p:nvSpPr>
          <p:spPr>
            <a:xfrm>
              <a:off x="2654898" y="873710"/>
              <a:ext cx="332359" cy="279968"/>
            </a:xfrm>
            <a:custGeom>
              <a:avLst/>
              <a:gdLst/>
              <a:ahLst/>
              <a:cxnLst/>
              <a:rect l="0" t="0" r="0" b="0"/>
              <a:pathLst>
                <a:path w="332359" h="279968">
                  <a:moveTo>
                    <a:pt x="32801" y="0"/>
                  </a:moveTo>
                  <a:lnTo>
                    <a:pt x="18608" y="59735"/>
                  </a:lnTo>
                  <a:lnTo>
                    <a:pt x="7773" y="108365"/>
                  </a:lnTo>
                  <a:lnTo>
                    <a:pt x="1963" y="158157"/>
                  </a:lnTo>
                  <a:lnTo>
                    <a:pt x="0" y="220262"/>
                  </a:lnTo>
                  <a:lnTo>
                    <a:pt x="4077" y="254182"/>
                  </a:lnTo>
                  <a:lnTo>
                    <a:pt x="9029" y="261910"/>
                  </a:lnTo>
                  <a:lnTo>
                    <a:pt x="24393" y="272964"/>
                  </a:lnTo>
                  <a:lnTo>
                    <a:pt x="58252" y="279967"/>
                  </a:lnTo>
                  <a:lnTo>
                    <a:pt x="110183" y="276615"/>
                  </a:lnTo>
                  <a:lnTo>
                    <a:pt x="163892" y="270443"/>
                  </a:lnTo>
                  <a:lnTo>
                    <a:pt x="216898" y="261379"/>
                  </a:lnTo>
                  <a:lnTo>
                    <a:pt x="262433" y="261095"/>
                  </a:lnTo>
                  <a:lnTo>
                    <a:pt x="321197" y="272405"/>
                  </a:lnTo>
                  <a:lnTo>
                    <a:pt x="332358" y="2745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3237681" y="1045030"/>
              <a:ext cx="169683" cy="381807"/>
            </a:xfrm>
            <a:custGeom>
              <a:avLst/>
              <a:gdLst/>
              <a:ahLst/>
              <a:cxnLst/>
              <a:rect l="0" t="0" r="0" b="0"/>
              <a:pathLst>
                <a:path w="169683" h="381807">
                  <a:moveTo>
                    <a:pt x="32491" y="53348"/>
                  </a:moveTo>
                  <a:lnTo>
                    <a:pt x="25326" y="115675"/>
                  </a:lnTo>
                  <a:lnTo>
                    <a:pt x="17736" y="177240"/>
                  </a:lnTo>
                  <a:lnTo>
                    <a:pt x="10379" y="233516"/>
                  </a:lnTo>
                  <a:lnTo>
                    <a:pt x="8091" y="285389"/>
                  </a:lnTo>
                  <a:lnTo>
                    <a:pt x="3222" y="343884"/>
                  </a:lnTo>
                  <a:lnTo>
                    <a:pt x="0" y="381806"/>
                  </a:lnTo>
                  <a:lnTo>
                    <a:pt x="3729" y="326886"/>
                  </a:lnTo>
                  <a:lnTo>
                    <a:pt x="7702" y="268734"/>
                  </a:lnTo>
                  <a:lnTo>
                    <a:pt x="13965" y="218210"/>
                  </a:lnTo>
                  <a:lnTo>
                    <a:pt x="22244" y="156865"/>
                  </a:lnTo>
                  <a:lnTo>
                    <a:pt x="38113" y="95203"/>
                  </a:lnTo>
                  <a:lnTo>
                    <a:pt x="60751" y="37504"/>
                  </a:lnTo>
                  <a:lnTo>
                    <a:pt x="83394" y="10541"/>
                  </a:lnTo>
                  <a:lnTo>
                    <a:pt x="104425" y="1963"/>
                  </a:lnTo>
                  <a:lnTo>
                    <a:pt x="126407" y="0"/>
                  </a:lnTo>
                  <a:lnTo>
                    <a:pt x="142341" y="5291"/>
                  </a:lnTo>
                  <a:lnTo>
                    <a:pt x="161707" y="23083"/>
                  </a:lnTo>
                  <a:lnTo>
                    <a:pt x="168508" y="42979"/>
                  </a:lnTo>
                  <a:lnTo>
                    <a:pt x="169682" y="66307"/>
                  </a:lnTo>
                  <a:lnTo>
                    <a:pt x="159946" y="98382"/>
                  </a:lnTo>
                  <a:lnTo>
                    <a:pt x="134734" y="132776"/>
                  </a:lnTo>
                  <a:lnTo>
                    <a:pt x="113944" y="150128"/>
                  </a:lnTo>
                  <a:lnTo>
                    <a:pt x="106209" y="153002"/>
                  </a:lnTo>
                  <a:lnTo>
                    <a:pt x="90218" y="153729"/>
                  </a:lnTo>
                  <a:lnTo>
                    <a:pt x="85768" y="152628"/>
                  </a:lnTo>
                  <a:lnTo>
                    <a:pt x="83727" y="150970"/>
                  </a:lnTo>
                  <a:lnTo>
                    <a:pt x="82417" y="14488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488537" y="956921"/>
              <a:ext cx="110814" cy="291237"/>
            </a:xfrm>
            <a:custGeom>
              <a:avLst/>
              <a:gdLst/>
              <a:ahLst/>
              <a:cxnLst/>
              <a:rect l="0" t="0" r="0" b="0"/>
              <a:pathLst>
                <a:path w="110814" h="291237">
                  <a:moveTo>
                    <a:pt x="39588" y="0"/>
                  </a:moveTo>
                  <a:lnTo>
                    <a:pt x="28006" y="55161"/>
                  </a:lnTo>
                  <a:lnTo>
                    <a:pt x="20028" y="105821"/>
                  </a:lnTo>
                  <a:lnTo>
                    <a:pt x="11808" y="157402"/>
                  </a:lnTo>
                  <a:lnTo>
                    <a:pt x="442" y="216529"/>
                  </a:lnTo>
                  <a:lnTo>
                    <a:pt x="0" y="232145"/>
                  </a:lnTo>
                  <a:lnTo>
                    <a:pt x="1177" y="232427"/>
                  </a:lnTo>
                  <a:lnTo>
                    <a:pt x="47758" y="170047"/>
                  </a:lnTo>
                  <a:lnTo>
                    <a:pt x="82451" y="136753"/>
                  </a:lnTo>
                  <a:lnTo>
                    <a:pt x="89428" y="135547"/>
                  </a:lnTo>
                  <a:lnTo>
                    <a:pt x="95929" y="137517"/>
                  </a:lnTo>
                  <a:lnTo>
                    <a:pt x="102112" y="141604"/>
                  </a:lnTo>
                  <a:lnTo>
                    <a:pt x="106233" y="148952"/>
                  </a:lnTo>
                  <a:lnTo>
                    <a:pt x="110813" y="169443"/>
                  </a:lnTo>
                  <a:lnTo>
                    <a:pt x="104943" y="231287"/>
                  </a:lnTo>
                  <a:lnTo>
                    <a:pt x="89514" y="29123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3634989" y="1098378"/>
              <a:ext cx="142026" cy="400141"/>
            </a:xfrm>
            <a:custGeom>
              <a:avLst/>
              <a:gdLst/>
              <a:ahLst/>
              <a:cxnLst/>
              <a:rect l="0" t="0" r="0" b="0"/>
              <a:pathLst>
                <a:path w="142026" h="400141">
                  <a:moveTo>
                    <a:pt x="59556" y="0"/>
                  </a:moveTo>
                  <a:lnTo>
                    <a:pt x="53838" y="21779"/>
                  </a:lnTo>
                  <a:lnTo>
                    <a:pt x="45745" y="82882"/>
                  </a:lnTo>
                  <a:lnTo>
                    <a:pt x="43287" y="136233"/>
                  </a:lnTo>
                  <a:lnTo>
                    <a:pt x="45937" y="141673"/>
                  </a:lnTo>
                  <a:lnTo>
                    <a:pt x="50477" y="143450"/>
                  </a:lnTo>
                  <a:lnTo>
                    <a:pt x="56277" y="142786"/>
                  </a:lnTo>
                  <a:lnTo>
                    <a:pt x="77693" y="128600"/>
                  </a:lnTo>
                  <a:lnTo>
                    <a:pt x="119092" y="85560"/>
                  </a:lnTo>
                  <a:lnTo>
                    <a:pt x="134314" y="58944"/>
                  </a:lnTo>
                  <a:lnTo>
                    <a:pt x="137132" y="56863"/>
                  </a:lnTo>
                  <a:lnTo>
                    <a:pt x="139010" y="59173"/>
                  </a:lnTo>
                  <a:lnTo>
                    <a:pt x="142025" y="93872"/>
                  </a:lnTo>
                  <a:lnTo>
                    <a:pt x="136083" y="148067"/>
                  </a:lnTo>
                  <a:lnTo>
                    <a:pt x="134769" y="200497"/>
                  </a:lnTo>
                  <a:lnTo>
                    <a:pt x="133585" y="258828"/>
                  </a:lnTo>
                  <a:lnTo>
                    <a:pt x="125407" y="315825"/>
                  </a:lnTo>
                  <a:lnTo>
                    <a:pt x="119334" y="340997"/>
                  </a:lnTo>
                  <a:lnTo>
                    <a:pt x="105519" y="365563"/>
                  </a:lnTo>
                  <a:lnTo>
                    <a:pt x="81819" y="390431"/>
                  </a:lnTo>
                  <a:lnTo>
                    <a:pt x="74398" y="396198"/>
                  </a:lnTo>
                  <a:lnTo>
                    <a:pt x="56291" y="400140"/>
                  </a:lnTo>
                  <a:lnTo>
                    <a:pt x="46285" y="399897"/>
                  </a:lnTo>
                  <a:lnTo>
                    <a:pt x="27770" y="392230"/>
                  </a:lnTo>
                  <a:lnTo>
                    <a:pt x="18950" y="386303"/>
                  </a:lnTo>
                  <a:lnTo>
                    <a:pt x="6684" y="367389"/>
                  </a:lnTo>
                  <a:lnTo>
                    <a:pt x="0" y="345423"/>
                  </a:lnTo>
                  <a:lnTo>
                    <a:pt x="1309" y="3078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851777" y="1106699"/>
              <a:ext cx="75759" cy="196782"/>
            </a:xfrm>
            <a:custGeom>
              <a:avLst/>
              <a:gdLst/>
              <a:ahLst/>
              <a:cxnLst/>
              <a:rect l="0" t="0" r="0" b="0"/>
              <a:pathLst>
                <a:path w="75759" h="196782">
                  <a:moveTo>
                    <a:pt x="75758" y="0"/>
                  </a:moveTo>
                  <a:lnTo>
                    <a:pt x="22266" y="16000"/>
                  </a:lnTo>
                  <a:lnTo>
                    <a:pt x="7913" y="28376"/>
                  </a:lnTo>
                  <a:lnTo>
                    <a:pt x="2791" y="35560"/>
                  </a:lnTo>
                  <a:lnTo>
                    <a:pt x="301" y="43122"/>
                  </a:lnTo>
                  <a:lnTo>
                    <a:pt x="0" y="58922"/>
                  </a:lnTo>
                  <a:lnTo>
                    <a:pt x="5028" y="83411"/>
                  </a:lnTo>
                  <a:lnTo>
                    <a:pt x="14737" y="97476"/>
                  </a:lnTo>
                  <a:lnTo>
                    <a:pt x="39152" y="125990"/>
                  </a:lnTo>
                  <a:lnTo>
                    <a:pt x="51762" y="150127"/>
                  </a:lnTo>
                  <a:lnTo>
                    <a:pt x="52364" y="158332"/>
                  </a:lnTo>
                  <a:lnTo>
                    <a:pt x="48102" y="174846"/>
                  </a:lnTo>
                  <a:lnTo>
                    <a:pt x="35113" y="188965"/>
                  </a:lnTo>
                  <a:lnTo>
                    <a:pt x="26472" y="195319"/>
                  </a:lnTo>
                  <a:lnTo>
                    <a:pt x="19786" y="196781"/>
                  </a:lnTo>
                  <a:lnTo>
                    <a:pt x="14405" y="194982"/>
                  </a:lnTo>
                  <a:lnTo>
                    <a:pt x="9893" y="191009"/>
                  </a:lnTo>
                  <a:lnTo>
                    <a:pt x="7809" y="186512"/>
                  </a:lnTo>
                  <a:lnTo>
                    <a:pt x="9189" y="1664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963660" y="1073528"/>
              <a:ext cx="80371" cy="186085"/>
            </a:xfrm>
            <a:custGeom>
              <a:avLst/>
              <a:gdLst/>
              <a:ahLst/>
              <a:cxnLst/>
              <a:rect l="0" t="0" r="0" b="0"/>
              <a:pathLst>
                <a:path w="80371" h="186085">
                  <a:moveTo>
                    <a:pt x="22122" y="49814"/>
                  </a:moveTo>
                  <a:lnTo>
                    <a:pt x="30957" y="58648"/>
                  </a:lnTo>
                  <a:lnTo>
                    <a:pt x="35294" y="75313"/>
                  </a:lnTo>
                  <a:lnTo>
                    <a:pt x="35373" y="98129"/>
                  </a:lnTo>
                  <a:lnTo>
                    <a:pt x="19815" y="159636"/>
                  </a:lnTo>
                  <a:lnTo>
                    <a:pt x="6748" y="184877"/>
                  </a:lnTo>
                  <a:lnTo>
                    <a:pt x="3552" y="186084"/>
                  </a:lnTo>
                  <a:lnTo>
                    <a:pt x="1421" y="183190"/>
                  </a:lnTo>
                  <a:lnTo>
                    <a:pt x="0" y="177563"/>
                  </a:lnTo>
                  <a:lnTo>
                    <a:pt x="4363" y="137165"/>
                  </a:lnTo>
                  <a:lnTo>
                    <a:pt x="19494" y="80687"/>
                  </a:lnTo>
                  <a:lnTo>
                    <a:pt x="33236" y="20047"/>
                  </a:lnTo>
                  <a:lnTo>
                    <a:pt x="37853" y="12403"/>
                  </a:lnTo>
                  <a:lnTo>
                    <a:pt x="50379" y="1443"/>
                  </a:lnTo>
                  <a:lnTo>
                    <a:pt x="56677" y="0"/>
                  </a:lnTo>
                  <a:lnTo>
                    <a:pt x="62726" y="887"/>
                  </a:lnTo>
                  <a:lnTo>
                    <a:pt x="80370" y="820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067092" y="1143887"/>
              <a:ext cx="126717" cy="114905"/>
            </a:xfrm>
            <a:custGeom>
              <a:avLst/>
              <a:gdLst/>
              <a:ahLst/>
              <a:cxnLst/>
              <a:rect l="0" t="0" r="0" b="0"/>
              <a:pathLst>
                <a:path w="126717" h="114905">
                  <a:moveTo>
                    <a:pt x="110074" y="4418"/>
                  </a:moveTo>
                  <a:lnTo>
                    <a:pt x="96822" y="0"/>
                  </a:lnTo>
                  <a:lnTo>
                    <a:pt x="70912" y="1671"/>
                  </a:lnTo>
                  <a:lnTo>
                    <a:pt x="35667" y="17161"/>
                  </a:lnTo>
                  <a:lnTo>
                    <a:pt x="18757" y="27340"/>
                  </a:lnTo>
                  <a:lnTo>
                    <a:pt x="6927" y="40493"/>
                  </a:lnTo>
                  <a:lnTo>
                    <a:pt x="2478" y="47884"/>
                  </a:lnTo>
                  <a:lnTo>
                    <a:pt x="0" y="65957"/>
                  </a:lnTo>
                  <a:lnTo>
                    <a:pt x="2905" y="84469"/>
                  </a:lnTo>
                  <a:lnTo>
                    <a:pt x="10360" y="98860"/>
                  </a:lnTo>
                  <a:lnTo>
                    <a:pt x="24768" y="108954"/>
                  </a:lnTo>
                  <a:lnTo>
                    <a:pt x="33788" y="112940"/>
                  </a:lnTo>
                  <a:lnTo>
                    <a:pt x="53671" y="114904"/>
                  </a:lnTo>
                  <a:lnTo>
                    <a:pt x="99976" y="106253"/>
                  </a:lnTo>
                  <a:lnTo>
                    <a:pt x="126716" y="9594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178169" y="1164947"/>
              <a:ext cx="132135" cy="89210"/>
            </a:xfrm>
            <a:custGeom>
              <a:avLst/>
              <a:gdLst/>
              <a:ahLst/>
              <a:cxnLst/>
              <a:rect l="0" t="0" r="0" b="0"/>
              <a:pathLst>
                <a:path w="132135" h="89210">
                  <a:moveTo>
                    <a:pt x="73887" y="0"/>
                  </a:moveTo>
                  <a:lnTo>
                    <a:pt x="56217" y="0"/>
                  </a:lnTo>
                  <a:lnTo>
                    <a:pt x="42611" y="4931"/>
                  </a:lnTo>
                  <a:lnTo>
                    <a:pt x="18810" y="23163"/>
                  </a:lnTo>
                  <a:lnTo>
                    <a:pt x="1889" y="43537"/>
                  </a:lnTo>
                  <a:lnTo>
                    <a:pt x="0" y="50290"/>
                  </a:lnTo>
                  <a:lnTo>
                    <a:pt x="590" y="56640"/>
                  </a:lnTo>
                  <a:lnTo>
                    <a:pt x="2833" y="62723"/>
                  </a:lnTo>
                  <a:lnTo>
                    <a:pt x="8026" y="66779"/>
                  </a:lnTo>
                  <a:lnTo>
                    <a:pt x="23659" y="71285"/>
                  </a:lnTo>
                  <a:lnTo>
                    <a:pt x="85442" y="74573"/>
                  </a:lnTo>
                  <a:lnTo>
                    <a:pt x="93609" y="77452"/>
                  </a:lnTo>
                  <a:lnTo>
                    <a:pt x="105150" y="88048"/>
                  </a:lnTo>
                  <a:lnTo>
                    <a:pt x="109522" y="89209"/>
                  </a:lnTo>
                  <a:lnTo>
                    <a:pt x="113361" y="87209"/>
                  </a:lnTo>
                  <a:lnTo>
                    <a:pt x="132134" y="5824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4385678" y="981884"/>
              <a:ext cx="140973" cy="363386"/>
            </a:xfrm>
            <a:custGeom>
              <a:avLst/>
              <a:gdLst/>
              <a:ahLst/>
              <a:cxnLst/>
              <a:rect l="0" t="0" r="0" b="0"/>
              <a:pathLst>
                <a:path w="140973" h="363386">
                  <a:moveTo>
                    <a:pt x="41120" y="0"/>
                  </a:moveTo>
                  <a:lnTo>
                    <a:pt x="36702" y="56238"/>
                  </a:lnTo>
                  <a:lnTo>
                    <a:pt x="21560" y="119579"/>
                  </a:lnTo>
                  <a:lnTo>
                    <a:pt x="10581" y="170351"/>
                  </a:lnTo>
                  <a:lnTo>
                    <a:pt x="1974" y="222431"/>
                  </a:lnTo>
                  <a:lnTo>
                    <a:pt x="0" y="277440"/>
                  </a:lnTo>
                  <a:lnTo>
                    <a:pt x="4661" y="301747"/>
                  </a:lnTo>
                  <a:lnTo>
                    <a:pt x="13821" y="321795"/>
                  </a:lnTo>
                  <a:lnTo>
                    <a:pt x="27138" y="339951"/>
                  </a:lnTo>
                  <a:lnTo>
                    <a:pt x="44767" y="352336"/>
                  </a:lnTo>
                  <a:lnTo>
                    <a:pt x="66780" y="359997"/>
                  </a:lnTo>
                  <a:lnTo>
                    <a:pt x="106662" y="363385"/>
                  </a:lnTo>
                  <a:lnTo>
                    <a:pt x="140972" y="3578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014433" y="1112914"/>
              <a:ext cx="394249" cy="136032"/>
            </a:xfrm>
            <a:custGeom>
              <a:avLst/>
              <a:gdLst/>
              <a:ahLst/>
              <a:cxnLst/>
              <a:rect l="0" t="0" r="0" b="0"/>
              <a:pathLst>
                <a:path w="394249" h="136032">
                  <a:moveTo>
                    <a:pt x="19801" y="18749"/>
                  </a:moveTo>
                  <a:lnTo>
                    <a:pt x="13215" y="48369"/>
                  </a:lnTo>
                  <a:lnTo>
                    <a:pt x="5065" y="93156"/>
                  </a:lnTo>
                  <a:lnTo>
                    <a:pt x="0" y="110066"/>
                  </a:lnTo>
                  <a:lnTo>
                    <a:pt x="128" y="111986"/>
                  </a:lnTo>
                  <a:lnTo>
                    <a:pt x="26291" y="74468"/>
                  </a:lnTo>
                  <a:lnTo>
                    <a:pt x="38366" y="53749"/>
                  </a:lnTo>
                  <a:lnTo>
                    <a:pt x="67431" y="9848"/>
                  </a:lnTo>
                  <a:lnTo>
                    <a:pt x="70970" y="1720"/>
                  </a:lnTo>
                  <a:lnTo>
                    <a:pt x="73330" y="0"/>
                  </a:lnTo>
                  <a:lnTo>
                    <a:pt x="74902" y="2551"/>
                  </a:lnTo>
                  <a:lnTo>
                    <a:pt x="77864" y="64128"/>
                  </a:lnTo>
                  <a:lnTo>
                    <a:pt x="82898" y="80830"/>
                  </a:lnTo>
                  <a:lnTo>
                    <a:pt x="86829" y="87873"/>
                  </a:lnTo>
                  <a:lnTo>
                    <a:pt x="91299" y="90719"/>
                  </a:lnTo>
                  <a:lnTo>
                    <a:pt x="96128" y="90768"/>
                  </a:lnTo>
                  <a:lnTo>
                    <a:pt x="121581" y="77559"/>
                  </a:lnTo>
                  <a:lnTo>
                    <a:pt x="140771" y="62472"/>
                  </a:lnTo>
                  <a:lnTo>
                    <a:pt x="146676" y="61766"/>
                  </a:lnTo>
                  <a:lnTo>
                    <a:pt x="152461" y="64069"/>
                  </a:lnTo>
                  <a:lnTo>
                    <a:pt x="158168" y="68378"/>
                  </a:lnTo>
                  <a:lnTo>
                    <a:pt x="164508" y="83028"/>
                  </a:lnTo>
                  <a:lnTo>
                    <a:pt x="166198" y="92112"/>
                  </a:lnTo>
                  <a:lnTo>
                    <a:pt x="170099" y="99093"/>
                  </a:lnTo>
                  <a:lnTo>
                    <a:pt x="181830" y="109314"/>
                  </a:lnTo>
                  <a:lnTo>
                    <a:pt x="188841" y="110561"/>
                  </a:lnTo>
                  <a:lnTo>
                    <a:pt x="204028" y="107015"/>
                  </a:lnTo>
                  <a:lnTo>
                    <a:pt x="223755" y="94622"/>
                  </a:lnTo>
                  <a:lnTo>
                    <a:pt x="233106" y="82056"/>
                  </a:lnTo>
                  <a:lnTo>
                    <a:pt x="236894" y="74822"/>
                  </a:lnTo>
                  <a:lnTo>
                    <a:pt x="236645" y="70924"/>
                  </a:lnTo>
                  <a:lnTo>
                    <a:pt x="233706" y="69250"/>
                  </a:lnTo>
                  <a:lnTo>
                    <a:pt x="228973" y="69058"/>
                  </a:lnTo>
                  <a:lnTo>
                    <a:pt x="226742" y="71704"/>
                  </a:lnTo>
                  <a:lnTo>
                    <a:pt x="226728" y="82040"/>
                  </a:lnTo>
                  <a:lnTo>
                    <a:pt x="234735" y="93414"/>
                  </a:lnTo>
                  <a:lnTo>
                    <a:pt x="240754" y="99036"/>
                  </a:lnTo>
                  <a:lnTo>
                    <a:pt x="248464" y="101860"/>
                  </a:lnTo>
                  <a:lnTo>
                    <a:pt x="266893" y="102531"/>
                  </a:lnTo>
                  <a:lnTo>
                    <a:pt x="293643" y="93294"/>
                  </a:lnTo>
                  <a:lnTo>
                    <a:pt x="314719" y="78846"/>
                  </a:lnTo>
                  <a:lnTo>
                    <a:pt x="316266" y="77305"/>
                  </a:lnTo>
                  <a:lnTo>
                    <a:pt x="310588" y="80523"/>
                  </a:lnTo>
                  <a:lnTo>
                    <a:pt x="303749" y="90583"/>
                  </a:lnTo>
                  <a:lnTo>
                    <a:pt x="300632" y="97149"/>
                  </a:lnTo>
                  <a:lnTo>
                    <a:pt x="299633" y="111840"/>
                  </a:lnTo>
                  <a:lnTo>
                    <a:pt x="300661" y="119641"/>
                  </a:lnTo>
                  <a:lnTo>
                    <a:pt x="304120" y="125766"/>
                  </a:lnTo>
                  <a:lnTo>
                    <a:pt x="315360" y="135038"/>
                  </a:lnTo>
                  <a:lnTo>
                    <a:pt x="323165" y="136031"/>
                  </a:lnTo>
                  <a:lnTo>
                    <a:pt x="341699" y="132203"/>
                  </a:lnTo>
                  <a:lnTo>
                    <a:pt x="364091" y="119652"/>
                  </a:lnTo>
                  <a:lnTo>
                    <a:pt x="394248" y="9363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444766" y="940278"/>
              <a:ext cx="134182" cy="303645"/>
            </a:xfrm>
            <a:custGeom>
              <a:avLst/>
              <a:gdLst/>
              <a:ahLst/>
              <a:cxnLst/>
              <a:rect l="0" t="0" r="0" b="0"/>
              <a:pathLst>
                <a:path w="134182" h="303645">
                  <a:moveTo>
                    <a:pt x="88731" y="0"/>
                  </a:moveTo>
                  <a:lnTo>
                    <a:pt x="69171" y="58681"/>
                  </a:lnTo>
                  <a:lnTo>
                    <a:pt x="55428" y="111427"/>
                  </a:lnTo>
                  <a:lnTo>
                    <a:pt x="41576" y="171301"/>
                  </a:lnTo>
                  <a:lnTo>
                    <a:pt x="24936" y="232760"/>
                  </a:lnTo>
                  <a:lnTo>
                    <a:pt x="19389" y="253536"/>
                  </a:lnTo>
                  <a:lnTo>
                    <a:pt x="15691" y="258707"/>
                  </a:lnTo>
                  <a:lnTo>
                    <a:pt x="11376" y="260305"/>
                  </a:lnTo>
                  <a:lnTo>
                    <a:pt x="6650" y="259521"/>
                  </a:lnTo>
                  <a:lnTo>
                    <a:pt x="3500" y="255300"/>
                  </a:lnTo>
                  <a:lnTo>
                    <a:pt x="0" y="240748"/>
                  </a:lnTo>
                  <a:lnTo>
                    <a:pt x="1840" y="234464"/>
                  </a:lnTo>
                  <a:lnTo>
                    <a:pt x="5840" y="229350"/>
                  </a:lnTo>
                  <a:lnTo>
                    <a:pt x="11281" y="225016"/>
                  </a:lnTo>
                  <a:lnTo>
                    <a:pt x="27188" y="222666"/>
                  </a:lnTo>
                  <a:lnTo>
                    <a:pt x="85052" y="233545"/>
                  </a:lnTo>
                  <a:lnTo>
                    <a:pt x="107436" y="239708"/>
                  </a:lnTo>
                  <a:lnTo>
                    <a:pt x="123548" y="248611"/>
                  </a:lnTo>
                  <a:lnTo>
                    <a:pt x="128585" y="255424"/>
                  </a:lnTo>
                  <a:lnTo>
                    <a:pt x="134181" y="272855"/>
                  </a:lnTo>
                  <a:lnTo>
                    <a:pt x="131737" y="290464"/>
                  </a:lnTo>
                  <a:lnTo>
                    <a:pt x="128496" y="299042"/>
                  </a:lnTo>
                  <a:lnTo>
                    <a:pt x="125411" y="302913"/>
                  </a:lnTo>
                  <a:lnTo>
                    <a:pt x="122430" y="303644"/>
                  </a:lnTo>
                  <a:lnTo>
                    <a:pt x="113694" y="2995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625029" y="1056773"/>
              <a:ext cx="239288" cy="430360"/>
            </a:xfrm>
            <a:custGeom>
              <a:avLst/>
              <a:gdLst/>
              <a:ahLst/>
              <a:cxnLst/>
              <a:rect l="0" t="0" r="0" b="0"/>
              <a:pathLst>
                <a:path w="239288" h="430360">
                  <a:moveTo>
                    <a:pt x="0" y="0"/>
                  </a:moveTo>
                  <a:lnTo>
                    <a:pt x="19005" y="14211"/>
                  </a:lnTo>
                  <a:lnTo>
                    <a:pt x="30328" y="27581"/>
                  </a:lnTo>
                  <a:lnTo>
                    <a:pt x="34128" y="45234"/>
                  </a:lnTo>
                  <a:lnTo>
                    <a:pt x="26772" y="101906"/>
                  </a:lnTo>
                  <a:lnTo>
                    <a:pt x="27964" y="131280"/>
                  </a:lnTo>
                  <a:lnTo>
                    <a:pt x="29737" y="140220"/>
                  </a:lnTo>
                  <a:lnTo>
                    <a:pt x="35543" y="146180"/>
                  </a:lnTo>
                  <a:lnTo>
                    <a:pt x="54320" y="152802"/>
                  </a:lnTo>
                  <a:lnTo>
                    <a:pt x="112246" y="154888"/>
                  </a:lnTo>
                  <a:lnTo>
                    <a:pt x="149864" y="162260"/>
                  </a:lnTo>
                  <a:lnTo>
                    <a:pt x="180212" y="157894"/>
                  </a:lnTo>
                  <a:lnTo>
                    <a:pt x="198437" y="149996"/>
                  </a:lnTo>
                  <a:lnTo>
                    <a:pt x="210852" y="137856"/>
                  </a:lnTo>
                  <a:lnTo>
                    <a:pt x="215458" y="130736"/>
                  </a:lnTo>
                  <a:lnTo>
                    <a:pt x="214830" y="127838"/>
                  </a:lnTo>
                  <a:lnTo>
                    <a:pt x="210712" y="127755"/>
                  </a:lnTo>
                  <a:lnTo>
                    <a:pt x="204269" y="129549"/>
                  </a:lnTo>
                  <a:lnTo>
                    <a:pt x="199974" y="134443"/>
                  </a:lnTo>
                  <a:lnTo>
                    <a:pt x="195202" y="149743"/>
                  </a:lnTo>
                  <a:lnTo>
                    <a:pt x="192515" y="187984"/>
                  </a:lnTo>
                  <a:lnTo>
                    <a:pt x="196818" y="211138"/>
                  </a:lnTo>
                  <a:lnTo>
                    <a:pt x="218951" y="274290"/>
                  </a:lnTo>
                  <a:lnTo>
                    <a:pt x="237602" y="334673"/>
                  </a:lnTo>
                  <a:lnTo>
                    <a:pt x="239287" y="369237"/>
                  </a:lnTo>
                  <a:lnTo>
                    <a:pt x="236405" y="388774"/>
                  </a:lnTo>
                  <a:lnTo>
                    <a:pt x="229576" y="404237"/>
                  </a:lnTo>
                  <a:lnTo>
                    <a:pt x="225166" y="410949"/>
                  </a:lnTo>
                  <a:lnTo>
                    <a:pt x="212870" y="420873"/>
                  </a:lnTo>
                  <a:lnTo>
                    <a:pt x="197235" y="427440"/>
                  </a:lnTo>
                  <a:lnTo>
                    <a:pt x="177959" y="430359"/>
                  </a:lnTo>
                  <a:lnTo>
                    <a:pt x="159530" y="426726"/>
                  </a:lnTo>
                  <a:lnTo>
                    <a:pt x="136026" y="414284"/>
                  </a:lnTo>
                  <a:lnTo>
                    <a:pt x="129515" y="409326"/>
                  </a:lnTo>
                  <a:lnTo>
                    <a:pt x="126099" y="403247"/>
                  </a:lnTo>
                  <a:lnTo>
                    <a:pt x="124770" y="389096"/>
                  </a:lnTo>
                  <a:lnTo>
                    <a:pt x="127261" y="378492"/>
                  </a:lnTo>
                  <a:lnTo>
                    <a:pt x="133137" y="3661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6274071" y="1130434"/>
              <a:ext cx="160555" cy="317924"/>
            </a:xfrm>
            <a:custGeom>
              <a:avLst/>
              <a:gdLst/>
              <a:ahLst/>
              <a:cxnLst/>
              <a:rect l="0" t="0" r="0" b="0"/>
              <a:pathLst>
                <a:path w="160555" h="317924">
                  <a:moveTo>
                    <a:pt x="0" y="76118"/>
                  </a:moveTo>
                  <a:lnTo>
                    <a:pt x="13252" y="93787"/>
                  </a:lnTo>
                  <a:lnTo>
                    <a:pt x="19758" y="117255"/>
                  </a:lnTo>
                  <a:lnTo>
                    <a:pt x="23935" y="168687"/>
                  </a:lnTo>
                  <a:lnTo>
                    <a:pt x="22362" y="229789"/>
                  </a:lnTo>
                  <a:lnTo>
                    <a:pt x="16470" y="283732"/>
                  </a:lnTo>
                  <a:lnTo>
                    <a:pt x="12071" y="317923"/>
                  </a:lnTo>
                  <a:lnTo>
                    <a:pt x="12670" y="316833"/>
                  </a:lnTo>
                  <a:lnTo>
                    <a:pt x="25344" y="256127"/>
                  </a:lnTo>
                  <a:lnTo>
                    <a:pt x="36133" y="194167"/>
                  </a:lnTo>
                  <a:lnTo>
                    <a:pt x="43350" y="132470"/>
                  </a:lnTo>
                  <a:lnTo>
                    <a:pt x="55703" y="77135"/>
                  </a:lnTo>
                  <a:lnTo>
                    <a:pt x="65711" y="45087"/>
                  </a:lnTo>
                  <a:lnTo>
                    <a:pt x="78206" y="23187"/>
                  </a:lnTo>
                  <a:lnTo>
                    <a:pt x="93005" y="8522"/>
                  </a:lnTo>
                  <a:lnTo>
                    <a:pt x="100835" y="3317"/>
                  </a:lnTo>
                  <a:lnTo>
                    <a:pt x="116931" y="0"/>
                  </a:lnTo>
                  <a:lnTo>
                    <a:pt x="125107" y="409"/>
                  </a:lnTo>
                  <a:lnTo>
                    <a:pt x="132406" y="3456"/>
                  </a:lnTo>
                  <a:lnTo>
                    <a:pt x="145447" y="14238"/>
                  </a:lnTo>
                  <a:lnTo>
                    <a:pt x="158768" y="35902"/>
                  </a:lnTo>
                  <a:lnTo>
                    <a:pt x="160554" y="51772"/>
                  </a:lnTo>
                  <a:lnTo>
                    <a:pt x="157341" y="68071"/>
                  </a:lnTo>
                  <a:lnTo>
                    <a:pt x="145136" y="91917"/>
                  </a:lnTo>
                  <a:lnTo>
                    <a:pt x="135079" y="105021"/>
                  </a:lnTo>
                  <a:lnTo>
                    <a:pt x="128884" y="108331"/>
                  </a:lnTo>
                  <a:lnTo>
                    <a:pt x="114604" y="109542"/>
                  </a:lnTo>
                  <a:lnTo>
                    <a:pt x="109687" y="104873"/>
                  </a:lnTo>
                  <a:lnTo>
                    <a:pt x="104223" y="87357"/>
                  </a:lnTo>
                  <a:lnTo>
                    <a:pt x="99852" y="5115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6575646" y="981884"/>
              <a:ext cx="239293" cy="304868"/>
            </a:xfrm>
            <a:custGeom>
              <a:avLst/>
              <a:gdLst/>
              <a:ahLst/>
              <a:cxnLst/>
              <a:rect l="0" t="0" r="0" b="0"/>
              <a:pathLst>
                <a:path w="239293" h="304868">
                  <a:moveTo>
                    <a:pt x="39587" y="0"/>
                  </a:moveTo>
                  <a:lnTo>
                    <a:pt x="20027" y="58680"/>
                  </a:lnTo>
                  <a:lnTo>
                    <a:pt x="3517" y="121463"/>
                  </a:lnTo>
                  <a:lnTo>
                    <a:pt x="0" y="183120"/>
                  </a:lnTo>
                  <a:lnTo>
                    <a:pt x="2885" y="212366"/>
                  </a:lnTo>
                  <a:lnTo>
                    <a:pt x="12181" y="235843"/>
                  </a:lnTo>
                  <a:lnTo>
                    <a:pt x="26482" y="254598"/>
                  </a:lnTo>
                  <a:lnTo>
                    <a:pt x="45165" y="269097"/>
                  </a:lnTo>
                  <a:lnTo>
                    <a:pt x="68262" y="274308"/>
                  </a:lnTo>
                  <a:lnTo>
                    <a:pt x="93937" y="272618"/>
                  </a:lnTo>
                  <a:lnTo>
                    <a:pt x="132532" y="260346"/>
                  </a:lnTo>
                  <a:lnTo>
                    <a:pt x="153012" y="246997"/>
                  </a:lnTo>
                  <a:lnTo>
                    <a:pt x="166429" y="231818"/>
                  </a:lnTo>
                  <a:lnTo>
                    <a:pt x="171301" y="223887"/>
                  </a:lnTo>
                  <a:lnTo>
                    <a:pt x="171775" y="216751"/>
                  </a:lnTo>
                  <a:lnTo>
                    <a:pt x="169317" y="210144"/>
                  </a:lnTo>
                  <a:lnTo>
                    <a:pt x="164905" y="203891"/>
                  </a:lnTo>
                  <a:lnTo>
                    <a:pt x="158266" y="200646"/>
                  </a:lnTo>
                  <a:lnTo>
                    <a:pt x="141027" y="199507"/>
                  </a:lnTo>
                  <a:lnTo>
                    <a:pt x="114947" y="208481"/>
                  </a:lnTo>
                  <a:lnTo>
                    <a:pt x="89653" y="227268"/>
                  </a:lnTo>
                  <a:lnTo>
                    <a:pt x="84984" y="234723"/>
                  </a:lnTo>
                  <a:lnTo>
                    <a:pt x="82262" y="250402"/>
                  </a:lnTo>
                  <a:lnTo>
                    <a:pt x="85603" y="255692"/>
                  </a:lnTo>
                  <a:lnTo>
                    <a:pt x="91529" y="259219"/>
                  </a:lnTo>
                  <a:lnTo>
                    <a:pt x="117539" y="264183"/>
                  </a:lnTo>
                  <a:lnTo>
                    <a:pt x="159461" y="270278"/>
                  </a:lnTo>
                  <a:lnTo>
                    <a:pt x="183484" y="282150"/>
                  </a:lnTo>
                  <a:lnTo>
                    <a:pt x="202314" y="301796"/>
                  </a:lnTo>
                  <a:lnTo>
                    <a:pt x="209093" y="304748"/>
                  </a:lnTo>
                  <a:lnTo>
                    <a:pt x="216385" y="304867"/>
                  </a:lnTo>
                  <a:lnTo>
                    <a:pt x="239292" y="29955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6861850" y="1164947"/>
              <a:ext cx="335857" cy="158101"/>
            </a:xfrm>
            <a:custGeom>
              <a:avLst/>
              <a:gdLst/>
              <a:ahLst/>
              <a:cxnLst/>
              <a:rect l="0" t="0" r="0" b="0"/>
              <a:pathLst>
                <a:path w="335857" h="158101">
                  <a:moveTo>
                    <a:pt x="61262" y="0"/>
                  </a:moveTo>
                  <a:lnTo>
                    <a:pt x="41333" y="15135"/>
                  </a:lnTo>
                  <a:lnTo>
                    <a:pt x="15618" y="49354"/>
                  </a:lnTo>
                  <a:lnTo>
                    <a:pt x="1087" y="83097"/>
                  </a:lnTo>
                  <a:lnTo>
                    <a:pt x="0" y="102268"/>
                  </a:lnTo>
                  <a:lnTo>
                    <a:pt x="1005" y="112557"/>
                  </a:lnTo>
                  <a:lnTo>
                    <a:pt x="5373" y="120342"/>
                  </a:lnTo>
                  <a:lnTo>
                    <a:pt x="20089" y="131456"/>
                  </a:lnTo>
                  <a:lnTo>
                    <a:pt x="53583" y="138494"/>
                  </a:lnTo>
                  <a:lnTo>
                    <a:pt x="88368" y="131745"/>
                  </a:lnTo>
                  <a:lnTo>
                    <a:pt x="146045" y="107625"/>
                  </a:lnTo>
                  <a:lnTo>
                    <a:pt x="167436" y="88903"/>
                  </a:lnTo>
                  <a:lnTo>
                    <a:pt x="191230" y="57728"/>
                  </a:lnTo>
                  <a:lnTo>
                    <a:pt x="193212" y="50505"/>
                  </a:lnTo>
                  <a:lnTo>
                    <a:pt x="192683" y="43840"/>
                  </a:lnTo>
                  <a:lnTo>
                    <a:pt x="190482" y="37548"/>
                  </a:lnTo>
                  <a:lnTo>
                    <a:pt x="186240" y="34277"/>
                  </a:lnTo>
                  <a:lnTo>
                    <a:pt x="180638" y="33022"/>
                  </a:lnTo>
                  <a:lnTo>
                    <a:pt x="174131" y="33109"/>
                  </a:lnTo>
                  <a:lnTo>
                    <a:pt x="159504" y="40603"/>
                  </a:lnTo>
                  <a:lnTo>
                    <a:pt x="145606" y="53179"/>
                  </a:lnTo>
                  <a:lnTo>
                    <a:pt x="136347" y="68014"/>
                  </a:lnTo>
                  <a:lnTo>
                    <a:pt x="134081" y="83853"/>
                  </a:lnTo>
                  <a:lnTo>
                    <a:pt x="134772" y="91960"/>
                  </a:lnTo>
                  <a:lnTo>
                    <a:pt x="142935" y="105898"/>
                  </a:lnTo>
                  <a:lnTo>
                    <a:pt x="156733" y="117332"/>
                  </a:lnTo>
                  <a:lnTo>
                    <a:pt x="218102" y="138270"/>
                  </a:lnTo>
                  <a:lnTo>
                    <a:pt x="279304" y="152498"/>
                  </a:lnTo>
                  <a:lnTo>
                    <a:pt x="335856" y="1581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2596167" y="1531073"/>
              <a:ext cx="158101" cy="16643"/>
            </a:xfrm>
            <a:custGeom>
              <a:avLst/>
              <a:gdLst/>
              <a:ahLst/>
              <a:cxnLst/>
              <a:rect l="0" t="0" r="0" b="0"/>
              <a:pathLst>
                <a:path w="158101" h="16643">
                  <a:moveTo>
                    <a:pt x="0" y="0"/>
                  </a:moveTo>
                  <a:lnTo>
                    <a:pt x="54309" y="2465"/>
                  </a:lnTo>
                  <a:lnTo>
                    <a:pt x="108526" y="11582"/>
                  </a:lnTo>
                  <a:lnTo>
                    <a:pt x="158100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3236888" y="1616212"/>
              <a:ext cx="224669" cy="176001"/>
            </a:xfrm>
            <a:custGeom>
              <a:avLst/>
              <a:gdLst/>
              <a:ahLst/>
              <a:cxnLst/>
              <a:rect l="0" t="0" r="0" b="0"/>
              <a:pathLst>
                <a:path w="224669" h="176001">
                  <a:moveTo>
                    <a:pt x="0" y="139529"/>
                  </a:moveTo>
                  <a:lnTo>
                    <a:pt x="19005" y="131962"/>
                  </a:lnTo>
                  <a:lnTo>
                    <a:pt x="77981" y="91057"/>
                  </a:lnTo>
                  <a:lnTo>
                    <a:pt x="137735" y="46439"/>
                  </a:lnTo>
                  <a:lnTo>
                    <a:pt x="160900" y="22572"/>
                  </a:lnTo>
                  <a:lnTo>
                    <a:pt x="163665" y="15330"/>
                  </a:lnTo>
                  <a:lnTo>
                    <a:pt x="163659" y="8653"/>
                  </a:lnTo>
                  <a:lnTo>
                    <a:pt x="161806" y="2352"/>
                  </a:lnTo>
                  <a:lnTo>
                    <a:pt x="158721" y="0"/>
                  </a:lnTo>
                  <a:lnTo>
                    <a:pt x="154816" y="282"/>
                  </a:lnTo>
                  <a:lnTo>
                    <a:pt x="150363" y="2319"/>
                  </a:lnTo>
                  <a:lnTo>
                    <a:pt x="135262" y="22855"/>
                  </a:lnTo>
                  <a:lnTo>
                    <a:pt x="111234" y="83120"/>
                  </a:lnTo>
                  <a:lnTo>
                    <a:pt x="104560" y="117679"/>
                  </a:lnTo>
                  <a:lnTo>
                    <a:pt x="105951" y="137214"/>
                  </a:lnTo>
                  <a:lnTo>
                    <a:pt x="114582" y="155143"/>
                  </a:lnTo>
                  <a:lnTo>
                    <a:pt x="120767" y="163806"/>
                  </a:lnTo>
                  <a:lnTo>
                    <a:pt x="128588" y="169582"/>
                  </a:lnTo>
                  <a:lnTo>
                    <a:pt x="147141" y="176000"/>
                  </a:lnTo>
                  <a:lnTo>
                    <a:pt x="170180" y="173921"/>
                  </a:lnTo>
                  <a:lnTo>
                    <a:pt x="193055" y="165909"/>
                  </a:lnTo>
                  <a:lnTo>
                    <a:pt x="224668" y="13952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3520061" y="1447862"/>
              <a:ext cx="274338" cy="373746"/>
            </a:xfrm>
            <a:custGeom>
              <a:avLst/>
              <a:gdLst/>
              <a:ahLst/>
              <a:cxnLst/>
              <a:rect l="0" t="0" r="0" b="0"/>
              <a:pathLst>
                <a:path w="274338" h="373746">
                  <a:moveTo>
                    <a:pt x="49669" y="0"/>
                  </a:moveTo>
                  <a:lnTo>
                    <a:pt x="37307" y="21779"/>
                  </a:lnTo>
                  <a:lnTo>
                    <a:pt x="19290" y="82882"/>
                  </a:lnTo>
                  <a:lnTo>
                    <a:pt x="9725" y="140650"/>
                  </a:lnTo>
                  <a:lnTo>
                    <a:pt x="1696" y="199234"/>
                  </a:lnTo>
                  <a:lnTo>
                    <a:pt x="0" y="256966"/>
                  </a:lnTo>
                  <a:lnTo>
                    <a:pt x="1668" y="299882"/>
                  </a:lnTo>
                  <a:lnTo>
                    <a:pt x="8611" y="324974"/>
                  </a:lnTo>
                  <a:lnTo>
                    <a:pt x="20326" y="341056"/>
                  </a:lnTo>
                  <a:lnTo>
                    <a:pt x="27333" y="346639"/>
                  </a:lnTo>
                  <a:lnTo>
                    <a:pt x="34778" y="349437"/>
                  </a:lnTo>
                  <a:lnTo>
                    <a:pt x="50447" y="350080"/>
                  </a:lnTo>
                  <a:lnTo>
                    <a:pt x="79280" y="336409"/>
                  </a:lnTo>
                  <a:lnTo>
                    <a:pt x="106828" y="305957"/>
                  </a:lnTo>
                  <a:lnTo>
                    <a:pt x="128140" y="272074"/>
                  </a:lnTo>
                  <a:lnTo>
                    <a:pt x="130644" y="262744"/>
                  </a:lnTo>
                  <a:lnTo>
                    <a:pt x="130465" y="254675"/>
                  </a:lnTo>
                  <a:lnTo>
                    <a:pt x="128496" y="247447"/>
                  </a:lnTo>
                  <a:lnTo>
                    <a:pt x="124410" y="244477"/>
                  </a:lnTo>
                  <a:lnTo>
                    <a:pt x="118912" y="244346"/>
                  </a:lnTo>
                  <a:lnTo>
                    <a:pt x="112473" y="246108"/>
                  </a:lnTo>
                  <a:lnTo>
                    <a:pt x="100387" y="260393"/>
                  </a:lnTo>
                  <a:lnTo>
                    <a:pt x="75432" y="318150"/>
                  </a:lnTo>
                  <a:lnTo>
                    <a:pt x="72391" y="328594"/>
                  </a:lnTo>
                  <a:lnTo>
                    <a:pt x="73944" y="347597"/>
                  </a:lnTo>
                  <a:lnTo>
                    <a:pt x="76947" y="356547"/>
                  </a:lnTo>
                  <a:lnTo>
                    <a:pt x="82647" y="363438"/>
                  </a:lnTo>
                  <a:lnTo>
                    <a:pt x="98843" y="373561"/>
                  </a:lnTo>
                  <a:lnTo>
                    <a:pt x="123300" y="373745"/>
                  </a:lnTo>
                  <a:lnTo>
                    <a:pt x="170948" y="363214"/>
                  </a:lnTo>
                  <a:lnTo>
                    <a:pt x="231600" y="322186"/>
                  </a:lnTo>
                  <a:lnTo>
                    <a:pt x="274337" y="2745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3726465" y="1664210"/>
              <a:ext cx="126181" cy="146785"/>
            </a:xfrm>
            <a:custGeom>
              <a:avLst/>
              <a:gdLst/>
              <a:ahLst/>
              <a:cxnLst/>
              <a:rect l="0" t="0" r="0" b="0"/>
              <a:pathLst>
                <a:path w="126181" h="146785">
                  <a:moveTo>
                    <a:pt x="101217" y="0"/>
                  </a:moveTo>
                  <a:lnTo>
                    <a:pt x="69851" y="8492"/>
                  </a:lnTo>
                  <a:lnTo>
                    <a:pt x="30998" y="38306"/>
                  </a:lnTo>
                  <a:lnTo>
                    <a:pt x="3148" y="88068"/>
                  </a:lnTo>
                  <a:lnTo>
                    <a:pt x="0" y="109100"/>
                  </a:lnTo>
                  <a:lnTo>
                    <a:pt x="2607" y="128926"/>
                  </a:lnTo>
                  <a:lnTo>
                    <a:pt x="9930" y="143901"/>
                  </a:lnTo>
                  <a:lnTo>
                    <a:pt x="18170" y="146784"/>
                  </a:lnTo>
                  <a:lnTo>
                    <a:pt x="42118" y="145058"/>
                  </a:lnTo>
                  <a:lnTo>
                    <a:pt x="61391" y="138127"/>
                  </a:lnTo>
                  <a:lnTo>
                    <a:pt x="100527" y="112358"/>
                  </a:lnTo>
                  <a:lnTo>
                    <a:pt x="126180" y="832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3841449" y="1497789"/>
              <a:ext cx="577029" cy="315737"/>
            </a:xfrm>
            <a:custGeom>
              <a:avLst/>
              <a:gdLst/>
              <a:ahLst/>
              <a:cxnLst/>
              <a:rect l="0" t="0" r="0" b="0"/>
              <a:pathLst>
                <a:path w="577029" h="315737">
                  <a:moveTo>
                    <a:pt x="69444" y="0"/>
                  </a:moveTo>
                  <a:lnTo>
                    <a:pt x="49884" y="58680"/>
                  </a:lnTo>
                  <a:lnTo>
                    <a:pt x="33373" y="119793"/>
                  </a:lnTo>
                  <a:lnTo>
                    <a:pt x="21981" y="174811"/>
                  </a:lnTo>
                  <a:lnTo>
                    <a:pt x="13199" y="229300"/>
                  </a:lnTo>
                  <a:lnTo>
                    <a:pt x="0" y="278526"/>
                  </a:lnTo>
                  <a:lnTo>
                    <a:pt x="34" y="281838"/>
                  </a:lnTo>
                  <a:lnTo>
                    <a:pt x="1906" y="280348"/>
                  </a:lnTo>
                  <a:lnTo>
                    <a:pt x="18196" y="260219"/>
                  </a:lnTo>
                  <a:lnTo>
                    <a:pt x="38233" y="243934"/>
                  </a:lnTo>
                  <a:lnTo>
                    <a:pt x="66154" y="231815"/>
                  </a:lnTo>
                  <a:lnTo>
                    <a:pt x="74647" y="231282"/>
                  </a:lnTo>
                  <a:lnTo>
                    <a:pt x="89015" y="235620"/>
                  </a:lnTo>
                  <a:lnTo>
                    <a:pt x="111917" y="252876"/>
                  </a:lnTo>
                  <a:lnTo>
                    <a:pt x="127435" y="275556"/>
                  </a:lnTo>
                  <a:lnTo>
                    <a:pt x="129734" y="294129"/>
                  </a:lnTo>
                  <a:lnTo>
                    <a:pt x="129053" y="304260"/>
                  </a:lnTo>
                  <a:lnTo>
                    <a:pt x="130448" y="308240"/>
                  </a:lnTo>
                  <a:lnTo>
                    <a:pt x="133228" y="308119"/>
                  </a:lnTo>
                  <a:lnTo>
                    <a:pt x="141247" y="300589"/>
                  </a:lnTo>
                  <a:lnTo>
                    <a:pt x="187678" y="241026"/>
                  </a:lnTo>
                  <a:lnTo>
                    <a:pt x="215834" y="220680"/>
                  </a:lnTo>
                  <a:lnTo>
                    <a:pt x="247599" y="211775"/>
                  </a:lnTo>
                  <a:lnTo>
                    <a:pt x="276016" y="213554"/>
                  </a:lnTo>
                  <a:lnTo>
                    <a:pt x="291000" y="220037"/>
                  </a:lnTo>
                  <a:lnTo>
                    <a:pt x="297585" y="224354"/>
                  </a:lnTo>
                  <a:lnTo>
                    <a:pt x="298276" y="227232"/>
                  </a:lnTo>
                  <a:lnTo>
                    <a:pt x="295039" y="229151"/>
                  </a:lnTo>
                  <a:lnTo>
                    <a:pt x="267688" y="236648"/>
                  </a:lnTo>
                  <a:lnTo>
                    <a:pt x="254323" y="246635"/>
                  </a:lnTo>
                  <a:lnTo>
                    <a:pt x="248170" y="253181"/>
                  </a:lnTo>
                  <a:lnTo>
                    <a:pt x="244993" y="262168"/>
                  </a:lnTo>
                  <a:lnTo>
                    <a:pt x="243928" y="284481"/>
                  </a:lnTo>
                  <a:lnTo>
                    <a:pt x="246788" y="294129"/>
                  </a:lnTo>
                  <a:lnTo>
                    <a:pt x="257362" y="309781"/>
                  </a:lnTo>
                  <a:lnTo>
                    <a:pt x="264989" y="313769"/>
                  </a:lnTo>
                  <a:lnTo>
                    <a:pt x="283326" y="315736"/>
                  </a:lnTo>
                  <a:lnTo>
                    <a:pt x="301338" y="311062"/>
                  </a:lnTo>
                  <a:lnTo>
                    <a:pt x="324606" y="298035"/>
                  </a:lnTo>
                  <a:lnTo>
                    <a:pt x="331084" y="292995"/>
                  </a:lnTo>
                  <a:lnTo>
                    <a:pt x="340746" y="277533"/>
                  </a:lnTo>
                  <a:lnTo>
                    <a:pt x="347198" y="257409"/>
                  </a:lnTo>
                  <a:lnTo>
                    <a:pt x="349906" y="221939"/>
                  </a:lnTo>
                  <a:lnTo>
                    <a:pt x="347262" y="202190"/>
                  </a:lnTo>
                  <a:lnTo>
                    <a:pt x="340540" y="186633"/>
                  </a:lnTo>
                  <a:lnTo>
                    <a:pt x="336159" y="179895"/>
                  </a:lnTo>
                  <a:lnTo>
                    <a:pt x="331389" y="177253"/>
                  </a:lnTo>
                  <a:lnTo>
                    <a:pt x="326360" y="177341"/>
                  </a:lnTo>
                  <a:lnTo>
                    <a:pt x="321158" y="179248"/>
                  </a:lnTo>
                  <a:lnTo>
                    <a:pt x="318615" y="183293"/>
                  </a:lnTo>
                  <a:lnTo>
                    <a:pt x="318254" y="195184"/>
                  </a:lnTo>
                  <a:lnTo>
                    <a:pt x="327667" y="217473"/>
                  </a:lnTo>
                  <a:lnTo>
                    <a:pt x="342001" y="228559"/>
                  </a:lnTo>
                  <a:lnTo>
                    <a:pt x="376920" y="243209"/>
                  </a:lnTo>
                  <a:lnTo>
                    <a:pt x="411001" y="243311"/>
                  </a:lnTo>
                  <a:lnTo>
                    <a:pt x="461159" y="237836"/>
                  </a:lnTo>
                  <a:lnTo>
                    <a:pt x="478070" y="243156"/>
                  </a:lnTo>
                  <a:lnTo>
                    <a:pt x="482394" y="248088"/>
                  </a:lnTo>
                  <a:lnTo>
                    <a:pt x="484353" y="254150"/>
                  </a:lnTo>
                  <a:lnTo>
                    <a:pt x="489688" y="288225"/>
                  </a:lnTo>
                  <a:lnTo>
                    <a:pt x="495687" y="294776"/>
                  </a:lnTo>
                  <a:lnTo>
                    <a:pt x="514680" y="302055"/>
                  </a:lnTo>
                  <a:lnTo>
                    <a:pt x="533600" y="302825"/>
                  </a:lnTo>
                  <a:lnTo>
                    <a:pt x="551255" y="301934"/>
                  </a:lnTo>
                  <a:lnTo>
                    <a:pt x="575327" y="306430"/>
                  </a:lnTo>
                  <a:lnTo>
                    <a:pt x="577028" y="30787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4443440" y="1664210"/>
              <a:ext cx="5719" cy="116495"/>
            </a:xfrm>
            <a:custGeom>
              <a:avLst/>
              <a:gdLst/>
              <a:ahLst/>
              <a:cxnLst/>
              <a:rect l="0" t="0" r="0" b="0"/>
              <a:pathLst>
                <a:path w="5719" h="116495">
                  <a:moveTo>
                    <a:pt x="0" y="0"/>
                  </a:moveTo>
                  <a:lnTo>
                    <a:pt x="5718" y="21778"/>
                  </a:lnTo>
                  <a:lnTo>
                    <a:pt x="5341" y="66213"/>
                  </a:lnTo>
                  <a:lnTo>
                    <a:pt x="0" y="1164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4468403" y="1617209"/>
              <a:ext cx="282917" cy="219471"/>
            </a:xfrm>
            <a:custGeom>
              <a:avLst/>
              <a:gdLst/>
              <a:ahLst/>
              <a:cxnLst/>
              <a:rect l="0" t="0" r="0" b="0"/>
              <a:pathLst>
                <a:path w="282917" h="219471">
                  <a:moveTo>
                    <a:pt x="0" y="105248"/>
                  </a:moveTo>
                  <a:lnTo>
                    <a:pt x="6643" y="48475"/>
                  </a:lnTo>
                  <a:lnTo>
                    <a:pt x="15118" y="17954"/>
                  </a:lnTo>
                  <a:lnTo>
                    <a:pt x="23977" y="2964"/>
                  </a:lnTo>
                  <a:lnTo>
                    <a:pt x="29853" y="76"/>
                  </a:lnTo>
                  <a:lnTo>
                    <a:pt x="36545" y="0"/>
                  </a:lnTo>
                  <a:lnTo>
                    <a:pt x="50451" y="4847"/>
                  </a:lnTo>
                  <a:lnTo>
                    <a:pt x="108573" y="44422"/>
                  </a:lnTo>
                  <a:lnTo>
                    <a:pt x="150970" y="73111"/>
                  </a:lnTo>
                  <a:lnTo>
                    <a:pt x="153347" y="76427"/>
                  </a:lnTo>
                  <a:lnTo>
                    <a:pt x="152158" y="79562"/>
                  </a:lnTo>
                  <a:lnTo>
                    <a:pt x="148591" y="82576"/>
                  </a:lnTo>
                  <a:lnTo>
                    <a:pt x="86028" y="115732"/>
                  </a:lnTo>
                  <a:lnTo>
                    <a:pt x="60931" y="139173"/>
                  </a:lnTo>
                  <a:lnTo>
                    <a:pt x="50811" y="155459"/>
                  </a:lnTo>
                  <a:lnTo>
                    <a:pt x="49591" y="163685"/>
                  </a:lnTo>
                  <a:lnTo>
                    <a:pt x="53168" y="180222"/>
                  </a:lnTo>
                  <a:lnTo>
                    <a:pt x="63386" y="194351"/>
                  </a:lnTo>
                  <a:lnTo>
                    <a:pt x="77173" y="205870"/>
                  </a:lnTo>
                  <a:lnTo>
                    <a:pt x="92547" y="214072"/>
                  </a:lnTo>
                  <a:lnTo>
                    <a:pt x="134465" y="219470"/>
                  </a:lnTo>
                  <a:lnTo>
                    <a:pt x="191833" y="214857"/>
                  </a:lnTo>
                  <a:lnTo>
                    <a:pt x="245992" y="206967"/>
                  </a:lnTo>
                  <a:lnTo>
                    <a:pt x="282916" y="19678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5065027" y="1605962"/>
              <a:ext cx="152271" cy="178689"/>
            </a:xfrm>
            <a:custGeom>
              <a:avLst/>
              <a:gdLst/>
              <a:ahLst/>
              <a:cxnLst/>
              <a:rect l="0" t="0" r="0" b="0"/>
              <a:pathLst>
                <a:path w="152271" h="178689">
                  <a:moveTo>
                    <a:pt x="102344" y="0"/>
                  </a:moveTo>
                  <a:lnTo>
                    <a:pt x="62017" y="11517"/>
                  </a:lnTo>
                  <a:lnTo>
                    <a:pt x="45589" y="21761"/>
                  </a:lnTo>
                  <a:lnTo>
                    <a:pt x="32124" y="35560"/>
                  </a:lnTo>
                  <a:lnTo>
                    <a:pt x="9338" y="80304"/>
                  </a:lnTo>
                  <a:lnTo>
                    <a:pt x="0" y="119127"/>
                  </a:lnTo>
                  <a:lnTo>
                    <a:pt x="768" y="142936"/>
                  </a:lnTo>
                  <a:lnTo>
                    <a:pt x="9122" y="160914"/>
                  </a:lnTo>
                  <a:lnTo>
                    <a:pt x="15233" y="168297"/>
                  </a:lnTo>
                  <a:lnTo>
                    <a:pt x="31885" y="176501"/>
                  </a:lnTo>
                  <a:lnTo>
                    <a:pt x="41503" y="178688"/>
                  </a:lnTo>
                  <a:lnTo>
                    <a:pt x="77126" y="172932"/>
                  </a:lnTo>
                  <a:lnTo>
                    <a:pt x="134875" y="143829"/>
                  </a:lnTo>
                  <a:lnTo>
                    <a:pt x="152270" y="1331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5226197" y="1464505"/>
              <a:ext cx="207449" cy="322663"/>
            </a:xfrm>
            <a:custGeom>
              <a:avLst/>
              <a:gdLst/>
              <a:ahLst/>
              <a:cxnLst/>
              <a:rect l="0" t="0" r="0" b="0"/>
              <a:pathLst>
                <a:path w="207449" h="322663">
                  <a:moveTo>
                    <a:pt x="49348" y="0"/>
                  </a:moveTo>
                  <a:lnTo>
                    <a:pt x="24682" y="58382"/>
                  </a:lnTo>
                  <a:lnTo>
                    <a:pt x="10234" y="110651"/>
                  </a:lnTo>
                  <a:lnTo>
                    <a:pt x="2352" y="165822"/>
                  </a:lnTo>
                  <a:lnTo>
                    <a:pt x="0" y="223728"/>
                  </a:lnTo>
                  <a:lnTo>
                    <a:pt x="3953" y="271121"/>
                  </a:lnTo>
                  <a:lnTo>
                    <a:pt x="13454" y="287227"/>
                  </a:lnTo>
                  <a:lnTo>
                    <a:pt x="19872" y="294111"/>
                  </a:lnTo>
                  <a:lnTo>
                    <a:pt x="28773" y="297775"/>
                  </a:lnTo>
                  <a:lnTo>
                    <a:pt x="50989" y="299382"/>
                  </a:lnTo>
                  <a:lnTo>
                    <a:pt x="73808" y="292083"/>
                  </a:lnTo>
                  <a:lnTo>
                    <a:pt x="118590" y="264796"/>
                  </a:lnTo>
                  <a:lnTo>
                    <a:pt x="143110" y="236455"/>
                  </a:lnTo>
                  <a:lnTo>
                    <a:pt x="148651" y="217887"/>
                  </a:lnTo>
                  <a:lnTo>
                    <a:pt x="148834" y="209053"/>
                  </a:lnTo>
                  <a:lnTo>
                    <a:pt x="145258" y="204088"/>
                  </a:lnTo>
                  <a:lnTo>
                    <a:pt x="139176" y="201702"/>
                  </a:lnTo>
                  <a:lnTo>
                    <a:pt x="131422" y="201036"/>
                  </a:lnTo>
                  <a:lnTo>
                    <a:pt x="117877" y="205228"/>
                  </a:lnTo>
                  <a:lnTo>
                    <a:pt x="94114" y="222985"/>
                  </a:lnTo>
                  <a:lnTo>
                    <a:pt x="81617" y="243277"/>
                  </a:lnTo>
                  <a:lnTo>
                    <a:pt x="81030" y="250018"/>
                  </a:lnTo>
                  <a:lnTo>
                    <a:pt x="85310" y="262438"/>
                  </a:lnTo>
                  <a:lnTo>
                    <a:pt x="89040" y="264641"/>
                  </a:lnTo>
                  <a:lnTo>
                    <a:pt x="93376" y="264261"/>
                  </a:lnTo>
                  <a:lnTo>
                    <a:pt x="118038" y="250364"/>
                  </a:lnTo>
                  <a:lnTo>
                    <a:pt x="128570" y="237937"/>
                  </a:lnTo>
                  <a:lnTo>
                    <a:pt x="132673" y="230740"/>
                  </a:lnTo>
                  <a:lnTo>
                    <a:pt x="137258" y="228716"/>
                  </a:lnTo>
                  <a:lnTo>
                    <a:pt x="142163" y="230140"/>
                  </a:lnTo>
                  <a:lnTo>
                    <a:pt x="147283" y="233864"/>
                  </a:lnTo>
                  <a:lnTo>
                    <a:pt x="152971" y="247862"/>
                  </a:lnTo>
                  <a:lnTo>
                    <a:pt x="159587" y="305988"/>
                  </a:lnTo>
                  <a:lnTo>
                    <a:pt x="161672" y="314939"/>
                  </a:lnTo>
                  <a:lnTo>
                    <a:pt x="166761" y="319982"/>
                  </a:lnTo>
                  <a:lnTo>
                    <a:pt x="173851" y="322419"/>
                  </a:lnTo>
                  <a:lnTo>
                    <a:pt x="188817" y="322662"/>
                  </a:lnTo>
                  <a:lnTo>
                    <a:pt x="207448" y="31619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5495337" y="1605962"/>
              <a:ext cx="155917" cy="210154"/>
            </a:xfrm>
            <a:custGeom>
              <a:avLst/>
              <a:gdLst/>
              <a:ahLst/>
              <a:cxnLst/>
              <a:rect l="0" t="0" r="0" b="0"/>
              <a:pathLst>
                <a:path w="155917" h="210154">
                  <a:moveTo>
                    <a:pt x="54802" y="0"/>
                  </a:moveTo>
                  <a:lnTo>
                    <a:pt x="11156" y="45496"/>
                  </a:lnTo>
                  <a:lnTo>
                    <a:pt x="3660" y="59977"/>
                  </a:lnTo>
                  <a:lnTo>
                    <a:pt x="2179" y="75658"/>
                  </a:lnTo>
                  <a:lnTo>
                    <a:pt x="3078" y="83723"/>
                  </a:lnTo>
                  <a:lnTo>
                    <a:pt x="11473" y="100080"/>
                  </a:lnTo>
                  <a:lnTo>
                    <a:pt x="65058" y="159787"/>
                  </a:lnTo>
                  <a:lnTo>
                    <a:pt x="76619" y="171485"/>
                  </a:lnTo>
                  <a:lnTo>
                    <a:pt x="78592" y="178118"/>
                  </a:lnTo>
                  <a:lnTo>
                    <a:pt x="75854" y="192885"/>
                  </a:lnTo>
                  <a:lnTo>
                    <a:pt x="70686" y="198857"/>
                  </a:lnTo>
                  <a:lnTo>
                    <a:pt x="55081" y="207957"/>
                  </a:lnTo>
                  <a:lnTo>
                    <a:pt x="38284" y="210153"/>
                  </a:lnTo>
                  <a:lnTo>
                    <a:pt x="29922" y="209444"/>
                  </a:lnTo>
                  <a:lnTo>
                    <a:pt x="15699" y="201260"/>
                  </a:lnTo>
                  <a:lnTo>
                    <a:pt x="9318" y="195194"/>
                  </a:lnTo>
                  <a:lnTo>
                    <a:pt x="2227" y="178593"/>
                  </a:lnTo>
                  <a:lnTo>
                    <a:pt x="0" y="159812"/>
                  </a:lnTo>
                  <a:lnTo>
                    <a:pt x="2093" y="142219"/>
                  </a:lnTo>
                  <a:lnTo>
                    <a:pt x="17613" y="108324"/>
                  </a:lnTo>
                  <a:lnTo>
                    <a:pt x="43924" y="71006"/>
                  </a:lnTo>
                  <a:lnTo>
                    <a:pt x="88592" y="36204"/>
                  </a:lnTo>
                  <a:lnTo>
                    <a:pt x="142930" y="10806"/>
                  </a:lnTo>
                  <a:lnTo>
                    <a:pt x="155916" y="6652"/>
                  </a:lnTo>
                  <a:lnTo>
                    <a:pt x="155496" y="8133"/>
                  </a:lnTo>
                  <a:lnTo>
                    <a:pt x="111680" y="45621"/>
                  </a:lnTo>
                  <a:lnTo>
                    <a:pt x="103812" y="60032"/>
                  </a:lnTo>
                  <a:lnTo>
                    <a:pt x="102164" y="75683"/>
                  </a:lnTo>
                  <a:lnTo>
                    <a:pt x="105437" y="91884"/>
                  </a:lnTo>
                  <a:lnTo>
                    <a:pt x="133014" y="140564"/>
                  </a:lnTo>
                  <a:lnTo>
                    <a:pt x="143804" y="153696"/>
                  </a:lnTo>
                  <a:lnTo>
                    <a:pt x="149832" y="170628"/>
                  </a:lnTo>
                  <a:lnTo>
                    <a:pt x="151440" y="180320"/>
                  </a:lnTo>
                  <a:lnTo>
                    <a:pt x="148813" y="187707"/>
                  </a:lnTo>
                  <a:lnTo>
                    <a:pt x="143364" y="193555"/>
                  </a:lnTo>
                  <a:lnTo>
                    <a:pt x="136033" y="198379"/>
                  </a:lnTo>
                  <a:lnTo>
                    <a:pt x="129296" y="198821"/>
                  </a:lnTo>
                  <a:lnTo>
                    <a:pt x="122956" y="196342"/>
                  </a:lnTo>
                  <a:lnTo>
                    <a:pt x="116880" y="191916"/>
                  </a:lnTo>
                  <a:lnTo>
                    <a:pt x="113754" y="185267"/>
                  </a:lnTo>
                  <a:lnTo>
                    <a:pt x="112746" y="168017"/>
                  </a:lnTo>
                  <a:lnTo>
                    <a:pt x="115380" y="155419"/>
                  </a:lnTo>
                  <a:lnTo>
                    <a:pt x="121371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5796777" y="1618214"/>
              <a:ext cx="844555" cy="161605"/>
            </a:xfrm>
            <a:custGeom>
              <a:avLst/>
              <a:gdLst/>
              <a:ahLst/>
              <a:cxnLst/>
              <a:rect l="0" t="0" r="0" b="0"/>
              <a:pathLst>
                <a:path w="844555" h="161605">
                  <a:moveTo>
                    <a:pt x="2994" y="29354"/>
                  </a:moveTo>
                  <a:lnTo>
                    <a:pt x="16246" y="33771"/>
                  </a:lnTo>
                  <a:lnTo>
                    <a:pt x="25217" y="43336"/>
                  </a:lnTo>
                  <a:lnTo>
                    <a:pt x="28904" y="49770"/>
                  </a:lnTo>
                  <a:lnTo>
                    <a:pt x="30535" y="66781"/>
                  </a:lnTo>
                  <a:lnTo>
                    <a:pt x="24049" y="103418"/>
                  </a:lnTo>
                  <a:lnTo>
                    <a:pt x="1277" y="154097"/>
                  </a:lnTo>
                  <a:lnTo>
                    <a:pt x="0" y="155970"/>
                  </a:lnTo>
                  <a:lnTo>
                    <a:pt x="1047" y="148190"/>
                  </a:lnTo>
                  <a:lnTo>
                    <a:pt x="25987" y="96554"/>
                  </a:lnTo>
                  <a:lnTo>
                    <a:pt x="54174" y="63687"/>
                  </a:lnTo>
                  <a:lnTo>
                    <a:pt x="70120" y="50468"/>
                  </a:lnTo>
                  <a:lnTo>
                    <a:pt x="88918" y="43361"/>
                  </a:lnTo>
                  <a:lnTo>
                    <a:pt x="135392" y="33629"/>
                  </a:lnTo>
                  <a:lnTo>
                    <a:pt x="152444" y="35260"/>
                  </a:lnTo>
                  <a:lnTo>
                    <a:pt x="158101" y="39763"/>
                  </a:lnTo>
                  <a:lnTo>
                    <a:pt x="164387" y="54629"/>
                  </a:lnTo>
                  <a:lnTo>
                    <a:pt x="163289" y="61921"/>
                  </a:lnTo>
                  <a:lnTo>
                    <a:pt x="154673" y="74955"/>
                  </a:lnTo>
                  <a:lnTo>
                    <a:pt x="113599" y="123290"/>
                  </a:lnTo>
                  <a:lnTo>
                    <a:pt x="110015" y="130809"/>
                  </a:lnTo>
                  <a:lnTo>
                    <a:pt x="109475" y="138596"/>
                  </a:lnTo>
                  <a:lnTo>
                    <a:pt x="113805" y="154644"/>
                  </a:lnTo>
                  <a:lnTo>
                    <a:pt x="120322" y="159109"/>
                  </a:lnTo>
                  <a:lnTo>
                    <a:pt x="139891" y="161604"/>
                  </a:lnTo>
                  <a:lnTo>
                    <a:pt x="168063" y="157810"/>
                  </a:lnTo>
                  <a:lnTo>
                    <a:pt x="189560" y="146413"/>
                  </a:lnTo>
                  <a:lnTo>
                    <a:pt x="216475" y="126908"/>
                  </a:lnTo>
                  <a:lnTo>
                    <a:pt x="239038" y="94727"/>
                  </a:lnTo>
                  <a:lnTo>
                    <a:pt x="248599" y="60332"/>
                  </a:lnTo>
                  <a:lnTo>
                    <a:pt x="245905" y="40348"/>
                  </a:lnTo>
                  <a:lnTo>
                    <a:pt x="233991" y="15969"/>
                  </a:lnTo>
                  <a:lnTo>
                    <a:pt x="229108" y="9336"/>
                  </a:lnTo>
                  <a:lnTo>
                    <a:pt x="222154" y="4914"/>
                  </a:lnTo>
                  <a:lnTo>
                    <a:pt x="204565" y="0"/>
                  </a:lnTo>
                  <a:lnTo>
                    <a:pt x="186886" y="2747"/>
                  </a:lnTo>
                  <a:lnTo>
                    <a:pt x="178289" y="6069"/>
                  </a:lnTo>
                  <a:lnTo>
                    <a:pt x="173481" y="11057"/>
                  </a:lnTo>
                  <a:lnTo>
                    <a:pt x="171201" y="17156"/>
                  </a:lnTo>
                  <a:lnTo>
                    <a:pt x="170606" y="23995"/>
                  </a:lnTo>
                  <a:lnTo>
                    <a:pt x="172982" y="30404"/>
                  </a:lnTo>
                  <a:lnTo>
                    <a:pt x="183020" y="42456"/>
                  </a:lnTo>
                  <a:lnTo>
                    <a:pt x="201657" y="49045"/>
                  </a:lnTo>
                  <a:lnTo>
                    <a:pt x="240605" y="50289"/>
                  </a:lnTo>
                  <a:lnTo>
                    <a:pt x="294630" y="42426"/>
                  </a:lnTo>
                  <a:lnTo>
                    <a:pt x="325167" y="34665"/>
                  </a:lnTo>
                  <a:lnTo>
                    <a:pt x="330573" y="35668"/>
                  </a:lnTo>
                  <a:lnTo>
                    <a:pt x="333252" y="39111"/>
                  </a:lnTo>
                  <a:lnTo>
                    <a:pt x="334113" y="44179"/>
                  </a:lnTo>
                  <a:lnTo>
                    <a:pt x="332838" y="49408"/>
                  </a:lnTo>
                  <a:lnTo>
                    <a:pt x="316938" y="85425"/>
                  </a:lnTo>
                  <a:lnTo>
                    <a:pt x="312670" y="116337"/>
                  </a:lnTo>
                  <a:lnTo>
                    <a:pt x="314844" y="125249"/>
                  </a:lnTo>
                  <a:lnTo>
                    <a:pt x="324657" y="140083"/>
                  </a:lnTo>
                  <a:lnTo>
                    <a:pt x="340729" y="147909"/>
                  </a:lnTo>
                  <a:lnTo>
                    <a:pt x="350193" y="149996"/>
                  </a:lnTo>
                  <a:lnTo>
                    <a:pt x="370569" y="147383"/>
                  </a:lnTo>
                  <a:lnTo>
                    <a:pt x="402834" y="133051"/>
                  </a:lnTo>
                  <a:lnTo>
                    <a:pt x="413785" y="126222"/>
                  </a:lnTo>
                  <a:lnTo>
                    <a:pt x="428419" y="108772"/>
                  </a:lnTo>
                  <a:lnTo>
                    <a:pt x="437080" y="87765"/>
                  </a:lnTo>
                  <a:lnTo>
                    <a:pt x="440930" y="63019"/>
                  </a:lnTo>
                  <a:lnTo>
                    <a:pt x="437710" y="41542"/>
                  </a:lnTo>
                  <a:lnTo>
                    <a:pt x="425500" y="16323"/>
                  </a:lnTo>
                  <a:lnTo>
                    <a:pt x="420575" y="9572"/>
                  </a:lnTo>
                  <a:lnTo>
                    <a:pt x="413594" y="5071"/>
                  </a:lnTo>
                  <a:lnTo>
                    <a:pt x="395974" y="70"/>
                  </a:lnTo>
                  <a:lnTo>
                    <a:pt x="369680" y="1672"/>
                  </a:lnTo>
                  <a:lnTo>
                    <a:pt x="363021" y="6277"/>
                  </a:lnTo>
                  <a:lnTo>
                    <a:pt x="353157" y="21255"/>
                  </a:lnTo>
                  <a:lnTo>
                    <a:pt x="353855" y="28577"/>
                  </a:lnTo>
                  <a:lnTo>
                    <a:pt x="358019" y="35308"/>
                  </a:lnTo>
                  <a:lnTo>
                    <a:pt x="364493" y="41644"/>
                  </a:lnTo>
                  <a:lnTo>
                    <a:pt x="384014" y="48684"/>
                  </a:lnTo>
                  <a:lnTo>
                    <a:pt x="406250" y="50889"/>
                  </a:lnTo>
                  <a:lnTo>
                    <a:pt x="464993" y="42405"/>
                  </a:lnTo>
                  <a:lnTo>
                    <a:pt x="523865" y="22660"/>
                  </a:lnTo>
                  <a:lnTo>
                    <a:pt x="533304" y="19344"/>
                  </a:lnTo>
                  <a:lnTo>
                    <a:pt x="537748" y="19907"/>
                  </a:lnTo>
                  <a:lnTo>
                    <a:pt x="538861" y="23056"/>
                  </a:lnTo>
                  <a:lnTo>
                    <a:pt x="528570" y="75982"/>
                  </a:lnTo>
                  <a:lnTo>
                    <a:pt x="531818" y="81704"/>
                  </a:lnTo>
                  <a:lnTo>
                    <a:pt x="537682" y="84594"/>
                  </a:lnTo>
                  <a:lnTo>
                    <a:pt x="554059" y="85340"/>
                  </a:lnTo>
                  <a:lnTo>
                    <a:pt x="609913" y="71426"/>
                  </a:lnTo>
                  <a:lnTo>
                    <a:pt x="650290" y="59580"/>
                  </a:lnTo>
                  <a:lnTo>
                    <a:pt x="667902" y="60662"/>
                  </a:lnTo>
                  <a:lnTo>
                    <a:pt x="673708" y="65019"/>
                  </a:lnTo>
                  <a:lnTo>
                    <a:pt x="692625" y="99957"/>
                  </a:lnTo>
                  <a:lnTo>
                    <a:pt x="705209" y="109426"/>
                  </a:lnTo>
                  <a:lnTo>
                    <a:pt x="712447" y="113246"/>
                  </a:lnTo>
                  <a:lnTo>
                    <a:pt x="774397" y="113293"/>
                  </a:lnTo>
                  <a:lnTo>
                    <a:pt x="829228" y="109715"/>
                  </a:lnTo>
                  <a:lnTo>
                    <a:pt x="835807" y="113439"/>
                  </a:lnTo>
                  <a:lnTo>
                    <a:pt x="841119" y="118695"/>
                  </a:lnTo>
                  <a:lnTo>
                    <a:pt x="843735" y="123123"/>
                  </a:lnTo>
                  <a:lnTo>
                    <a:pt x="844554" y="127000"/>
                  </a:lnTo>
                  <a:lnTo>
                    <a:pt x="843419" y="1375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2629451" y="1963767"/>
              <a:ext cx="183064" cy="33286"/>
            </a:xfrm>
            <a:custGeom>
              <a:avLst/>
              <a:gdLst/>
              <a:ahLst/>
              <a:cxnLst/>
              <a:rect l="0" t="0" r="0" b="0"/>
              <a:pathLst>
                <a:path w="183064" h="33286">
                  <a:moveTo>
                    <a:pt x="0" y="0"/>
                  </a:moveTo>
                  <a:lnTo>
                    <a:pt x="51072" y="14193"/>
                  </a:lnTo>
                  <a:lnTo>
                    <a:pt x="105113" y="22562"/>
                  </a:lnTo>
                  <a:lnTo>
                    <a:pt x="165265" y="30366"/>
                  </a:lnTo>
                  <a:lnTo>
                    <a:pt x="183063" y="332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3122193" y="1917162"/>
              <a:ext cx="251373" cy="274105"/>
            </a:xfrm>
            <a:custGeom>
              <a:avLst/>
              <a:gdLst/>
              <a:ahLst/>
              <a:cxnLst/>
              <a:rect l="0" t="0" r="0" b="0"/>
              <a:pathLst>
                <a:path w="251373" h="274105">
                  <a:moveTo>
                    <a:pt x="123016" y="79890"/>
                  </a:moveTo>
                  <a:lnTo>
                    <a:pt x="109764" y="75472"/>
                  </a:lnTo>
                  <a:lnTo>
                    <a:pt x="95861" y="75769"/>
                  </a:lnTo>
                  <a:lnTo>
                    <a:pt x="80437" y="79907"/>
                  </a:lnTo>
                  <a:lnTo>
                    <a:pt x="50400" y="97631"/>
                  </a:lnTo>
                  <a:lnTo>
                    <a:pt x="44095" y="102812"/>
                  </a:lnTo>
                  <a:lnTo>
                    <a:pt x="21614" y="142494"/>
                  </a:lnTo>
                  <a:lnTo>
                    <a:pt x="4274" y="196376"/>
                  </a:lnTo>
                  <a:lnTo>
                    <a:pt x="0" y="231618"/>
                  </a:lnTo>
                  <a:lnTo>
                    <a:pt x="3931" y="251800"/>
                  </a:lnTo>
                  <a:lnTo>
                    <a:pt x="7568" y="261065"/>
                  </a:lnTo>
                  <a:lnTo>
                    <a:pt x="14616" y="267241"/>
                  </a:lnTo>
                  <a:lnTo>
                    <a:pt x="34774" y="274104"/>
                  </a:lnTo>
                  <a:lnTo>
                    <a:pt x="44772" y="273161"/>
                  </a:lnTo>
                  <a:lnTo>
                    <a:pt x="63278" y="264716"/>
                  </a:lnTo>
                  <a:lnTo>
                    <a:pt x="108735" y="218361"/>
                  </a:lnTo>
                  <a:lnTo>
                    <a:pt x="124743" y="194575"/>
                  </a:lnTo>
                  <a:lnTo>
                    <a:pt x="144870" y="133112"/>
                  </a:lnTo>
                  <a:lnTo>
                    <a:pt x="160893" y="71687"/>
                  </a:lnTo>
                  <a:lnTo>
                    <a:pt x="163885" y="16632"/>
                  </a:lnTo>
                  <a:lnTo>
                    <a:pt x="163369" y="0"/>
                  </a:lnTo>
                  <a:lnTo>
                    <a:pt x="161937" y="742"/>
                  </a:lnTo>
                  <a:lnTo>
                    <a:pt x="152996" y="32923"/>
                  </a:lnTo>
                  <a:lnTo>
                    <a:pt x="149894" y="76228"/>
                  </a:lnTo>
                  <a:lnTo>
                    <a:pt x="155274" y="134265"/>
                  </a:lnTo>
                  <a:lnTo>
                    <a:pt x="164831" y="172226"/>
                  </a:lnTo>
                  <a:lnTo>
                    <a:pt x="176734" y="188113"/>
                  </a:lnTo>
                  <a:lnTo>
                    <a:pt x="183791" y="193643"/>
                  </a:lnTo>
                  <a:lnTo>
                    <a:pt x="201494" y="199789"/>
                  </a:lnTo>
                  <a:lnTo>
                    <a:pt x="238576" y="208151"/>
                  </a:lnTo>
                  <a:lnTo>
                    <a:pt x="244435" y="213475"/>
                  </a:lnTo>
                  <a:lnTo>
                    <a:pt x="250945" y="229251"/>
                  </a:lnTo>
                  <a:lnTo>
                    <a:pt x="251372" y="241194"/>
                  </a:lnTo>
                  <a:lnTo>
                    <a:pt x="247832" y="2546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3411630" y="1971575"/>
              <a:ext cx="33285" cy="33799"/>
            </a:xfrm>
            <a:custGeom>
              <a:avLst/>
              <a:gdLst/>
              <a:ahLst/>
              <a:cxnLst/>
              <a:rect l="0" t="0" r="0" b="0"/>
              <a:pathLst>
                <a:path w="33285" h="33799">
                  <a:moveTo>
                    <a:pt x="0" y="8835"/>
                  </a:moveTo>
                  <a:lnTo>
                    <a:pt x="8834" y="0"/>
                  </a:lnTo>
                  <a:lnTo>
                    <a:pt x="12361" y="171"/>
                  </a:lnTo>
                  <a:lnTo>
                    <a:pt x="15638" y="3059"/>
                  </a:lnTo>
                  <a:lnTo>
                    <a:pt x="33284" y="3379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3439182" y="2022015"/>
              <a:ext cx="42899" cy="182028"/>
            </a:xfrm>
            <a:custGeom>
              <a:avLst/>
              <a:gdLst/>
              <a:ahLst/>
              <a:cxnLst/>
              <a:rect l="0" t="0" r="0" b="0"/>
              <a:pathLst>
                <a:path w="42899" h="182028">
                  <a:moveTo>
                    <a:pt x="39016" y="0"/>
                  </a:moveTo>
                  <a:lnTo>
                    <a:pt x="36551" y="33741"/>
                  </a:lnTo>
                  <a:lnTo>
                    <a:pt x="26672" y="80668"/>
                  </a:lnTo>
                  <a:lnTo>
                    <a:pt x="34400" y="124481"/>
                  </a:lnTo>
                  <a:lnTo>
                    <a:pt x="42898" y="158034"/>
                  </a:lnTo>
                  <a:lnTo>
                    <a:pt x="41358" y="174712"/>
                  </a:lnTo>
                  <a:lnTo>
                    <a:pt x="36879" y="179345"/>
                  </a:lnTo>
                  <a:lnTo>
                    <a:pt x="30195" y="181509"/>
                  </a:lnTo>
                  <a:lnTo>
                    <a:pt x="22041" y="182027"/>
                  </a:lnTo>
                  <a:lnTo>
                    <a:pt x="15680" y="179598"/>
                  </a:lnTo>
                  <a:lnTo>
                    <a:pt x="6147" y="169504"/>
                  </a:lnTo>
                  <a:lnTo>
                    <a:pt x="0" y="130557"/>
                  </a:lnTo>
                  <a:lnTo>
                    <a:pt x="5732" y="748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3528125" y="1897931"/>
              <a:ext cx="607437" cy="274564"/>
            </a:xfrm>
            <a:custGeom>
              <a:avLst/>
              <a:gdLst/>
              <a:ahLst/>
              <a:cxnLst/>
              <a:rect l="0" t="0" r="0" b="0"/>
              <a:pathLst>
                <a:path w="607437" h="274564">
                  <a:moveTo>
                    <a:pt x="0" y="40873"/>
                  </a:moveTo>
                  <a:lnTo>
                    <a:pt x="38648" y="7156"/>
                  </a:lnTo>
                  <a:lnTo>
                    <a:pt x="47954" y="1753"/>
                  </a:lnTo>
                  <a:lnTo>
                    <a:pt x="56008" y="0"/>
                  </a:lnTo>
                  <a:lnTo>
                    <a:pt x="63226" y="681"/>
                  </a:lnTo>
                  <a:lnTo>
                    <a:pt x="69888" y="2984"/>
                  </a:lnTo>
                  <a:lnTo>
                    <a:pt x="74328" y="9142"/>
                  </a:lnTo>
                  <a:lnTo>
                    <a:pt x="80578" y="38971"/>
                  </a:lnTo>
                  <a:lnTo>
                    <a:pt x="80225" y="82651"/>
                  </a:lnTo>
                  <a:lnTo>
                    <a:pt x="68948" y="144618"/>
                  </a:lnTo>
                  <a:lnTo>
                    <a:pt x="55704" y="196729"/>
                  </a:lnTo>
                  <a:lnTo>
                    <a:pt x="33791" y="256293"/>
                  </a:lnTo>
                  <a:lnTo>
                    <a:pt x="30848" y="264923"/>
                  </a:lnTo>
                  <a:lnTo>
                    <a:pt x="27037" y="267903"/>
                  </a:lnTo>
                  <a:lnTo>
                    <a:pt x="22647" y="267116"/>
                  </a:lnTo>
                  <a:lnTo>
                    <a:pt x="17872" y="263817"/>
                  </a:lnTo>
                  <a:lnTo>
                    <a:pt x="15613" y="257920"/>
                  </a:lnTo>
                  <a:lnTo>
                    <a:pt x="16850" y="232876"/>
                  </a:lnTo>
                  <a:lnTo>
                    <a:pt x="23997" y="208402"/>
                  </a:lnTo>
                  <a:lnTo>
                    <a:pt x="32546" y="195151"/>
                  </a:lnTo>
                  <a:lnTo>
                    <a:pt x="39264" y="190878"/>
                  </a:lnTo>
                  <a:lnTo>
                    <a:pt x="56590" y="186130"/>
                  </a:lnTo>
                  <a:lnTo>
                    <a:pt x="76618" y="188950"/>
                  </a:lnTo>
                  <a:lnTo>
                    <a:pt x="135023" y="213731"/>
                  </a:lnTo>
                  <a:lnTo>
                    <a:pt x="155240" y="218476"/>
                  </a:lnTo>
                  <a:lnTo>
                    <a:pt x="173471" y="217503"/>
                  </a:lnTo>
                  <a:lnTo>
                    <a:pt x="180366" y="214100"/>
                  </a:lnTo>
                  <a:lnTo>
                    <a:pt x="190493" y="202923"/>
                  </a:lnTo>
                  <a:lnTo>
                    <a:pt x="190790" y="197908"/>
                  </a:lnTo>
                  <a:lnTo>
                    <a:pt x="188214" y="193640"/>
                  </a:lnTo>
                  <a:lnTo>
                    <a:pt x="183723" y="189870"/>
                  </a:lnTo>
                  <a:lnTo>
                    <a:pt x="155316" y="184565"/>
                  </a:lnTo>
                  <a:lnTo>
                    <a:pt x="138063" y="188255"/>
                  </a:lnTo>
                  <a:lnTo>
                    <a:pt x="130873" y="191828"/>
                  </a:lnTo>
                  <a:lnTo>
                    <a:pt x="127929" y="196983"/>
                  </a:lnTo>
                  <a:lnTo>
                    <a:pt x="127816" y="203194"/>
                  </a:lnTo>
                  <a:lnTo>
                    <a:pt x="129589" y="210108"/>
                  </a:lnTo>
                  <a:lnTo>
                    <a:pt x="134470" y="215642"/>
                  </a:lnTo>
                  <a:lnTo>
                    <a:pt x="149755" y="224257"/>
                  </a:lnTo>
                  <a:lnTo>
                    <a:pt x="207018" y="231204"/>
                  </a:lnTo>
                  <a:lnTo>
                    <a:pt x="261518" y="233968"/>
                  </a:lnTo>
                  <a:lnTo>
                    <a:pt x="283458" y="245503"/>
                  </a:lnTo>
                  <a:lnTo>
                    <a:pt x="313132" y="271372"/>
                  </a:lnTo>
                  <a:lnTo>
                    <a:pt x="320627" y="274051"/>
                  </a:lnTo>
                  <a:lnTo>
                    <a:pt x="338815" y="274563"/>
                  </a:lnTo>
                  <a:lnTo>
                    <a:pt x="354296" y="269243"/>
                  </a:lnTo>
                  <a:lnTo>
                    <a:pt x="368264" y="258866"/>
                  </a:lnTo>
                  <a:lnTo>
                    <a:pt x="389873" y="233156"/>
                  </a:lnTo>
                  <a:lnTo>
                    <a:pt x="424708" y="178183"/>
                  </a:lnTo>
                  <a:lnTo>
                    <a:pt x="458807" y="116007"/>
                  </a:lnTo>
                  <a:lnTo>
                    <a:pt x="494869" y="56605"/>
                  </a:lnTo>
                  <a:lnTo>
                    <a:pt x="509329" y="36462"/>
                  </a:lnTo>
                  <a:lnTo>
                    <a:pt x="513370" y="33310"/>
                  </a:lnTo>
                  <a:lnTo>
                    <a:pt x="515140" y="34906"/>
                  </a:lnTo>
                  <a:lnTo>
                    <a:pt x="514640" y="46542"/>
                  </a:lnTo>
                  <a:lnTo>
                    <a:pt x="501682" y="105409"/>
                  </a:lnTo>
                  <a:lnTo>
                    <a:pt x="488121" y="160239"/>
                  </a:lnTo>
                  <a:lnTo>
                    <a:pt x="471522" y="222301"/>
                  </a:lnTo>
                  <a:lnTo>
                    <a:pt x="463203" y="248415"/>
                  </a:lnTo>
                  <a:lnTo>
                    <a:pt x="458581" y="252275"/>
                  </a:lnTo>
                  <a:lnTo>
                    <a:pt x="452725" y="252999"/>
                  </a:lnTo>
                  <a:lnTo>
                    <a:pt x="446048" y="251632"/>
                  </a:lnTo>
                  <a:lnTo>
                    <a:pt x="441597" y="247023"/>
                  </a:lnTo>
                  <a:lnTo>
                    <a:pt x="436651" y="232040"/>
                  </a:lnTo>
                  <a:lnTo>
                    <a:pt x="433866" y="202812"/>
                  </a:lnTo>
                  <a:lnTo>
                    <a:pt x="440611" y="184037"/>
                  </a:lnTo>
                  <a:lnTo>
                    <a:pt x="446293" y="175148"/>
                  </a:lnTo>
                  <a:lnTo>
                    <a:pt x="455629" y="170146"/>
                  </a:lnTo>
                  <a:lnTo>
                    <a:pt x="510470" y="166295"/>
                  </a:lnTo>
                  <a:lnTo>
                    <a:pt x="571245" y="171487"/>
                  </a:lnTo>
                  <a:lnTo>
                    <a:pt x="607436" y="1740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4481102" y="1888878"/>
              <a:ext cx="220291" cy="284933"/>
            </a:xfrm>
            <a:custGeom>
              <a:avLst/>
              <a:gdLst/>
              <a:ahLst/>
              <a:cxnLst/>
              <a:rect l="0" t="0" r="0" b="0"/>
              <a:pathLst>
                <a:path w="220291" h="284933">
                  <a:moveTo>
                    <a:pt x="28906" y="0"/>
                  </a:moveTo>
                  <a:lnTo>
                    <a:pt x="24489" y="50744"/>
                  </a:lnTo>
                  <a:lnTo>
                    <a:pt x="14713" y="112924"/>
                  </a:lnTo>
                  <a:lnTo>
                    <a:pt x="6344" y="165613"/>
                  </a:lnTo>
                  <a:lnTo>
                    <a:pt x="0" y="223995"/>
                  </a:lnTo>
                  <a:lnTo>
                    <a:pt x="1336" y="255287"/>
                  </a:lnTo>
                  <a:lnTo>
                    <a:pt x="5904" y="262648"/>
                  </a:lnTo>
                  <a:lnTo>
                    <a:pt x="20840" y="273291"/>
                  </a:lnTo>
                  <a:lnTo>
                    <a:pt x="39806" y="276173"/>
                  </a:lnTo>
                  <a:lnTo>
                    <a:pt x="50041" y="275647"/>
                  </a:lnTo>
                  <a:lnTo>
                    <a:pt x="82116" y="261654"/>
                  </a:lnTo>
                  <a:lnTo>
                    <a:pt x="136637" y="223106"/>
                  </a:lnTo>
                  <a:lnTo>
                    <a:pt x="148594" y="204866"/>
                  </a:lnTo>
                  <a:lnTo>
                    <a:pt x="153077" y="194825"/>
                  </a:lnTo>
                  <a:lnTo>
                    <a:pt x="152368" y="188130"/>
                  </a:lnTo>
                  <a:lnTo>
                    <a:pt x="148196" y="183668"/>
                  </a:lnTo>
                  <a:lnTo>
                    <a:pt x="141717" y="180692"/>
                  </a:lnTo>
                  <a:lnTo>
                    <a:pt x="135548" y="181483"/>
                  </a:lnTo>
                  <a:lnTo>
                    <a:pt x="123763" y="189757"/>
                  </a:lnTo>
                  <a:lnTo>
                    <a:pt x="111150" y="214427"/>
                  </a:lnTo>
                  <a:lnTo>
                    <a:pt x="105975" y="245159"/>
                  </a:lnTo>
                  <a:lnTo>
                    <a:pt x="108022" y="254046"/>
                  </a:lnTo>
                  <a:lnTo>
                    <a:pt x="117694" y="268852"/>
                  </a:lnTo>
                  <a:lnTo>
                    <a:pt x="136168" y="279131"/>
                  </a:lnTo>
                  <a:lnTo>
                    <a:pt x="158864" y="284932"/>
                  </a:lnTo>
                  <a:lnTo>
                    <a:pt x="190584" y="282999"/>
                  </a:lnTo>
                  <a:lnTo>
                    <a:pt x="220290" y="2745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4697411" y="2050882"/>
              <a:ext cx="328503" cy="144085"/>
            </a:xfrm>
            <a:custGeom>
              <a:avLst/>
              <a:gdLst/>
              <a:ahLst/>
              <a:cxnLst/>
              <a:rect l="0" t="0" r="0" b="0"/>
              <a:pathLst>
                <a:path w="328503" h="144085">
                  <a:moveTo>
                    <a:pt x="87192" y="4417"/>
                  </a:moveTo>
                  <a:lnTo>
                    <a:pt x="73940" y="0"/>
                  </a:lnTo>
                  <a:lnTo>
                    <a:pt x="60037" y="296"/>
                  </a:lnTo>
                  <a:lnTo>
                    <a:pt x="52446" y="1670"/>
                  </a:lnTo>
                  <a:lnTo>
                    <a:pt x="28511" y="16855"/>
                  </a:lnTo>
                  <a:lnTo>
                    <a:pt x="8270" y="34504"/>
                  </a:lnTo>
                  <a:lnTo>
                    <a:pt x="1265" y="53230"/>
                  </a:lnTo>
                  <a:lnTo>
                    <a:pt x="0" y="75114"/>
                  </a:lnTo>
                  <a:lnTo>
                    <a:pt x="5602" y="94085"/>
                  </a:lnTo>
                  <a:lnTo>
                    <a:pt x="11534" y="101178"/>
                  </a:lnTo>
                  <a:lnTo>
                    <a:pt x="27987" y="111525"/>
                  </a:lnTo>
                  <a:lnTo>
                    <a:pt x="58041" y="118130"/>
                  </a:lnTo>
                  <a:lnTo>
                    <a:pt x="93761" y="117417"/>
                  </a:lnTo>
                  <a:lnTo>
                    <a:pt x="107370" y="126755"/>
                  </a:lnTo>
                  <a:lnTo>
                    <a:pt x="109889" y="132204"/>
                  </a:lnTo>
                  <a:lnTo>
                    <a:pt x="109720" y="137685"/>
                  </a:lnTo>
                  <a:lnTo>
                    <a:pt x="107758" y="143189"/>
                  </a:lnTo>
                  <a:lnTo>
                    <a:pt x="108299" y="144084"/>
                  </a:lnTo>
                  <a:lnTo>
                    <a:pt x="113831" y="137682"/>
                  </a:lnTo>
                  <a:lnTo>
                    <a:pt x="148473" y="80523"/>
                  </a:lnTo>
                  <a:lnTo>
                    <a:pt x="159424" y="67211"/>
                  </a:lnTo>
                  <a:lnTo>
                    <a:pt x="164008" y="65696"/>
                  </a:lnTo>
                  <a:lnTo>
                    <a:pt x="167988" y="67459"/>
                  </a:lnTo>
                  <a:lnTo>
                    <a:pt x="171567" y="71408"/>
                  </a:lnTo>
                  <a:lnTo>
                    <a:pt x="175542" y="85658"/>
                  </a:lnTo>
                  <a:lnTo>
                    <a:pt x="176602" y="94635"/>
                  </a:lnTo>
                  <a:lnTo>
                    <a:pt x="180083" y="98771"/>
                  </a:lnTo>
                  <a:lnTo>
                    <a:pt x="185177" y="99680"/>
                  </a:lnTo>
                  <a:lnTo>
                    <a:pt x="191347" y="98436"/>
                  </a:lnTo>
                  <a:lnTo>
                    <a:pt x="196384" y="94833"/>
                  </a:lnTo>
                  <a:lnTo>
                    <a:pt x="240876" y="36685"/>
                  </a:lnTo>
                  <a:lnTo>
                    <a:pt x="264015" y="14286"/>
                  </a:lnTo>
                  <a:lnTo>
                    <a:pt x="283507" y="4797"/>
                  </a:lnTo>
                  <a:lnTo>
                    <a:pt x="292034" y="3745"/>
                  </a:lnTo>
                  <a:lnTo>
                    <a:pt x="328502" y="1273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5050876" y="2071941"/>
              <a:ext cx="149780" cy="102333"/>
            </a:xfrm>
            <a:custGeom>
              <a:avLst/>
              <a:gdLst/>
              <a:ahLst/>
              <a:cxnLst/>
              <a:rect l="0" t="0" r="0" b="0"/>
              <a:pathLst>
                <a:path w="149780" h="102333">
                  <a:moveTo>
                    <a:pt x="0" y="0"/>
                  </a:moveTo>
                  <a:lnTo>
                    <a:pt x="5719" y="21779"/>
                  </a:lnTo>
                  <a:lnTo>
                    <a:pt x="7165" y="43580"/>
                  </a:lnTo>
                  <a:lnTo>
                    <a:pt x="11249" y="50318"/>
                  </a:lnTo>
                  <a:lnTo>
                    <a:pt x="17669" y="53886"/>
                  </a:lnTo>
                  <a:lnTo>
                    <a:pt x="25648" y="55340"/>
                  </a:lnTo>
                  <a:lnTo>
                    <a:pt x="41910" y="52024"/>
                  </a:lnTo>
                  <a:lnTo>
                    <a:pt x="74950" y="39246"/>
                  </a:lnTo>
                  <a:lnTo>
                    <a:pt x="82327" y="39108"/>
                  </a:lnTo>
                  <a:lnTo>
                    <a:pt x="95453" y="43885"/>
                  </a:lnTo>
                  <a:lnTo>
                    <a:pt x="104986" y="57103"/>
                  </a:lnTo>
                  <a:lnTo>
                    <a:pt x="118639" y="95723"/>
                  </a:lnTo>
                  <a:lnTo>
                    <a:pt x="122547" y="100798"/>
                  </a:lnTo>
                  <a:lnTo>
                    <a:pt x="127002" y="102332"/>
                  </a:lnTo>
                  <a:lnTo>
                    <a:pt x="135958" y="100030"/>
                  </a:lnTo>
                  <a:lnTo>
                    <a:pt x="149779" y="915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5225618" y="1991575"/>
              <a:ext cx="415930" cy="414609"/>
            </a:xfrm>
            <a:custGeom>
              <a:avLst/>
              <a:gdLst/>
              <a:ahLst/>
              <a:cxnLst/>
              <a:rect l="0" t="0" r="0" b="0"/>
              <a:pathLst>
                <a:path w="415930" h="414609">
                  <a:moveTo>
                    <a:pt x="0" y="138613"/>
                  </a:moveTo>
                  <a:lnTo>
                    <a:pt x="8835" y="129779"/>
                  </a:lnTo>
                  <a:lnTo>
                    <a:pt x="10513" y="130874"/>
                  </a:lnTo>
                  <a:lnTo>
                    <a:pt x="8457" y="150086"/>
                  </a:lnTo>
                  <a:lnTo>
                    <a:pt x="4375" y="168984"/>
                  </a:lnTo>
                  <a:lnTo>
                    <a:pt x="4766" y="172729"/>
                  </a:lnTo>
                  <a:lnTo>
                    <a:pt x="6876" y="172452"/>
                  </a:lnTo>
                  <a:lnTo>
                    <a:pt x="10131" y="169493"/>
                  </a:lnTo>
                  <a:lnTo>
                    <a:pt x="24837" y="128149"/>
                  </a:lnTo>
                  <a:lnTo>
                    <a:pt x="41594" y="66001"/>
                  </a:lnTo>
                  <a:lnTo>
                    <a:pt x="60712" y="9877"/>
                  </a:lnTo>
                  <a:lnTo>
                    <a:pt x="65438" y="2863"/>
                  </a:lnTo>
                  <a:lnTo>
                    <a:pt x="70438" y="36"/>
                  </a:lnTo>
                  <a:lnTo>
                    <a:pt x="75620" y="0"/>
                  </a:lnTo>
                  <a:lnTo>
                    <a:pt x="86309" y="4892"/>
                  </a:lnTo>
                  <a:lnTo>
                    <a:pt x="102723" y="18966"/>
                  </a:lnTo>
                  <a:lnTo>
                    <a:pt x="130376" y="56084"/>
                  </a:lnTo>
                  <a:lnTo>
                    <a:pt x="134067" y="72347"/>
                  </a:lnTo>
                  <a:lnTo>
                    <a:pt x="133757" y="80568"/>
                  </a:lnTo>
                  <a:lnTo>
                    <a:pt x="136324" y="86972"/>
                  </a:lnTo>
                  <a:lnTo>
                    <a:pt x="146573" y="96554"/>
                  </a:lnTo>
                  <a:lnTo>
                    <a:pt x="153189" y="97630"/>
                  </a:lnTo>
                  <a:lnTo>
                    <a:pt x="167937" y="93895"/>
                  </a:lnTo>
                  <a:lnTo>
                    <a:pt x="210692" y="76201"/>
                  </a:lnTo>
                  <a:lnTo>
                    <a:pt x="230476" y="74817"/>
                  </a:lnTo>
                  <a:lnTo>
                    <a:pt x="257208" y="76462"/>
                  </a:lnTo>
                  <a:lnTo>
                    <a:pt x="274264" y="70618"/>
                  </a:lnTo>
                  <a:lnTo>
                    <a:pt x="295043" y="56932"/>
                  </a:lnTo>
                  <a:lnTo>
                    <a:pt x="304640" y="44063"/>
                  </a:lnTo>
                  <a:lnTo>
                    <a:pt x="308493" y="36748"/>
                  </a:lnTo>
                  <a:lnTo>
                    <a:pt x="308289" y="33721"/>
                  </a:lnTo>
                  <a:lnTo>
                    <a:pt x="305379" y="33552"/>
                  </a:lnTo>
                  <a:lnTo>
                    <a:pt x="300664" y="35288"/>
                  </a:lnTo>
                  <a:lnTo>
                    <a:pt x="290496" y="47079"/>
                  </a:lnTo>
                  <a:lnTo>
                    <a:pt x="276841" y="74510"/>
                  </a:lnTo>
                  <a:lnTo>
                    <a:pt x="271895" y="94405"/>
                  </a:lnTo>
                  <a:lnTo>
                    <a:pt x="272779" y="112493"/>
                  </a:lnTo>
                  <a:lnTo>
                    <a:pt x="281184" y="127313"/>
                  </a:lnTo>
                  <a:lnTo>
                    <a:pt x="287309" y="133853"/>
                  </a:lnTo>
                  <a:lnTo>
                    <a:pt x="318015" y="147476"/>
                  </a:lnTo>
                  <a:lnTo>
                    <a:pt x="367958" y="152794"/>
                  </a:lnTo>
                  <a:lnTo>
                    <a:pt x="396563" y="150931"/>
                  </a:lnTo>
                  <a:lnTo>
                    <a:pt x="410781" y="156724"/>
                  </a:lnTo>
                  <a:lnTo>
                    <a:pt x="414387" y="162706"/>
                  </a:lnTo>
                  <a:lnTo>
                    <a:pt x="415929" y="179215"/>
                  </a:lnTo>
                  <a:lnTo>
                    <a:pt x="393813" y="237329"/>
                  </a:lnTo>
                  <a:lnTo>
                    <a:pt x="365635" y="298348"/>
                  </a:lnTo>
                  <a:lnTo>
                    <a:pt x="330334" y="354374"/>
                  </a:lnTo>
                  <a:lnTo>
                    <a:pt x="282696" y="406490"/>
                  </a:lnTo>
                  <a:lnTo>
                    <a:pt x="274448" y="411503"/>
                  </a:lnTo>
                  <a:lnTo>
                    <a:pt x="255422" y="414608"/>
                  </a:lnTo>
                  <a:lnTo>
                    <a:pt x="245171" y="414141"/>
                  </a:lnTo>
                  <a:lnTo>
                    <a:pt x="237412" y="411056"/>
                  </a:lnTo>
                  <a:lnTo>
                    <a:pt x="226326" y="400232"/>
                  </a:lnTo>
                  <a:lnTo>
                    <a:pt x="214887" y="369710"/>
                  </a:lnTo>
                  <a:lnTo>
                    <a:pt x="210306" y="313187"/>
                  </a:lnTo>
                  <a:lnTo>
                    <a:pt x="219787" y="253043"/>
                  </a:lnTo>
                  <a:lnTo>
                    <a:pt x="232057" y="223677"/>
                  </a:lnTo>
                  <a:lnTo>
                    <a:pt x="251821" y="201827"/>
                  </a:lnTo>
                  <a:lnTo>
                    <a:pt x="284273" y="178803"/>
                  </a:lnTo>
                  <a:lnTo>
                    <a:pt x="304167" y="170960"/>
                  </a:lnTo>
                  <a:lnTo>
                    <a:pt x="322872" y="169324"/>
                  </a:lnTo>
                  <a:lnTo>
                    <a:pt x="349484" y="17189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30552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66646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2" name="Group 11"/>
          <p:cNvGrpSpPr/>
          <p:nvPr/>
        </p:nvGrpSpPr>
        <p:grpSpPr>
          <a:xfrm>
            <a:off x="4112294" y="4259331"/>
            <a:ext cx="2267894" cy="3133577"/>
            <a:chOff x="4112294" y="4259331"/>
            <a:chExt cx="2267894" cy="3133577"/>
          </a:xfrm>
        </p:grpSpPr>
        <p:sp>
          <p:nvSpPr>
            <p:cNvPr id="3" name="Freeform 2"/>
            <p:cNvSpPr/>
            <p:nvPr/>
          </p:nvSpPr>
          <p:spPr>
            <a:xfrm>
              <a:off x="4161325" y="4687345"/>
              <a:ext cx="2218863" cy="2705563"/>
            </a:xfrm>
            <a:custGeom>
              <a:avLst/>
              <a:gdLst/>
              <a:ahLst/>
              <a:cxnLst/>
              <a:rect l="0" t="0" r="0" b="0"/>
              <a:pathLst>
                <a:path w="2218863" h="2705563">
                  <a:moveTo>
                    <a:pt x="2012893" y="912721"/>
                  </a:moveTo>
                  <a:lnTo>
                    <a:pt x="2010427" y="860876"/>
                  </a:lnTo>
                  <a:lnTo>
                    <a:pt x="2001311" y="802524"/>
                  </a:lnTo>
                  <a:lnTo>
                    <a:pt x="1988915" y="754021"/>
                  </a:lnTo>
                  <a:lnTo>
                    <a:pt x="1973532" y="704517"/>
                  </a:lnTo>
                  <a:lnTo>
                    <a:pt x="1952845" y="654715"/>
                  </a:lnTo>
                  <a:lnTo>
                    <a:pt x="1929149" y="604826"/>
                  </a:lnTo>
                  <a:lnTo>
                    <a:pt x="1904561" y="550493"/>
                  </a:lnTo>
                  <a:lnTo>
                    <a:pt x="1875292" y="502241"/>
                  </a:lnTo>
                  <a:lnTo>
                    <a:pt x="1843197" y="454249"/>
                  </a:lnTo>
                  <a:lnTo>
                    <a:pt x="1805848" y="404895"/>
                  </a:lnTo>
                  <a:lnTo>
                    <a:pt x="1751813" y="344239"/>
                  </a:lnTo>
                  <a:lnTo>
                    <a:pt x="1694158" y="282263"/>
                  </a:lnTo>
                  <a:lnTo>
                    <a:pt x="1646015" y="239291"/>
                  </a:lnTo>
                  <a:lnTo>
                    <a:pt x="1596618" y="199747"/>
                  </a:lnTo>
                  <a:lnTo>
                    <a:pt x="1544383" y="162142"/>
                  </a:lnTo>
                  <a:lnTo>
                    <a:pt x="1490382" y="126653"/>
                  </a:lnTo>
                  <a:lnTo>
                    <a:pt x="1436783" y="98571"/>
                  </a:lnTo>
                  <a:lnTo>
                    <a:pt x="1379914" y="72684"/>
                  </a:lnTo>
                  <a:lnTo>
                    <a:pt x="1322074" y="47447"/>
                  </a:lnTo>
                  <a:lnTo>
                    <a:pt x="1263948" y="27333"/>
                  </a:lnTo>
                  <a:lnTo>
                    <a:pt x="1205736" y="15518"/>
                  </a:lnTo>
                  <a:lnTo>
                    <a:pt x="1147499" y="6162"/>
                  </a:lnTo>
                  <a:lnTo>
                    <a:pt x="1089255" y="0"/>
                  </a:lnTo>
                  <a:lnTo>
                    <a:pt x="1028543" y="639"/>
                  </a:lnTo>
                  <a:lnTo>
                    <a:pt x="966176" y="6684"/>
                  </a:lnTo>
                  <a:lnTo>
                    <a:pt x="906708" y="16797"/>
                  </a:lnTo>
                  <a:lnTo>
                    <a:pt x="848098" y="31504"/>
                  </a:lnTo>
                  <a:lnTo>
                    <a:pt x="787278" y="47573"/>
                  </a:lnTo>
                  <a:lnTo>
                    <a:pt x="724879" y="66511"/>
                  </a:lnTo>
                  <a:lnTo>
                    <a:pt x="665401" y="89689"/>
                  </a:lnTo>
                  <a:lnTo>
                    <a:pt x="604324" y="116588"/>
                  </a:lnTo>
                  <a:lnTo>
                    <a:pt x="541848" y="147980"/>
                  </a:lnTo>
                  <a:lnTo>
                    <a:pt x="482347" y="183170"/>
                  </a:lnTo>
                  <a:lnTo>
                    <a:pt x="426195" y="222874"/>
                  </a:lnTo>
                  <a:lnTo>
                    <a:pt x="371958" y="263916"/>
                  </a:lnTo>
                  <a:lnTo>
                    <a:pt x="317364" y="307820"/>
                  </a:lnTo>
                  <a:lnTo>
                    <a:pt x="266055" y="358427"/>
                  </a:lnTo>
                  <a:lnTo>
                    <a:pt x="218184" y="411945"/>
                  </a:lnTo>
                  <a:lnTo>
                    <a:pt x="174722" y="465401"/>
                  </a:lnTo>
                  <a:lnTo>
                    <a:pt x="135033" y="522229"/>
                  </a:lnTo>
                  <a:lnTo>
                    <a:pt x="102316" y="580056"/>
                  </a:lnTo>
                  <a:lnTo>
                    <a:pt x="75056" y="638178"/>
                  </a:lnTo>
                  <a:lnTo>
                    <a:pt x="51878" y="696389"/>
                  </a:lnTo>
                  <a:lnTo>
                    <a:pt x="33299" y="754625"/>
                  </a:lnTo>
                  <a:lnTo>
                    <a:pt x="18549" y="812870"/>
                  </a:lnTo>
                  <a:lnTo>
                    <a:pt x="8322" y="871116"/>
                  </a:lnTo>
                  <a:lnTo>
                    <a:pt x="1902" y="926897"/>
                  </a:lnTo>
                  <a:lnTo>
                    <a:pt x="0" y="981024"/>
                  </a:lnTo>
                  <a:lnTo>
                    <a:pt x="1902" y="1035585"/>
                  </a:lnTo>
                  <a:lnTo>
                    <a:pt x="8321" y="1089350"/>
                  </a:lnTo>
                  <a:lnTo>
                    <a:pt x="16079" y="1143804"/>
                  </a:lnTo>
                  <a:lnTo>
                    <a:pt x="24232" y="1195072"/>
                  </a:lnTo>
                  <a:lnTo>
                    <a:pt x="30039" y="1247861"/>
                  </a:lnTo>
                  <a:lnTo>
                    <a:pt x="34225" y="1302025"/>
                  </a:lnTo>
                  <a:lnTo>
                    <a:pt x="43786" y="1355673"/>
                  </a:lnTo>
                  <a:lnTo>
                    <a:pt x="55864" y="1412557"/>
                  </a:lnTo>
                  <a:lnTo>
                    <a:pt x="65299" y="1470401"/>
                  </a:lnTo>
                  <a:lnTo>
                    <a:pt x="76415" y="1528528"/>
                  </a:lnTo>
                  <a:lnTo>
                    <a:pt x="91420" y="1589206"/>
                  </a:lnTo>
                  <a:lnTo>
                    <a:pt x="105111" y="1651563"/>
                  </a:lnTo>
                  <a:lnTo>
                    <a:pt x="117489" y="1711028"/>
                  </a:lnTo>
                  <a:lnTo>
                    <a:pt x="135333" y="1772102"/>
                  </a:lnTo>
                  <a:lnTo>
                    <a:pt x="155722" y="1834577"/>
                  </a:lnTo>
                  <a:lnTo>
                    <a:pt x="173474" y="1891612"/>
                  </a:lnTo>
                  <a:lnTo>
                    <a:pt x="192910" y="1943644"/>
                  </a:lnTo>
                  <a:lnTo>
                    <a:pt x="224327" y="2006506"/>
                  </a:lnTo>
                  <a:lnTo>
                    <a:pt x="257242" y="2063440"/>
                  </a:lnTo>
                  <a:lnTo>
                    <a:pt x="290454" y="2119202"/>
                  </a:lnTo>
                  <a:lnTo>
                    <a:pt x="337762" y="2181962"/>
                  </a:lnTo>
                  <a:lnTo>
                    <a:pt x="386042" y="2242813"/>
                  </a:lnTo>
                  <a:lnTo>
                    <a:pt x="446972" y="2301802"/>
                  </a:lnTo>
                  <a:lnTo>
                    <a:pt x="504728" y="2357740"/>
                  </a:lnTo>
                  <a:lnTo>
                    <a:pt x="566621" y="2413274"/>
                  </a:lnTo>
                  <a:lnTo>
                    <a:pt x="618592" y="2451942"/>
                  </a:lnTo>
                  <a:lnTo>
                    <a:pt x="673374" y="2491767"/>
                  </a:lnTo>
                  <a:lnTo>
                    <a:pt x="728711" y="2531035"/>
                  </a:lnTo>
                  <a:lnTo>
                    <a:pt x="785083" y="2562044"/>
                  </a:lnTo>
                  <a:lnTo>
                    <a:pt x="846212" y="2593919"/>
                  </a:lnTo>
                  <a:lnTo>
                    <a:pt x="907494" y="2622508"/>
                  </a:lnTo>
                  <a:lnTo>
                    <a:pt x="967300" y="2645961"/>
                  </a:lnTo>
                  <a:lnTo>
                    <a:pt x="1029109" y="2665934"/>
                  </a:lnTo>
                  <a:lnTo>
                    <a:pt x="1090525" y="2683474"/>
                  </a:lnTo>
                  <a:lnTo>
                    <a:pt x="1139559" y="2694894"/>
                  </a:lnTo>
                  <a:lnTo>
                    <a:pt x="1189221" y="2699716"/>
                  </a:lnTo>
                  <a:lnTo>
                    <a:pt x="1243486" y="2705562"/>
                  </a:lnTo>
                  <a:lnTo>
                    <a:pt x="1296136" y="2704315"/>
                  </a:lnTo>
                  <a:lnTo>
                    <a:pt x="1351287" y="2702507"/>
                  </a:lnTo>
                  <a:lnTo>
                    <a:pt x="1404199" y="2697555"/>
                  </a:lnTo>
                  <a:lnTo>
                    <a:pt x="1459427" y="2685813"/>
                  </a:lnTo>
                  <a:lnTo>
                    <a:pt x="1512363" y="2670624"/>
                  </a:lnTo>
                  <a:lnTo>
                    <a:pt x="1563181" y="2654412"/>
                  </a:lnTo>
                  <a:lnTo>
                    <a:pt x="1624332" y="2625725"/>
                  </a:lnTo>
                  <a:lnTo>
                    <a:pt x="1686406" y="2593349"/>
                  </a:lnTo>
                  <a:lnTo>
                    <a:pt x="1747874" y="2551409"/>
                  </a:lnTo>
                  <a:lnTo>
                    <a:pt x="1806792" y="2504328"/>
                  </a:lnTo>
                  <a:lnTo>
                    <a:pt x="1860481" y="2449005"/>
                  </a:lnTo>
                  <a:lnTo>
                    <a:pt x="1898084" y="2401267"/>
                  </a:lnTo>
                  <a:lnTo>
                    <a:pt x="1936037" y="2351989"/>
                  </a:lnTo>
                  <a:lnTo>
                    <a:pt x="1973170" y="2299790"/>
                  </a:lnTo>
                  <a:lnTo>
                    <a:pt x="2010985" y="2243334"/>
                  </a:lnTo>
                  <a:lnTo>
                    <a:pt x="2045612" y="2185618"/>
                  </a:lnTo>
                  <a:lnTo>
                    <a:pt x="2076829" y="2125062"/>
                  </a:lnTo>
                  <a:lnTo>
                    <a:pt x="2094933" y="2082089"/>
                  </a:lnTo>
                  <a:lnTo>
                    <a:pt x="2112225" y="2038335"/>
                  </a:lnTo>
                  <a:lnTo>
                    <a:pt x="2129157" y="1994235"/>
                  </a:lnTo>
                  <a:lnTo>
                    <a:pt x="2145927" y="1949979"/>
                  </a:lnTo>
                  <a:lnTo>
                    <a:pt x="2162627" y="1905655"/>
                  </a:lnTo>
                  <a:lnTo>
                    <a:pt x="2176828" y="1858835"/>
                  </a:lnTo>
                  <a:lnTo>
                    <a:pt x="2188379" y="1810289"/>
                  </a:lnTo>
                  <a:lnTo>
                    <a:pt x="2196595" y="1760977"/>
                  </a:lnTo>
                  <a:lnTo>
                    <a:pt x="2203328" y="1708857"/>
                  </a:lnTo>
                  <a:lnTo>
                    <a:pt x="2209402" y="1655799"/>
                  </a:lnTo>
                  <a:lnTo>
                    <a:pt x="2215184" y="1604481"/>
                  </a:lnTo>
                  <a:lnTo>
                    <a:pt x="2218370" y="1551471"/>
                  </a:lnTo>
                  <a:lnTo>
                    <a:pt x="2218862" y="1497092"/>
                  </a:lnTo>
                  <a:lnTo>
                    <a:pt x="2215998" y="1442105"/>
                  </a:lnTo>
                  <a:lnTo>
                    <a:pt x="2211643" y="1384382"/>
                  </a:lnTo>
                  <a:lnTo>
                    <a:pt x="2206626" y="1325751"/>
                  </a:lnTo>
                  <a:lnTo>
                    <a:pt x="2201315" y="1268874"/>
                  </a:lnTo>
                  <a:lnTo>
                    <a:pt x="2190941" y="1212777"/>
                  </a:lnTo>
                  <a:lnTo>
                    <a:pt x="2178010" y="1157026"/>
                  </a:lnTo>
                  <a:lnTo>
                    <a:pt x="2166098" y="1101430"/>
                  </a:lnTo>
                  <a:lnTo>
                    <a:pt x="2149710" y="1048367"/>
                  </a:lnTo>
                  <a:lnTo>
                    <a:pt x="2131023" y="996122"/>
                  </a:lnTo>
                  <a:lnTo>
                    <a:pt x="2113473" y="942083"/>
                  </a:lnTo>
                  <a:lnTo>
                    <a:pt x="2093961" y="889713"/>
                  </a:lnTo>
                  <a:lnTo>
                    <a:pt x="2072037" y="839625"/>
                  </a:lnTo>
                  <a:lnTo>
                    <a:pt x="2046884" y="792708"/>
                  </a:lnTo>
                  <a:lnTo>
                    <a:pt x="2020295" y="749667"/>
                  </a:lnTo>
                  <a:lnTo>
                    <a:pt x="1976871" y="689050"/>
                  </a:lnTo>
                  <a:lnTo>
                    <a:pt x="1928871" y="630101"/>
                  </a:lnTo>
                  <a:lnTo>
                    <a:pt x="1877050" y="574111"/>
                  </a:lnTo>
                  <a:lnTo>
                    <a:pt x="1820707" y="524853"/>
                  </a:lnTo>
                  <a:lnTo>
                    <a:pt x="1763024" y="483446"/>
                  </a:lnTo>
                  <a:lnTo>
                    <a:pt x="1705014" y="446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4112294" y="4318624"/>
              <a:ext cx="6626" cy="428373"/>
            </a:xfrm>
            <a:custGeom>
              <a:avLst/>
              <a:gdLst/>
              <a:ahLst/>
              <a:cxnLst/>
              <a:rect l="0" t="0" r="0" b="0"/>
              <a:pathLst>
                <a:path w="6626" h="428373">
                  <a:moveTo>
                    <a:pt x="6625" y="0"/>
                  </a:moveTo>
                  <a:lnTo>
                    <a:pt x="1831" y="63416"/>
                  </a:lnTo>
                  <a:lnTo>
                    <a:pt x="5403" y="121899"/>
                  </a:lnTo>
                  <a:lnTo>
                    <a:pt x="6263" y="176343"/>
                  </a:lnTo>
                  <a:lnTo>
                    <a:pt x="6553" y="239469"/>
                  </a:lnTo>
                  <a:lnTo>
                    <a:pt x="6615" y="298950"/>
                  </a:lnTo>
                  <a:lnTo>
                    <a:pt x="5699" y="356800"/>
                  </a:lnTo>
                  <a:lnTo>
                    <a:pt x="39" y="412567"/>
                  </a:lnTo>
                  <a:lnTo>
                    <a:pt x="0" y="428372"/>
                  </a:lnTo>
                  <a:lnTo>
                    <a:pt x="1283" y="426114"/>
                  </a:lnTo>
                  <a:lnTo>
                    <a:pt x="6625" y="4077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4235515" y="4460082"/>
              <a:ext cx="106655" cy="277760"/>
            </a:xfrm>
            <a:custGeom>
              <a:avLst/>
              <a:gdLst/>
              <a:ahLst/>
              <a:cxnLst/>
              <a:rect l="0" t="0" r="0" b="0"/>
              <a:pathLst>
                <a:path w="106655" h="277760">
                  <a:moveTo>
                    <a:pt x="8220" y="0"/>
                  </a:moveTo>
                  <a:lnTo>
                    <a:pt x="1633" y="54309"/>
                  </a:lnTo>
                  <a:lnTo>
                    <a:pt x="241" y="117360"/>
                  </a:lnTo>
                  <a:lnTo>
                    <a:pt x="0" y="166677"/>
                  </a:lnTo>
                  <a:lnTo>
                    <a:pt x="843" y="218076"/>
                  </a:lnTo>
                  <a:lnTo>
                    <a:pt x="2377" y="218424"/>
                  </a:lnTo>
                  <a:lnTo>
                    <a:pt x="6548" y="208025"/>
                  </a:lnTo>
                  <a:lnTo>
                    <a:pt x="22185" y="147979"/>
                  </a:lnTo>
                  <a:lnTo>
                    <a:pt x="35667" y="94463"/>
                  </a:lnTo>
                  <a:lnTo>
                    <a:pt x="50561" y="64047"/>
                  </a:lnTo>
                  <a:lnTo>
                    <a:pt x="55863" y="56566"/>
                  </a:lnTo>
                  <a:lnTo>
                    <a:pt x="61247" y="54353"/>
                  </a:lnTo>
                  <a:lnTo>
                    <a:pt x="66685" y="55651"/>
                  </a:lnTo>
                  <a:lnTo>
                    <a:pt x="77659" y="64490"/>
                  </a:lnTo>
                  <a:lnTo>
                    <a:pt x="88699" y="77664"/>
                  </a:lnTo>
                  <a:lnTo>
                    <a:pt x="100894" y="113926"/>
                  </a:lnTo>
                  <a:lnTo>
                    <a:pt x="106654" y="170160"/>
                  </a:lnTo>
                  <a:lnTo>
                    <a:pt x="105327" y="226331"/>
                  </a:lnTo>
                  <a:lnTo>
                    <a:pt x="95692" y="277759"/>
                  </a:lnTo>
                  <a:lnTo>
                    <a:pt x="99751" y="2329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4393514" y="4485045"/>
              <a:ext cx="274595" cy="234503"/>
            </a:xfrm>
            <a:custGeom>
              <a:avLst/>
              <a:gdLst/>
              <a:ahLst/>
              <a:cxnLst/>
              <a:rect l="0" t="0" r="0" b="0"/>
              <a:pathLst>
                <a:path w="274595" h="234503">
                  <a:moveTo>
                    <a:pt x="0" y="0"/>
                  </a:moveTo>
                  <a:lnTo>
                    <a:pt x="0" y="50744"/>
                  </a:lnTo>
                  <a:lnTo>
                    <a:pt x="0" y="109979"/>
                  </a:lnTo>
                  <a:lnTo>
                    <a:pt x="2465" y="172633"/>
                  </a:lnTo>
                  <a:lnTo>
                    <a:pt x="9398" y="231616"/>
                  </a:lnTo>
                  <a:lnTo>
                    <a:pt x="12737" y="233923"/>
                  </a:lnTo>
                  <a:lnTo>
                    <a:pt x="16813" y="233612"/>
                  </a:lnTo>
                  <a:lnTo>
                    <a:pt x="20454" y="230631"/>
                  </a:lnTo>
                  <a:lnTo>
                    <a:pt x="26965" y="219922"/>
                  </a:lnTo>
                  <a:lnTo>
                    <a:pt x="47107" y="158593"/>
                  </a:lnTo>
                  <a:lnTo>
                    <a:pt x="61014" y="116560"/>
                  </a:lnTo>
                  <a:lnTo>
                    <a:pt x="63790" y="113765"/>
                  </a:lnTo>
                  <a:lnTo>
                    <a:pt x="66565" y="114675"/>
                  </a:lnTo>
                  <a:lnTo>
                    <a:pt x="69340" y="118055"/>
                  </a:lnTo>
                  <a:lnTo>
                    <a:pt x="73245" y="140482"/>
                  </a:lnTo>
                  <a:lnTo>
                    <a:pt x="74402" y="174967"/>
                  </a:lnTo>
                  <a:lnTo>
                    <a:pt x="78262" y="180439"/>
                  </a:lnTo>
                  <a:lnTo>
                    <a:pt x="84534" y="181314"/>
                  </a:lnTo>
                  <a:lnTo>
                    <a:pt x="92414" y="179123"/>
                  </a:lnTo>
                  <a:lnTo>
                    <a:pt x="106100" y="164362"/>
                  </a:lnTo>
                  <a:lnTo>
                    <a:pt x="139719" y="104636"/>
                  </a:lnTo>
                  <a:lnTo>
                    <a:pt x="172059" y="55190"/>
                  </a:lnTo>
                  <a:lnTo>
                    <a:pt x="176651" y="54360"/>
                  </a:lnTo>
                  <a:lnTo>
                    <a:pt x="180637" y="57505"/>
                  </a:lnTo>
                  <a:lnTo>
                    <a:pt x="184219" y="63300"/>
                  </a:lnTo>
                  <a:lnTo>
                    <a:pt x="184758" y="70861"/>
                  </a:lnTo>
                  <a:lnTo>
                    <a:pt x="169221" y="130059"/>
                  </a:lnTo>
                  <a:lnTo>
                    <a:pt x="159746" y="183171"/>
                  </a:lnTo>
                  <a:lnTo>
                    <a:pt x="158587" y="218331"/>
                  </a:lnTo>
                  <a:lnTo>
                    <a:pt x="162123" y="225991"/>
                  </a:lnTo>
                  <a:lnTo>
                    <a:pt x="168178" y="231097"/>
                  </a:lnTo>
                  <a:lnTo>
                    <a:pt x="175913" y="234502"/>
                  </a:lnTo>
                  <a:lnTo>
                    <a:pt x="182919" y="233998"/>
                  </a:lnTo>
                  <a:lnTo>
                    <a:pt x="195635" y="226041"/>
                  </a:lnTo>
                  <a:lnTo>
                    <a:pt x="204984" y="210794"/>
                  </a:lnTo>
                  <a:lnTo>
                    <a:pt x="224401" y="149292"/>
                  </a:lnTo>
                  <a:lnTo>
                    <a:pt x="228247" y="127373"/>
                  </a:lnTo>
                  <a:lnTo>
                    <a:pt x="220905" y="76504"/>
                  </a:lnTo>
                  <a:lnTo>
                    <a:pt x="208862" y="54822"/>
                  </a:lnTo>
                  <a:lnTo>
                    <a:pt x="203036" y="51341"/>
                  </a:lnTo>
                  <a:lnTo>
                    <a:pt x="189166" y="49939"/>
                  </a:lnTo>
                  <a:lnTo>
                    <a:pt x="182509" y="52708"/>
                  </a:lnTo>
                  <a:lnTo>
                    <a:pt x="170181" y="63182"/>
                  </a:lnTo>
                  <a:lnTo>
                    <a:pt x="157262" y="89090"/>
                  </a:lnTo>
                  <a:lnTo>
                    <a:pt x="155570" y="107088"/>
                  </a:lnTo>
                  <a:lnTo>
                    <a:pt x="156413" y="115771"/>
                  </a:lnTo>
                  <a:lnTo>
                    <a:pt x="164746" y="132815"/>
                  </a:lnTo>
                  <a:lnTo>
                    <a:pt x="170852" y="141244"/>
                  </a:lnTo>
                  <a:lnTo>
                    <a:pt x="178620" y="146862"/>
                  </a:lnTo>
                  <a:lnTo>
                    <a:pt x="197114" y="153106"/>
                  </a:lnTo>
                  <a:lnTo>
                    <a:pt x="223900" y="152203"/>
                  </a:lnTo>
                  <a:lnTo>
                    <a:pt x="274594" y="1331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4746732" y="4259331"/>
              <a:ext cx="184015" cy="387300"/>
            </a:xfrm>
            <a:custGeom>
              <a:avLst/>
              <a:gdLst/>
              <a:ahLst/>
              <a:cxnLst/>
              <a:rect l="0" t="0" r="0" b="0"/>
              <a:pathLst>
                <a:path w="184015" h="387300">
                  <a:moveTo>
                    <a:pt x="62834" y="75935"/>
                  </a:moveTo>
                  <a:lnTo>
                    <a:pt x="49582" y="89187"/>
                  </a:lnTo>
                  <a:lnTo>
                    <a:pt x="36923" y="123932"/>
                  </a:lnTo>
                  <a:lnTo>
                    <a:pt x="31006" y="174859"/>
                  </a:lnTo>
                  <a:lnTo>
                    <a:pt x="29837" y="236968"/>
                  </a:lnTo>
                  <a:lnTo>
                    <a:pt x="29606" y="294505"/>
                  </a:lnTo>
                  <a:lnTo>
                    <a:pt x="29566" y="334032"/>
                  </a:lnTo>
                  <a:lnTo>
                    <a:pt x="28636" y="336758"/>
                  </a:lnTo>
                  <a:lnTo>
                    <a:pt x="25137" y="324993"/>
                  </a:lnTo>
                  <a:lnTo>
                    <a:pt x="22001" y="262652"/>
                  </a:lnTo>
                  <a:lnTo>
                    <a:pt x="21330" y="199189"/>
                  </a:lnTo>
                  <a:lnTo>
                    <a:pt x="21242" y="142663"/>
                  </a:lnTo>
                  <a:lnTo>
                    <a:pt x="25648" y="98156"/>
                  </a:lnTo>
                  <a:lnTo>
                    <a:pt x="47139" y="36069"/>
                  </a:lnTo>
                  <a:lnTo>
                    <a:pt x="52371" y="24394"/>
                  </a:lnTo>
                  <a:lnTo>
                    <a:pt x="68045" y="8957"/>
                  </a:lnTo>
                  <a:lnTo>
                    <a:pt x="77403" y="3546"/>
                  </a:lnTo>
                  <a:lnTo>
                    <a:pt x="100128" y="0"/>
                  </a:lnTo>
                  <a:lnTo>
                    <a:pt x="112660" y="349"/>
                  </a:lnTo>
                  <a:lnTo>
                    <a:pt x="131515" y="8132"/>
                  </a:lnTo>
                  <a:lnTo>
                    <a:pt x="146058" y="21762"/>
                  </a:lnTo>
                  <a:lnTo>
                    <a:pt x="158686" y="40147"/>
                  </a:lnTo>
                  <a:lnTo>
                    <a:pt x="163066" y="60646"/>
                  </a:lnTo>
                  <a:lnTo>
                    <a:pt x="161006" y="82084"/>
                  </a:lnTo>
                  <a:lnTo>
                    <a:pt x="149450" y="113096"/>
                  </a:lnTo>
                  <a:lnTo>
                    <a:pt x="107129" y="175993"/>
                  </a:lnTo>
                  <a:lnTo>
                    <a:pt x="103477" y="192521"/>
                  </a:lnTo>
                  <a:lnTo>
                    <a:pt x="103798" y="200812"/>
                  </a:lnTo>
                  <a:lnTo>
                    <a:pt x="106785" y="208188"/>
                  </a:lnTo>
                  <a:lnTo>
                    <a:pt x="155939" y="264916"/>
                  </a:lnTo>
                  <a:lnTo>
                    <a:pt x="175377" y="291570"/>
                  </a:lnTo>
                  <a:lnTo>
                    <a:pt x="182195" y="311074"/>
                  </a:lnTo>
                  <a:lnTo>
                    <a:pt x="184014" y="321452"/>
                  </a:lnTo>
                  <a:lnTo>
                    <a:pt x="181527" y="331145"/>
                  </a:lnTo>
                  <a:lnTo>
                    <a:pt x="168903" y="349311"/>
                  </a:lnTo>
                  <a:lnTo>
                    <a:pt x="148499" y="361699"/>
                  </a:lnTo>
                  <a:lnTo>
                    <a:pt x="89045" y="380320"/>
                  </a:lnTo>
                  <a:lnTo>
                    <a:pt x="46870" y="387299"/>
                  </a:lnTo>
                  <a:lnTo>
                    <a:pt x="25228" y="385979"/>
                  </a:lnTo>
                  <a:lnTo>
                    <a:pt x="8830" y="379845"/>
                  </a:lnTo>
                  <a:lnTo>
                    <a:pt x="1868" y="375621"/>
                  </a:lnTo>
                  <a:lnTo>
                    <a:pt x="0" y="369106"/>
                  </a:lnTo>
                  <a:lnTo>
                    <a:pt x="5322" y="352006"/>
                  </a:lnTo>
                  <a:lnTo>
                    <a:pt x="30012" y="318171"/>
                  </a:lnTo>
                  <a:lnTo>
                    <a:pt x="56248" y="295239"/>
                  </a:lnTo>
                  <a:lnTo>
                    <a:pt x="111756" y="273370"/>
                  </a:lnTo>
                  <a:lnTo>
                    <a:pt x="154365" y="25899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4980174" y="4477881"/>
              <a:ext cx="176457" cy="240727"/>
            </a:xfrm>
            <a:custGeom>
              <a:avLst/>
              <a:gdLst/>
              <a:ahLst/>
              <a:cxnLst/>
              <a:rect l="0" t="0" r="0" b="0"/>
              <a:pathLst>
                <a:path w="176457" h="240727">
                  <a:moveTo>
                    <a:pt x="145592" y="7164"/>
                  </a:moveTo>
                  <a:lnTo>
                    <a:pt x="99265" y="0"/>
                  </a:lnTo>
                  <a:lnTo>
                    <a:pt x="71769" y="3603"/>
                  </a:lnTo>
                  <a:lnTo>
                    <a:pt x="50472" y="14944"/>
                  </a:lnTo>
                  <a:lnTo>
                    <a:pt x="15401" y="46192"/>
                  </a:lnTo>
                  <a:lnTo>
                    <a:pt x="9141" y="62109"/>
                  </a:lnTo>
                  <a:lnTo>
                    <a:pt x="0" y="106581"/>
                  </a:lnTo>
                  <a:lnTo>
                    <a:pt x="7974" y="147611"/>
                  </a:lnTo>
                  <a:lnTo>
                    <a:pt x="26658" y="203620"/>
                  </a:lnTo>
                  <a:lnTo>
                    <a:pt x="36026" y="218061"/>
                  </a:lnTo>
                  <a:lnTo>
                    <a:pt x="64948" y="236587"/>
                  </a:lnTo>
                  <a:lnTo>
                    <a:pt x="87252" y="240726"/>
                  </a:lnTo>
                  <a:lnTo>
                    <a:pt x="98378" y="240535"/>
                  </a:lnTo>
                  <a:lnTo>
                    <a:pt x="120601" y="232926"/>
                  </a:lnTo>
                  <a:lnTo>
                    <a:pt x="156168" y="209859"/>
                  </a:lnTo>
                  <a:lnTo>
                    <a:pt x="170709" y="188647"/>
                  </a:lnTo>
                  <a:lnTo>
                    <a:pt x="176456" y="151544"/>
                  </a:lnTo>
                  <a:lnTo>
                    <a:pt x="170830" y="92082"/>
                  </a:lnTo>
                  <a:lnTo>
                    <a:pt x="157898" y="60986"/>
                  </a:lnTo>
                  <a:lnTo>
                    <a:pt x="147671" y="46186"/>
                  </a:lnTo>
                  <a:lnTo>
                    <a:pt x="118266" y="27458"/>
                  </a:lnTo>
                  <a:lnTo>
                    <a:pt x="80275" y="19032"/>
                  </a:lnTo>
                  <a:lnTo>
                    <a:pt x="58315" y="21992"/>
                  </a:lnTo>
                  <a:lnTo>
                    <a:pt x="48575" y="25370"/>
                  </a:lnTo>
                  <a:lnTo>
                    <a:pt x="35289" y="36521"/>
                  </a:lnTo>
                  <a:lnTo>
                    <a:pt x="30451" y="43378"/>
                  </a:lnTo>
                  <a:lnTo>
                    <a:pt x="30924" y="48873"/>
                  </a:lnTo>
                  <a:lnTo>
                    <a:pt x="34938" y="53461"/>
                  </a:lnTo>
                  <a:lnTo>
                    <a:pt x="41312" y="57444"/>
                  </a:lnTo>
                  <a:lnTo>
                    <a:pt x="60722" y="59405"/>
                  </a:lnTo>
                  <a:lnTo>
                    <a:pt x="97639" y="52846"/>
                  </a:lnTo>
                  <a:lnTo>
                    <a:pt x="153550" y="34950"/>
                  </a:lnTo>
                  <a:lnTo>
                    <a:pt x="162234" y="321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5016135" y="4360229"/>
              <a:ext cx="159558" cy="405877"/>
            </a:xfrm>
            <a:custGeom>
              <a:avLst/>
              <a:gdLst/>
              <a:ahLst/>
              <a:cxnLst/>
              <a:rect l="0" t="0" r="0" b="0"/>
              <a:pathLst>
                <a:path w="159558" h="405877">
                  <a:moveTo>
                    <a:pt x="159557" y="0"/>
                  </a:moveTo>
                  <a:lnTo>
                    <a:pt x="141888" y="4418"/>
                  </a:lnTo>
                  <a:lnTo>
                    <a:pt x="128282" y="13983"/>
                  </a:lnTo>
                  <a:lnTo>
                    <a:pt x="116995" y="27480"/>
                  </a:lnTo>
                  <a:lnTo>
                    <a:pt x="99141" y="66900"/>
                  </a:lnTo>
                  <a:lnTo>
                    <a:pt x="87561" y="129436"/>
                  </a:lnTo>
                  <a:lnTo>
                    <a:pt x="76370" y="181236"/>
                  </a:lnTo>
                  <a:lnTo>
                    <a:pt x="62481" y="244015"/>
                  </a:lnTo>
                  <a:lnTo>
                    <a:pt x="44193" y="301957"/>
                  </a:lnTo>
                  <a:lnTo>
                    <a:pt x="20348" y="357756"/>
                  </a:lnTo>
                  <a:lnTo>
                    <a:pt x="3031" y="402175"/>
                  </a:lnTo>
                  <a:lnTo>
                    <a:pt x="657" y="405876"/>
                  </a:lnTo>
                  <a:lnTo>
                    <a:pt x="0" y="404646"/>
                  </a:lnTo>
                  <a:lnTo>
                    <a:pt x="14669" y="344263"/>
                  </a:lnTo>
                  <a:lnTo>
                    <a:pt x="18099" y="3328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208976" y="4493366"/>
              <a:ext cx="266275" cy="140771"/>
            </a:xfrm>
            <a:custGeom>
              <a:avLst/>
              <a:gdLst/>
              <a:ahLst/>
              <a:cxnLst/>
              <a:rect l="0" t="0" r="0" b="0"/>
              <a:pathLst>
                <a:path w="266275" h="140771">
                  <a:moveTo>
                    <a:pt x="0" y="0"/>
                  </a:moveTo>
                  <a:lnTo>
                    <a:pt x="14394" y="55507"/>
                  </a:lnTo>
                  <a:lnTo>
                    <a:pt x="15422" y="113360"/>
                  </a:lnTo>
                  <a:lnTo>
                    <a:pt x="12094" y="135750"/>
                  </a:lnTo>
                  <a:lnTo>
                    <a:pt x="13610" y="140426"/>
                  </a:lnTo>
                  <a:lnTo>
                    <a:pt x="17395" y="140770"/>
                  </a:lnTo>
                  <a:lnTo>
                    <a:pt x="22691" y="138226"/>
                  </a:lnTo>
                  <a:lnTo>
                    <a:pt x="31042" y="128002"/>
                  </a:lnTo>
                  <a:lnTo>
                    <a:pt x="48353" y="103256"/>
                  </a:lnTo>
                  <a:lnTo>
                    <a:pt x="97111" y="52717"/>
                  </a:lnTo>
                  <a:lnTo>
                    <a:pt x="126983" y="36063"/>
                  </a:lnTo>
                  <a:lnTo>
                    <a:pt x="160694" y="28252"/>
                  </a:lnTo>
                  <a:lnTo>
                    <a:pt x="210011" y="27462"/>
                  </a:lnTo>
                  <a:lnTo>
                    <a:pt x="266274" y="416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392039" y="4518329"/>
              <a:ext cx="208028" cy="262903"/>
            </a:xfrm>
            <a:custGeom>
              <a:avLst/>
              <a:gdLst/>
              <a:ahLst/>
              <a:cxnLst/>
              <a:rect l="0" t="0" r="0" b="0"/>
              <a:pathLst>
                <a:path w="208028" h="262903">
                  <a:moveTo>
                    <a:pt x="208027" y="0"/>
                  </a:moveTo>
                  <a:lnTo>
                    <a:pt x="152179" y="1849"/>
                  </a:lnTo>
                  <a:lnTo>
                    <a:pt x="134204" y="8835"/>
                  </a:lnTo>
                  <a:lnTo>
                    <a:pt x="119434" y="23034"/>
                  </a:lnTo>
                  <a:lnTo>
                    <a:pt x="112907" y="31998"/>
                  </a:lnTo>
                  <a:lnTo>
                    <a:pt x="108120" y="54286"/>
                  </a:lnTo>
                  <a:lnTo>
                    <a:pt x="109999" y="77752"/>
                  </a:lnTo>
                  <a:lnTo>
                    <a:pt x="130839" y="131733"/>
                  </a:lnTo>
                  <a:lnTo>
                    <a:pt x="167678" y="191708"/>
                  </a:lnTo>
                  <a:lnTo>
                    <a:pt x="192868" y="234175"/>
                  </a:lnTo>
                  <a:lnTo>
                    <a:pt x="192374" y="241176"/>
                  </a:lnTo>
                  <a:lnTo>
                    <a:pt x="184428" y="253887"/>
                  </a:lnTo>
                  <a:lnTo>
                    <a:pt x="169185" y="260768"/>
                  </a:lnTo>
                  <a:lnTo>
                    <a:pt x="148234" y="262902"/>
                  </a:lnTo>
                  <a:lnTo>
                    <a:pt x="89583" y="256739"/>
                  </a:lnTo>
                  <a:lnTo>
                    <a:pt x="59231" y="250017"/>
                  </a:lnTo>
                  <a:lnTo>
                    <a:pt x="0" y="2163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37307" y="382768"/>
            <a:ext cx="484119" cy="364119"/>
            <a:chOff x="1937307" y="382768"/>
            <a:chExt cx="484119" cy="364119"/>
          </a:xfrm>
        </p:grpSpPr>
        <p:sp>
          <p:nvSpPr>
            <p:cNvPr id="13" name="Freeform 12"/>
            <p:cNvSpPr/>
            <p:nvPr/>
          </p:nvSpPr>
          <p:spPr>
            <a:xfrm>
              <a:off x="1988731" y="382768"/>
              <a:ext cx="432695" cy="341164"/>
            </a:xfrm>
            <a:custGeom>
              <a:avLst/>
              <a:gdLst/>
              <a:ahLst/>
              <a:cxnLst/>
              <a:rect l="0" t="0" r="0" b="0"/>
              <a:pathLst>
                <a:path w="432695" h="341164">
                  <a:moveTo>
                    <a:pt x="0" y="341163"/>
                  </a:moveTo>
                  <a:lnTo>
                    <a:pt x="47954" y="285230"/>
                  </a:lnTo>
                  <a:lnTo>
                    <a:pt x="106226" y="232354"/>
                  </a:lnTo>
                  <a:lnTo>
                    <a:pt x="163647" y="183007"/>
                  </a:lnTo>
                  <a:lnTo>
                    <a:pt x="221822" y="134057"/>
                  </a:lnTo>
                  <a:lnTo>
                    <a:pt x="280063" y="91685"/>
                  </a:lnTo>
                  <a:lnTo>
                    <a:pt x="340996" y="50098"/>
                  </a:lnTo>
                  <a:lnTo>
                    <a:pt x="397660" y="16657"/>
                  </a:lnTo>
                  <a:lnTo>
                    <a:pt x="43269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937307" y="532547"/>
              <a:ext cx="151277" cy="214340"/>
            </a:xfrm>
            <a:custGeom>
              <a:avLst/>
              <a:gdLst/>
              <a:ahLst/>
              <a:cxnLst/>
              <a:rect l="0" t="0" r="0" b="0"/>
              <a:pathLst>
                <a:path w="151277" h="214340">
                  <a:moveTo>
                    <a:pt x="117992" y="0"/>
                  </a:moveTo>
                  <a:lnTo>
                    <a:pt x="67937" y="57862"/>
                  </a:lnTo>
                  <a:lnTo>
                    <a:pt x="57838" y="70095"/>
                  </a:lnTo>
                  <a:lnTo>
                    <a:pt x="27733" y="128857"/>
                  </a:lnTo>
                  <a:lnTo>
                    <a:pt x="2983" y="179514"/>
                  </a:lnTo>
                  <a:lnTo>
                    <a:pt x="0" y="198128"/>
                  </a:lnTo>
                  <a:lnTo>
                    <a:pt x="499" y="206975"/>
                  </a:lnTo>
                  <a:lnTo>
                    <a:pt x="4530" y="211948"/>
                  </a:lnTo>
                  <a:lnTo>
                    <a:pt x="10916" y="214339"/>
                  </a:lnTo>
                  <a:lnTo>
                    <a:pt x="37572" y="213287"/>
                  </a:lnTo>
                  <a:lnTo>
                    <a:pt x="97266" y="196357"/>
                  </a:lnTo>
                  <a:lnTo>
                    <a:pt x="151276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604488" y="116495"/>
            <a:ext cx="2429747" cy="382769"/>
            <a:chOff x="2604488" y="116495"/>
            <a:chExt cx="2429747" cy="382769"/>
          </a:xfrm>
        </p:grpSpPr>
        <p:sp>
          <p:nvSpPr>
            <p:cNvPr id="16" name="Freeform 15"/>
            <p:cNvSpPr/>
            <p:nvPr/>
          </p:nvSpPr>
          <p:spPr>
            <a:xfrm>
              <a:off x="2687699" y="224668"/>
              <a:ext cx="33285" cy="266275"/>
            </a:xfrm>
            <a:custGeom>
              <a:avLst/>
              <a:gdLst/>
              <a:ahLst/>
              <a:cxnLst/>
              <a:rect l="0" t="0" r="0" b="0"/>
              <a:pathLst>
                <a:path w="33285" h="266275">
                  <a:moveTo>
                    <a:pt x="33284" y="0"/>
                  </a:moveTo>
                  <a:lnTo>
                    <a:pt x="28866" y="55162"/>
                  </a:lnTo>
                  <a:lnTo>
                    <a:pt x="23011" y="113258"/>
                  </a:lnTo>
                  <a:lnTo>
                    <a:pt x="10837" y="166166"/>
                  </a:lnTo>
                  <a:lnTo>
                    <a:pt x="2414" y="223796"/>
                  </a:lnTo>
                  <a:lnTo>
                    <a:pt x="0" y="2662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604488" y="149779"/>
              <a:ext cx="199706" cy="49927"/>
            </a:xfrm>
            <a:custGeom>
              <a:avLst/>
              <a:gdLst/>
              <a:ahLst/>
              <a:cxnLst/>
              <a:rect l="0" t="0" r="0" b="0"/>
              <a:pathLst>
                <a:path w="199706" h="49927">
                  <a:moveTo>
                    <a:pt x="0" y="49926"/>
                  </a:moveTo>
                  <a:lnTo>
                    <a:pt x="4417" y="36674"/>
                  </a:lnTo>
                  <a:lnTo>
                    <a:pt x="18914" y="25237"/>
                  </a:lnTo>
                  <a:lnTo>
                    <a:pt x="57052" y="7245"/>
                  </a:lnTo>
                  <a:lnTo>
                    <a:pt x="116019" y="1431"/>
                  </a:lnTo>
                  <a:lnTo>
                    <a:pt x="169169" y="283"/>
                  </a:lnTo>
                  <a:lnTo>
                    <a:pt x="19970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612809" y="465979"/>
              <a:ext cx="141459" cy="33285"/>
            </a:xfrm>
            <a:custGeom>
              <a:avLst/>
              <a:gdLst/>
              <a:ahLst/>
              <a:cxnLst/>
              <a:rect l="0" t="0" r="0" b="0"/>
              <a:pathLst>
                <a:path w="141459" h="33285">
                  <a:moveTo>
                    <a:pt x="0" y="33284"/>
                  </a:moveTo>
                  <a:lnTo>
                    <a:pt x="57909" y="21702"/>
                  </a:lnTo>
                  <a:lnTo>
                    <a:pt x="117740" y="8257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904046" y="307879"/>
              <a:ext cx="74890" cy="158101"/>
            </a:xfrm>
            <a:custGeom>
              <a:avLst/>
              <a:gdLst/>
              <a:ahLst/>
              <a:cxnLst/>
              <a:rect l="0" t="0" r="0" b="0"/>
              <a:pathLst>
                <a:path w="74890" h="158101">
                  <a:moveTo>
                    <a:pt x="0" y="0"/>
                  </a:moveTo>
                  <a:lnTo>
                    <a:pt x="0" y="53491"/>
                  </a:lnTo>
                  <a:lnTo>
                    <a:pt x="0" y="90636"/>
                  </a:lnTo>
                  <a:lnTo>
                    <a:pt x="2773" y="96482"/>
                  </a:lnTo>
                  <a:lnTo>
                    <a:pt x="7396" y="97605"/>
                  </a:lnTo>
                  <a:lnTo>
                    <a:pt x="13252" y="95581"/>
                  </a:lnTo>
                  <a:lnTo>
                    <a:pt x="24689" y="85935"/>
                  </a:lnTo>
                  <a:lnTo>
                    <a:pt x="47098" y="61559"/>
                  </a:lnTo>
                  <a:lnTo>
                    <a:pt x="52664" y="59530"/>
                  </a:lnTo>
                  <a:lnTo>
                    <a:pt x="58223" y="60027"/>
                  </a:lnTo>
                  <a:lnTo>
                    <a:pt x="63778" y="62208"/>
                  </a:lnTo>
                  <a:lnTo>
                    <a:pt x="67482" y="69208"/>
                  </a:lnTo>
                  <a:lnTo>
                    <a:pt x="73914" y="126841"/>
                  </a:lnTo>
                  <a:lnTo>
                    <a:pt x="74889" y="1581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075870" y="332842"/>
              <a:ext cx="86129" cy="108175"/>
            </a:xfrm>
            <a:custGeom>
              <a:avLst/>
              <a:gdLst/>
              <a:ahLst/>
              <a:cxnLst/>
              <a:rect l="0" t="0" r="0" b="0"/>
              <a:pathLst>
                <a:path w="86129" h="108175">
                  <a:moveTo>
                    <a:pt x="19560" y="0"/>
                  </a:moveTo>
                  <a:lnTo>
                    <a:pt x="5367" y="56772"/>
                  </a:lnTo>
                  <a:lnTo>
                    <a:pt x="0" y="78240"/>
                  </a:lnTo>
                  <a:lnTo>
                    <a:pt x="48" y="83595"/>
                  </a:lnTo>
                  <a:lnTo>
                    <a:pt x="1929" y="85316"/>
                  </a:lnTo>
                  <a:lnTo>
                    <a:pt x="5032" y="84614"/>
                  </a:lnTo>
                  <a:lnTo>
                    <a:pt x="22652" y="70374"/>
                  </a:lnTo>
                  <a:lnTo>
                    <a:pt x="54986" y="37621"/>
                  </a:lnTo>
                  <a:lnTo>
                    <a:pt x="62593" y="33401"/>
                  </a:lnTo>
                  <a:lnTo>
                    <a:pt x="68589" y="33362"/>
                  </a:lnTo>
                  <a:lnTo>
                    <a:pt x="73511" y="36110"/>
                  </a:lnTo>
                  <a:lnTo>
                    <a:pt x="77717" y="40715"/>
                  </a:lnTo>
                  <a:lnTo>
                    <a:pt x="82390" y="55694"/>
                  </a:lnTo>
                  <a:lnTo>
                    <a:pt x="86128" y="1081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170319" y="45765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213766" y="374447"/>
              <a:ext cx="78138" cy="103666"/>
            </a:xfrm>
            <a:custGeom>
              <a:avLst/>
              <a:gdLst/>
              <a:ahLst/>
              <a:cxnLst/>
              <a:rect l="0" t="0" r="0" b="0"/>
              <a:pathLst>
                <a:path w="78138" h="103666">
                  <a:moveTo>
                    <a:pt x="23122" y="0"/>
                  </a:moveTo>
                  <a:lnTo>
                    <a:pt x="4376" y="41910"/>
                  </a:lnTo>
                  <a:lnTo>
                    <a:pt x="0" y="71076"/>
                  </a:lnTo>
                  <a:lnTo>
                    <a:pt x="3908" y="89837"/>
                  </a:lnTo>
                  <a:lnTo>
                    <a:pt x="7539" y="98723"/>
                  </a:lnTo>
                  <a:lnTo>
                    <a:pt x="13658" y="102798"/>
                  </a:lnTo>
                  <a:lnTo>
                    <a:pt x="21435" y="103665"/>
                  </a:lnTo>
                  <a:lnTo>
                    <a:pt x="30319" y="102394"/>
                  </a:lnTo>
                  <a:lnTo>
                    <a:pt x="45120" y="93586"/>
                  </a:lnTo>
                  <a:lnTo>
                    <a:pt x="69689" y="65331"/>
                  </a:lnTo>
                  <a:lnTo>
                    <a:pt x="76178" y="46911"/>
                  </a:lnTo>
                  <a:lnTo>
                    <a:pt x="78137" y="27321"/>
                  </a:lnTo>
                  <a:lnTo>
                    <a:pt x="75926" y="9369"/>
                  </a:lnTo>
                  <a:lnTo>
                    <a:pt x="70344" y="4397"/>
                  </a:lnTo>
                  <a:lnTo>
                    <a:pt x="51814" y="1338"/>
                  </a:lnTo>
                  <a:lnTo>
                    <a:pt x="44099" y="3666"/>
                  </a:lnTo>
                  <a:lnTo>
                    <a:pt x="38031" y="7991"/>
                  </a:lnTo>
                  <a:lnTo>
                    <a:pt x="33061" y="13649"/>
                  </a:lnTo>
                  <a:lnTo>
                    <a:pt x="31597" y="18345"/>
                  </a:lnTo>
                  <a:lnTo>
                    <a:pt x="32470" y="22400"/>
                  </a:lnTo>
                  <a:lnTo>
                    <a:pt x="39764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378688" y="347034"/>
              <a:ext cx="207685" cy="104409"/>
            </a:xfrm>
            <a:custGeom>
              <a:avLst/>
              <a:gdLst/>
              <a:ahLst/>
              <a:cxnLst/>
              <a:rect l="0" t="0" r="0" b="0"/>
              <a:pathLst>
                <a:path w="207685" h="104409">
                  <a:moveTo>
                    <a:pt x="7979" y="19092"/>
                  </a:moveTo>
                  <a:lnTo>
                    <a:pt x="429" y="75865"/>
                  </a:lnTo>
                  <a:lnTo>
                    <a:pt x="0" y="97332"/>
                  </a:lnTo>
                  <a:lnTo>
                    <a:pt x="3584" y="102687"/>
                  </a:lnTo>
                  <a:lnTo>
                    <a:pt x="9672" y="104408"/>
                  </a:lnTo>
                  <a:lnTo>
                    <a:pt x="17429" y="103706"/>
                  </a:lnTo>
                  <a:lnTo>
                    <a:pt x="30978" y="95530"/>
                  </a:lnTo>
                  <a:lnTo>
                    <a:pt x="42239" y="82650"/>
                  </a:lnTo>
                  <a:lnTo>
                    <a:pt x="73239" y="23392"/>
                  </a:lnTo>
                  <a:lnTo>
                    <a:pt x="85985" y="13915"/>
                  </a:lnTo>
                  <a:lnTo>
                    <a:pt x="93267" y="10093"/>
                  </a:lnTo>
                  <a:lnTo>
                    <a:pt x="108755" y="8313"/>
                  </a:lnTo>
                  <a:lnTo>
                    <a:pt x="145715" y="10285"/>
                  </a:lnTo>
                  <a:lnTo>
                    <a:pt x="161959" y="5624"/>
                  </a:lnTo>
                  <a:lnTo>
                    <a:pt x="170720" y="163"/>
                  </a:lnTo>
                  <a:lnTo>
                    <a:pt x="169173" y="0"/>
                  </a:lnTo>
                  <a:lnTo>
                    <a:pt x="165367" y="817"/>
                  </a:lnTo>
                  <a:lnTo>
                    <a:pt x="156209" y="9121"/>
                  </a:lnTo>
                  <a:lnTo>
                    <a:pt x="135262" y="41469"/>
                  </a:lnTo>
                  <a:lnTo>
                    <a:pt x="131734" y="59548"/>
                  </a:lnTo>
                  <a:lnTo>
                    <a:pt x="132087" y="68252"/>
                  </a:lnTo>
                  <a:lnTo>
                    <a:pt x="136021" y="72206"/>
                  </a:lnTo>
                  <a:lnTo>
                    <a:pt x="142342" y="72992"/>
                  </a:lnTo>
                  <a:lnTo>
                    <a:pt x="157378" y="68936"/>
                  </a:lnTo>
                  <a:lnTo>
                    <a:pt x="182098" y="51264"/>
                  </a:lnTo>
                  <a:lnTo>
                    <a:pt x="187852" y="46088"/>
                  </a:lnTo>
                  <a:lnTo>
                    <a:pt x="191689" y="46335"/>
                  </a:lnTo>
                  <a:lnTo>
                    <a:pt x="194247" y="50198"/>
                  </a:lnTo>
                  <a:lnTo>
                    <a:pt x="198014" y="60654"/>
                  </a:lnTo>
                  <a:lnTo>
                    <a:pt x="200313" y="63442"/>
                  </a:lnTo>
                  <a:lnTo>
                    <a:pt x="207684" y="6901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641835" y="183063"/>
              <a:ext cx="90681" cy="316201"/>
            </a:xfrm>
            <a:custGeom>
              <a:avLst/>
              <a:gdLst/>
              <a:ahLst/>
              <a:cxnLst/>
              <a:rect l="0" t="0" r="0" b="0"/>
              <a:pathLst>
                <a:path w="90681" h="316201">
                  <a:moveTo>
                    <a:pt x="44389" y="0"/>
                  </a:moveTo>
                  <a:lnTo>
                    <a:pt x="37225" y="59579"/>
                  </a:lnTo>
                  <a:lnTo>
                    <a:pt x="29653" y="111793"/>
                  </a:lnTo>
                  <a:lnTo>
                    <a:pt x="16538" y="168941"/>
                  </a:lnTo>
                  <a:lnTo>
                    <a:pt x="0" y="228576"/>
                  </a:lnTo>
                  <a:lnTo>
                    <a:pt x="928" y="232821"/>
                  </a:lnTo>
                  <a:lnTo>
                    <a:pt x="4321" y="232877"/>
                  </a:lnTo>
                  <a:lnTo>
                    <a:pt x="38291" y="214312"/>
                  </a:lnTo>
                  <a:lnTo>
                    <a:pt x="57705" y="210820"/>
                  </a:lnTo>
                  <a:lnTo>
                    <a:pt x="66210" y="212662"/>
                  </a:lnTo>
                  <a:lnTo>
                    <a:pt x="80592" y="222106"/>
                  </a:lnTo>
                  <a:lnTo>
                    <a:pt x="88216" y="238014"/>
                  </a:lnTo>
                  <a:lnTo>
                    <a:pt x="90680" y="257412"/>
                  </a:lnTo>
                  <a:lnTo>
                    <a:pt x="82377" y="306529"/>
                  </a:lnTo>
                  <a:lnTo>
                    <a:pt x="79885" y="311602"/>
                  </a:lnTo>
                  <a:lnTo>
                    <a:pt x="77298" y="314059"/>
                  </a:lnTo>
                  <a:lnTo>
                    <a:pt x="69352" y="3162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644619" y="249631"/>
              <a:ext cx="91533" cy="16644"/>
            </a:xfrm>
            <a:custGeom>
              <a:avLst/>
              <a:gdLst/>
              <a:ahLst/>
              <a:cxnLst/>
              <a:rect l="0" t="0" r="0" b="0"/>
              <a:pathLst>
                <a:path w="91533" h="16644">
                  <a:moveTo>
                    <a:pt x="0" y="16643"/>
                  </a:moveTo>
                  <a:lnTo>
                    <a:pt x="60642" y="8168"/>
                  </a:lnTo>
                  <a:lnTo>
                    <a:pt x="9153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801666" y="318792"/>
              <a:ext cx="300612" cy="114796"/>
            </a:xfrm>
            <a:custGeom>
              <a:avLst/>
              <a:gdLst/>
              <a:ahLst/>
              <a:cxnLst/>
              <a:rect l="0" t="0" r="0" b="0"/>
              <a:pathLst>
                <a:path w="300612" h="114796">
                  <a:moveTo>
                    <a:pt x="42658" y="14050"/>
                  </a:moveTo>
                  <a:lnTo>
                    <a:pt x="8941" y="52698"/>
                  </a:lnTo>
                  <a:lnTo>
                    <a:pt x="3538" y="62005"/>
                  </a:lnTo>
                  <a:lnTo>
                    <a:pt x="0" y="82208"/>
                  </a:lnTo>
                  <a:lnTo>
                    <a:pt x="351" y="92773"/>
                  </a:lnTo>
                  <a:lnTo>
                    <a:pt x="3359" y="100740"/>
                  </a:lnTo>
                  <a:lnTo>
                    <a:pt x="14097" y="112059"/>
                  </a:lnTo>
                  <a:lnTo>
                    <a:pt x="21768" y="114523"/>
                  </a:lnTo>
                  <a:lnTo>
                    <a:pt x="40154" y="114795"/>
                  </a:lnTo>
                  <a:lnTo>
                    <a:pt x="58187" y="106902"/>
                  </a:lnTo>
                  <a:lnTo>
                    <a:pt x="74523" y="93225"/>
                  </a:lnTo>
                  <a:lnTo>
                    <a:pt x="87947" y="74818"/>
                  </a:lnTo>
                  <a:lnTo>
                    <a:pt x="95146" y="54310"/>
                  </a:lnTo>
                  <a:lnTo>
                    <a:pt x="97421" y="32868"/>
                  </a:lnTo>
                  <a:lnTo>
                    <a:pt x="95350" y="11011"/>
                  </a:lnTo>
                  <a:lnTo>
                    <a:pt x="91655" y="4627"/>
                  </a:lnTo>
                  <a:lnTo>
                    <a:pt x="86418" y="1296"/>
                  </a:lnTo>
                  <a:lnTo>
                    <a:pt x="80152" y="0"/>
                  </a:lnTo>
                  <a:lnTo>
                    <a:pt x="75050" y="1910"/>
                  </a:lnTo>
                  <a:lnTo>
                    <a:pt x="66917" y="11428"/>
                  </a:lnTo>
                  <a:lnTo>
                    <a:pt x="66227" y="17849"/>
                  </a:lnTo>
                  <a:lnTo>
                    <a:pt x="70392" y="32381"/>
                  </a:lnTo>
                  <a:lnTo>
                    <a:pt x="77789" y="37365"/>
                  </a:lnTo>
                  <a:lnTo>
                    <a:pt x="100802" y="42903"/>
                  </a:lnTo>
                  <a:lnTo>
                    <a:pt x="146565" y="39816"/>
                  </a:lnTo>
                  <a:lnTo>
                    <a:pt x="174531" y="34731"/>
                  </a:lnTo>
                  <a:lnTo>
                    <a:pt x="191875" y="36493"/>
                  </a:lnTo>
                  <a:lnTo>
                    <a:pt x="198534" y="41956"/>
                  </a:lnTo>
                  <a:lnTo>
                    <a:pt x="224115" y="94696"/>
                  </a:lnTo>
                  <a:lnTo>
                    <a:pt x="237027" y="104750"/>
                  </a:lnTo>
                  <a:lnTo>
                    <a:pt x="264307" y="111191"/>
                  </a:lnTo>
                  <a:lnTo>
                    <a:pt x="300611" y="11390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273610" y="116495"/>
              <a:ext cx="111583" cy="203942"/>
            </a:xfrm>
            <a:custGeom>
              <a:avLst/>
              <a:gdLst/>
              <a:ahLst/>
              <a:cxnLst/>
              <a:rect l="0" t="0" r="0" b="0"/>
              <a:pathLst>
                <a:path w="111583" h="203942">
                  <a:moveTo>
                    <a:pt x="28372" y="0"/>
                  </a:moveTo>
                  <a:lnTo>
                    <a:pt x="16790" y="50744"/>
                  </a:lnTo>
                  <a:lnTo>
                    <a:pt x="6086" y="109054"/>
                  </a:lnTo>
                  <a:lnTo>
                    <a:pt x="0" y="161116"/>
                  </a:lnTo>
                  <a:lnTo>
                    <a:pt x="3743" y="179780"/>
                  </a:lnTo>
                  <a:lnTo>
                    <a:pt x="11570" y="194240"/>
                  </a:lnTo>
                  <a:lnTo>
                    <a:pt x="18095" y="198835"/>
                  </a:lnTo>
                  <a:lnTo>
                    <a:pt x="35208" y="203941"/>
                  </a:lnTo>
                  <a:lnTo>
                    <a:pt x="55141" y="198814"/>
                  </a:lnTo>
                  <a:lnTo>
                    <a:pt x="84689" y="180333"/>
                  </a:lnTo>
                  <a:lnTo>
                    <a:pt x="111582" y="1581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345358" y="224668"/>
              <a:ext cx="81441" cy="249633"/>
            </a:xfrm>
            <a:custGeom>
              <a:avLst/>
              <a:gdLst/>
              <a:ahLst/>
              <a:cxnLst/>
              <a:rect l="0" t="0" r="0" b="0"/>
              <a:pathLst>
                <a:path w="81441" h="249633">
                  <a:moveTo>
                    <a:pt x="56476" y="0"/>
                  </a:moveTo>
                  <a:lnTo>
                    <a:pt x="30566" y="62093"/>
                  </a:lnTo>
                  <a:lnTo>
                    <a:pt x="10295" y="122378"/>
                  </a:lnTo>
                  <a:lnTo>
                    <a:pt x="0" y="184603"/>
                  </a:lnTo>
                  <a:lnTo>
                    <a:pt x="3172" y="214338"/>
                  </a:lnTo>
                  <a:lnTo>
                    <a:pt x="12445" y="232097"/>
                  </a:lnTo>
                  <a:lnTo>
                    <a:pt x="18801" y="240715"/>
                  </a:lnTo>
                  <a:lnTo>
                    <a:pt x="26737" y="245537"/>
                  </a:lnTo>
                  <a:lnTo>
                    <a:pt x="81440" y="2496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585563" y="140061"/>
              <a:ext cx="146653" cy="275464"/>
            </a:xfrm>
            <a:custGeom>
              <a:avLst/>
              <a:gdLst/>
              <a:ahLst/>
              <a:cxnLst/>
              <a:rect l="0" t="0" r="0" b="0"/>
              <a:pathLst>
                <a:path w="146653" h="275464">
                  <a:moveTo>
                    <a:pt x="7655" y="92928"/>
                  </a:moveTo>
                  <a:lnTo>
                    <a:pt x="14820" y="150837"/>
                  </a:lnTo>
                  <a:lnTo>
                    <a:pt x="15748" y="210075"/>
                  </a:lnTo>
                  <a:lnTo>
                    <a:pt x="11529" y="272425"/>
                  </a:lnTo>
                  <a:lnTo>
                    <a:pt x="9313" y="275463"/>
                  </a:lnTo>
                  <a:lnTo>
                    <a:pt x="6912" y="273790"/>
                  </a:lnTo>
                  <a:lnTo>
                    <a:pt x="4386" y="268976"/>
                  </a:lnTo>
                  <a:lnTo>
                    <a:pt x="0" y="211239"/>
                  </a:lnTo>
                  <a:lnTo>
                    <a:pt x="3883" y="169820"/>
                  </a:lnTo>
                  <a:lnTo>
                    <a:pt x="18906" y="106486"/>
                  </a:lnTo>
                  <a:lnTo>
                    <a:pt x="35406" y="51783"/>
                  </a:lnTo>
                  <a:lnTo>
                    <a:pt x="48135" y="22079"/>
                  </a:lnTo>
                  <a:lnTo>
                    <a:pt x="60780" y="8123"/>
                  </a:lnTo>
                  <a:lnTo>
                    <a:pt x="68035" y="3107"/>
                  </a:lnTo>
                  <a:lnTo>
                    <a:pt x="88423" y="0"/>
                  </a:lnTo>
                  <a:lnTo>
                    <a:pt x="100332" y="465"/>
                  </a:lnTo>
                  <a:lnTo>
                    <a:pt x="110121" y="5399"/>
                  </a:lnTo>
                  <a:lnTo>
                    <a:pt x="125928" y="23208"/>
                  </a:lnTo>
                  <a:lnTo>
                    <a:pt x="140805" y="50389"/>
                  </a:lnTo>
                  <a:lnTo>
                    <a:pt x="146652" y="93679"/>
                  </a:lnTo>
                  <a:lnTo>
                    <a:pt x="139738" y="156479"/>
                  </a:lnTo>
                  <a:lnTo>
                    <a:pt x="125072" y="209957"/>
                  </a:lnTo>
                  <a:lnTo>
                    <a:pt x="120142" y="216251"/>
                  </a:lnTo>
                  <a:lnTo>
                    <a:pt x="115006" y="218598"/>
                  </a:lnTo>
                  <a:lnTo>
                    <a:pt x="99187" y="21774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651466" y="224668"/>
              <a:ext cx="116496" cy="24964"/>
            </a:xfrm>
            <a:custGeom>
              <a:avLst/>
              <a:gdLst/>
              <a:ahLst/>
              <a:cxnLst/>
              <a:rect l="0" t="0" r="0" b="0"/>
              <a:pathLst>
                <a:path w="116496" h="24964">
                  <a:moveTo>
                    <a:pt x="0" y="24963"/>
                  </a:moveTo>
                  <a:lnTo>
                    <a:pt x="55848" y="24039"/>
                  </a:lnTo>
                  <a:lnTo>
                    <a:pt x="82499" y="17396"/>
                  </a:lnTo>
                  <a:lnTo>
                    <a:pt x="11649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810052" y="133137"/>
              <a:ext cx="74404" cy="205141"/>
            </a:xfrm>
            <a:custGeom>
              <a:avLst/>
              <a:gdLst/>
              <a:ahLst/>
              <a:cxnLst/>
              <a:rect l="0" t="0" r="0" b="0"/>
              <a:pathLst>
                <a:path w="74404" h="205141">
                  <a:moveTo>
                    <a:pt x="41119" y="0"/>
                  </a:moveTo>
                  <a:lnTo>
                    <a:pt x="24261" y="55506"/>
                  </a:lnTo>
                  <a:lnTo>
                    <a:pt x="7816" y="115523"/>
                  </a:lnTo>
                  <a:lnTo>
                    <a:pt x="1974" y="146101"/>
                  </a:lnTo>
                  <a:lnTo>
                    <a:pt x="0" y="193431"/>
                  </a:lnTo>
                  <a:lnTo>
                    <a:pt x="3536" y="200145"/>
                  </a:lnTo>
                  <a:lnTo>
                    <a:pt x="9592" y="203697"/>
                  </a:lnTo>
                  <a:lnTo>
                    <a:pt x="17327" y="205140"/>
                  </a:lnTo>
                  <a:lnTo>
                    <a:pt x="25258" y="203328"/>
                  </a:lnTo>
                  <a:lnTo>
                    <a:pt x="41466" y="193919"/>
                  </a:lnTo>
                  <a:lnTo>
                    <a:pt x="74403" y="1581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901440" y="124816"/>
              <a:ext cx="132795" cy="255247"/>
            </a:xfrm>
            <a:custGeom>
              <a:avLst/>
              <a:gdLst/>
              <a:ahLst/>
              <a:cxnLst/>
              <a:rect l="0" t="0" r="0" b="0"/>
              <a:pathLst>
                <a:path w="132795" h="255247">
                  <a:moveTo>
                    <a:pt x="7979" y="0"/>
                  </a:moveTo>
                  <a:lnTo>
                    <a:pt x="7979" y="57908"/>
                  </a:lnTo>
                  <a:lnTo>
                    <a:pt x="1392" y="114429"/>
                  </a:lnTo>
                  <a:lnTo>
                    <a:pt x="0" y="171560"/>
                  </a:lnTo>
                  <a:lnTo>
                    <a:pt x="11269" y="231979"/>
                  </a:lnTo>
                  <a:lnTo>
                    <a:pt x="15720" y="238788"/>
                  </a:lnTo>
                  <a:lnTo>
                    <a:pt x="28061" y="248818"/>
                  </a:lnTo>
                  <a:lnTo>
                    <a:pt x="59437" y="255246"/>
                  </a:lnTo>
                  <a:lnTo>
                    <a:pt x="119299" y="251010"/>
                  </a:lnTo>
                  <a:lnTo>
                    <a:pt x="132794" y="2496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161998" y="624079"/>
            <a:ext cx="1298085" cy="341164"/>
            <a:chOff x="3161998" y="624079"/>
            <a:chExt cx="1298085" cy="341164"/>
          </a:xfrm>
        </p:grpSpPr>
        <p:sp>
          <p:nvSpPr>
            <p:cNvPr id="34" name="Freeform 33"/>
            <p:cNvSpPr/>
            <p:nvPr/>
          </p:nvSpPr>
          <p:spPr>
            <a:xfrm>
              <a:off x="3161998" y="740916"/>
              <a:ext cx="208028" cy="24621"/>
            </a:xfrm>
            <a:custGeom>
              <a:avLst/>
              <a:gdLst/>
              <a:ahLst/>
              <a:cxnLst/>
              <a:rect l="0" t="0" r="0" b="0"/>
              <a:pathLst>
                <a:path w="208028" h="24621">
                  <a:moveTo>
                    <a:pt x="0" y="7978"/>
                  </a:moveTo>
                  <a:lnTo>
                    <a:pt x="21779" y="2260"/>
                  </a:lnTo>
                  <a:lnTo>
                    <a:pt x="81844" y="0"/>
                  </a:lnTo>
                  <a:lnTo>
                    <a:pt x="136189" y="6368"/>
                  </a:lnTo>
                  <a:lnTo>
                    <a:pt x="184043" y="16529"/>
                  </a:lnTo>
                  <a:lnTo>
                    <a:pt x="208027" y="2462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694545" y="773858"/>
              <a:ext cx="16643" cy="179028"/>
            </a:xfrm>
            <a:custGeom>
              <a:avLst/>
              <a:gdLst/>
              <a:ahLst/>
              <a:cxnLst/>
              <a:rect l="0" t="0" r="0" b="0"/>
              <a:pathLst>
                <a:path w="16643" h="179028">
                  <a:moveTo>
                    <a:pt x="16642" y="0"/>
                  </a:moveTo>
                  <a:lnTo>
                    <a:pt x="12225" y="50744"/>
                  </a:lnTo>
                  <a:lnTo>
                    <a:pt x="3374" y="109054"/>
                  </a:lnTo>
                  <a:lnTo>
                    <a:pt x="667" y="163581"/>
                  </a:lnTo>
                  <a:lnTo>
                    <a:pt x="297" y="179027"/>
                  </a:lnTo>
                  <a:lnTo>
                    <a:pt x="0" y="15809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711187" y="624079"/>
              <a:ext cx="33286" cy="33285"/>
            </a:xfrm>
            <a:custGeom>
              <a:avLst/>
              <a:gdLst/>
              <a:ahLst/>
              <a:cxnLst/>
              <a:rect l="0" t="0" r="0" b="0"/>
              <a:pathLst>
                <a:path w="33286" h="33285">
                  <a:moveTo>
                    <a:pt x="0" y="33284"/>
                  </a:moveTo>
                  <a:lnTo>
                    <a:pt x="4418" y="20032"/>
                  </a:lnTo>
                  <a:lnTo>
                    <a:pt x="13983" y="11060"/>
                  </a:lnTo>
                  <a:lnTo>
                    <a:pt x="3328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819860" y="658149"/>
              <a:ext cx="315702" cy="298541"/>
            </a:xfrm>
            <a:custGeom>
              <a:avLst/>
              <a:gdLst/>
              <a:ahLst/>
              <a:cxnLst/>
              <a:rect l="0" t="0" r="0" b="0"/>
              <a:pathLst>
                <a:path w="315702" h="298541">
                  <a:moveTo>
                    <a:pt x="91033" y="74103"/>
                  </a:moveTo>
                  <a:lnTo>
                    <a:pt x="68946" y="78521"/>
                  </a:lnTo>
                  <a:lnTo>
                    <a:pt x="61515" y="82596"/>
                  </a:lnTo>
                  <a:lnTo>
                    <a:pt x="35142" y="112409"/>
                  </a:lnTo>
                  <a:lnTo>
                    <a:pt x="16819" y="149654"/>
                  </a:lnTo>
                  <a:lnTo>
                    <a:pt x="3288" y="193459"/>
                  </a:lnTo>
                  <a:lnTo>
                    <a:pt x="249" y="246123"/>
                  </a:lnTo>
                  <a:lnTo>
                    <a:pt x="0" y="258125"/>
                  </a:lnTo>
                  <a:lnTo>
                    <a:pt x="3532" y="264277"/>
                  </a:lnTo>
                  <a:lnTo>
                    <a:pt x="9585" y="266530"/>
                  </a:lnTo>
                  <a:lnTo>
                    <a:pt x="17318" y="266182"/>
                  </a:lnTo>
                  <a:lnTo>
                    <a:pt x="23398" y="263177"/>
                  </a:lnTo>
                  <a:lnTo>
                    <a:pt x="32620" y="252441"/>
                  </a:lnTo>
                  <a:lnTo>
                    <a:pt x="54803" y="197718"/>
                  </a:lnTo>
                  <a:lnTo>
                    <a:pt x="76396" y="134775"/>
                  </a:lnTo>
                  <a:lnTo>
                    <a:pt x="86297" y="79605"/>
                  </a:lnTo>
                  <a:lnTo>
                    <a:pt x="94891" y="24750"/>
                  </a:lnTo>
                  <a:lnTo>
                    <a:pt x="92587" y="0"/>
                  </a:lnTo>
                  <a:lnTo>
                    <a:pt x="92069" y="1587"/>
                  </a:lnTo>
                  <a:lnTo>
                    <a:pt x="91124" y="58206"/>
                  </a:lnTo>
                  <a:lnTo>
                    <a:pt x="91051" y="115342"/>
                  </a:lnTo>
                  <a:lnTo>
                    <a:pt x="100087" y="176008"/>
                  </a:lnTo>
                  <a:lnTo>
                    <a:pt x="110593" y="225417"/>
                  </a:lnTo>
                  <a:lnTo>
                    <a:pt x="117017" y="233227"/>
                  </a:lnTo>
                  <a:lnTo>
                    <a:pt x="136482" y="241904"/>
                  </a:lnTo>
                  <a:lnTo>
                    <a:pt x="145371" y="242368"/>
                  </a:lnTo>
                  <a:lnTo>
                    <a:pt x="160178" y="237954"/>
                  </a:lnTo>
                  <a:lnTo>
                    <a:pt x="178910" y="225072"/>
                  </a:lnTo>
                  <a:lnTo>
                    <a:pt x="206600" y="191792"/>
                  </a:lnTo>
                  <a:lnTo>
                    <a:pt x="226091" y="149150"/>
                  </a:lnTo>
                  <a:lnTo>
                    <a:pt x="225450" y="145399"/>
                  </a:lnTo>
                  <a:lnTo>
                    <a:pt x="222250" y="144748"/>
                  </a:lnTo>
                  <a:lnTo>
                    <a:pt x="217342" y="146163"/>
                  </a:lnTo>
                  <a:lnTo>
                    <a:pt x="213146" y="149880"/>
                  </a:lnTo>
                  <a:lnTo>
                    <a:pt x="206018" y="161406"/>
                  </a:lnTo>
                  <a:lnTo>
                    <a:pt x="196807" y="196742"/>
                  </a:lnTo>
                  <a:lnTo>
                    <a:pt x="197057" y="237927"/>
                  </a:lnTo>
                  <a:lnTo>
                    <a:pt x="205648" y="260635"/>
                  </a:lnTo>
                  <a:lnTo>
                    <a:pt x="219636" y="279048"/>
                  </a:lnTo>
                  <a:lnTo>
                    <a:pt x="238180" y="293396"/>
                  </a:lnTo>
                  <a:lnTo>
                    <a:pt x="261215" y="298540"/>
                  </a:lnTo>
                  <a:lnTo>
                    <a:pt x="292777" y="296237"/>
                  </a:lnTo>
                  <a:lnTo>
                    <a:pt x="315701" y="29045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157252" y="793138"/>
              <a:ext cx="101284" cy="172105"/>
            </a:xfrm>
            <a:custGeom>
              <a:avLst/>
              <a:gdLst/>
              <a:ahLst/>
              <a:cxnLst/>
              <a:rect l="0" t="0" r="0" b="0"/>
              <a:pathLst>
                <a:path w="101284" h="172105">
                  <a:moveTo>
                    <a:pt x="78162" y="80572"/>
                  </a:moveTo>
                  <a:lnTo>
                    <a:pt x="90523" y="66361"/>
                  </a:lnTo>
                  <a:lnTo>
                    <a:pt x="96908" y="52991"/>
                  </a:lnTo>
                  <a:lnTo>
                    <a:pt x="101283" y="25453"/>
                  </a:lnTo>
                  <a:lnTo>
                    <a:pt x="97375" y="9538"/>
                  </a:lnTo>
                  <a:lnTo>
                    <a:pt x="93744" y="2706"/>
                  </a:lnTo>
                  <a:lnTo>
                    <a:pt x="87626" y="0"/>
                  </a:lnTo>
                  <a:lnTo>
                    <a:pt x="70965" y="1924"/>
                  </a:lnTo>
                  <a:lnTo>
                    <a:pt x="53698" y="13874"/>
                  </a:lnTo>
                  <a:lnTo>
                    <a:pt x="30849" y="41394"/>
                  </a:lnTo>
                  <a:lnTo>
                    <a:pt x="4232" y="96697"/>
                  </a:lnTo>
                  <a:lnTo>
                    <a:pt x="0" y="113626"/>
                  </a:lnTo>
                  <a:lnTo>
                    <a:pt x="1202" y="130396"/>
                  </a:lnTo>
                  <a:lnTo>
                    <a:pt x="5590" y="136902"/>
                  </a:lnTo>
                  <a:lnTo>
                    <a:pt x="20328" y="146597"/>
                  </a:lnTo>
                  <a:lnTo>
                    <a:pt x="28511" y="147702"/>
                  </a:lnTo>
                  <a:lnTo>
                    <a:pt x="45000" y="144000"/>
                  </a:lnTo>
                  <a:lnTo>
                    <a:pt x="59108" y="133725"/>
                  </a:lnTo>
                  <a:lnTo>
                    <a:pt x="83233" y="108946"/>
                  </a:lnTo>
                  <a:lnTo>
                    <a:pt x="86165" y="107809"/>
                  </a:lnTo>
                  <a:lnTo>
                    <a:pt x="87196" y="109825"/>
                  </a:lnTo>
                  <a:lnTo>
                    <a:pt x="87501" y="145274"/>
                  </a:lnTo>
                  <a:lnTo>
                    <a:pt x="94804" y="17210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343587" y="815463"/>
              <a:ext cx="116496" cy="149780"/>
            </a:xfrm>
            <a:custGeom>
              <a:avLst/>
              <a:gdLst/>
              <a:ahLst/>
              <a:cxnLst/>
              <a:rect l="0" t="0" r="0" b="0"/>
              <a:pathLst>
                <a:path w="116496" h="149780">
                  <a:moveTo>
                    <a:pt x="116495" y="0"/>
                  </a:moveTo>
                  <a:lnTo>
                    <a:pt x="54513" y="59106"/>
                  </a:lnTo>
                  <a:lnTo>
                    <a:pt x="50210" y="67141"/>
                  </a:lnTo>
                  <a:lnTo>
                    <a:pt x="47895" y="83465"/>
                  </a:lnTo>
                  <a:lnTo>
                    <a:pt x="48572" y="91701"/>
                  </a:lnTo>
                  <a:lnTo>
                    <a:pt x="56722" y="105783"/>
                  </a:lnTo>
                  <a:lnTo>
                    <a:pt x="62778" y="112127"/>
                  </a:lnTo>
                  <a:lnTo>
                    <a:pt x="64041" y="118206"/>
                  </a:lnTo>
                  <a:lnTo>
                    <a:pt x="62110" y="124107"/>
                  </a:lnTo>
                  <a:lnTo>
                    <a:pt x="58049" y="129891"/>
                  </a:lnTo>
                  <a:lnTo>
                    <a:pt x="43675" y="138782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1" name="Freeform 40"/>
          <p:cNvSpPr/>
          <p:nvPr/>
        </p:nvSpPr>
        <p:spPr>
          <a:xfrm>
            <a:off x="3070467" y="1223194"/>
            <a:ext cx="266275" cy="24964"/>
          </a:xfrm>
          <a:custGeom>
            <a:avLst/>
            <a:gdLst/>
            <a:ahLst/>
            <a:cxnLst/>
            <a:rect l="0" t="0" r="0" b="0"/>
            <a:pathLst>
              <a:path w="266275" h="24964">
                <a:moveTo>
                  <a:pt x="0" y="0"/>
                </a:moveTo>
                <a:lnTo>
                  <a:pt x="62326" y="0"/>
                </a:lnTo>
                <a:lnTo>
                  <a:pt x="123892" y="2466"/>
                </a:lnTo>
                <a:lnTo>
                  <a:pt x="182264" y="11582"/>
                </a:lnTo>
                <a:lnTo>
                  <a:pt x="243926" y="21361"/>
                </a:lnTo>
                <a:lnTo>
                  <a:pt x="266274" y="24963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4" name="Group 53"/>
          <p:cNvGrpSpPr/>
          <p:nvPr/>
        </p:nvGrpSpPr>
        <p:grpSpPr>
          <a:xfrm>
            <a:off x="3704053" y="1106699"/>
            <a:ext cx="2686513" cy="563720"/>
            <a:chOff x="3704053" y="1106699"/>
            <a:chExt cx="2686513" cy="563720"/>
          </a:xfrm>
        </p:grpSpPr>
        <p:sp>
          <p:nvSpPr>
            <p:cNvPr id="42" name="Freeform 41"/>
            <p:cNvSpPr/>
            <p:nvPr/>
          </p:nvSpPr>
          <p:spPr>
            <a:xfrm>
              <a:off x="3704053" y="1106699"/>
              <a:ext cx="107604" cy="324732"/>
            </a:xfrm>
            <a:custGeom>
              <a:avLst/>
              <a:gdLst/>
              <a:ahLst/>
              <a:cxnLst/>
              <a:rect l="0" t="0" r="0" b="0"/>
              <a:pathLst>
                <a:path w="107604" h="324732">
                  <a:moveTo>
                    <a:pt x="15456" y="0"/>
                  </a:moveTo>
                  <a:lnTo>
                    <a:pt x="15456" y="62326"/>
                  </a:lnTo>
                  <a:lnTo>
                    <a:pt x="8869" y="117306"/>
                  </a:lnTo>
                  <a:lnTo>
                    <a:pt x="7477" y="169869"/>
                  </a:lnTo>
                  <a:lnTo>
                    <a:pt x="594" y="225397"/>
                  </a:lnTo>
                  <a:lnTo>
                    <a:pt x="0" y="236249"/>
                  </a:lnTo>
                  <a:lnTo>
                    <a:pt x="1454" y="241634"/>
                  </a:lnTo>
                  <a:lnTo>
                    <a:pt x="4272" y="243376"/>
                  </a:lnTo>
                  <a:lnTo>
                    <a:pt x="8000" y="242687"/>
                  </a:lnTo>
                  <a:lnTo>
                    <a:pt x="17073" y="234526"/>
                  </a:lnTo>
                  <a:lnTo>
                    <a:pt x="42382" y="211104"/>
                  </a:lnTo>
                  <a:lnTo>
                    <a:pt x="65963" y="194248"/>
                  </a:lnTo>
                  <a:lnTo>
                    <a:pt x="82283" y="190500"/>
                  </a:lnTo>
                  <a:lnTo>
                    <a:pt x="90518" y="190795"/>
                  </a:lnTo>
                  <a:lnTo>
                    <a:pt x="96932" y="193765"/>
                  </a:lnTo>
                  <a:lnTo>
                    <a:pt x="106524" y="204462"/>
                  </a:lnTo>
                  <a:lnTo>
                    <a:pt x="107603" y="211197"/>
                  </a:lnTo>
                  <a:lnTo>
                    <a:pt x="103871" y="226078"/>
                  </a:lnTo>
                  <a:lnTo>
                    <a:pt x="71542" y="286300"/>
                  </a:lnTo>
                  <a:lnTo>
                    <a:pt x="48099" y="310320"/>
                  </a:lnTo>
                  <a:lnTo>
                    <a:pt x="23587" y="324731"/>
                  </a:lnTo>
                  <a:lnTo>
                    <a:pt x="18103" y="322812"/>
                  </a:lnTo>
                  <a:lnTo>
                    <a:pt x="14447" y="316910"/>
                  </a:lnTo>
                  <a:lnTo>
                    <a:pt x="11309" y="300798"/>
                  </a:lnTo>
                  <a:lnTo>
                    <a:pt x="15456" y="2745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869287" y="1281441"/>
              <a:ext cx="149780" cy="165539"/>
            </a:xfrm>
            <a:custGeom>
              <a:avLst/>
              <a:gdLst/>
              <a:ahLst/>
              <a:cxnLst/>
              <a:rect l="0" t="0" r="0" b="0"/>
              <a:pathLst>
                <a:path w="149780" h="165539">
                  <a:moveTo>
                    <a:pt x="0" y="0"/>
                  </a:moveTo>
                  <a:lnTo>
                    <a:pt x="4418" y="13252"/>
                  </a:lnTo>
                  <a:lnTo>
                    <a:pt x="814" y="74680"/>
                  </a:lnTo>
                  <a:lnTo>
                    <a:pt x="2010" y="119604"/>
                  </a:lnTo>
                  <a:lnTo>
                    <a:pt x="8907" y="135135"/>
                  </a:lnTo>
                  <a:lnTo>
                    <a:pt x="14259" y="139092"/>
                  </a:lnTo>
                  <a:lnTo>
                    <a:pt x="20601" y="140805"/>
                  </a:lnTo>
                  <a:lnTo>
                    <a:pt x="27602" y="141023"/>
                  </a:lnTo>
                  <a:lnTo>
                    <a:pt x="42778" y="133868"/>
                  </a:lnTo>
                  <a:lnTo>
                    <a:pt x="75122" y="106675"/>
                  </a:lnTo>
                  <a:lnTo>
                    <a:pt x="81516" y="105325"/>
                  </a:lnTo>
                  <a:lnTo>
                    <a:pt x="86704" y="108124"/>
                  </a:lnTo>
                  <a:lnTo>
                    <a:pt x="91087" y="113688"/>
                  </a:lnTo>
                  <a:lnTo>
                    <a:pt x="93084" y="120171"/>
                  </a:lnTo>
                  <a:lnTo>
                    <a:pt x="96336" y="158584"/>
                  </a:lnTo>
                  <a:lnTo>
                    <a:pt x="100282" y="163046"/>
                  </a:lnTo>
                  <a:lnTo>
                    <a:pt x="105687" y="165096"/>
                  </a:lnTo>
                  <a:lnTo>
                    <a:pt x="112063" y="165538"/>
                  </a:lnTo>
                  <a:lnTo>
                    <a:pt x="118163" y="162134"/>
                  </a:lnTo>
                  <a:lnTo>
                    <a:pt x="138774" y="135030"/>
                  </a:lnTo>
                  <a:lnTo>
                    <a:pt x="149779" y="1164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035708" y="1306405"/>
              <a:ext cx="8323" cy="107679"/>
            </a:xfrm>
            <a:custGeom>
              <a:avLst/>
              <a:gdLst/>
              <a:ahLst/>
              <a:cxnLst/>
              <a:rect l="0" t="0" r="0" b="0"/>
              <a:pathLst>
                <a:path w="8323" h="107679">
                  <a:moveTo>
                    <a:pt x="0" y="0"/>
                  </a:moveTo>
                  <a:lnTo>
                    <a:pt x="4418" y="13252"/>
                  </a:lnTo>
                  <a:lnTo>
                    <a:pt x="814" y="70262"/>
                  </a:lnTo>
                  <a:lnTo>
                    <a:pt x="1086" y="107430"/>
                  </a:lnTo>
                  <a:lnTo>
                    <a:pt x="2573" y="107678"/>
                  </a:lnTo>
                  <a:lnTo>
                    <a:pt x="4489" y="105069"/>
                  </a:lnTo>
                  <a:lnTo>
                    <a:pt x="8322" y="416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4060672" y="1139984"/>
              <a:ext cx="41606" cy="24964"/>
            </a:xfrm>
            <a:custGeom>
              <a:avLst/>
              <a:gdLst/>
              <a:ahLst/>
              <a:cxnLst/>
              <a:rect l="0" t="0" r="0" b="0"/>
              <a:pathLst>
                <a:path w="41606" h="24964">
                  <a:moveTo>
                    <a:pt x="0" y="24963"/>
                  </a:moveTo>
                  <a:lnTo>
                    <a:pt x="4417" y="11711"/>
                  </a:lnTo>
                  <a:lnTo>
                    <a:pt x="9416" y="7807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110971" y="1198231"/>
              <a:ext cx="274307" cy="256895"/>
            </a:xfrm>
            <a:custGeom>
              <a:avLst/>
              <a:gdLst/>
              <a:ahLst/>
              <a:cxnLst/>
              <a:rect l="0" t="0" r="0" b="0"/>
              <a:pathLst>
                <a:path w="274307" h="256895">
                  <a:moveTo>
                    <a:pt x="16269" y="0"/>
                  </a:moveTo>
                  <a:lnTo>
                    <a:pt x="7794" y="57697"/>
                  </a:lnTo>
                  <a:lnTo>
                    <a:pt x="1514" y="109161"/>
                  </a:lnTo>
                  <a:lnTo>
                    <a:pt x="0" y="163842"/>
                  </a:lnTo>
                  <a:lnTo>
                    <a:pt x="4155" y="200893"/>
                  </a:lnTo>
                  <a:lnTo>
                    <a:pt x="11193" y="219032"/>
                  </a:lnTo>
                  <a:lnTo>
                    <a:pt x="15659" y="226458"/>
                  </a:lnTo>
                  <a:lnTo>
                    <a:pt x="22334" y="231409"/>
                  </a:lnTo>
                  <a:lnTo>
                    <a:pt x="39613" y="236910"/>
                  </a:lnTo>
                  <a:lnTo>
                    <a:pt x="47549" y="236528"/>
                  </a:lnTo>
                  <a:lnTo>
                    <a:pt x="61298" y="231172"/>
                  </a:lnTo>
                  <a:lnTo>
                    <a:pt x="79434" y="217761"/>
                  </a:lnTo>
                  <a:lnTo>
                    <a:pt x="101204" y="190020"/>
                  </a:lnTo>
                  <a:lnTo>
                    <a:pt x="108875" y="174136"/>
                  </a:lnTo>
                  <a:lnTo>
                    <a:pt x="108517" y="169715"/>
                  </a:lnTo>
                  <a:lnTo>
                    <a:pt x="105505" y="167692"/>
                  </a:lnTo>
                  <a:lnTo>
                    <a:pt x="100723" y="167269"/>
                  </a:lnTo>
                  <a:lnTo>
                    <a:pt x="90478" y="171729"/>
                  </a:lnTo>
                  <a:lnTo>
                    <a:pt x="85158" y="175507"/>
                  </a:lnTo>
                  <a:lnTo>
                    <a:pt x="68834" y="198493"/>
                  </a:lnTo>
                  <a:lnTo>
                    <a:pt x="56704" y="224309"/>
                  </a:lnTo>
                  <a:lnTo>
                    <a:pt x="55197" y="241151"/>
                  </a:lnTo>
                  <a:lnTo>
                    <a:pt x="56089" y="249525"/>
                  </a:lnTo>
                  <a:lnTo>
                    <a:pt x="60383" y="254183"/>
                  </a:lnTo>
                  <a:lnTo>
                    <a:pt x="66943" y="256364"/>
                  </a:lnTo>
                  <a:lnTo>
                    <a:pt x="75015" y="256894"/>
                  </a:lnTo>
                  <a:lnTo>
                    <a:pt x="83170" y="253548"/>
                  </a:lnTo>
                  <a:lnTo>
                    <a:pt x="106974" y="232095"/>
                  </a:lnTo>
                  <a:lnTo>
                    <a:pt x="142618" y="182060"/>
                  </a:lnTo>
                  <a:lnTo>
                    <a:pt x="162922" y="124655"/>
                  </a:lnTo>
                  <a:lnTo>
                    <a:pt x="177096" y="71729"/>
                  </a:lnTo>
                  <a:lnTo>
                    <a:pt x="188539" y="16591"/>
                  </a:lnTo>
                  <a:lnTo>
                    <a:pt x="188988" y="902"/>
                  </a:lnTo>
                  <a:lnTo>
                    <a:pt x="187813" y="601"/>
                  </a:lnTo>
                  <a:lnTo>
                    <a:pt x="184042" y="8588"/>
                  </a:lnTo>
                  <a:lnTo>
                    <a:pt x="177646" y="36651"/>
                  </a:lnTo>
                  <a:lnTo>
                    <a:pt x="176265" y="83797"/>
                  </a:lnTo>
                  <a:lnTo>
                    <a:pt x="183612" y="142498"/>
                  </a:lnTo>
                  <a:lnTo>
                    <a:pt x="189572" y="162260"/>
                  </a:lnTo>
                  <a:lnTo>
                    <a:pt x="198384" y="177208"/>
                  </a:lnTo>
                  <a:lnTo>
                    <a:pt x="205172" y="181008"/>
                  </a:lnTo>
                  <a:lnTo>
                    <a:pt x="222576" y="182766"/>
                  </a:lnTo>
                  <a:lnTo>
                    <a:pt x="256315" y="179135"/>
                  </a:lnTo>
                  <a:lnTo>
                    <a:pt x="269653" y="184707"/>
                  </a:lnTo>
                  <a:lnTo>
                    <a:pt x="273025" y="189707"/>
                  </a:lnTo>
                  <a:lnTo>
                    <a:pt x="274306" y="202658"/>
                  </a:lnTo>
                  <a:lnTo>
                    <a:pt x="269328" y="215194"/>
                  </a:lnTo>
                  <a:lnTo>
                    <a:pt x="257579" y="2329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4435119" y="1214873"/>
              <a:ext cx="24964" cy="133138"/>
            </a:xfrm>
            <a:custGeom>
              <a:avLst/>
              <a:gdLst/>
              <a:ahLst/>
              <a:cxnLst/>
              <a:rect l="0" t="0" r="0" b="0"/>
              <a:pathLst>
                <a:path w="24964" h="133138">
                  <a:moveTo>
                    <a:pt x="0" y="0"/>
                  </a:moveTo>
                  <a:lnTo>
                    <a:pt x="14193" y="62491"/>
                  </a:lnTo>
                  <a:lnTo>
                    <a:pt x="22561" y="105451"/>
                  </a:lnTo>
                  <a:lnTo>
                    <a:pt x="24963" y="1331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460082" y="1305618"/>
              <a:ext cx="237548" cy="364801"/>
            </a:xfrm>
            <a:custGeom>
              <a:avLst/>
              <a:gdLst/>
              <a:ahLst/>
              <a:cxnLst/>
              <a:rect l="0" t="0" r="0" b="0"/>
              <a:pathLst>
                <a:path w="237548" h="364801">
                  <a:moveTo>
                    <a:pt x="0" y="92318"/>
                  </a:moveTo>
                  <a:lnTo>
                    <a:pt x="57162" y="47084"/>
                  </a:lnTo>
                  <a:lnTo>
                    <a:pt x="74407" y="29684"/>
                  </a:lnTo>
                  <a:lnTo>
                    <a:pt x="91317" y="18869"/>
                  </a:lnTo>
                  <a:lnTo>
                    <a:pt x="98785" y="19314"/>
                  </a:lnTo>
                  <a:lnTo>
                    <a:pt x="105613" y="23308"/>
                  </a:lnTo>
                  <a:lnTo>
                    <a:pt x="112014" y="29669"/>
                  </a:lnTo>
                  <a:lnTo>
                    <a:pt x="119126" y="46599"/>
                  </a:lnTo>
                  <a:lnTo>
                    <a:pt x="123692" y="87602"/>
                  </a:lnTo>
                  <a:lnTo>
                    <a:pt x="126840" y="93797"/>
                  </a:lnTo>
                  <a:lnTo>
                    <a:pt x="131713" y="97002"/>
                  </a:lnTo>
                  <a:lnTo>
                    <a:pt x="137735" y="98214"/>
                  </a:lnTo>
                  <a:lnTo>
                    <a:pt x="143599" y="97174"/>
                  </a:lnTo>
                  <a:lnTo>
                    <a:pt x="155045" y="91086"/>
                  </a:lnTo>
                  <a:lnTo>
                    <a:pt x="171885" y="64011"/>
                  </a:lnTo>
                  <a:lnTo>
                    <a:pt x="184168" y="31128"/>
                  </a:lnTo>
                  <a:lnTo>
                    <a:pt x="185712" y="11498"/>
                  </a:lnTo>
                  <a:lnTo>
                    <a:pt x="184829" y="2380"/>
                  </a:lnTo>
                  <a:lnTo>
                    <a:pt x="182391" y="0"/>
                  </a:lnTo>
                  <a:lnTo>
                    <a:pt x="178917" y="2111"/>
                  </a:lnTo>
                  <a:lnTo>
                    <a:pt x="171050" y="14319"/>
                  </a:lnTo>
                  <a:lnTo>
                    <a:pt x="164472" y="32072"/>
                  </a:lnTo>
                  <a:lnTo>
                    <a:pt x="164405" y="62859"/>
                  </a:lnTo>
                  <a:lnTo>
                    <a:pt x="168775" y="68981"/>
                  </a:lnTo>
                  <a:lnTo>
                    <a:pt x="175387" y="72137"/>
                  </a:lnTo>
                  <a:lnTo>
                    <a:pt x="183493" y="73317"/>
                  </a:lnTo>
                  <a:lnTo>
                    <a:pt x="199896" y="69696"/>
                  </a:lnTo>
                  <a:lnTo>
                    <a:pt x="222259" y="57262"/>
                  </a:lnTo>
                  <a:lnTo>
                    <a:pt x="228610" y="52305"/>
                  </a:lnTo>
                  <a:lnTo>
                    <a:pt x="232843" y="52699"/>
                  </a:lnTo>
                  <a:lnTo>
                    <a:pt x="235665" y="56660"/>
                  </a:lnTo>
                  <a:lnTo>
                    <a:pt x="237547" y="62999"/>
                  </a:lnTo>
                  <a:lnTo>
                    <a:pt x="234848" y="116900"/>
                  </a:lnTo>
                  <a:lnTo>
                    <a:pt x="230891" y="168502"/>
                  </a:lnTo>
                  <a:lnTo>
                    <a:pt x="225487" y="231926"/>
                  </a:lnTo>
                  <a:lnTo>
                    <a:pt x="224830" y="290836"/>
                  </a:lnTo>
                  <a:lnTo>
                    <a:pt x="224700" y="342845"/>
                  </a:lnTo>
                  <a:lnTo>
                    <a:pt x="220991" y="350868"/>
                  </a:lnTo>
                  <a:lnTo>
                    <a:pt x="214820" y="356216"/>
                  </a:lnTo>
                  <a:lnTo>
                    <a:pt x="198102" y="362158"/>
                  </a:lnTo>
                  <a:lnTo>
                    <a:pt x="178344" y="364800"/>
                  </a:lnTo>
                  <a:lnTo>
                    <a:pt x="157235" y="358577"/>
                  </a:lnTo>
                  <a:lnTo>
                    <a:pt x="96386" y="318720"/>
                  </a:lnTo>
                  <a:lnTo>
                    <a:pt x="82595" y="304813"/>
                  </a:lnTo>
                  <a:lnTo>
                    <a:pt x="70301" y="286305"/>
                  </a:lnTo>
                  <a:lnTo>
                    <a:pt x="66070" y="263286"/>
                  </a:lnTo>
                  <a:lnTo>
                    <a:pt x="68196" y="240420"/>
                  </a:lnTo>
                  <a:lnTo>
                    <a:pt x="83210" y="20881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078017" y="1254287"/>
              <a:ext cx="89355" cy="151972"/>
            </a:xfrm>
            <a:custGeom>
              <a:avLst/>
              <a:gdLst/>
              <a:ahLst/>
              <a:cxnLst/>
              <a:rect l="0" t="0" r="0" b="0"/>
              <a:pathLst>
                <a:path w="89355" h="151972">
                  <a:moveTo>
                    <a:pt x="64391" y="10512"/>
                  </a:moveTo>
                  <a:lnTo>
                    <a:pt x="73226" y="1678"/>
                  </a:lnTo>
                  <a:lnTo>
                    <a:pt x="71205" y="0"/>
                  </a:lnTo>
                  <a:lnTo>
                    <a:pt x="56633" y="601"/>
                  </a:lnTo>
                  <a:lnTo>
                    <a:pt x="42143" y="8881"/>
                  </a:lnTo>
                  <a:lnTo>
                    <a:pt x="17775" y="36797"/>
                  </a:lnTo>
                  <a:lnTo>
                    <a:pt x="5172" y="65247"/>
                  </a:lnTo>
                  <a:lnTo>
                    <a:pt x="0" y="97100"/>
                  </a:lnTo>
                  <a:lnTo>
                    <a:pt x="3721" y="116489"/>
                  </a:lnTo>
                  <a:lnTo>
                    <a:pt x="7302" y="125542"/>
                  </a:lnTo>
                  <a:lnTo>
                    <a:pt x="21143" y="140533"/>
                  </a:lnTo>
                  <a:lnTo>
                    <a:pt x="30012" y="147119"/>
                  </a:lnTo>
                  <a:lnTo>
                    <a:pt x="47262" y="151971"/>
                  </a:lnTo>
                  <a:lnTo>
                    <a:pt x="89354" y="15197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231152" y="1250914"/>
              <a:ext cx="460446" cy="107791"/>
            </a:xfrm>
            <a:custGeom>
              <a:avLst/>
              <a:gdLst/>
              <a:ahLst/>
              <a:cxnLst/>
              <a:rect l="0" t="0" r="0" b="0"/>
              <a:pathLst>
                <a:path w="460446" h="107791">
                  <a:moveTo>
                    <a:pt x="36071" y="13885"/>
                  </a:moveTo>
                  <a:lnTo>
                    <a:pt x="1369" y="65401"/>
                  </a:lnTo>
                  <a:lnTo>
                    <a:pt x="0" y="83626"/>
                  </a:lnTo>
                  <a:lnTo>
                    <a:pt x="929" y="93663"/>
                  </a:lnTo>
                  <a:lnTo>
                    <a:pt x="6171" y="100355"/>
                  </a:lnTo>
                  <a:lnTo>
                    <a:pt x="24323" y="107790"/>
                  </a:lnTo>
                  <a:lnTo>
                    <a:pt x="34711" y="106999"/>
                  </a:lnTo>
                  <a:lnTo>
                    <a:pt x="56116" y="98723"/>
                  </a:lnTo>
                  <a:lnTo>
                    <a:pt x="103365" y="54903"/>
                  </a:lnTo>
                  <a:lnTo>
                    <a:pt x="112207" y="36122"/>
                  </a:lnTo>
                  <a:lnTo>
                    <a:pt x="114566" y="25936"/>
                  </a:lnTo>
                  <a:lnTo>
                    <a:pt x="114288" y="17296"/>
                  </a:lnTo>
                  <a:lnTo>
                    <a:pt x="109050" y="2766"/>
                  </a:lnTo>
                  <a:lnTo>
                    <a:pt x="104139" y="0"/>
                  </a:lnTo>
                  <a:lnTo>
                    <a:pt x="98092" y="6"/>
                  </a:lnTo>
                  <a:lnTo>
                    <a:pt x="84901" y="4943"/>
                  </a:lnTo>
                  <a:lnTo>
                    <a:pt x="72875" y="13301"/>
                  </a:lnTo>
                  <a:lnTo>
                    <a:pt x="69852" y="19043"/>
                  </a:lnTo>
                  <a:lnTo>
                    <a:pt x="68960" y="32820"/>
                  </a:lnTo>
                  <a:lnTo>
                    <a:pt x="74639" y="37603"/>
                  </a:lnTo>
                  <a:lnTo>
                    <a:pt x="95742" y="42918"/>
                  </a:lnTo>
                  <a:lnTo>
                    <a:pt x="134394" y="37075"/>
                  </a:lnTo>
                  <a:lnTo>
                    <a:pt x="184553" y="19873"/>
                  </a:lnTo>
                  <a:lnTo>
                    <a:pt x="218878" y="3973"/>
                  </a:lnTo>
                  <a:lnTo>
                    <a:pt x="223586" y="5428"/>
                  </a:lnTo>
                  <a:lnTo>
                    <a:pt x="225801" y="10096"/>
                  </a:lnTo>
                  <a:lnTo>
                    <a:pt x="224500" y="34336"/>
                  </a:lnTo>
                  <a:lnTo>
                    <a:pt x="222444" y="53485"/>
                  </a:lnTo>
                  <a:lnTo>
                    <a:pt x="224611" y="71241"/>
                  </a:lnTo>
                  <a:lnTo>
                    <a:pt x="229258" y="76161"/>
                  </a:lnTo>
                  <a:lnTo>
                    <a:pt x="236054" y="78517"/>
                  </a:lnTo>
                  <a:lnTo>
                    <a:pt x="244282" y="79162"/>
                  </a:lnTo>
                  <a:lnTo>
                    <a:pt x="273533" y="71236"/>
                  </a:lnTo>
                  <a:lnTo>
                    <a:pt x="334135" y="38553"/>
                  </a:lnTo>
                  <a:lnTo>
                    <a:pt x="340180" y="40500"/>
                  </a:lnTo>
                  <a:lnTo>
                    <a:pt x="344211" y="46422"/>
                  </a:lnTo>
                  <a:lnTo>
                    <a:pt x="355097" y="80306"/>
                  </a:lnTo>
                  <a:lnTo>
                    <a:pt x="359702" y="84978"/>
                  </a:lnTo>
                  <a:lnTo>
                    <a:pt x="365547" y="87168"/>
                  </a:lnTo>
                  <a:lnTo>
                    <a:pt x="389489" y="85833"/>
                  </a:lnTo>
                  <a:lnTo>
                    <a:pt x="408569" y="80995"/>
                  </a:lnTo>
                  <a:lnTo>
                    <a:pt x="460445" y="5549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5693611" y="1240020"/>
              <a:ext cx="355792" cy="311439"/>
            </a:xfrm>
            <a:custGeom>
              <a:avLst/>
              <a:gdLst/>
              <a:ahLst/>
              <a:cxnLst/>
              <a:rect l="0" t="0" r="0" b="0"/>
              <a:pathLst>
                <a:path w="355792" h="311439">
                  <a:moveTo>
                    <a:pt x="39591" y="132953"/>
                  </a:moveTo>
                  <a:lnTo>
                    <a:pt x="31117" y="196368"/>
                  </a:lnTo>
                  <a:lnTo>
                    <a:pt x="22371" y="252386"/>
                  </a:lnTo>
                  <a:lnTo>
                    <a:pt x="11740" y="307762"/>
                  </a:lnTo>
                  <a:lnTo>
                    <a:pt x="9005" y="311438"/>
                  </a:lnTo>
                  <a:lnTo>
                    <a:pt x="6257" y="309266"/>
                  </a:lnTo>
                  <a:lnTo>
                    <a:pt x="3500" y="303195"/>
                  </a:lnTo>
                  <a:lnTo>
                    <a:pt x="0" y="248798"/>
                  </a:lnTo>
                  <a:lnTo>
                    <a:pt x="7253" y="194085"/>
                  </a:lnTo>
                  <a:lnTo>
                    <a:pt x="20300" y="136107"/>
                  </a:lnTo>
                  <a:lnTo>
                    <a:pt x="37753" y="75835"/>
                  </a:lnTo>
                  <a:lnTo>
                    <a:pt x="56966" y="44110"/>
                  </a:lnTo>
                  <a:lnTo>
                    <a:pt x="87402" y="15346"/>
                  </a:lnTo>
                  <a:lnTo>
                    <a:pt x="118271" y="0"/>
                  </a:lnTo>
                  <a:lnTo>
                    <a:pt x="139896" y="206"/>
                  </a:lnTo>
                  <a:lnTo>
                    <a:pt x="150840" y="2850"/>
                  </a:lnTo>
                  <a:lnTo>
                    <a:pt x="167931" y="15649"/>
                  </a:lnTo>
                  <a:lnTo>
                    <a:pt x="175077" y="24240"/>
                  </a:lnTo>
                  <a:lnTo>
                    <a:pt x="183018" y="43647"/>
                  </a:lnTo>
                  <a:lnTo>
                    <a:pt x="185622" y="63676"/>
                  </a:lnTo>
                  <a:lnTo>
                    <a:pt x="183698" y="81823"/>
                  </a:lnTo>
                  <a:lnTo>
                    <a:pt x="171984" y="110526"/>
                  </a:lnTo>
                  <a:lnTo>
                    <a:pt x="173157" y="109680"/>
                  </a:lnTo>
                  <a:lnTo>
                    <a:pt x="203751" y="77091"/>
                  </a:lnTo>
                  <a:lnTo>
                    <a:pt x="246680" y="52157"/>
                  </a:lnTo>
                  <a:lnTo>
                    <a:pt x="255314" y="48578"/>
                  </a:lnTo>
                  <a:lnTo>
                    <a:pt x="259220" y="48042"/>
                  </a:lnTo>
                  <a:lnTo>
                    <a:pt x="259976" y="49533"/>
                  </a:lnTo>
                  <a:lnTo>
                    <a:pt x="258630" y="52377"/>
                  </a:lnTo>
                  <a:lnTo>
                    <a:pt x="249738" y="58002"/>
                  </a:lnTo>
                  <a:lnTo>
                    <a:pt x="221430" y="69146"/>
                  </a:lnTo>
                  <a:lnTo>
                    <a:pt x="218140" y="72848"/>
                  </a:lnTo>
                  <a:lnTo>
                    <a:pt x="217795" y="77166"/>
                  </a:lnTo>
                  <a:lnTo>
                    <a:pt x="219415" y="81893"/>
                  </a:lnTo>
                  <a:lnTo>
                    <a:pt x="224193" y="85045"/>
                  </a:lnTo>
                  <a:lnTo>
                    <a:pt x="264280" y="94935"/>
                  </a:lnTo>
                  <a:lnTo>
                    <a:pt x="278445" y="104961"/>
                  </a:lnTo>
                  <a:lnTo>
                    <a:pt x="302606" y="133998"/>
                  </a:lnTo>
                  <a:lnTo>
                    <a:pt x="315172" y="158226"/>
                  </a:lnTo>
                  <a:lnTo>
                    <a:pt x="320391" y="160896"/>
                  </a:lnTo>
                  <a:lnTo>
                    <a:pt x="326644" y="159903"/>
                  </a:lnTo>
                  <a:lnTo>
                    <a:pt x="355791" y="1412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6082686" y="1281441"/>
              <a:ext cx="124817" cy="116496"/>
            </a:xfrm>
            <a:custGeom>
              <a:avLst/>
              <a:gdLst/>
              <a:ahLst/>
              <a:cxnLst/>
              <a:rect l="0" t="0" r="0" b="0"/>
              <a:pathLst>
                <a:path w="124817" h="116496">
                  <a:moveTo>
                    <a:pt x="0" y="0"/>
                  </a:moveTo>
                  <a:lnTo>
                    <a:pt x="8835" y="8835"/>
                  </a:lnTo>
                  <a:lnTo>
                    <a:pt x="13173" y="23035"/>
                  </a:lnTo>
                  <a:lnTo>
                    <a:pt x="14176" y="40748"/>
                  </a:lnTo>
                  <a:lnTo>
                    <a:pt x="11540" y="57867"/>
                  </a:lnTo>
                  <a:lnTo>
                    <a:pt x="13240" y="62617"/>
                  </a:lnTo>
                  <a:lnTo>
                    <a:pt x="17148" y="64859"/>
                  </a:lnTo>
                  <a:lnTo>
                    <a:pt x="22527" y="65429"/>
                  </a:lnTo>
                  <a:lnTo>
                    <a:pt x="35900" y="61131"/>
                  </a:lnTo>
                  <a:lnTo>
                    <a:pt x="67086" y="47723"/>
                  </a:lnTo>
                  <a:lnTo>
                    <a:pt x="75234" y="47533"/>
                  </a:lnTo>
                  <a:lnTo>
                    <a:pt x="91685" y="52253"/>
                  </a:lnTo>
                  <a:lnTo>
                    <a:pt x="98106" y="57949"/>
                  </a:lnTo>
                  <a:lnTo>
                    <a:pt x="115054" y="91199"/>
                  </a:lnTo>
                  <a:lnTo>
                    <a:pt x="124816" y="1164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6158643" y="1314726"/>
              <a:ext cx="231923" cy="342212"/>
            </a:xfrm>
            <a:custGeom>
              <a:avLst/>
              <a:gdLst/>
              <a:ahLst/>
              <a:cxnLst/>
              <a:rect l="0" t="0" r="0" b="0"/>
              <a:pathLst>
                <a:path w="231923" h="342212">
                  <a:moveTo>
                    <a:pt x="115428" y="0"/>
                  </a:moveTo>
                  <a:lnTo>
                    <a:pt x="110634" y="55847"/>
                  </a:lnTo>
                  <a:lnTo>
                    <a:pt x="112681" y="73823"/>
                  </a:lnTo>
                  <a:lnTo>
                    <a:pt x="116370" y="78801"/>
                  </a:lnTo>
                  <a:lnTo>
                    <a:pt x="121604" y="81195"/>
                  </a:lnTo>
                  <a:lnTo>
                    <a:pt x="135739" y="81390"/>
                  </a:lnTo>
                  <a:lnTo>
                    <a:pt x="162640" y="75377"/>
                  </a:lnTo>
                  <a:lnTo>
                    <a:pt x="199558" y="52033"/>
                  </a:lnTo>
                  <a:lnTo>
                    <a:pt x="219456" y="31443"/>
                  </a:lnTo>
                  <a:lnTo>
                    <a:pt x="223612" y="30207"/>
                  </a:lnTo>
                  <a:lnTo>
                    <a:pt x="226382" y="33082"/>
                  </a:lnTo>
                  <a:lnTo>
                    <a:pt x="228229" y="38697"/>
                  </a:lnTo>
                  <a:lnTo>
                    <a:pt x="215798" y="97825"/>
                  </a:lnTo>
                  <a:lnTo>
                    <a:pt x="202404" y="155059"/>
                  </a:lnTo>
                  <a:lnTo>
                    <a:pt x="194716" y="210765"/>
                  </a:lnTo>
                  <a:lnTo>
                    <a:pt x="179121" y="270200"/>
                  </a:lnTo>
                  <a:lnTo>
                    <a:pt x="161465" y="311804"/>
                  </a:lnTo>
                  <a:lnTo>
                    <a:pt x="150990" y="326882"/>
                  </a:lnTo>
                  <a:lnTo>
                    <a:pt x="137705" y="337281"/>
                  </a:lnTo>
                  <a:lnTo>
                    <a:pt x="130279" y="341348"/>
                  </a:lnTo>
                  <a:lnTo>
                    <a:pt x="122555" y="342211"/>
                  </a:lnTo>
                  <a:lnTo>
                    <a:pt x="106576" y="338239"/>
                  </a:lnTo>
                  <a:lnTo>
                    <a:pt x="86404" y="325606"/>
                  </a:lnTo>
                  <a:lnTo>
                    <a:pt x="24981" y="267235"/>
                  </a:lnTo>
                  <a:lnTo>
                    <a:pt x="7576" y="244985"/>
                  </a:lnTo>
                  <a:lnTo>
                    <a:pt x="1921" y="235439"/>
                  </a:lnTo>
                  <a:lnTo>
                    <a:pt x="0" y="226301"/>
                  </a:lnTo>
                  <a:lnTo>
                    <a:pt x="2797" y="208752"/>
                  </a:lnTo>
                  <a:lnTo>
                    <a:pt x="17601" y="194172"/>
                  </a:lnTo>
                  <a:lnTo>
                    <a:pt x="55937" y="174162"/>
                  </a:lnTo>
                  <a:lnTo>
                    <a:pt x="116725" y="167440"/>
                  </a:lnTo>
                  <a:lnTo>
                    <a:pt x="179222" y="173198"/>
                  </a:lnTo>
                  <a:lnTo>
                    <a:pt x="231922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55" name="Freeform 54"/>
          <p:cNvSpPr/>
          <p:nvPr/>
        </p:nvSpPr>
        <p:spPr>
          <a:xfrm>
            <a:off x="3062146" y="1789539"/>
            <a:ext cx="299558" cy="49414"/>
          </a:xfrm>
          <a:custGeom>
            <a:avLst/>
            <a:gdLst/>
            <a:ahLst/>
            <a:cxnLst/>
            <a:rect l="0" t="0" r="0" b="0"/>
            <a:pathLst>
              <a:path w="299558" h="49414">
                <a:moveTo>
                  <a:pt x="0" y="7807"/>
                </a:moveTo>
                <a:lnTo>
                  <a:pt x="33740" y="5342"/>
                </a:lnTo>
                <a:lnTo>
                  <a:pt x="97233" y="0"/>
                </a:lnTo>
                <a:lnTo>
                  <a:pt x="150391" y="4005"/>
                </a:lnTo>
                <a:lnTo>
                  <a:pt x="207017" y="13700"/>
                </a:lnTo>
                <a:lnTo>
                  <a:pt x="270248" y="35746"/>
                </a:lnTo>
                <a:lnTo>
                  <a:pt x="299557" y="49413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70" name="Group 69"/>
          <p:cNvGrpSpPr/>
          <p:nvPr/>
        </p:nvGrpSpPr>
        <p:grpSpPr>
          <a:xfrm>
            <a:off x="3722481" y="1705815"/>
            <a:ext cx="3347576" cy="857069"/>
            <a:chOff x="3722481" y="1705815"/>
            <a:chExt cx="3347576" cy="857069"/>
          </a:xfrm>
        </p:grpSpPr>
        <p:sp>
          <p:nvSpPr>
            <p:cNvPr id="56" name="Freeform 55"/>
            <p:cNvSpPr/>
            <p:nvPr/>
          </p:nvSpPr>
          <p:spPr>
            <a:xfrm>
              <a:off x="3722481" y="1761919"/>
              <a:ext cx="186260" cy="488506"/>
            </a:xfrm>
            <a:custGeom>
              <a:avLst/>
              <a:gdLst/>
              <a:ahLst/>
              <a:cxnLst/>
              <a:rect l="0" t="0" r="0" b="0"/>
              <a:pathLst>
                <a:path w="186260" h="488506">
                  <a:moveTo>
                    <a:pt x="163448" y="168564"/>
                  </a:moveTo>
                  <a:lnTo>
                    <a:pt x="182195" y="122237"/>
                  </a:lnTo>
                  <a:lnTo>
                    <a:pt x="186259" y="67984"/>
                  </a:lnTo>
                  <a:lnTo>
                    <a:pt x="180480" y="33157"/>
                  </a:lnTo>
                  <a:lnTo>
                    <a:pt x="172251" y="17160"/>
                  </a:lnTo>
                  <a:lnTo>
                    <a:pt x="157498" y="6352"/>
                  </a:lnTo>
                  <a:lnTo>
                    <a:pt x="148387" y="2175"/>
                  </a:lnTo>
                  <a:lnTo>
                    <a:pt x="125936" y="0"/>
                  </a:lnTo>
                  <a:lnTo>
                    <a:pt x="101473" y="3964"/>
                  </a:lnTo>
                  <a:lnTo>
                    <a:pt x="60565" y="26644"/>
                  </a:lnTo>
                  <a:lnTo>
                    <a:pt x="34130" y="49205"/>
                  </a:lnTo>
                  <a:lnTo>
                    <a:pt x="7058" y="98571"/>
                  </a:lnTo>
                  <a:lnTo>
                    <a:pt x="0" y="130362"/>
                  </a:lnTo>
                  <a:lnTo>
                    <a:pt x="5745" y="149736"/>
                  </a:lnTo>
                  <a:lnTo>
                    <a:pt x="17544" y="165744"/>
                  </a:lnTo>
                  <a:lnTo>
                    <a:pt x="32034" y="175940"/>
                  </a:lnTo>
                  <a:lnTo>
                    <a:pt x="64620" y="182461"/>
                  </a:lnTo>
                  <a:lnTo>
                    <a:pt x="99135" y="175558"/>
                  </a:lnTo>
                  <a:lnTo>
                    <a:pt x="128367" y="157384"/>
                  </a:lnTo>
                  <a:lnTo>
                    <a:pt x="150178" y="134433"/>
                  </a:lnTo>
                  <a:lnTo>
                    <a:pt x="163934" y="110066"/>
                  </a:lnTo>
                  <a:lnTo>
                    <a:pt x="164696" y="106451"/>
                  </a:lnTo>
                  <a:lnTo>
                    <a:pt x="163356" y="105891"/>
                  </a:lnTo>
                  <a:lnTo>
                    <a:pt x="160613" y="107366"/>
                  </a:lnTo>
                  <a:lnTo>
                    <a:pt x="152336" y="131529"/>
                  </a:lnTo>
                  <a:lnTo>
                    <a:pt x="147899" y="185904"/>
                  </a:lnTo>
                  <a:lnTo>
                    <a:pt x="146950" y="245589"/>
                  </a:lnTo>
                  <a:lnTo>
                    <a:pt x="140239" y="301617"/>
                  </a:lnTo>
                  <a:lnTo>
                    <a:pt x="134415" y="359315"/>
                  </a:lnTo>
                  <a:lnTo>
                    <a:pt x="121673" y="415921"/>
                  </a:lnTo>
                  <a:lnTo>
                    <a:pt x="96134" y="474508"/>
                  </a:lnTo>
                  <a:lnTo>
                    <a:pt x="90836" y="483474"/>
                  </a:lnTo>
                  <a:lnTo>
                    <a:pt x="85454" y="487602"/>
                  </a:lnTo>
                  <a:lnTo>
                    <a:pt x="80017" y="488505"/>
                  </a:lnTo>
                  <a:lnTo>
                    <a:pt x="74543" y="487258"/>
                  </a:lnTo>
                  <a:lnTo>
                    <a:pt x="69970" y="483653"/>
                  </a:lnTo>
                  <a:lnTo>
                    <a:pt x="62422" y="472251"/>
                  </a:lnTo>
                  <a:lnTo>
                    <a:pt x="57393" y="445820"/>
                  </a:lnTo>
                  <a:lnTo>
                    <a:pt x="63596" y="39323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3977461" y="1829450"/>
              <a:ext cx="304853" cy="187405"/>
            </a:xfrm>
            <a:custGeom>
              <a:avLst/>
              <a:gdLst/>
              <a:ahLst/>
              <a:cxnLst/>
              <a:rect l="0" t="0" r="0" b="0"/>
              <a:pathLst>
                <a:path w="304853" h="187405">
                  <a:moveTo>
                    <a:pt x="0" y="26144"/>
                  </a:moveTo>
                  <a:lnTo>
                    <a:pt x="13252" y="21726"/>
                  </a:lnTo>
                  <a:lnTo>
                    <a:pt x="19005" y="22274"/>
                  </a:lnTo>
                  <a:lnTo>
                    <a:pt x="30328" y="27814"/>
                  </a:lnTo>
                  <a:lnTo>
                    <a:pt x="34087" y="33729"/>
                  </a:lnTo>
                  <a:lnTo>
                    <a:pt x="38264" y="50164"/>
                  </a:lnTo>
                  <a:lnTo>
                    <a:pt x="34302" y="89923"/>
                  </a:lnTo>
                  <a:lnTo>
                    <a:pt x="21958" y="133950"/>
                  </a:lnTo>
                  <a:lnTo>
                    <a:pt x="22036" y="136846"/>
                  </a:lnTo>
                  <a:lnTo>
                    <a:pt x="23936" y="136003"/>
                  </a:lnTo>
                  <a:lnTo>
                    <a:pt x="30054" y="127670"/>
                  </a:lnTo>
                  <a:lnTo>
                    <a:pt x="59474" y="72370"/>
                  </a:lnTo>
                  <a:lnTo>
                    <a:pt x="88554" y="31170"/>
                  </a:lnTo>
                  <a:lnTo>
                    <a:pt x="114174" y="12943"/>
                  </a:lnTo>
                  <a:lnTo>
                    <a:pt x="145188" y="4666"/>
                  </a:lnTo>
                  <a:lnTo>
                    <a:pt x="155039" y="6278"/>
                  </a:lnTo>
                  <a:lnTo>
                    <a:pt x="199302" y="31814"/>
                  </a:lnTo>
                  <a:lnTo>
                    <a:pt x="203135" y="38245"/>
                  </a:lnTo>
                  <a:lnTo>
                    <a:pt x="203841" y="45306"/>
                  </a:lnTo>
                  <a:lnTo>
                    <a:pt x="184431" y="104451"/>
                  </a:lnTo>
                  <a:lnTo>
                    <a:pt x="179973" y="128440"/>
                  </a:lnTo>
                  <a:lnTo>
                    <a:pt x="184644" y="166441"/>
                  </a:lnTo>
                  <a:lnTo>
                    <a:pt x="186891" y="175149"/>
                  </a:lnTo>
                  <a:lnTo>
                    <a:pt x="193012" y="180954"/>
                  </a:lnTo>
                  <a:lnTo>
                    <a:pt x="212139" y="187404"/>
                  </a:lnTo>
                  <a:lnTo>
                    <a:pt x="233585" y="182875"/>
                  </a:lnTo>
                  <a:lnTo>
                    <a:pt x="268652" y="161784"/>
                  </a:lnTo>
                  <a:lnTo>
                    <a:pt x="279041" y="148374"/>
                  </a:lnTo>
                  <a:lnTo>
                    <a:pt x="297663" y="108330"/>
                  </a:lnTo>
                  <a:lnTo>
                    <a:pt x="304852" y="69397"/>
                  </a:lnTo>
                  <a:lnTo>
                    <a:pt x="302565" y="37419"/>
                  </a:lnTo>
                  <a:lnTo>
                    <a:pt x="295963" y="21601"/>
                  </a:lnTo>
                  <a:lnTo>
                    <a:pt x="291614" y="14794"/>
                  </a:lnTo>
                  <a:lnTo>
                    <a:pt x="279385" y="4766"/>
                  </a:lnTo>
                  <a:lnTo>
                    <a:pt x="272241" y="797"/>
                  </a:lnTo>
                  <a:lnTo>
                    <a:pt x="264704" y="0"/>
                  </a:lnTo>
                  <a:lnTo>
                    <a:pt x="248934" y="4046"/>
                  </a:lnTo>
                  <a:lnTo>
                    <a:pt x="235145" y="14473"/>
                  </a:lnTo>
                  <a:lnTo>
                    <a:pt x="228879" y="21137"/>
                  </a:lnTo>
                  <a:lnTo>
                    <a:pt x="225627" y="28353"/>
                  </a:lnTo>
                  <a:lnTo>
                    <a:pt x="224478" y="43768"/>
                  </a:lnTo>
                  <a:lnTo>
                    <a:pt x="227315" y="49913"/>
                  </a:lnTo>
                  <a:lnTo>
                    <a:pt x="237864" y="59205"/>
                  </a:lnTo>
                  <a:lnTo>
                    <a:pt x="256729" y="61486"/>
                  </a:lnTo>
                  <a:lnTo>
                    <a:pt x="291237" y="5942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4351908" y="1830631"/>
              <a:ext cx="191385" cy="212952"/>
            </a:xfrm>
            <a:custGeom>
              <a:avLst/>
              <a:gdLst/>
              <a:ahLst/>
              <a:cxnLst/>
              <a:rect l="0" t="0" r="0" b="0"/>
              <a:pathLst>
                <a:path w="191385" h="212952">
                  <a:moveTo>
                    <a:pt x="0" y="49926"/>
                  </a:moveTo>
                  <a:lnTo>
                    <a:pt x="8835" y="58760"/>
                  </a:lnTo>
                  <a:lnTo>
                    <a:pt x="18747" y="81924"/>
                  </a:lnTo>
                  <a:lnTo>
                    <a:pt x="18704" y="112210"/>
                  </a:lnTo>
                  <a:lnTo>
                    <a:pt x="10328" y="173173"/>
                  </a:lnTo>
                  <a:lnTo>
                    <a:pt x="9659" y="184790"/>
                  </a:lnTo>
                  <a:lnTo>
                    <a:pt x="11987" y="191611"/>
                  </a:lnTo>
                  <a:lnTo>
                    <a:pt x="16312" y="195234"/>
                  </a:lnTo>
                  <a:lnTo>
                    <a:pt x="21970" y="196724"/>
                  </a:lnTo>
                  <a:lnTo>
                    <a:pt x="35652" y="193449"/>
                  </a:lnTo>
                  <a:lnTo>
                    <a:pt x="56484" y="181209"/>
                  </a:lnTo>
                  <a:lnTo>
                    <a:pt x="62619" y="176280"/>
                  </a:lnTo>
                  <a:lnTo>
                    <a:pt x="69483" y="173918"/>
                  </a:lnTo>
                  <a:lnTo>
                    <a:pt x="84506" y="173759"/>
                  </a:lnTo>
                  <a:lnTo>
                    <a:pt x="90546" y="176860"/>
                  </a:lnTo>
                  <a:lnTo>
                    <a:pt x="99723" y="187702"/>
                  </a:lnTo>
                  <a:lnTo>
                    <a:pt x="110087" y="209401"/>
                  </a:lnTo>
                  <a:lnTo>
                    <a:pt x="114997" y="212641"/>
                  </a:lnTo>
                  <a:lnTo>
                    <a:pt x="121043" y="212951"/>
                  </a:lnTo>
                  <a:lnTo>
                    <a:pt x="127848" y="211309"/>
                  </a:lnTo>
                  <a:lnTo>
                    <a:pt x="150678" y="195747"/>
                  </a:lnTo>
                  <a:lnTo>
                    <a:pt x="166174" y="173569"/>
                  </a:lnTo>
                  <a:lnTo>
                    <a:pt x="184487" y="127940"/>
                  </a:lnTo>
                  <a:lnTo>
                    <a:pt x="190476" y="65119"/>
                  </a:lnTo>
                  <a:lnTo>
                    <a:pt x="186050" y="47125"/>
                  </a:lnTo>
                  <a:lnTo>
                    <a:pt x="182281" y="39737"/>
                  </a:lnTo>
                  <a:lnTo>
                    <a:pt x="181617" y="32039"/>
                  </a:lnTo>
                  <a:lnTo>
                    <a:pt x="19138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581653" y="1705815"/>
              <a:ext cx="111419" cy="291121"/>
            </a:xfrm>
            <a:custGeom>
              <a:avLst/>
              <a:gdLst/>
              <a:ahLst/>
              <a:cxnLst/>
              <a:rect l="0" t="0" r="0" b="0"/>
              <a:pathLst>
                <a:path w="111419" h="291121">
                  <a:moveTo>
                    <a:pt x="69813" y="0"/>
                  </a:moveTo>
                  <a:lnTo>
                    <a:pt x="75531" y="21778"/>
                  </a:lnTo>
                  <a:lnTo>
                    <a:pt x="77791" y="81844"/>
                  </a:lnTo>
                  <a:lnTo>
                    <a:pt x="69037" y="143378"/>
                  </a:lnTo>
                  <a:lnTo>
                    <a:pt x="55843" y="204409"/>
                  </a:lnTo>
                  <a:lnTo>
                    <a:pt x="39293" y="266028"/>
                  </a:lnTo>
                  <a:lnTo>
                    <a:pt x="33751" y="286813"/>
                  </a:lnTo>
                  <a:lnTo>
                    <a:pt x="29130" y="291061"/>
                  </a:lnTo>
                  <a:lnTo>
                    <a:pt x="23275" y="291120"/>
                  </a:lnTo>
                  <a:lnTo>
                    <a:pt x="16598" y="288385"/>
                  </a:lnTo>
                  <a:lnTo>
                    <a:pt x="12147" y="282864"/>
                  </a:lnTo>
                  <a:lnTo>
                    <a:pt x="0" y="237069"/>
                  </a:lnTo>
                  <a:lnTo>
                    <a:pt x="845" y="209235"/>
                  </a:lnTo>
                  <a:lnTo>
                    <a:pt x="4419" y="202360"/>
                  </a:lnTo>
                  <a:lnTo>
                    <a:pt x="15786" y="192256"/>
                  </a:lnTo>
                  <a:lnTo>
                    <a:pt x="76686" y="162765"/>
                  </a:lnTo>
                  <a:lnTo>
                    <a:pt x="95374" y="146744"/>
                  </a:lnTo>
                  <a:lnTo>
                    <a:pt x="111418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745894" y="1739099"/>
              <a:ext cx="87710" cy="366127"/>
            </a:xfrm>
            <a:custGeom>
              <a:avLst/>
              <a:gdLst/>
              <a:ahLst/>
              <a:cxnLst/>
              <a:rect l="0" t="0" r="0" b="0"/>
              <a:pathLst>
                <a:path w="87710" h="366127">
                  <a:moveTo>
                    <a:pt x="13746" y="0"/>
                  </a:moveTo>
                  <a:lnTo>
                    <a:pt x="18163" y="13252"/>
                  </a:lnTo>
                  <a:lnTo>
                    <a:pt x="12501" y="71144"/>
                  </a:lnTo>
                  <a:lnTo>
                    <a:pt x="638" y="132301"/>
                  </a:lnTo>
                  <a:lnTo>
                    <a:pt x="0" y="167817"/>
                  </a:lnTo>
                  <a:lnTo>
                    <a:pt x="6404" y="184300"/>
                  </a:lnTo>
                  <a:lnTo>
                    <a:pt x="13474" y="188510"/>
                  </a:lnTo>
                  <a:lnTo>
                    <a:pt x="33657" y="190724"/>
                  </a:lnTo>
                  <a:lnTo>
                    <a:pt x="62175" y="186771"/>
                  </a:lnTo>
                  <a:lnTo>
                    <a:pt x="70071" y="189233"/>
                  </a:lnTo>
                  <a:lnTo>
                    <a:pt x="83774" y="201831"/>
                  </a:lnTo>
                  <a:lnTo>
                    <a:pt x="87244" y="211293"/>
                  </a:lnTo>
                  <a:lnTo>
                    <a:pt x="87709" y="244847"/>
                  </a:lnTo>
                  <a:lnTo>
                    <a:pt x="77053" y="299441"/>
                  </a:lnTo>
                  <a:lnTo>
                    <a:pt x="73917" y="343366"/>
                  </a:lnTo>
                  <a:lnTo>
                    <a:pt x="80314" y="3661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5194021" y="1714136"/>
              <a:ext cx="123130" cy="392148"/>
            </a:xfrm>
            <a:custGeom>
              <a:avLst/>
              <a:gdLst/>
              <a:ahLst/>
              <a:cxnLst/>
              <a:rect l="0" t="0" r="0" b="0"/>
              <a:pathLst>
                <a:path w="123130" h="392148">
                  <a:moveTo>
                    <a:pt x="123129" y="0"/>
                  </a:moveTo>
                  <a:lnTo>
                    <a:pt x="84009" y="58680"/>
                  </a:lnTo>
                  <a:lnTo>
                    <a:pt x="56522" y="111426"/>
                  </a:lnTo>
                  <a:lnTo>
                    <a:pt x="29743" y="172225"/>
                  </a:lnTo>
                  <a:lnTo>
                    <a:pt x="12668" y="234519"/>
                  </a:lnTo>
                  <a:lnTo>
                    <a:pt x="0" y="295058"/>
                  </a:lnTo>
                  <a:lnTo>
                    <a:pt x="6214" y="344315"/>
                  </a:lnTo>
                  <a:lnTo>
                    <a:pt x="14460" y="367835"/>
                  </a:lnTo>
                  <a:lnTo>
                    <a:pt x="26755" y="383219"/>
                  </a:lnTo>
                  <a:lnTo>
                    <a:pt x="33916" y="388616"/>
                  </a:lnTo>
                  <a:lnTo>
                    <a:pt x="51735" y="392147"/>
                  </a:lnTo>
                  <a:lnTo>
                    <a:pt x="70134" y="389710"/>
                  </a:lnTo>
                  <a:lnTo>
                    <a:pt x="84474" y="382464"/>
                  </a:lnTo>
                  <a:lnTo>
                    <a:pt x="114808" y="3494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368233" y="1788003"/>
              <a:ext cx="444336" cy="341781"/>
            </a:xfrm>
            <a:custGeom>
              <a:avLst/>
              <a:gdLst/>
              <a:ahLst/>
              <a:cxnLst/>
              <a:rect l="0" t="0" r="0" b="0"/>
              <a:pathLst>
                <a:path w="444336" h="341781">
                  <a:moveTo>
                    <a:pt x="7164" y="150801"/>
                  </a:moveTo>
                  <a:lnTo>
                    <a:pt x="6239" y="212368"/>
                  </a:lnTo>
                  <a:lnTo>
                    <a:pt x="0" y="262733"/>
                  </a:lnTo>
                  <a:lnTo>
                    <a:pt x="539" y="266103"/>
                  </a:lnTo>
                  <a:lnTo>
                    <a:pt x="1823" y="264652"/>
                  </a:lnTo>
                  <a:lnTo>
                    <a:pt x="18433" y="203476"/>
                  </a:lnTo>
                  <a:lnTo>
                    <a:pt x="23670" y="152817"/>
                  </a:lnTo>
                  <a:lnTo>
                    <a:pt x="30183" y="96239"/>
                  </a:lnTo>
                  <a:lnTo>
                    <a:pt x="30831" y="83916"/>
                  </a:lnTo>
                  <a:lnTo>
                    <a:pt x="35886" y="76625"/>
                  </a:lnTo>
                  <a:lnTo>
                    <a:pt x="43879" y="72689"/>
                  </a:lnTo>
                  <a:lnTo>
                    <a:pt x="53830" y="70990"/>
                  </a:lnTo>
                  <a:lnTo>
                    <a:pt x="62313" y="73555"/>
                  </a:lnTo>
                  <a:lnTo>
                    <a:pt x="76670" y="86267"/>
                  </a:lnTo>
                  <a:lnTo>
                    <a:pt x="90731" y="109799"/>
                  </a:lnTo>
                  <a:lnTo>
                    <a:pt x="102414" y="166340"/>
                  </a:lnTo>
                  <a:lnTo>
                    <a:pt x="107957" y="205303"/>
                  </a:lnTo>
                  <a:lnTo>
                    <a:pt x="115447" y="220020"/>
                  </a:lnTo>
                  <a:lnTo>
                    <a:pt x="121883" y="223759"/>
                  </a:lnTo>
                  <a:lnTo>
                    <a:pt x="169265" y="225619"/>
                  </a:lnTo>
                  <a:lnTo>
                    <a:pt x="177177" y="229341"/>
                  </a:lnTo>
                  <a:lnTo>
                    <a:pt x="188433" y="243339"/>
                  </a:lnTo>
                  <a:lnTo>
                    <a:pt x="193654" y="244853"/>
                  </a:lnTo>
                  <a:lnTo>
                    <a:pt x="198984" y="242164"/>
                  </a:lnTo>
                  <a:lnTo>
                    <a:pt x="208912" y="230238"/>
                  </a:lnTo>
                  <a:lnTo>
                    <a:pt x="238214" y="173078"/>
                  </a:lnTo>
                  <a:lnTo>
                    <a:pt x="265677" y="115546"/>
                  </a:lnTo>
                  <a:lnTo>
                    <a:pt x="289398" y="53241"/>
                  </a:lnTo>
                  <a:lnTo>
                    <a:pt x="296249" y="36250"/>
                  </a:lnTo>
                  <a:lnTo>
                    <a:pt x="316620" y="0"/>
                  </a:lnTo>
                  <a:lnTo>
                    <a:pt x="318868" y="341"/>
                  </a:lnTo>
                  <a:lnTo>
                    <a:pt x="321366" y="15512"/>
                  </a:lnTo>
                  <a:lnTo>
                    <a:pt x="317251" y="75247"/>
                  </a:lnTo>
                  <a:lnTo>
                    <a:pt x="313013" y="131014"/>
                  </a:lnTo>
                  <a:lnTo>
                    <a:pt x="306626" y="189219"/>
                  </a:lnTo>
                  <a:lnTo>
                    <a:pt x="299667" y="249469"/>
                  </a:lnTo>
                  <a:lnTo>
                    <a:pt x="303193" y="281121"/>
                  </a:lnTo>
                  <a:lnTo>
                    <a:pt x="308068" y="287608"/>
                  </a:lnTo>
                  <a:lnTo>
                    <a:pt x="323346" y="294815"/>
                  </a:lnTo>
                  <a:lnTo>
                    <a:pt x="339998" y="293087"/>
                  </a:lnTo>
                  <a:lnTo>
                    <a:pt x="356645" y="285230"/>
                  </a:lnTo>
                  <a:lnTo>
                    <a:pt x="387466" y="257586"/>
                  </a:lnTo>
                  <a:lnTo>
                    <a:pt x="393836" y="249728"/>
                  </a:lnTo>
                  <a:lnTo>
                    <a:pt x="395308" y="243565"/>
                  </a:lnTo>
                  <a:lnTo>
                    <a:pt x="393516" y="238531"/>
                  </a:lnTo>
                  <a:lnTo>
                    <a:pt x="389548" y="234251"/>
                  </a:lnTo>
                  <a:lnTo>
                    <a:pt x="384129" y="232322"/>
                  </a:lnTo>
                  <a:lnTo>
                    <a:pt x="370711" y="232644"/>
                  </a:lnTo>
                  <a:lnTo>
                    <a:pt x="347563" y="238024"/>
                  </a:lnTo>
                  <a:lnTo>
                    <a:pt x="344119" y="241309"/>
                  </a:lnTo>
                  <a:lnTo>
                    <a:pt x="343673" y="245349"/>
                  </a:lnTo>
                  <a:lnTo>
                    <a:pt x="345224" y="249891"/>
                  </a:lnTo>
                  <a:lnTo>
                    <a:pt x="354344" y="257403"/>
                  </a:lnTo>
                  <a:lnTo>
                    <a:pt x="414091" y="289880"/>
                  </a:lnTo>
                  <a:lnTo>
                    <a:pt x="435203" y="310662"/>
                  </a:lnTo>
                  <a:lnTo>
                    <a:pt x="442412" y="328791"/>
                  </a:lnTo>
                  <a:lnTo>
                    <a:pt x="444335" y="338803"/>
                  </a:lnTo>
                  <a:lnTo>
                    <a:pt x="442843" y="341780"/>
                  </a:lnTo>
                  <a:lnTo>
                    <a:pt x="439074" y="340066"/>
                  </a:lnTo>
                  <a:lnTo>
                    <a:pt x="430264" y="330149"/>
                  </a:lnTo>
                  <a:lnTo>
                    <a:pt x="423217" y="30890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658313" y="1855594"/>
              <a:ext cx="241311" cy="66569"/>
            </a:xfrm>
            <a:custGeom>
              <a:avLst/>
              <a:gdLst/>
              <a:ahLst/>
              <a:cxnLst/>
              <a:rect l="0" t="0" r="0" b="0"/>
              <a:pathLst>
                <a:path w="241311" h="66569">
                  <a:moveTo>
                    <a:pt x="0" y="0"/>
                  </a:moveTo>
                  <a:lnTo>
                    <a:pt x="53491" y="0"/>
                  </a:lnTo>
                  <a:lnTo>
                    <a:pt x="107747" y="6643"/>
                  </a:lnTo>
                  <a:lnTo>
                    <a:pt x="165782" y="23977"/>
                  </a:lnTo>
                  <a:lnTo>
                    <a:pt x="223882" y="55630"/>
                  </a:lnTo>
                  <a:lnTo>
                    <a:pt x="241310" y="665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5900882" y="1972089"/>
              <a:ext cx="140200" cy="166421"/>
            </a:xfrm>
            <a:custGeom>
              <a:avLst/>
              <a:gdLst/>
              <a:ahLst/>
              <a:cxnLst/>
              <a:rect l="0" t="0" r="0" b="0"/>
              <a:pathLst>
                <a:path w="140200" h="166421">
                  <a:moveTo>
                    <a:pt x="15383" y="0"/>
                  </a:moveTo>
                  <a:lnTo>
                    <a:pt x="9665" y="21778"/>
                  </a:lnTo>
                  <a:lnTo>
                    <a:pt x="2988" y="81843"/>
                  </a:lnTo>
                  <a:lnTo>
                    <a:pt x="0" y="118041"/>
                  </a:lnTo>
                  <a:lnTo>
                    <a:pt x="2354" y="123997"/>
                  </a:lnTo>
                  <a:lnTo>
                    <a:pt x="6697" y="126119"/>
                  </a:lnTo>
                  <a:lnTo>
                    <a:pt x="12366" y="125685"/>
                  </a:lnTo>
                  <a:lnTo>
                    <a:pt x="23596" y="120271"/>
                  </a:lnTo>
                  <a:lnTo>
                    <a:pt x="54707" y="101728"/>
                  </a:lnTo>
                  <a:lnTo>
                    <a:pt x="72617" y="98528"/>
                  </a:lnTo>
                  <a:lnTo>
                    <a:pt x="81275" y="98970"/>
                  </a:lnTo>
                  <a:lnTo>
                    <a:pt x="88897" y="102962"/>
                  </a:lnTo>
                  <a:lnTo>
                    <a:pt x="102297" y="117260"/>
                  </a:lnTo>
                  <a:lnTo>
                    <a:pt x="125049" y="153269"/>
                  </a:lnTo>
                  <a:lnTo>
                    <a:pt x="140199" y="16642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6035077" y="1887285"/>
              <a:ext cx="305563" cy="267396"/>
            </a:xfrm>
            <a:custGeom>
              <a:avLst/>
              <a:gdLst/>
              <a:ahLst/>
              <a:cxnLst/>
              <a:rect l="0" t="0" r="0" b="0"/>
              <a:pathLst>
                <a:path w="305563" h="267396">
                  <a:moveTo>
                    <a:pt x="80893" y="176335"/>
                  </a:moveTo>
                  <a:lnTo>
                    <a:pt x="67642" y="171918"/>
                  </a:lnTo>
                  <a:lnTo>
                    <a:pt x="51273" y="174680"/>
                  </a:lnTo>
                  <a:lnTo>
                    <a:pt x="33520" y="182996"/>
                  </a:lnTo>
                  <a:lnTo>
                    <a:pt x="1158" y="214400"/>
                  </a:lnTo>
                  <a:lnTo>
                    <a:pt x="0" y="220203"/>
                  </a:lnTo>
                  <a:lnTo>
                    <a:pt x="2001" y="225921"/>
                  </a:lnTo>
                  <a:lnTo>
                    <a:pt x="6109" y="231581"/>
                  </a:lnTo>
                  <a:lnTo>
                    <a:pt x="23001" y="237871"/>
                  </a:lnTo>
                  <a:lnTo>
                    <a:pt x="44069" y="242516"/>
                  </a:lnTo>
                  <a:lnTo>
                    <a:pt x="70599" y="255527"/>
                  </a:lnTo>
                  <a:lnTo>
                    <a:pt x="84331" y="265772"/>
                  </a:lnTo>
                  <a:lnTo>
                    <a:pt x="90582" y="267395"/>
                  </a:lnTo>
                  <a:lnTo>
                    <a:pt x="96598" y="266628"/>
                  </a:lnTo>
                  <a:lnTo>
                    <a:pt x="102458" y="264267"/>
                  </a:lnTo>
                  <a:lnTo>
                    <a:pt x="111434" y="254247"/>
                  </a:lnTo>
                  <a:lnTo>
                    <a:pt x="133403" y="200087"/>
                  </a:lnTo>
                  <a:lnTo>
                    <a:pt x="151825" y="137032"/>
                  </a:lnTo>
                  <a:lnTo>
                    <a:pt x="162078" y="76612"/>
                  </a:lnTo>
                  <a:lnTo>
                    <a:pt x="178038" y="19099"/>
                  </a:lnTo>
                  <a:lnTo>
                    <a:pt x="183548" y="1977"/>
                  </a:lnTo>
                  <a:lnTo>
                    <a:pt x="186313" y="0"/>
                  </a:lnTo>
                  <a:lnTo>
                    <a:pt x="189080" y="2380"/>
                  </a:lnTo>
                  <a:lnTo>
                    <a:pt x="191849" y="7665"/>
                  </a:lnTo>
                  <a:lnTo>
                    <a:pt x="192461" y="20934"/>
                  </a:lnTo>
                  <a:lnTo>
                    <a:pt x="186900" y="77450"/>
                  </a:lnTo>
                  <a:lnTo>
                    <a:pt x="172235" y="140670"/>
                  </a:lnTo>
                  <a:lnTo>
                    <a:pt x="155766" y="197699"/>
                  </a:lnTo>
                  <a:lnTo>
                    <a:pt x="152998" y="209994"/>
                  </a:lnTo>
                  <a:lnTo>
                    <a:pt x="154851" y="218190"/>
                  </a:lnTo>
                  <a:lnTo>
                    <a:pt x="159784" y="223654"/>
                  </a:lnTo>
                  <a:lnTo>
                    <a:pt x="166772" y="227297"/>
                  </a:lnTo>
                  <a:lnTo>
                    <a:pt x="173279" y="227876"/>
                  </a:lnTo>
                  <a:lnTo>
                    <a:pt x="192196" y="222631"/>
                  </a:lnTo>
                  <a:lnTo>
                    <a:pt x="207100" y="224031"/>
                  </a:lnTo>
                  <a:lnTo>
                    <a:pt x="212184" y="228473"/>
                  </a:lnTo>
                  <a:lnTo>
                    <a:pt x="217832" y="243270"/>
                  </a:lnTo>
                  <a:lnTo>
                    <a:pt x="217489" y="250544"/>
                  </a:lnTo>
                  <a:lnTo>
                    <a:pt x="212178" y="263558"/>
                  </a:lnTo>
                  <a:lnTo>
                    <a:pt x="210022" y="263145"/>
                  </a:lnTo>
                  <a:lnTo>
                    <a:pt x="207626" y="250359"/>
                  </a:lnTo>
                  <a:lnTo>
                    <a:pt x="215013" y="202919"/>
                  </a:lnTo>
                  <a:lnTo>
                    <a:pt x="233504" y="143146"/>
                  </a:lnTo>
                  <a:lnTo>
                    <a:pt x="252865" y="83884"/>
                  </a:lnTo>
                  <a:lnTo>
                    <a:pt x="258411" y="63746"/>
                  </a:lnTo>
                  <a:lnTo>
                    <a:pt x="263033" y="57822"/>
                  </a:lnTo>
                  <a:lnTo>
                    <a:pt x="268888" y="54796"/>
                  </a:lnTo>
                  <a:lnTo>
                    <a:pt x="275565" y="53704"/>
                  </a:lnTo>
                  <a:lnTo>
                    <a:pt x="280941" y="56674"/>
                  </a:lnTo>
                  <a:lnTo>
                    <a:pt x="289380" y="69836"/>
                  </a:lnTo>
                  <a:lnTo>
                    <a:pt x="305562" y="11808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6330331" y="2034972"/>
              <a:ext cx="234977" cy="114025"/>
            </a:xfrm>
            <a:custGeom>
              <a:avLst/>
              <a:gdLst/>
              <a:ahLst/>
              <a:cxnLst/>
              <a:rect l="0" t="0" r="0" b="0"/>
              <a:pathLst>
                <a:path w="234977" h="114025">
                  <a:moveTo>
                    <a:pt x="76876" y="36969"/>
                  </a:moveTo>
                  <a:lnTo>
                    <a:pt x="63624" y="32552"/>
                  </a:lnTo>
                  <a:lnTo>
                    <a:pt x="49721" y="32848"/>
                  </a:lnTo>
                  <a:lnTo>
                    <a:pt x="34297" y="36987"/>
                  </a:lnTo>
                  <a:lnTo>
                    <a:pt x="18196" y="44990"/>
                  </a:lnTo>
                  <a:lnTo>
                    <a:pt x="6725" y="57176"/>
                  </a:lnTo>
                  <a:lnTo>
                    <a:pt x="2372" y="64309"/>
                  </a:lnTo>
                  <a:lnTo>
                    <a:pt x="0" y="79630"/>
                  </a:lnTo>
                  <a:lnTo>
                    <a:pt x="662" y="87599"/>
                  </a:lnTo>
                  <a:lnTo>
                    <a:pt x="3878" y="93837"/>
                  </a:lnTo>
                  <a:lnTo>
                    <a:pt x="14846" y="103232"/>
                  </a:lnTo>
                  <a:lnTo>
                    <a:pt x="41033" y="113720"/>
                  </a:lnTo>
                  <a:lnTo>
                    <a:pt x="49283" y="114024"/>
                  </a:lnTo>
                  <a:lnTo>
                    <a:pt x="63380" y="109431"/>
                  </a:lnTo>
                  <a:lnTo>
                    <a:pt x="86129" y="92032"/>
                  </a:lnTo>
                  <a:lnTo>
                    <a:pt x="94857" y="74693"/>
                  </a:lnTo>
                  <a:lnTo>
                    <a:pt x="100460" y="33429"/>
                  </a:lnTo>
                  <a:lnTo>
                    <a:pt x="97013" y="5101"/>
                  </a:lnTo>
                  <a:lnTo>
                    <a:pt x="98622" y="931"/>
                  </a:lnTo>
                  <a:lnTo>
                    <a:pt x="102468" y="0"/>
                  </a:lnTo>
                  <a:lnTo>
                    <a:pt x="107805" y="1228"/>
                  </a:lnTo>
                  <a:lnTo>
                    <a:pt x="163871" y="29380"/>
                  </a:lnTo>
                  <a:lnTo>
                    <a:pt x="187609" y="43555"/>
                  </a:lnTo>
                  <a:lnTo>
                    <a:pt x="190455" y="49681"/>
                  </a:lnTo>
                  <a:lnTo>
                    <a:pt x="190502" y="56538"/>
                  </a:lnTo>
                  <a:lnTo>
                    <a:pt x="188397" y="71554"/>
                  </a:lnTo>
                  <a:lnTo>
                    <a:pt x="190544" y="87473"/>
                  </a:lnTo>
                  <a:lnTo>
                    <a:pt x="194260" y="90979"/>
                  </a:lnTo>
                  <a:lnTo>
                    <a:pt x="199512" y="91467"/>
                  </a:lnTo>
                  <a:lnTo>
                    <a:pt x="234976" y="868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6606756" y="2055299"/>
              <a:ext cx="108331" cy="88185"/>
            </a:xfrm>
            <a:custGeom>
              <a:avLst/>
              <a:gdLst/>
              <a:ahLst/>
              <a:cxnLst/>
              <a:rect l="0" t="0" r="0" b="0"/>
              <a:pathLst>
                <a:path w="108331" h="88185">
                  <a:moveTo>
                    <a:pt x="66725" y="0"/>
                  </a:moveTo>
                  <a:lnTo>
                    <a:pt x="49056" y="0"/>
                  </a:lnTo>
                  <a:lnTo>
                    <a:pt x="24815" y="8835"/>
                  </a:lnTo>
                  <a:lnTo>
                    <a:pt x="4484" y="23163"/>
                  </a:lnTo>
                  <a:lnTo>
                    <a:pt x="1192" y="30235"/>
                  </a:lnTo>
                  <a:lnTo>
                    <a:pt x="0" y="47955"/>
                  </a:lnTo>
                  <a:lnTo>
                    <a:pt x="2826" y="55084"/>
                  </a:lnTo>
                  <a:lnTo>
                    <a:pt x="13362" y="65471"/>
                  </a:lnTo>
                  <a:lnTo>
                    <a:pt x="29756" y="70703"/>
                  </a:lnTo>
                  <a:lnTo>
                    <a:pt x="70414" y="74062"/>
                  </a:lnTo>
                  <a:lnTo>
                    <a:pt x="75656" y="77112"/>
                  </a:lnTo>
                  <a:lnTo>
                    <a:pt x="77302" y="81918"/>
                  </a:lnTo>
                  <a:lnTo>
                    <a:pt x="76550" y="87897"/>
                  </a:lnTo>
                  <a:lnTo>
                    <a:pt x="78822" y="88184"/>
                  </a:lnTo>
                  <a:lnTo>
                    <a:pt x="93423" y="72767"/>
                  </a:lnTo>
                  <a:lnTo>
                    <a:pt x="108330" y="499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6792916" y="1880557"/>
              <a:ext cx="105234" cy="301185"/>
            </a:xfrm>
            <a:custGeom>
              <a:avLst/>
              <a:gdLst/>
              <a:ahLst/>
              <a:cxnLst/>
              <a:rect l="0" t="0" r="0" b="0"/>
              <a:pathLst>
                <a:path w="105234" h="301185">
                  <a:moveTo>
                    <a:pt x="30343" y="0"/>
                  </a:moveTo>
                  <a:lnTo>
                    <a:pt x="34761" y="13252"/>
                  </a:lnTo>
                  <a:lnTo>
                    <a:pt x="31250" y="59735"/>
                  </a:lnTo>
                  <a:lnTo>
                    <a:pt x="16312" y="121613"/>
                  </a:lnTo>
                  <a:lnTo>
                    <a:pt x="743" y="182953"/>
                  </a:lnTo>
                  <a:lnTo>
                    <a:pt x="0" y="225252"/>
                  </a:lnTo>
                  <a:lnTo>
                    <a:pt x="10669" y="261105"/>
                  </a:lnTo>
                  <a:lnTo>
                    <a:pt x="20367" y="280618"/>
                  </a:lnTo>
                  <a:lnTo>
                    <a:pt x="35771" y="293606"/>
                  </a:lnTo>
                  <a:lnTo>
                    <a:pt x="45057" y="298363"/>
                  </a:lnTo>
                  <a:lnTo>
                    <a:pt x="62770" y="301184"/>
                  </a:lnTo>
                  <a:lnTo>
                    <a:pt x="85871" y="297574"/>
                  </a:lnTo>
                  <a:lnTo>
                    <a:pt x="105233" y="2912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6773333" y="1838952"/>
              <a:ext cx="296724" cy="723932"/>
            </a:xfrm>
            <a:custGeom>
              <a:avLst/>
              <a:gdLst/>
              <a:ahLst/>
              <a:cxnLst/>
              <a:rect l="0" t="0" r="0" b="0"/>
              <a:pathLst>
                <a:path w="296724" h="723932">
                  <a:moveTo>
                    <a:pt x="199706" y="0"/>
                  </a:moveTo>
                  <a:lnTo>
                    <a:pt x="241230" y="46455"/>
                  </a:lnTo>
                  <a:lnTo>
                    <a:pt x="273831" y="104360"/>
                  </a:lnTo>
                  <a:lnTo>
                    <a:pt x="289991" y="160908"/>
                  </a:lnTo>
                  <a:lnTo>
                    <a:pt x="296723" y="208858"/>
                  </a:lnTo>
                  <a:lnTo>
                    <a:pt x="294581" y="270341"/>
                  </a:lnTo>
                  <a:lnTo>
                    <a:pt x="278612" y="327002"/>
                  </a:lnTo>
                  <a:lnTo>
                    <a:pt x="257650" y="385176"/>
                  </a:lnTo>
                  <a:lnTo>
                    <a:pt x="244874" y="415273"/>
                  </a:lnTo>
                  <a:lnTo>
                    <a:pt x="209004" y="469660"/>
                  </a:lnTo>
                  <a:lnTo>
                    <a:pt x="170518" y="528857"/>
                  </a:lnTo>
                  <a:lnTo>
                    <a:pt x="126379" y="590784"/>
                  </a:lnTo>
                  <a:lnTo>
                    <a:pt x="74103" y="648492"/>
                  </a:lnTo>
                  <a:lnTo>
                    <a:pt x="15786" y="707970"/>
                  </a:lnTo>
                  <a:lnTo>
                    <a:pt x="0" y="72393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23938" y="1206552"/>
            <a:ext cx="2354703" cy="1578200"/>
            <a:chOff x="823938" y="1206552"/>
            <a:chExt cx="2354703" cy="1578200"/>
          </a:xfrm>
        </p:grpSpPr>
        <p:sp>
          <p:nvSpPr>
            <p:cNvPr id="71" name="Freeform 70"/>
            <p:cNvSpPr/>
            <p:nvPr/>
          </p:nvSpPr>
          <p:spPr>
            <a:xfrm>
              <a:off x="2502666" y="1273120"/>
              <a:ext cx="35255" cy="19333"/>
            </a:xfrm>
            <a:custGeom>
              <a:avLst/>
              <a:gdLst/>
              <a:ahLst/>
              <a:cxnLst/>
              <a:rect l="0" t="0" r="0" b="0"/>
              <a:pathLst>
                <a:path w="35255" h="19333">
                  <a:moveTo>
                    <a:pt x="0" y="19332"/>
                  </a:moveTo>
                  <a:lnTo>
                    <a:pt x="9508" y="14927"/>
                  </a:lnTo>
                  <a:lnTo>
                    <a:pt x="3525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2058019" y="2312585"/>
              <a:ext cx="5602" cy="17309"/>
            </a:xfrm>
            <a:custGeom>
              <a:avLst/>
              <a:gdLst/>
              <a:ahLst/>
              <a:cxnLst/>
              <a:rect l="0" t="0" r="0" b="0"/>
              <a:pathLst>
                <a:path w="5602" h="17309">
                  <a:moveTo>
                    <a:pt x="0" y="0"/>
                  </a:moveTo>
                  <a:lnTo>
                    <a:pt x="5601" y="1730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2629956" y="1206552"/>
              <a:ext cx="103454" cy="165901"/>
            </a:xfrm>
            <a:custGeom>
              <a:avLst/>
              <a:gdLst/>
              <a:ahLst/>
              <a:cxnLst/>
              <a:rect l="0" t="0" r="0" b="0"/>
              <a:pathLst>
                <a:path w="103454" h="165901">
                  <a:moveTo>
                    <a:pt x="32780" y="0"/>
                  </a:moveTo>
                  <a:lnTo>
                    <a:pt x="23945" y="8835"/>
                  </a:lnTo>
                  <a:lnTo>
                    <a:pt x="5241" y="57866"/>
                  </a:lnTo>
                  <a:lnTo>
                    <a:pt x="630" y="109537"/>
                  </a:lnTo>
                  <a:lnTo>
                    <a:pt x="0" y="134051"/>
                  </a:lnTo>
                  <a:lnTo>
                    <a:pt x="2605" y="143916"/>
                  </a:lnTo>
                  <a:lnTo>
                    <a:pt x="12897" y="159809"/>
                  </a:lnTo>
                  <a:lnTo>
                    <a:pt x="21373" y="163862"/>
                  </a:lnTo>
                  <a:lnTo>
                    <a:pt x="43120" y="165900"/>
                  </a:lnTo>
                  <a:lnTo>
                    <a:pt x="63263" y="158793"/>
                  </a:lnTo>
                  <a:lnTo>
                    <a:pt x="80536" y="145464"/>
                  </a:lnTo>
                  <a:lnTo>
                    <a:pt x="94377" y="127213"/>
                  </a:lnTo>
                  <a:lnTo>
                    <a:pt x="101762" y="104308"/>
                  </a:lnTo>
                  <a:lnTo>
                    <a:pt x="103453" y="67888"/>
                  </a:lnTo>
                  <a:lnTo>
                    <a:pt x="99323" y="45890"/>
                  </a:lnTo>
                  <a:lnTo>
                    <a:pt x="91324" y="26868"/>
                  </a:lnTo>
                  <a:lnTo>
                    <a:pt x="83829" y="21610"/>
                  </a:lnTo>
                  <a:lnTo>
                    <a:pt x="63173" y="18234"/>
                  </a:lnTo>
                  <a:lnTo>
                    <a:pt x="45979" y="22280"/>
                  </a:lnTo>
                  <a:lnTo>
                    <a:pt x="38806" y="25948"/>
                  </a:lnTo>
                  <a:lnTo>
                    <a:pt x="28369" y="39886"/>
                  </a:lnTo>
                  <a:lnTo>
                    <a:pt x="16137" y="748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2654414" y="1356331"/>
              <a:ext cx="8323" cy="183064"/>
            </a:xfrm>
            <a:custGeom>
              <a:avLst/>
              <a:gdLst/>
              <a:ahLst/>
              <a:cxnLst/>
              <a:rect l="0" t="0" r="0" b="0"/>
              <a:pathLst>
                <a:path w="8323" h="183064">
                  <a:moveTo>
                    <a:pt x="8322" y="0"/>
                  </a:moveTo>
                  <a:lnTo>
                    <a:pt x="8322" y="57909"/>
                  </a:lnTo>
                  <a:lnTo>
                    <a:pt x="8322" y="110504"/>
                  </a:lnTo>
                  <a:lnTo>
                    <a:pt x="2603" y="170590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2654414" y="155603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2587846" y="1406257"/>
              <a:ext cx="158101" cy="19561"/>
            </a:xfrm>
            <a:custGeom>
              <a:avLst/>
              <a:gdLst/>
              <a:ahLst/>
              <a:cxnLst/>
              <a:rect l="0" t="0" r="0" b="0"/>
              <a:pathLst>
                <a:path w="158101" h="19561">
                  <a:moveTo>
                    <a:pt x="0" y="0"/>
                  </a:moveTo>
                  <a:lnTo>
                    <a:pt x="63098" y="19560"/>
                  </a:lnTo>
                  <a:lnTo>
                    <a:pt x="90503" y="18945"/>
                  </a:lnTo>
                  <a:lnTo>
                    <a:pt x="150663" y="2339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2605602" y="1489468"/>
              <a:ext cx="123703" cy="183064"/>
            </a:xfrm>
            <a:custGeom>
              <a:avLst/>
              <a:gdLst/>
              <a:ahLst/>
              <a:cxnLst/>
              <a:rect l="0" t="0" r="0" b="0"/>
              <a:pathLst>
                <a:path w="123703" h="183064">
                  <a:moveTo>
                    <a:pt x="40491" y="0"/>
                  </a:moveTo>
                  <a:lnTo>
                    <a:pt x="27239" y="8834"/>
                  </a:lnTo>
                  <a:lnTo>
                    <a:pt x="18268" y="20568"/>
                  </a:lnTo>
                  <a:lnTo>
                    <a:pt x="557" y="50702"/>
                  </a:lnTo>
                  <a:lnTo>
                    <a:pt x="0" y="55066"/>
                  </a:lnTo>
                  <a:lnTo>
                    <a:pt x="2402" y="57051"/>
                  </a:lnTo>
                  <a:lnTo>
                    <a:pt x="6778" y="57449"/>
                  </a:lnTo>
                  <a:lnTo>
                    <a:pt x="16570" y="52961"/>
                  </a:lnTo>
                  <a:lnTo>
                    <a:pt x="27086" y="43879"/>
                  </a:lnTo>
                  <a:lnTo>
                    <a:pt x="37923" y="30596"/>
                  </a:lnTo>
                  <a:lnTo>
                    <a:pt x="43402" y="28718"/>
                  </a:lnTo>
                  <a:lnTo>
                    <a:pt x="48904" y="30240"/>
                  </a:lnTo>
                  <a:lnTo>
                    <a:pt x="54421" y="34029"/>
                  </a:lnTo>
                  <a:lnTo>
                    <a:pt x="63016" y="48100"/>
                  </a:lnTo>
                  <a:lnTo>
                    <a:pt x="84348" y="102158"/>
                  </a:lnTo>
                  <a:lnTo>
                    <a:pt x="113113" y="161692"/>
                  </a:lnTo>
                  <a:lnTo>
                    <a:pt x="123702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2176159" y="2255004"/>
              <a:ext cx="20599" cy="184859"/>
            </a:xfrm>
            <a:custGeom>
              <a:avLst/>
              <a:gdLst/>
              <a:ahLst/>
              <a:cxnLst/>
              <a:rect l="0" t="0" r="0" b="0"/>
              <a:pathLst>
                <a:path w="20599" h="184859">
                  <a:moveTo>
                    <a:pt x="20598" y="0"/>
                  </a:moveTo>
                  <a:lnTo>
                    <a:pt x="14879" y="60453"/>
                  </a:lnTo>
                  <a:lnTo>
                    <a:pt x="8202" y="121271"/>
                  </a:lnTo>
                  <a:lnTo>
                    <a:pt x="0" y="163118"/>
                  </a:lnTo>
                  <a:lnTo>
                    <a:pt x="1581" y="181595"/>
                  </a:lnTo>
                  <a:lnTo>
                    <a:pt x="3297" y="184858"/>
                  </a:lnTo>
                  <a:lnTo>
                    <a:pt x="5366" y="184260"/>
                  </a:lnTo>
                  <a:lnTo>
                    <a:pt x="12277" y="174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2205078" y="2144252"/>
              <a:ext cx="66569" cy="27543"/>
            </a:xfrm>
            <a:custGeom>
              <a:avLst/>
              <a:gdLst/>
              <a:ahLst/>
              <a:cxnLst/>
              <a:rect l="0" t="0" r="0" b="0"/>
              <a:pathLst>
                <a:path w="66569" h="27543">
                  <a:moveTo>
                    <a:pt x="0" y="27542"/>
                  </a:moveTo>
                  <a:lnTo>
                    <a:pt x="4417" y="14290"/>
                  </a:lnTo>
                  <a:lnTo>
                    <a:pt x="13982" y="5318"/>
                  </a:lnTo>
                  <a:lnTo>
                    <a:pt x="20416" y="1631"/>
                  </a:lnTo>
                  <a:lnTo>
                    <a:pt x="34961" y="0"/>
                  </a:lnTo>
                  <a:lnTo>
                    <a:pt x="42723" y="860"/>
                  </a:lnTo>
                  <a:lnTo>
                    <a:pt x="48823" y="4206"/>
                  </a:lnTo>
                  <a:lnTo>
                    <a:pt x="66568" y="275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2263769" y="2246683"/>
              <a:ext cx="99410" cy="191385"/>
            </a:xfrm>
            <a:custGeom>
              <a:avLst/>
              <a:gdLst/>
              <a:ahLst/>
              <a:cxnLst/>
              <a:rect l="0" t="0" r="0" b="0"/>
              <a:pathLst>
                <a:path w="99410" h="191385">
                  <a:moveTo>
                    <a:pt x="16198" y="0"/>
                  </a:moveTo>
                  <a:lnTo>
                    <a:pt x="2930" y="54941"/>
                  </a:lnTo>
                  <a:lnTo>
                    <a:pt x="0" y="110877"/>
                  </a:lnTo>
                  <a:lnTo>
                    <a:pt x="2626" y="117373"/>
                  </a:lnTo>
                  <a:lnTo>
                    <a:pt x="7150" y="120778"/>
                  </a:lnTo>
                  <a:lnTo>
                    <a:pt x="12940" y="122124"/>
                  </a:lnTo>
                  <a:lnTo>
                    <a:pt x="18649" y="119323"/>
                  </a:lnTo>
                  <a:lnTo>
                    <a:pt x="63338" y="62505"/>
                  </a:lnTo>
                  <a:lnTo>
                    <a:pt x="68890" y="61085"/>
                  </a:lnTo>
                  <a:lnTo>
                    <a:pt x="74440" y="62913"/>
                  </a:lnTo>
                  <a:lnTo>
                    <a:pt x="79989" y="66905"/>
                  </a:lnTo>
                  <a:lnTo>
                    <a:pt x="86155" y="83668"/>
                  </a:lnTo>
                  <a:lnTo>
                    <a:pt x="90438" y="144463"/>
                  </a:lnTo>
                  <a:lnTo>
                    <a:pt x="91820" y="175838"/>
                  </a:lnTo>
                  <a:lnTo>
                    <a:pt x="99409" y="1913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2429746" y="2279967"/>
              <a:ext cx="174743" cy="115365"/>
            </a:xfrm>
            <a:custGeom>
              <a:avLst/>
              <a:gdLst/>
              <a:ahLst/>
              <a:cxnLst/>
              <a:rect l="0" t="0" r="0" b="0"/>
              <a:pathLst>
                <a:path w="174743" h="115365">
                  <a:moveTo>
                    <a:pt x="0" y="0"/>
                  </a:moveTo>
                  <a:lnTo>
                    <a:pt x="4417" y="60656"/>
                  </a:lnTo>
                  <a:lnTo>
                    <a:pt x="11582" y="89780"/>
                  </a:lnTo>
                  <a:lnTo>
                    <a:pt x="16967" y="94987"/>
                  </a:lnTo>
                  <a:lnTo>
                    <a:pt x="24255" y="97533"/>
                  </a:lnTo>
                  <a:lnTo>
                    <a:pt x="32812" y="98307"/>
                  </a:lnTo>
                  <a:lnTo>
                    <a:pt x="39441" y="96048"/>
                  </a:lnTo>
                  <a:lnTo>
                    <a:pt x="49273" y="86143"/>
                  </a:lnTo>
                  <a:lnTo>
                    <a:pt x="73459" y="45550"/>
                  </a:lnTo>
                  <a:lnTo>
                    <a:pt x="112682" y="18362"/>
                  </a:lnTo>
                  <a:lnTo>
                    <a:pt x="114878" y="13166"/>
                  </a:lnTo>
                  <a:lnTo>
                    <a:pt x="114492" y="7853"/>
                  </a:lnTo>
                  <a:lnTo>
                    <a:pt x="112386" y="2462"/>
                  </a:lnTo>
                  <a:lnTo>
                    <a:pt x="108208" y="717"/>
                  </a:lnTo>
                  <a:lnTo>
                    <a:pt x="96170" y="3709"/>
                  </a:lnTo>
                  <a:lnTo>
                    <a:pt x="90925" y="8944"/>
                  </a:lnTo>
                  <a:lnTo>
                    <a:pt x="79127" y="33983"/>
                  </a:lnTo>
                  <a:lnTo>
                    <a:pt x="71625" y="63899"/>
                  </a:lnTo>
                  <a:lnTo>
                    <a:pt x="76436" y="99326"/>
                  </a:lnTo>
                  <a:lnTo>
                    <a:pt x="78694" y="107822"/>
                  </a:lnTo>
                  <a:lnTo>
                    <a:pt x="83898" y="112562"/>
                  </a:lnTo>
                  <a:lnTo>
                    <a:pt x="91065" y="114798"/>
                  </a:lnTo>
                  <a:lnTo>
                    <a:pt x="99542" y="115364"/>
                  </a:lnTo>
                  <a:lnTo>
                    <a:pt x="116357" y="111061"/>
                  </a:lnTo>
                  <a:lnTo>
                    <a:pt x="149752" y="93232"/>
                  </a:lnTo>
                  <a:lnTo>
                    <a:pt x="174742" y="665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2595753" y="2266510"/>
              <a:ext cx="56288" cy="214069"/>
            </a:xfrm>
            <a:custGeom>
              <a:avLst/>
              <a:gdLst/>
              <a:ahLst/>
              <a:cxnLst/>
              <a:rect l="0" t="0" r="0" b="0"/>
              <a:pathLst>
                <a:path w="56288" h="214069">
                  <a:moveTo>
                    <a:pt x="50340" y="13457"/>
                  </a:moveTo>
                  <a:lnTo>
                    <a:pt x="54758" y="205"/>
                  </a:lnTo>
                  <a:lnTo>
                    <a:pt x="55134" y="0"/>
                  </a:lnTo>
                  <a:lnTo>
                    <a:pt x="41651" y="54730"/>
                  </a:lnTo>
                  <a:lnTo>
                    <a:pt x="38520" y="91638"/>
                  </a:lnTo>
                  <a:lnTo>
                    <a:pt x="46643" y="152738"/>
                  </a:lnTo>
                  <a:lnTo>
                    <a:pt x="53320" y="171514"/>
                  </a:lnTo>
                  <a:lnTo>
                    <a:pt x="56287" y="192187"/>
                  </a:lnTo>
                  <a:lnTo>
                    <a:pt x="54305" y="200103"/>
                  </a:lnTo>
                  <a:lnTo>
                    <a:pt x="50210" y="206306"/>
                  </a:lnTo>
                  <a:lnTo>
                    <a:pt x="44706" y="211365"/>
                  </a:lnTo>
                  <a:lnTo>
                    <a:pt x="38263" y="213813"/>
                  </a:lnTo>
                  <a:lnTo>
                    <a:pt x="23708" y="214068"/>
                  </a:lnTo>
                  <a:lnTo>
                    <a:pt x="10459" y="206168"/>
                  </a:lnTo>
                  <a:lnTo>
                    <a:pt x="4337" y="200179"/>
                  </a:lnTo>
                  <a:lnTo>
                    <a:pt x="0" y="178730"/>
                  </a:lnTo>
                  <a:lnTo>
                    <a:pt x="414" y="1382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2748409" y="2113546"/>
              <a:ext cx="355343" cy="310721"/>
            </a:xfrm>
            <a:custGeom>
              <a:avLst/>
              <a:gdLst/>
              <a:ahLst/>
              <a:cxnLst/>
              <a:rect l="0" t="0" r="0" b="0"/>
              <a:pathLst>
                <a:path w="355343" h="310721">
                  <a:moveTo>
                    <a:pt x="39142" y="0"/>
                  </a:moveTo>
                  <a:lnTo>
                    <a:pt x="43560" y="13252"/>
                  </a:lnTo>
                  <a:lnTo>
                    <a:pt x="37898" y="73610"/>
                  </a:lnTo>
                  <a:lnTo>
                    <a:pt x="27802" y="136788"/>
                  </a:lnTo>
                  <a:lnTo>
                    <a:pt x="14147" y="198725"/>
                  </a:lnTo>
                  <a:lnTo>
                    <a:pt x="0" y="259602"/>
                  </a:lnTo>
                  <a:lnTo>
                    <a:pt x="481" y="279026"/>
                  </a:lnTo>
                  <a:lnTo>
                    <a:pt x="6858" y="293823"/>
                  </a:lnTo>
                  <a:lnTo>
                    <a:pt x="12072" y="297584"/>
                  </a:lnTo>
                  <a:lnTo>
                    <a:pt x="18322" y="299166"/>
                  </a:lnTo>
                  <a:lnTo>
                    <a:pt x="25262" y="299297"/>
                  </a:lnTo>
                  <a:lnTo>
                    <a:pt x="79833" y="273625"/>
                  </a:lnTo>
                  <a:lnTo>
                    <a:pt x="136185" y="224125"/>
                  </a:lnTo>
                  <a:lnTo>
                    <a:pt x="150382" y="207785"/>
                  </a:lnTo>
                  <a:lnTo>
                    <a:pt x="152134" y="200469"/>
                  </a:lnTo>
                  <a:lnTo>
                    <a:pt x="150528" y="193742"/>
                  </a:lnTo>
                  <a:lnTo>
                    <a:pt x="146683" y="187409"/>
                  </a:lnTo>
                  <a:lnTo>
                    <a:pt x="139498" y="184111"/>
                  </a:lnTo>
                  <a:lnTo>
                    <a:pt x="119186" y="182913"/>
                  </a:lnTo>
                  <a:lnTo>
                    <a:pt x="86178" y="191853"/>
                  </a:lnTo>
                  <a:lnTo>
                    <a:pt x="55179" y="211441"/>
                  </a:lnTo>
                  <a:lnTo>
                    <a:pt x="42880" y="222179"/>
                  </a:lnTo>
                  <a:lnTo>
                    <a:pt x="43483" y="225783"/>
                  </a:lnTo>
                  <a:lnTo>
                    <a:pt x="48508" y="228185"/>
                  </a:lnTo>
                  <a:lnTo>
                    <a:pt x="66419" y="229930"/>
                  </a:lnTo>
                  <a:lnTo>
                    <a:pt x="128935" y="221127"/>
                  </a:lnTo>
                  <a:lnTo>
                    <a:pt x="169812" y="217763"/>
                  </a:lnTo>
                  <a:lnTo>
                    <a:pt x="192448" y="221908"/>
                  </a:lnTo>
                  <a:lnTo>
                    <a:pt x="202367" y="225602"/>
                  </a:lnTo>
                  <a:lnTo>
                    <a:pt x="209904" y="231763"/>
                  </a:lnTo>
                  <a:lnTo>
                    <a:pt x="220744" y="248470"/>
                  </a:lnTo>
                  <a:lnTo>
                    <a:pt x="223713" y="270689"/>
                  </a:lnTo>
                  <a:lnTo>
                    <a:pt x="223210" y="283085"/>
                  </a:lnTo>
                  <a:lnTo>
                    <a:pt x="215255" y="301791"/>
                  </a:lnTo>
                  <a:lnTo>
                    <a:pt x="209251" y="309367"/>
                  </a:lnTo>
                  <a:lnTo>
                    <a:pt x="206172" y="310720"/>
                  </a:lnTo>
                  <a:lnTo>
                    <a:pt x="205045" y="307924"/>
                  </a:lnTo>
                  <a:lnTo>
                    <a:pt x="205218" y="302362"/>
                  </a:lnTo>
                  <a:lnTo>
                    <a:pt x="225424" y="266862"/>
                  </a:lnTo>
                  <a:lnTo>
                    <a:pt x="249047" y="236965"/>
                  </a:lnTo>
                  <a:lnTo>
                    <a:pt x="287227" y="211825"/>
                  </a:lnTo>
                  <a:lnTo>
                    <a:pt x="306578" y="205092"/>
                  </a:lnTo>
                  <a:lnTo>
                    <a:pt x="355342" y="1997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3120393" y="2279967"/>
              <a:ext cx="58248" cy="175321"/>
            </a:xfrm>
            <a:custGeom>
              <a:avLst/>
              <a:gdLst/>
              <a:ahLst/>
              <a:cxnLst/>
              <a:rect l="0" t="0" r="0" b="0"/>
              <a:pathLst>
                <a:path w="58248" h="175321">
                  <a:moveTo>
                    <a:pt x="58247" y="0"/>
                  </a:moveTo>
                  <a:lnTo>
                    <a:pt x="39242" y="14211"/>
                  </a:lnTo>
                  <a:lnTo>
                    <a:pt x="23236" y="35954"/>
                  </a:lnTo>
                  <a:lnTo>
                    <a:pt x="15566" y="55120"/>
                  </a:lnTo>
                  <a:lnTo>
                    <a:pt x="14007" y="73499"/>
                  </a:lnTo>
                  <a:lnTo>
                    <a:pt x="17320" y="90914"/>
                  </a:lnTo>
                  <a:lnTo>
                    <a:pt x="50291" y="149743"/>
                  </a:lnTo>
                  <a:lnTo>
                    <a:pt x="55717" y="158076"/>
                  </a:lnTo>
                  <a:lnTo>
                    <a:pt x="55636" y="164556"/>
                  </a:lnTo>
                  <a:lnTo>
                    <a:pt x="51883" y="169801"/>
                  </a:lnTo>
                  <a:lnTo>
                    <a:pt x="45684" y="174222"/>
                  </a:lnTo>
                  <a:lnTo>
                    <a:pt x="37852" y="175320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12662" y="2121867"/>
              <a:ext cx="191385" cy="33286"/>
            </a:xfrm>
            <a:custGeom>
              <a:avLst/>
              <a:gdLst/>
              <a:ahLst/>
              <a:cxnLst/>
              <a:rect l="0" t="0" r="0" b="0"/>
              <a:pathLst>
                <a:path w="191385" h="33286">
                  <a:moveTo>
                    <a:pt x="0" y="0"/>
                  </a:moveTo>
                  <a:lnTo>
                    <a:pt x="54309" y="6586"/>
                  </a:lnTo>
                  <a:lnTo>
                    <a:pt x="108525" y="12396"/>
                  </a:lnTo>
                  <a:lnTo>
                    <a:pt x="163636" y="25135"/>
                  </a:lnTo>
                  <a:lnTo>
                    <a:pt x="191384" y="332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823938" y="2079691"/>
              <a:ext cx="144741" cy="283003"/>
            </a:xfrm>
            <a:custGeom>
              <a:avLst/>
              <a:gdLst/>
              <a:ahLst/>
              <a:cxnLst/>
              <a:rect l="0" t="0" r="0" b="0"/>
              <a:pathLst>
                <a:path w="144741" h="283003">
                  <a:moveTo>
                    <a:pt x="24809" y="75461"/>
                  </a:moveTo>
                  <a:lnTo>
                    <a:pt x="11540" y="137951"/>
                  </a:lnTo>
                  <a:lnTo>
                    <a:pt x="8833" y="188308"/>
                  </a:lnTo>
                  <a:lnTo>
                    <a:pt x="8298" y="246708"/>
                  </a:lnTo>
                  <a:lnTo>
                    <a:pt x="3789" y="279986"/>
                  </a:lnTo>
                  <a:lnTo>
                    <a:pt x="2474" y="283002"/>
                  </a:lnTo>
                  <a:lnTo>
                    <a:pt x="1598" y="281314"/>
                  </a:lnTo>
                  <a:lnTo>
                    <a:pt x="0" y="218737"/>
                  </a:lnTo>
                  <a:lnTo>
                    <a:pt x="6509" y="162609"/>
                  </a:lnTo>
                  <a:lnTo>
                    <a:pt x="22133" y="103372"/>
                  </a:lnTo>
                  <a:lnTo>
                    <a:pt x="39611" y="51681"/>
                  </a:lnTo>
                  <a:lnTo>
                    <a:pt x="64129" y="20508"/>
                  </a:lnTo>
                  <a:lnTo>
                    <a:pt x="84845" y="3499"/>
                  </a:lnTo>
                  <a:lnTo>
                    <a:pt x="92570" y="674"/>
                  </a:lnTo>
                  <a:lnTo>
                    <a:pt x="108549" y="0"/>
                  </a:lnTo>
                  <a:lnTo>
                    <a:pt x="133140" y="9237"/>
                  </a:lnTo>
                  <a:lnTo>
                    <a:pt x="138635" y="15594"/>
                  </a:lnTo>
                  <a:lnTo>
                    <a:pt x="144740" y="32519"/>
                  </a:lnTo>
                  <a:lnTo>
                    <a:pt x="143760" y="62840"/>
                  </a:lnTo>
                  <a:lnTo>
                    <a:pt x="137614" y="90829"/>
                  </a:lnTo>
                  <a:lnTo>
                    <a:pt x="125520" y="112271"/>
                  </a:lnTo>
                  <a:lnTo>
                    <a:pt x="113024" y="122023"/>
                  </a:lnTo>
                  <a:lnTo>
                    <a:pt x="105808" y="125918"/>
                  </a:lnTo>
                  <a:lnTo>
                    <a:pt x="100073" y="125741"/>
                  </a:lnTo>
                  <a:lnTo>
                    <a:pt x="95326" y="122849"/>
                  </a:lnTo>
                  <a:lnTo>
                    <a:pt x="83056" y="10874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1008448" y="2071941"/>
              <a:ext cx="98252" cy="177383"/>
            </a:xfrm>
            <a:custGeom>
              <a:avLst/>
              <a:gdLst/>
              <a:ahLst/>
              <a:cxnLst/>
              <a:rect l="0" t="0" r="0" b="0"/>
              <a:pathLst>
                <a:path w="98252" h="177383">
                  <a:moveTo>
                    <a:pt x="23362" y="0"/>
                  </a:moveTo>
                  <a:lnTo>
                    <a:pt x="9169" y="57697"/>
                  </a:lnTo>
                  <a:lnTo>
                    <a:pt x="0" y="118283"/>
                  </a:lnTo>
                  <a:lnTo>
                    <a:pt x="2240" y="125083"/>
                  </a:lnTo>
                  <a:lnTo>
                    <a:pt x="6507" y="128692"/>
                  </a:lnTo>
                  <a:lnTo>
                    <a:pt x="12125" y="130174"/>
                  </a:lnTo>
                  <a:lnTo>
                    <a:pt x="25764" y="126889"/>
                  </a:lnTo>
                  <a:lnTo>
                    <a:pt x="33285" y="123424"/>
                  </a:lnTo>
                  <a:lnTo>
                    <a:pt x="40147" y="122963"/>
                  </a:lnTo>
                  <a:lnTo>
                    <a:pt x="52703" y="127383"/>
                  </a:lnTo>
                  <a:lnTo>
                    <a:pt x="56791" y="132999"/>
                  </a:lnTo>
                  <a:lnTo>
                    <a:pt x="68308" y="174541"/>
                  </a:lnTo>
                  <a:lnTo>
                    <a:pt x="70893" y="177382"/>
                  </a:lnTo>
                  <a:lnTo>
                    <a:pt x="73540" y="176502"/>
                  </a:lnTo>
                  <a:lnTo>
                    <a:pt x="98251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1160191" y="1988731"/>
              <a:ext cx="181079" cy="290587"/>
            </a:xfrm>
            <a:custGeom>
              <a:avLst/>
              <a:gdLst/>
              <a:ahLst/>
              <a:cxnLst/>
              <a:rect l="0" t="0" r="0" b="0"/>
              <a:pathLst>
                <a:path w="181079" h="290587">
                  <a:moveTo>
                    <a:pt x="4756" y="0"/>
                  </a:moveTo>
                  <a:lnTo>
                    <a:pt x="10474" y="21778"/>
                  </a:lnTo>
                  <a:lnTo>
                    <a:pt x="12563" y="71144"/>
                  </a:lnTo>
                  <a:lnTo>
                    <a:pt x="8558" y="134040"/>
                  </a:lnTo>
                  <a:lnTo>
                    <a:pt x="5882" y="174496"/>
                  </a:lnTo>
                  <a:lnTo>
                    <a:pt x="8280" y="181974"/>
                  </a:lnTo>
                  <a:lnTo>
                    <a:pt x="12653" y="186035"/>
                  </a:lnTo>
                  <a:lnTo>
                    <a:pt x="18342" y="187818"/>
                  </a:lnTo>
                  <a:lnTo>
                    <a:pt x="23983" y="187158"/>
                  </a:lnTo>
                  <a:lnTo>
                    <a:pt x="35183" y="181493"/>
                  </a:lnTo>
                  <a:lnTo>
                    <a:pt x="42607" y="181091"/>
                  </a:lnTo>
                  <a:lnTo>
                    <a:pt x="60718" y="185576"/>
                  </a:lnTo>
                  <a:lnTo>
                    <a:pt x="66103" y="192135"/>
                  </a:lnTo>
                  <a:lnTo>
                    <a:pt x="69620" y="211750"/>
                  </a:lnTo>
                  <a:lnTo>
                    <a:pt x="63170" y="233411"/>
                  </a:lnTo>
                  <a:lnTo>
                    <a:pt x="40847" y="273034"/>
                  </a:lnTo>
                  <a:lnTo>
                    <a:pt x="27268" y="285612"/>
                  </a:lnTo>
                  <a:lnTo>
                    <a:pt x="19764" y="290260"/>
                  </a:lnTo>
                  <a:lnTo>
                    <a:pt x="13837" y="290586"/>
                  </a:lnTo>
                  <a:lnTo>
                    <a:pt x="8961" y="288029"/>
                  </a:lnTo>
                  <a:lnTo>
                    <a:pt x="4785" y="283551"/>
                  </a:lnTo>
                  <a:lnTo>
                    <a:pt x="146" y="266247"/>
                  </a:lnTo>
                  <a:lnTo>
                    <a:pt x="0" y="232981"/>
                  </a:lnTo>
                  <a:lnTo>
                    <a:pt x="15855" y="170540"/>
                  </a:lnTo>
                  <a:lnTo>
                    <a:pt x="36385" y="112414"/>
                  </a:lnTo>
                  <a:lnTo>
                    <a:pt x="73587" y="53825"/>
                  </a:lnTo>
                  <a:lnTo>
                    <a:pt x="98652" y="26281"/>
                  </a:lnTo>
                  <a:lnTo>
                    <a:pt x="106185" y="20294"/>
                  </a:lnTo>
                  <a:lnTo>
                    <a:pt x="111207" y="20001"/>
                  </a:lnTo>
                  <a:lnTo>
                    <a:pt x="114555" y="23504"/>
                  </a:lnTo>
                  <a:lnTo>
                    <a:pt x="118274" y="38183"/>
                  </a:lnTo>
                  <a:lnTo>
                    <a:pt x="118197" y="80343"/>
                  </a:lnTo>
                  <a:lnTo>
                    <a:pt x="106980" y="132005"/>
                  </a:lnTo>
                  <a:lnTo>
                    <a:pt x="100791" y="169578"/>
                  </a:lnTo>
                  <a:lnTo>
                    <a:pt x="102295" y="193095"/>
                  </a:lnTo>
                  <a:lnTo>
                    <a:pt x="105840" y="201770"/>
                  </a:lnTo>
                  <a:lnTo>
                    <a:pt x="117175" y="213875"/>
                  </a:lnTo>
                  <a:lnTo>
                    <a:pt x="124081" y="215623"/>
                  </a:lnTo>
                  <a:lnTo>
                    <a:pt x="155094" y="212540"/>
                  </a:lnTo>
                  <a:lnTo>
                    <a:pt x="163228" y="213809"/>
                  </a:lnTo>
                  <a:lnTo>
                    <a:pt x="169576" y="217429"/>
                  </a:lnTo>
                  <a:lnTo>
                    <a:pt x="179095" y="228847"/>
                  </a:lnTo>
                  <a:lnTo>
                    <a:pt x="181078" y="235775"/>
                  </a:lnTo>
                  <a:lnTo>
                    <a:pt x="179498" y="2745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1372973" y="2055299"/>
              <a:ext cx="33285" cy="24964"/>
            </a:xfrm>
            <a:custGeom>
              <a:avLst/>
              <a:gdLst/>
              <a:ahLst/>
              <a:cxnLst/>
              <a:rect l="0" t="0" r="0" b="0"/>
              <a:pathLst>
                <a:path w="33285" h="24964">
                  <a:moveTo>
                    <a:pt x="0" y="0"/>
                  </a:moveTo>
                  <a:lnTo>
                    <a:pt x="18103" y="15638"/>
                  </a:lnTo>
                  <a:lnTo>
                    <a:pt x="33284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1445589" y="2175913"/>
              <a:ext cx="110448" cy="87413"/>
            </a:xfrm>
            <a:custGeom>
              <a:avLst/>
              <a:gdLst/>
              <a:ahLst/>
              <a:cxnLst/>
              <a:rect l="0" t="0" r="0" b="0"/>
              <a:pathLst>
                <a:path w="110448" h="87413">
                  <a:moveTo>
                    <a:pt x="22167" y="0"/>
                  </a:moveTo>
                  <a:lnTo>
                    <a:pt x="6041" y="15421"/>
                  </a:lnTo>
                  <a:lnTo>
                    <a:pt x="2011" y="22776"/>
                  </a:lnTo>
                  <a:lnTo>
                    <a:pt x="0" y="38345"/>
                  </a:lnTo>
                  <a:lnTo>
                    <a:pt x="758" y="46379"/>
                  </a:lnTo>
                  <a:lnTo>
                    <a:pt x="4961" y="52660"/>
                  </a:lnTo>
                  <a:lnTo>
                    <a:pt x="29471" y="66843"/>
                  </a:lnTo>
                  <a:lnTo>
                    <a:pt x="76235" y="82801"/>
                  </a:lnTo>
                  <a:lnTo>
                    <a:pt x="110447" y="8741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990205" y="2303663"/>
              <a:ext cx="158101" cy="368636"/>
            </a:xfrm>
            <a:custGeom>
              <a:avLst/>
              <a:gdLst/>
              <a:ahLst/>
              <a:cxnLst/>
              <a:rect l="0" t="0" r="0" b="0"/>
              <a:pathLst>
                <a:path w="158101" h="368636">
                  <a:moveTo>
                    <a:pt x="158100" y="9588"/>
                  </a:moveTo>
                  <a:lnTo>
                    <a:pt x="149265" y="754"/>
                  </a:lnTo>
                  <a:lnTo>
                    <a:pt x="143889" y="0"/>
                  </a:lnTo>
                  <a:lnTo>
                    <a:pt x="130519" y="4094"/>
                  </a:lnTo>
                  <a:lnTo>
                    <a:pt x="107398" y="25630"/>
                  </a:lnTo>
                  <a:lnTo>
                    <a:pt x="91815" y="51016"/>
                  </a:lnTo>
                  <a:lnTo>
                    <a:pt x="72384" y="108269"/>
                  </a:lnTo>
                  <a:lnTo>
                    <a:pt x="67334" y="164875"/>
                  </a:lnTo>
                  <a:lnTo>
                    <a:pt x="66719" y="227023"/>
                  </a:lnTo>
                  <a:lnTo>
                    <a:pt x="72317" y="279433"/>
                  </a:lnTo>
                  <a:lnTo>
                    <a:pt x="72278" y="313183"/>
                  </a:lnTo>
                  <a:lnTo>
                    <a:pt x="61377" y="340236"/>
                  </a:lnTo>
                  <a:lnTo>
                    <a:pt x="51625" y="354091"/>
                  </a:lnTo>
                  <a:lnTo>
                    <a:pt x="38662" y="363947"/>
                  </a:lnTo>
                  <a:lnTo>
                    <a:pt x="31322" y="367869"/>
                  </a:lnTo>
                  <a:lnTo>
                    <a:pt x="24579" y="368635"/>
                  </a:lnTo>
                  <a:lnTo>
                    <a:pt x="12157" y="364555"/>
                  </a:lnTo>
                  <a:lnTo>
                    <a:pt x="8105" y="358105"/>
                  </a:lnTo>
                  <a:lnTo>
                    <a:pt x="0" y="31746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1177566" y="2388141"/>
              <a:ext cx="128840" cy="108174"/>
            </a:xfrm>
            <a:custGeom>
              <a:avLst/>
              <a:gdLst/>
              <a:ahLst/>
              <a:cxnLst/>
              <a:rect l="0" t="0" r="0" b="0"/>
              <a:pathLst>
                <a:path w="128840" h="108174">
                  <a:moveTo>
                    <a:pt x="12344" y="0"/>
                  </a:moveTo>
                  <a:lnTo>
                    <a:pt x="0" y="55848"/>
                  </a:lnTo>
                  <a:lnTo>
                    <a:pt x="1619" y="73823"/>
                  </a:lnTo>
                  <a:lnTo>
                    <a:pt x="7043" y="79726"/>
                  </a:lnTo>
                  <a:lnTo>
                    <a:pt x="25397" y="86285"/>
                  </a:lnTo>
                  <a:lnTo>
                    <a:pt x="44033" y="84269"/>
                  </a:lnTo>
                  <a:lnTo>
                    <a:pt x="61561" y="79982"/>
                  </a:lnTo>
                  <a:lnTo>
                    <a:pt x="78597" y="81159"/>
                  </a:lnTo>
                  <a:lnTo>
                    <a:pt x="92949" y="89695"/>
                  </a:lnTo>
                  <a:lnTo>
                    <a:pt x="105491" y="99961"/>
                  </a:lnTo>
                  <a:lnTo>
                    <a:pt x="128839" y="1081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1320560" y="2347287"/>
              <a:ext cx="243798" cy="169378"/>
            </a:xfrm>
            <a:custGeom>
              <a:avLst/>
              <a:gdLst/>
              <a:ahLst/>
              <a:cxnLst/>
              <a:rect l="0" t="0" r="0" b="0"/>
              <a:pathLst>
                <a:path w="243798" h="169378">
                  <a:moveTo>
                    <a:pt x="77376" y="90780"/>
                  </a:moveTo>
                  <a:lnTo>
                    <a:pt x="72959" y="73111"/>
                  </a:lnTo>
                  <a:lnTo>
                    <a:pt x="68884" y="68830"/>
                  </a:lnTo>
                  <a:lnTo>
                    <a:pt x="63394" y="66901"/>
                  </a:lnTo>
                  <a:lnTo>
                    <a:pt x="56960" y="66540"/>
                  </a:lnTo>
                  <a:lnTo>
                    <a:pt x="42414" y="73535"/>
                  </a:lnTo>
                  <a:lnTo>
                    <a:pt x="27629" y="86814"/>
                  </a:lnTo>
                  <a:lnTo>
                    <a:pt x="9833" y="115082"/>
                  </a:lnTo>
                  <a:lnTo>
                    <a:pt x="1746" y="136098"/>
                  </a:lnTo>
                  <a:lnTo>
                    <a:pt x="0" y="155300"/>
                  </a:lnTo>
                  <a:lnTo>
                    <a:pt x="829" y="164304"/>
                  </a:lnTo>
                  <a:lnTo>
                    <a:pt x="4155" y="168458"/>
                  </a:lnTo>
                  <a:lnTo>
                    <a:pt x="9146" y="169377"/>
                  </a:lnTo>
                  <a:lnTo>
                    <a:pt x="15248" y="168141"/>
                  </a:lnTo>
                  <a:lnTo>
                    <a:pt x="41504" y="153150"/>
                  </a:lnTo>
                  <a:lnTo>
                    <a:pt x="63871" y="131141"/>
                  </a:lnTo>
                  <a:lnTo>
                    <a:pt x="97422" y="74065"/>
                  </a:lnTo>
                  <a:lnTo>
                    <a:pt x="120194" y="32523"/>
                  </a:lnTo>
                  <a:lnTo>
                    <a:pt x="130692" y="0"/>
                  </a:lnTo>
                  <a:lnTo>
                    <a:pt x="128646" y="47224"/>
                  </a:lnTo>
                  <a:lnTo>
                    <a:pt x="134994" y="83525"/>
                  </a:lnTo>
                  <a:lnTo>
                    <a:pt x="143357" y="100191"/>
                  </a:lnTo>
                  <a:lnTo>
                    <a:pt x="155703" y="111297"/>
                  </a:lnTo>
                  <a:lnTo>
                    <a:pt x="171360" y="118390"/>
                  </a:lnTo>
                  <a:lnTo>
                    <a:pt x="200042" y="121458"/>
                  </a:lnTo>
                  <a:lnTo>
                    <a:pt x="217878" y="118900"/>
                  </a:lnTo>
                  <a:lnTo>
                    <a:pt x="224669" y="120621"/>
                  </a:lnTo>
                  <a:lnTo>
                    <a:pt x="230120" y="124543"/>
                  </a:lnTo>
                  <a:lnTo>
                    <a:pt x="237719" y="135372"/>
                  </a:lnTo>
                  <a:lnTo>
                    <a:pt x="243797" y="1573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1605962" y="2371499"/>
              <a:ext cx="163612" cy="413253"/>
            </a:xfrm>
            <a:custGeom>
              <a:avLst/>
              <a:gdLst/>
              <a:ahLst/>
              <a:cxnLst/>
              <a:rect l="0" t="0" r="0" b="0"/>
              <a:pathLst>
                <a:path w="163612" h="413253">
                  <a:moveTo>
                    <a:pt x="0" y="0"/>
                  </a:moveTo>
                  <a:lnTo>
                    <a:pt x="14211" y="12361"/>
                  </a:lnTo>
                  <a:lnTo>
                    <a:pt x="75119" y="43163"/>
                  </a:lnTo>
                  <a:lnTo>
                    <a:pt x="104338" y="47922"/>
                  </a:lnTo>
                  <a:lnTo>
                    <a:pt x="108391" y="50439"/>
                  </a:lnTo>
                  <a:lnTo>
                    <a:pt x="108318" y="53966"/>
                  </a:lnTo>
                  <a:lnTo>
                    <a:pt x="105497" y="58167"/>
                  </a:lnTo>
                  <a:lnTo>
                    <a:pt x="101525" y="86166"/>
                  </a:lnTo>
                  <a:lnTo>
                    <a:pt x="106826" y="140911"/>
                  </a:lnTo>
                  <a:lnTo>
                    <a:pt x="115068" y="172115"/>
                  </a:lnTo>
                  <a:lnTo>
                    <a:pt x="140969" y="235301"/>
                  </a:lnTo>
                  <a:lnTo>
                    <a:pt x="160056" y="295410"/>
                  </a:lnTo>
                  <a:lnTo>
                    <a:pt x="163611" y="335106"/>
                  </a:lnTo>
                  <a:lnTo>
                    <a:pt x="161166" y="359119"/>
                  </a:lnTo>
                  <a:lnTo>
                    <a:pt x="152066" y="379654"/>
                  </a:lnTo>
                  <a:lnTo>
                    <a:pt x="145756" y="389013"/>
                  </a:lnTo>
                  <a:lnTo>
                    <a:pt x="128884" y="401877"/>
                  </a:lnTo>
                  <a:lnTo>
                    <a:pt x="109057" y="409752"/>
                  </a:lnTo>
                  <a:lnTo>
                    <a:pt x="87918" y="413252"/>
                  </a:lnTo>
                  <a:lnTo>
                    <a:pt x="68661" y="409877"/>
                  </a:lnTo>
                  <a:lnTo>
                    <a:pt x="33698" y="392643"/>
                  </a:lnTo>
                  <a:lnTo>
                    <a:pt x="0" y="3661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15760" y="923636"/>
            <a:ext cx="1577150" cy="469299"/>
            <a:chOff x="615760" y="923636"/>
            <a:chExt cx="1577150" cy="469299"/>
          </a:xfrm>
        </p:grpSpPr>
        <p:sp>
          <p:nvSpPr>
            <p:cNvPr id="96" name="Freeform 95"/>
            <p:cNvSpPr/>
            <p:nvPr/>
          </p:nvSpPr>
          <p:spPr>
            <a:xfrm>
              <a:off x="615760" y="1034556"/>
              <a:ext cx="123990" cy="358379"/>
            </a:xfrm>
            <a:custGeom>
              <a:avLst/>
              <a:gdLst/>
              <a:ahLst/>
              <a:cxnLst/>
              <a:rect l="0" t="0" r="0" b="0"/>
              <a:pathLst>
                <a:path w="123990" h="358379">
                  <a:moveTo>
                    <a:pt x="16640" y="30538"/>
                  </a:moveTo>
                  <a:lnTo>
                    <a:pt x="10921" y="53241"/>
                  </a:lnTo>
                  <a:lnTo>
                    <a:pt x="4244" y="115129"/>
                  </a:lnTo>
                  <a:lnTo>
                    <a:pt x="557" y="171813"/>
                  </a:lnTo>
                  <a:lnTo>
                    <a:pt x="71" y="230219"/>
                  </a:lnTo>
                  <a:lnTo>
                    <a:pt x="19" y="279752"/>
                  </a:lnTo>
                  <a:lnTo>
                    <a:pt x="2" y="341724"/>
                  </a:lnTo>
                  <a:lnTo>
                    <a:pt x="0" y="358378"/>
                  </a:lnTo>
                  <a:lnTo>
                    <a:pt x="2463" y="336333"/>
                  </a:lnTo>
                  <a:lnTo>
                    <a:pt x="8472" y="283251"/>
                  </a:lnTo>
                  <a:lnTo>
                    <a:pt x="17218" y="227291"/>
                  </a:lnTo>
                  <a:lnTo>
                    <a:pt x="27849" y="167509"/>
                  </a:lnTo>
                  <a:lnTo>
                    <a:pt x="39776" y="106390"/>
                  </a:lnTo>
                  <a:lnTo>
                    <a:pt x="59865" y="45264"/>
                  </a:lnTo>
                  <a:lnTo>
                    <a:pt x="73415" y="11376"/>
                  </a:lnTo>
                  <a:lnTo>
                    <a:pt x="80378" y="4820"/>
                  </a:lnTo>
                  <a:lnTo>
                    <a:pt x="88718" y="1373"/>
                  </a:lnTo>
                  <a:lnTo>
                    <a:pt x="97976" y="0"/>
                  </a:lnTo>
                  <a:lnTo>
                    <a:pt x="105073" y="1858"/>
                  </a:lnTo>
                  <a:lnTo>
                    <a:pt x="110728" y="5871"/>
                  </a:lnTo>
                  <a:lnTo>
                    <a:pt x="115423" y="11320"/>
                  </a:lnTo>
                  <a:lnTo>
                    <a:pt x="120640" y="29701"/>
                  </a:lnTo>
                  <a:lnTo>
                    <a:pt x="123989" y="74752"/>
                  </a:lnTo>
                  <a:lnTo>
                    <a:pt x="115734" y="108152"/>
                  </a:lnTo>
                  <a:lnTo>
                    <a:pt x="97160" y="137054"/>
                  </a:lnTo>
                  <a:lnTo>
                    <a:pt x="90660" y="142229"/>
                  </a:lnTo>
                  <a:lnTo>
                    <a:pt x="84478" y="144755"/>
                  </a:lnTo>
                  <a:lnTo>
                    <a:pt x="66566" y="14703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782179" y="1073415"/>
              <a:ext cx="99853" cy="131679"/>
            </a:xfrm>
            <a:custGeom>
              <a:avLst/>
              <a:gdLst/>
              <a:ahLst/>
              <a:cxnLst/>
              <a:rect l="0" t="0" r="0" b="0"/>
              <a:pathLst>
                <a:path w="99853" h="131679">
                  <a:moveTo>
                    <a:pt x="0" y="0"/>
                  </a:moveTo>
                  <a:lnTo>
                    <a:pt x="924" y="61566"/>
                  </a:lnTo>
                  <a:lnTo>
                    <a:pt x="4417" y="80988"/>
                  </a:lnTo>
                  <a:lnTo>
                    <a:pt x="8492" y="85427"/>
                  </a:lnTo>
                  <a:lnTo>
                    <a:pt x="13982" y="86537"/>
                  </a:lnTo>
                  <a:lnTo>
                    <a:pt x="20416" y="85428"/>
                  </a:lnTo>
                  <a:lnTo>
                    <a:pt x="32496" y="74334"/>
                  </a:lnTo>
                  <a:lnTo>
                    <a:pt x="38306" y="66198"/>
                  </a:lnTo>
                  <a:lnTo>
                    <a:pt x="43104" y="63548"/>
                  </a:lnTo>
                  <a:lnTo>
                    <a:pt x="47227" y="64555"/>
                  </a:lnTo>
                  <a:lnTo>
                    <a:pt x="50900" y="68000"/>
                  </a:lnTo>
                  <a:lnTo>
                    <a:pt x="54982" y="84155"/>
                  </a:lnTo>
                  <a:lnTo>
                    <a:pt x="62019" y="123359"/>
                  </a:lnTo>
                  <a:lnTo>
                    <a:pt x="66309" y="128467"/>
                  </a:lnTo>
                  <a:lnTo>
                    <a:pt x="71943" y="130948"/>
                  </a:lnTo>
                  <a:lnTo>
                    <a:pt x="78472" y="131678"/>
                  </a:lnTo>
                  <a:lnTo>
                    <a:pt x="83750" y="130315"/>
                  </a:lnTo>
                  <a:lnTo>
                    <a:pt x="99852" y="1164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898673" y="940278"/>
              <a:ext cx="74814" cy="305490"/>
            </a:xfrm>
            <a:custGeom>
              <a:avLst/>
              <a:gdLst/>
              <a:ahLst/>
              <a:cxnLst/>
              <a:rect l="0" t="0" r="0" b="0"/>
              <a:pathLst>
                <a:path w="74814" h="305490">
                  <a:moveTo>
                    <a:pt x="0" y="0"/>
                  </a:moveTo>
                  <a:lnTo>
                    <a:pt x="13269" y="52903"/>
                  </a:lnTo>
                  <a:lnTo>
                    <a:pt x="15976" y="112871"/>
                  </a:lnTo>
                  <a:lnTo>
                    <a:pt x="12093" y="169096"/>
                  </a:lnTo>
                  <a:lnTo>
                    <a:pt x="9439" y="202450"/>
                  </a:lnTo>
                  <a:lnTo>
                    <a:pt x="11840" y="208007"/>
                  </a:lnTo>
                  <a:lnTo>
                    <a:pt x="16214" y="209863"/>
                  </a:lnTo>
                  <a:lnTo>
                    <a:pt x="47582" y="208389"/>
                  </a:lnTo>
                  <a:lnTo>
                    <a:pt x="55760" y="211042"/>
                  </a:lnTo>
                  <a:lnTo>
                    <a:pt x="69778" y="221386"/>
                  </a:lnTo>
                  <a:lnTo>
                    <a:pt x="73331" y="229877"/>
                  </a:lnTo>
                  <a:lnTo>
                    <a:pt x="74813" y="251638"/>
                  </a:lnTo>
                  <a:lnTo>
                    <a:pt x="69925" y="271789"/>
                  </a:lnTo>
                  <a:lnTo>
                    <a:pt x="60664" y="289065"/>
                  </a:lnTo>
                  <a:lnTo>
                    <a:pt x="47302" y="302908"/>
                  </a:lnTo>
                  <a:lnTo>
                    <a:pt x="40780" y="305489"/>
                  </a:lnTo>
                  <a:lnTo>
                    <a:pt x="34584" y="305361"/>
                  </a:lnTo>
                  <a:lnTo>
                    <a:pt x="24616" y="301213"/>
                  </a:lnTo>
                  <a:lnTo>
                    <a:pt x="21958" y="298812"/>
                  </a:lnTo>
                  <a:lnTo>
                    <a:pt x="16642" y="2912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027332" y="965242"/>
              <a:ext cx="87690" cy="266274"/>
            </a:xfrm>
            <a:custGeom>
              <a:avLst/>
              <a:gdLst/>
              <a:ahLst/>
              <a:cxnLst/>
              <a:rect l="0" t="0" r="0" b="0"/>
              <a:pathLst>
                <a:path w="87690" h="266274">
                  <a:moveTo>
                    <a:pt x="29441" y="0"/>
                  </a:moveTo>
                  <a:lnTo>
                    <a:pt x="15248" y="54016"/>
                  </a:lnTo>
                  <a:lnTo>
                    <a:pt x="6079" y="116964"/>
                  </a:lnTo>
                  <a:lnTo>
                    <a:pt x="0" y="175588"/>
                  </a:lnTo>
                  <a:lnTo>
                    <a:pt x="1871" y="200389"/>
                  </a:lnTo>
                  <a:lnTo>
                    <a:pt x="5514" y="207557"/>
                  </a:lnTo>
                  <a:lnTo>
                    <a:pt x="10716" y="211412"/>
                  </a:lnTo>
                  <a:lnTo>
                    <a:pt x="16958" y="213057"/>
                  </a:lnTo>
                  <a:lnTo>
                    <a:pt x="22968" y="212304"/>
                  </a:lnTo>
                  <a:lnTo>
                    <a:pt x="55926" y="192894"/>
                  </a:lnTo>
                  <a:lnTo>
                    <a:pt x="61891" y="192391"/>
                  </a:lnTo>
                  <a:lnTo>
                    <a:pt x="66792" y="194829"/>
                  </a:lnTo>
                  <a:lnTo>
                    <a:pt x="74703" y="204934"/>
                  </a:lnTo>
                  <a:lnTo>
                    <a:pt x="81301" y="218671"/>
                  </a:lnTo>
                  <a:lnTo>
                    <a:pt x="87689" y="2662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1173268" y="1023489"/>
              <a:ext cx="16643" cy="24964"/>
            </a:xfrm>
            <a:custGeom>
              <a:avLst/>
              <a:gdLst/>
              <a:ahLst/>
              <a:cxnLst/>
              <a:rect l="0" t="0" r="0" b="0"/>
              <a:pathLst>
                <a:path w="16643" h="24964">
                  <a:moveTo>
                    <a:pt x="0" y="0"/>
                  </a:moveTo>
                  <a:lnTo>
                    <a:pt x="16642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1176673" y="1090057"/>
              <a:ext cx="113090" cy="154050"/>
            </a:xfrm>
            <a:custGeom>
              <a:avLst/>
              <a:gdLst/>
              <a:ahLst/>
              <a:cxnLst/>
              <a:rect l="0" t="0" r="0" b="0"/>
              <a:pathLst>
                <a:path w="113090" h="154050">
                  <a:moveTo>
                    <a:pt x="63163" y="0"/>
                  </a:moveTo>
                  <a:lnTo>
                    <a:pt x="38440" y="20854"/>
                  </a:lnTo>
                  <a:lnTo>
                    <a:pt x="8086" y="70262"/>
                  </a:lnTo>
                  <a:lnTo>
                    <a:pt x="0" y="102899"/>
                  </a:lnTo>
                  <a:lnTo>
                    <a:pt x="3039" y="120006"/>
                  </a:lnTo>
                  <a:lnTo>
                    <a:pt x="15146" y="140033"/>
                  </a:lnTo>
                  <a:lnTo>
                    <a:pt x="20057" y="146055"/>
                  </a:lnTo>
                  <a:lnTo>
                    <a:pt x="37841" y="152747"/>
                  </a:lnTo>
                  <a:lnTo>
                    <a:pt x="73843" y="154049"/>
                  </a:lnTo>
                  <a:lnTo>
                    <a:pt x="113089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1491620" y="1015735"/>
              <a:ext cx="91746" cy="172737"/>
            </a:xfrm>
            <a:custGeom>
              <a:avLst/>
              <a:gdLst/>
              <a:ahLst/>
              <a:cxnLst/>
              <a:rect l="0" t="0" r="0" b="0"/>
              <a:pathLst>
                <a:path w="91746" h="172737">
                  <a:moveTo>
                    <a:pt x="22811" y="41038"/>
                  </a:moveTo>
                  <a:lnTo>
                    <a:pt x="13976" y="49873"/>
                  </a:lnTo>
                  <a:lnTo>
                    <a:pt x="4065" y="73036"/>
                  </a:lnTo>
                  <a:lnTo>
                    <a:pt x="0" y="120639"/>
                  </a:lnTo>
                  <a:lnTo>
                    <a:pt x="2811" y="147299"/>
                  </a:lnTo>
                  <a:lnTo>
                    <a:pt x="6704" y="157182"/>
                  </a:lnTo>
                  <a:lnTo>
                    <a:pt x="18426" y="170629"/>
                  </a:lnTo>
                  <a:lnTo>
                    <a:pt x="24510" y="172736"/>
                  </a:lnTo>
                  <a:lnTo>
                    <a:pt x="30416" y="172291"/>
                  </a:lnTo>
                  <a:lnTo>
                    <a:pt x="42833" y="165941"/>
                  </a:lnTo>
                  <a:lnTo>
                    <a:pt x="64493" y="145847"/>
                  </a:lnTo>
                  <a:lnTo>
                    <a:pt x="82108" y="115958"/>
                  </a:lnTo>
                  <a:lnTo>
                    <a:pt x="91745" y="79160"/>
                  </a:lnTo>
                  <a:lnTo>
                    <a:pt x="85456" y="21894"/>
                  </a:lnTo>
                  <a:lnTo>
                    <a:pt x="81216" y="13482"/>
                  </a:lnTo>
                  <a:lnTo>
                    <a:pt x="69109" y="1671"/>
                  </a:lnTo>
                  <a:lnTo>
                    <a:pt x="61073" y="0"/>
                  </a:lnTo>
                  <a:lnTo>
                    <a:pt x="42282" y="3075"/>
                  </a:lnTo>
                  <a:lnTo>
                    <a:pt x="34867" y="7408"/>
                  </a:lnTo>
                  <a:lnTo>
                    <a:pt x="24163" y="19620"/>
                  </a:lnTo>
                  <a:lnTo>
                    <a:pt x="12938" y="46506"/>
                  </a:lnTo>
                  <a:lnTo>
                    <a:pt x="11643" y="59802"/>
                  </a:lnTo>
                  <a:lnTo>
                    <a:pt x="14490" y="7432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1611467" y="1006885"/>
              <a:ext cx="104216" cy="206957"/>
            </a:xfrm>
            <a:custGeom>
              <a:avLst/>
              <a:gdLst/>
              <a:ahLst/>
              <a:cxnLst/>
              <a:rect l="0" t="0" r="0" b="0"/>
              <a:pathLst>
                <a:path w="104216" h="206957">
                  <a:moveTo>
                    <a:pt x="27779" y="91493"/>
                  </a:moveTo>
                  <a:lnTo>
                    <a:pt x="21136" y="154891"/>
                  </a:lnTo>
                  <a:lnTo>
                    <a:pt x="8219" y="203667"/>
                  </a:lnTo>
                  <a:lnTo>
                    <a:pt x="5494" y="206956"/>
                  </a:lnTo>
                  <a:lnTo>
                    <a:pt x="2752" y="205451"/>
                  </a:lnTo>
                  <a:lnTo>
                    <a:pt x="0" y="200749"/>
                  </a:lnTo>
                  <a:lnTo>
                    <a:pt x="1806" y="143206"/>
                  </a:lnTo>
                  <a:lnTo>
                    <a:pt x="7034" y="101811"/>
                  </a:lnTo>
                  <a:lnTo>
                    <a:pt x="38358" y="41229"/>
                  </a:lnTo>
                  <a:lnTo>
                    <a:pt x="61733" y="15066"/>
                  </a:lnTo>
                  <a:lnTo>
                    <a:pt x="86225" y="20"/>
                  </a:lnTo>
                  <a:lnTo>
                    <a:pt x="92631" y="0"/>
                  </a:lnTo>
                  <a:lnTo>
                    <a:pt x="97826" y="2761"/>
                  </a:lnTo>
                  <a:lnTo>
                    <a:pt x="102214" y="7375"/>
                  </a:lnTo>
                  <a:lnTo>
                    <a:pt x="104215" y="13225"/>
                  </a:lnTo>
                  <a:lnTo>
                    <a:pt x="103972" y="27122"/>
                  </a:lnTo>
                  <a:lnTo>
                    <a:pt x="94220" y="50539"/>
                  </a:lnTo>
                  <a:lnTo>
                    <a:pt x="79620" y="70627"/>
                  </a:lnTo>
                  <a:lnTo>
                    <a:pt x="44422" y="9149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1739099" y="1015168"/>
              <a:ext cx="23229" cy="108175"/>
            </a:xfrm>
            <a:custGeom>
              <a:avLst/>
              <a:gdLst/>
              <a:ahLst/>
              <a:cxnLst/>
              <a:rect l="0" t="0" r="0" b="0"/>
              <a:pathLst>
                <a:path w="23229" h="108175">
                  <a:moveTo>
                    <a:pt x="16642" y="0"/>
                  </a:moveTo>
                  <a:lnTo>
                    <a:pt x="23228" y="29620"/>
                  </a:lnTo>
                  <a:lnTo>
                    <a:pt x="21984" y="57162"/>
                  </a:lnTo>
                  <a:lnTo>
                    <a:pt x="13280" y="91317"/>
                  </a:lnTo>
                  <a:lnTo>
                    <a:pt x="8059" y="100682"/>
                  </a:lnTo>
                  <a:lnTo>
                    <a:pt x="0" y="1081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1780704" y="923636"/>
              <a:ext cx="8322" cy="24964"/>
            </a:xfrm>
            <a:custGeom>
              <a:avLst/>
              <a:gdLst/>
              <a:ahLst/>
              <a:cxnLst/>
              <a:rect l="0" t="0" r="0" b="0"/>
              <a:pathLst>
                <a:path w="8322" h="24964">
                  <a:moveTo>
                    <a:pt x="0" y="0"/>
                  </a:moveTo>
                  <a:lnTo>
                    <a:pt x="8321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1784608" y="1031810"/>
              <a:ext cx="66577" cy="91533"/>
            </a:xfrm>
            <a:custGeom>
              <a:avLst/>
              <a:gdLst/>
              <a:ahLst/>
              <a:cxnLst/>
              <a:rect l="0" t="0" r="0" b="0"/>
              <a:pathLst>
                <a:path w="66577" h="91533">
                  <a:moveTo>
                    <a:pt x="4417" y="0"/>
                  </a:moveTo>
                  <a:lnTo>
                    <a:pt x="1952" y="33741"/>
                  </a:lnTo>
                  <a:lnTo>
                    <a:pt x="0" y="41910"/>
                  </a:lnTo>
                  <a:lnTo>
                    <a:pt x="548" y="45506"/>
                  </a:lnTo>
                  <a:lnTo>
                    <a:pt x="2762" y="46055"/>
                  </a:lnTo>
                  <a:lnTo>
                    <a:pt x="10154" y="41734"/>
                  </a:lnTo>
                  <a:lnTo>
                    <a:pt x="35318" y="18702"/>
                  </a:lnTo>
                  <a:lnTo>
                    <a:pt x="41660" y="16166"/>
                  </a:lnTo>
                  <a:lnTo>
                    <a:pt x="56103" y="15814"/>
                  </a:lnTo>
                  <a:lnTo>
                    <a:pt x="61064" y="20713"/>
                  </a:lnTo>
                  <a:lnTo>
                    <a:pt x="66576" y="38484"/>
                  </a:lnTo>
                  <a:lnTo>
                    <a:pt x="62665" y="915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1890136" y="939264"/>
              <a:ext cx="40348" cy="192328"/>
            </a:xfrm>
            <a:custGeom>
              <a:avLst/>
              <a:gdLst/>
              <a:ahLst/>
              <a:cxnLst/>
              <a:rect l="0" t="0" r="0" b="0"/>
              <a:pathLst>
                <a:path w="40348" h="192328">
                  <a:moveTo>
                    <a:pt x="15384" y="75904"/>
                  </a:moveTo>
                  <a:lnTo>
                    <a:pt x="6909" y="139302"/>
                  </a:lnTo>
                  <a:lnTo>
                    <a:pt x="0" y="188077"/>
                  </a:lnTo>
                  <a:lnTo>
                    <a:pt x="505" y="192291"/>
                  </a:lnTo>
                  <a:lnTo>
                    <a:pt x="1767" y="192327"/>
                  </a:lnTo>
                  <a:lnTo>
                    <a:pt x="10434" y="172455"/>
                  </a:lnTo>
                  <a:lnTo>
                    <a:pt x="19367" y="111212"/>
                  </a:lnTo>
                  <a:lnTo>
                    <a:pt x="29720" y="60453"/>
                  </a:lnTo>
                  <a:lnTo>
                    <a:pt x="32647" y="2267"/>
                  </a:lnTo>
                  <a:lnTo>
                    <a:pt x="34289" y="0"/>
                  </a:lnTo>
                  <a:lnTo>
                    <a:pt x="40347" y="101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1965609" y="982419"/>
              <a:ext cx="227301" cy="149245"/>
            </a:xfrm>
            <a:custGeom>
              <a:avLst/>
              <a:gdLst/>
              <a:ahLst/>
              <a:cxnLst/>
              <a:rect l="0" t="0" r="0" b="0"/>
              <a:pathLst>
                <a:path w="227301" h="149245">
                  <a:moveTo>
                    <a:pt x="23122" y="49391"/>
                  </a:moveTo>
                  <a:lnTo>
                    <a:pt x="4375" y="91301"/>
                  </a:lnTo>
                  <a:lnTo>
                    <a:pt x="0" y="120467"/>
                  </a:lnTo>
                  <a:lnTo>
                    <a:pt x="2160" y="128210"/>
                  </a:lnTo>
                  <a:lnTo>
                    <a:pt x="6374" y="134297"/>
                  </a:lnTo>
                  <a:lnTo>
                    <a:pt x="11956" y="139279"/>
                  </a:lnTo>
                  <a:lnTo>
                    <a:pt x="18452" y="140751"/>
                  </a:lnTo>
                  <a:lnTo>
                    <a:pt x="33066" y="137456"/>
                  </a:lnTo>
                  <a:lnTo>
                    <a:pt x="56887" y="120788"/>
                  </a:lnTo>
                  <a:lnTo>
                    <a:pt x="68331" y="101155"/>
                  </a:lnTo>
                  <a:lnTo>
                    <a:pt x="77506" y="66578"/>
                  </a:lnTo>
                  <a:lnTo>
                    <a:pt x="77759" y="32910"/>
                  </a:lnTo>
                  <a:lnTo>
                    <a:pt x="76188" y="21762"/>
                  </a:lnTo>
                  <a:lnTo>
                    <a:pt x="72368" y="13405"/>
                  </a:lnTo>
                  <a:lnTo>
                    <a:pt x="60726" y="1654"/>
                  </a:lnTo>
                  <a:lnTo>
                    <a:pt x="54663" y="0"/>
                  </a:lnTo>
                  <a:lnTo>
                    <a:pt x="48772" y="746"/>
                  </a:lnTo>
                  <a:lnTo>
                    <a:pt x="42996" y="3092"/>
                  </a:lnTo>
                  <a:lnTo>
                    <a:pt x="39145" y="8355"/>
                  </a:lnTo>
                  <a:lnTo>
                    <a:pt x="34866" y="24065"/>
                  </a:lnTo>
                  <a:lnTo>
                    <a:pt x="36498" y="31582"/>
                  </a:lnTo>
                  <a:lnTo>
                    <a:pt x="45709" y="44866"/>
                  </a:lnTo>
                  <a:lnTo>
                    <a:pt x="52048" y="48224"/>
                  </a:lnTo>
                  <a:lnTo>
                    <a:pt x="66488" y="49488"/>
                  </a:lnTo>
                  <a:lnTo>
                    <a:pt x="90212" y="45002"/>
                  </a:lnTo>
                  <a:lnTo>
                    <a:pt x="114808" y="33400"/>
                  </a:lnTo>
                  <a:lnTo>
                    <a:pt x="119379" y="34108"/>
                  </a:lnTo>
                  <a:lnTo>
                    <a:pt x="121502" y="38278"/>
                  </a:lnTo>
                  <a:lnTo>
                    <a:pt x="127101" y="67125"/>
                  </a:lnTo>
                  <a:lnTo>
                    <a:pt x="131273" y="71384"/>
                  </a:lnTo>
                  <a:lnTo>
                    <a:pt x="136828" y="73299"/>
                  </a:lnTo>
                  <a:lnTo>
                    <a:pt x="143305" y="73650"/>
                  </a:lnTo>
                  <a:lnTo>
                    <a:pt x="204705" y="55344"/>
                  </a:lnTo>
                  <a:lnTo>
                    <a:pt x="218163" y="60049"/>
                  </a:lnTo>
                  <a:lnTo>
                    <a:pt x="222491" y="65742"/>
                  </a:lnTo>
                  <a:lnTo>
                    <a:pt x="227300" y="81930"/>
                  </a:lnTo>
                  <a:lnTo>
                    <a:pt x="221173" y="116252"/>
                  </a:lnTo>
                  <a:lnTo>
                    <a:pt x="206185" y="14924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33137" y="1048452"/>
            <a:ext cx="286890" cy="199706"/>
            <a:chOff x="133137" y="1048452"/>
            <a:chExt cx="286890" cy="199706"/>
          </a:xfrm>
        </p:grpSpPr>
        <p:sp>
          <p:nvSpPr>
            <p:cNvPr id="110" name="Freeform 109"/>
            <p:cNvSpPr/>
            <p:nvPr/>
          </p:nvSpPr>
          <p:spPr>
            <a:xfrm>
              <a:off x="133137" y="1123342"/>
              <a:ext cx="208027" cy="33285"/>
            </a:xfrm>
            <a:custGeom>
              <a:avLst/>
              <a:gdLst/>
              <a:ahLst/>
              <a:cxnLst/>
              <a:rect l="0" t="0" r="0" b="0"/>
              <a:pathLst>
                <a:path w="208027" h="33285">
                  <a:moveTo>
                    <a:pt x="0" y="0"/>
                  </a:moveTo>
                  <a:lnTo>
                    <a:pt x="55865" y="14193"/>
                  </a:lnTo>
                  <a:lnTo>
                    <a:pt x="118041" y="27779"/>
                  </a:lnTo>
                  <a:lnTo>
                    <a:pt x="174580" y="32559"/>
                  </a:lnTo>
                  <a:lnTo>
                    <a:pt x="208026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24521" y="1048452"/>
              <a:ext cx="95506" cy="199706"/>
            </a:xfrm>
            <a:custGeom>
              <a:avLst/>
              <a:gdLst/>
              <a:ahLst/>
              <a:cxnLst/>
              <a:rect l="0" t="0" r="0" b="0"/>
              <a:pathLst>
                <a:path w="95506" h="199706">
                  <a:moveTo>
                    <a:pt x="24963" y="0"/>
                  </a:moveTo>
                  <a:lnTo>
                    <a:pt x="42632" y="4417"/>
                  </a:lnTo>
                  <a:lnTo>
                    <a:pt x="66873" y="20416"/>
                  </a:lnTo>
                  <a:lnTo>
                    <a:pt x="87204" y="38306"/>
                  </a:lnTo>
                  <a:lnTo>
                    <a:pt x="94231" y="57089"/>
                  </a:lnTo>
                  <a:lnTo>
                    <a:pt x="95505" y="78998"/>
                  </a:lnTo>
                  <a:lnTo>
                    <a:pt x="85826" y="106925"/>
                  </a:lnTo>
                  <a:lnTo>
                    <a:pt x="63524" y="141211"/>
                  </a:lnTo>
                  <a:lnTo>
                    <a:pt x="14999" y="191975"/>
                  </a:lnTo>
                  <a:lnTo>
                    <a:pt x="0" y="1997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99853" y="174742"/>
            <a:ext cx="885265" cy="757216"/>
            <a:chOff x="99853" y="174742"/>
            <a:chExt cx="885265" cy="757216"/>
          </a:xfrm>
        </p:grpSpPr>
        <p:sp>
          <p:nvSpPr>
            <p:cNvPr id="113" name="Freeform 112"/>
            <p:cNvSpPr/>
            <p:nvPr/>
          </p:nvSpPr>
          <p:spPr>
            <a:xfrm>
              <a:off x="149779" y="474300"/>
              <a:ext cx="12739" cy="174743"/>
            </a:xfrm>
            <a:custGeom>
              <a:avLst/>
              <a:gdLst/>
              <a:ahLst/>
              <a:cxnLst/>
              <a:rect l="0" t="0" r="0" b="0"/>
              <a:pathLst>
                <a:path w="12739" h="174743">
                  <a:moveTo>
                    <a:pt x="8321" y="0"/>
                  </a:moveTo>
                  <a:lnTo>
                    <a:pt x="12738" y="57908"/>
                  </a:lnTo>
                  <a:lnTo>
                    <a:pt x="10152" y="110503"/>
                  </a:lnTo>
                  <a:lnTo>
                    <a:pt x="6217" y="152533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153683" y="299558"/>
              <a:ext cx="29381" cy="66569"/>
            </a:xfrm>
            <a:custGeom>
              <a:avLst/>
              <a:gdLst/>
              <a:ahLst/>
              <a:cxnLst/>
              <a:rect l="0" t="0" r="0" b="0"/>
              <a:pathLst>
                <a:path w="29381" h="66569">
                  <a:moveTo>
                    <a:pt x="4417" y="66568"/>
                  </a:moveTo>
                  <a:lnTo>
                    <a:pt x="0" y="53316"/>
                  </a:lnTo>
                  <a:lnTo>
                    <a:pt x="296" y="39413"/>
                  </a:lnTo>
                  <a:lnTo>
                    <a:pt x="1670" y="31823"/>
                  </a:lnTo>
                  <a:lnTo>
                    <a:pt x="10592" y="18458"/>
                  </a:lnTo>
                  <a:lnTo>
                    <a:pt x="2938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218043" y="416052"/>
              <a:ext cx="106479" cy="108175"/>
            </a:xfrm>
            <a:custGeom>
              <a:avLst/>
              <a:gdLst/>
              <a:ahLst/>
              <a:cxnLst/>
              <a:rect l="0" t="0" r="0" b="0"/>
              <a:pathLst>
                <a:path w="106479" h="108175">
                  <a:moveTo>
                    <a:pt x="6625" y="0"/>
                  </a:moveTo>
                  <a:lnTo>
                    <a:pt x="907" y="62491"/>
                  </a:lnTo>
                  <a:lnTo>
                    <a:pt x="0" y="90221"/>
                  </a:lnTo>
                  <a:lnTo>
                    <a:pt x="1284" y="90658"/>
                  </a:lnTo>
                  <a:lnTo>
                    <a:pt x="3064" y="88176"/>
                  </a:lnTo>
                  <a:lnTo>
                    <a:pt x="22312" y="41737"/>
                  </a:lnTo>
                  <a:lnTo>
                    <a:pt x="28178" y="38920"/>
                  </a:lnTo>
                  <a:lnTo>
                    <a:pt x="34862" y="39815"/>
                  </a:lnTo>
                  <a:lnTo>
                    <a:pt x="42092" y="43186"/>
                  </a:lnTo>
                  <a:lnTo>
                    <a:pt x="46912" y="49131"/>
                  </a:lnTo>
                  <a:lnTo>
                    <a:pt x="52267" y="65599"/>
                  </a:lnTo>
                  <a:lnTo>
                    <a:pt x="55544" y="69620"/>
                  </a:lnTo>
                  <a:lnTo>
                    <a:pt x="59578" y="70452"/>
                  </a:lnTo>
                  <a:lnTo>
                    <a:pt x="64117" y="69158"/>
                  </a:lnTo>
                  <a:lnTo>
                    <a:pt x="74091" y="60323"/>
                  </a:lnTo>
                  <a:lnTo>
                    <a:pt x="79339" y="54084"/>
                  </a:lnTo>
                  <a:lnTo>
                    <a:pt x="84687" y="51774"/>
                  </a:lnTo>
                  <a:lnTo>
                    <a:pt x="90102" y="52083"/>
                  </a:lnTo>
                  <a:lnTo>
                    <a:pt x="95560" y="54138"/>
                  </a:lnTo>
                  <a:lnTo>
                    <a:pt x="99200" y="59206"/>
                  </a:lnTo>
                  <a:lnTo>
                    <a:pt x="104321" y="82159"/>
                  </a:lnTo>
                  <a:lnTo>
                    <a:pt x="106478" y="1081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353870" y="406491"/>
              <a:ext cx="122912" cy="233559"/>
            </a:xfrm>
            <a:custGeom>
              <a:avLst/>
              <a:gdLst/>
              <a:ahLst/>
              <a:cxnLst/>
              <a:rect l="0" t="0" r="0" b="0"/>
              <a:pathLst>
                <a:path w="122912" h="233559">
                  <a:moveTo>
                    <a:pt x="28898" y="42846"/>
                  </a:moveTo>
                  <a:lnTo>
                    <a:pt x="17317" y="102425"/>
                  </a:lnTo>
                  <a:lnTo>
                    <a:pt x="13756" y="155831"/>
                  </a:lnTo>
                  <a:lnTo>
                    <a:pt x="3402" y="217399"/>
                  </a:lnTo>
                  <a:lnTo>
                    <a:pt x="0" y="233222"/>
                  </a:lnTo>
                  <a:lnTo>
                    <a:pt x="387" y="233558"/>
                  </a:lnTo>
                  <a:lnTo>
                    <a:pt x="7652" y="214168"/>
                  </a:lnTo>
                  <a:lnTo>
                    <a:pt x="16581" y="159084"/>
                  </a:lnTo>
                  <a:lnTo>
                    <a:pt x="30883" y="101556"/>
                  </a:lnTo>
                  <a:lnTo>
                    <a:pt x="45436" y="45737"/>
                  </a:lnTo>
                  <a:lnTo>
                    <a:pt x="48245" y="36452"/>
                  </a:lnTo>
                  <a:lnTo>
                    <a:pt x="58762" y="21205"/>
                  </a:lnTo>
                  <a:lnTo>
                    <a:pt x="72681" y="9189"/>
                  </a:lnTo>
                  <a:lnTo>
                    <a:pt x="88114" y="767"/>
                  </a:lnTo>
                  <a:lnTo>
                    <a:pt x="95187" y="0"/>
                  </a:lnTo>
                  <a:lnTo>
                    <a:pt x="107978" y="4079"/>
                  </a:lnTo>
                  <a:lnTo>
                    <a:pt x="117361" y="14521"/>
                  </a:lnTo>
                  <a:lnTo>
                    <a:pt x="121158" y="21189"/>
                  </a:lnTo>
                  <a:lnTo>
                    <a:pt x="122911" y="38460"/>
                  </a:lnTo>
                  <a:lnTo>
                    <a:pt x="119683" y="57538"/>
                  </a:lnTo>
                  <a:lnTo>
                    <a:pt x="107470" y="82949"/>
                  </a:lnTo>
                  <a:lnTo>
                    <a:pt x="93990" y="99826"/>
                  </a:lnTo>
                  <a:lnTo>
                    <a:pt x="91708" y="101173"/>
                  </a:lnTo>
                  <a:lnTo>
                    <a:pt x="87146" y="10109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05351" y="382768"/>
              <a:ext cx="93766" cy="99854"/>
            </a:xfrm>
            <a:custGeom>
              <a:avLst/>
              <a:gdLst/>
              <a:ahLst/>
              <a:cxnLst/>
              <a:rect l="0" t="0" r="0" b="0"/>
              <a:pathLst>
                <a:path w="93766" h="99854">
                  <a:moveTo>
                    <a:pt x="35517" y="0"/>
                  </a:moveTo>
                  <a:lnTo>
                    <a:pt x="17437" y="20854"/>
                  </a:lnTo>
                  <a:lnTo>
                    <a:pt x="0" y="70262"/>
                  </a:lnTo>
                  <a:lnTo>
                    <a:pt x="745" y="78277"/>
                  </a:lnTo>
                  <a:lnTo>
                    <a:pt x="4014" y="84544"/>
                  </a:lnTo>
                  <a:lnTo>
                    <a:pt x="8968" y="89647"/>
                  </a:lnTo>
                  <a:lnTo>
                    <a:pt x="14119" y="90275"/>
                  </a:lnTo>
                  <a:lnTo>
                    <a:pt x="19403" y="87920"/>
                  </a:lnTo>
                  <a:lnTo>
                    <a:pt x="52206" y="55465"/>
                  </a:lnTo>
                  <a:lnTo>
                    <a:pt x="57738" y="48071"/>
                  </a:lnTo>
                  <a:lnTo>
                    <a:pt x="62350" y="47765"/>
                  </a:lnTo>
                  <a:lnTo>
                    <a:pt x="66350" y="52184"/>
                  </a:lnTo>
                  <a:lnTo>
                    <a:pt x="82347" y="89055"/>
                  </a:lnTo>
                  <a:lnTo>
                    <a:pt x="93765" y="998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617953" y="383566"/>
              <a:ext cx="97658" cy="109533"/>
            </a:xfrm>
            <a:custGeom>
              <a:avLst/>
              <a:gdLst/>
              <a:ahLst/>
              <a:cxnLst/>
              <a:rect l="0" t="0" r="0" b="0"/>
              <a:pathLst>
                <a:path w="97658" h="109533">
                  <a:moveTo>
                    <a:pt x="14447" y="57450"/>
                  </a:moveTo>
                  <a:lnTo>
                    <a:pt x="37610" y="29869"/>
                  </a:lnTo>
                  <a:lnTo>
                    <a:pt x="49150" y="6748"/>
                  </a:lnTo>
                  <a:lnTo>
                    <a:pt x="47752" y="2383"/>
                  </a:lnTo>
                  <a:lnTo>
                    <a:pt x="43122" y="398"/>
                  </a:lnTo>
                  <a:lnTo>
                    <a:pt x="36337" y="0"/>
                  </a:lnTo>
                  <a:lnTo>
                    <a:pt x="29965" y="2508"/>
                  </a:lnTo>
                  <a:lnTo>
                    <a:pt x="17954" y="12691"/>
                  </a:lnTo>
                  <a:lnTo>
                    <a:pt x="5213" y="34017"/>
                  </a:lnTo>
                  <a:lnTo>
                    <a:pt x="0" y="66738"/>
                  </a:lnTo>
                  <a:lnTo>
                    <a:pt x="3711" y="85000"/>
                  </a:lnTo>
                  <a:lnTo>
                    <a:pt x="7290" y="92459"/>
                  </a:lnTo>
                  <a:lnTo>
                    <a:pt x="18662" y="103211"/>
                  </a:lnTo>
                  <a:lnTo>
                    <a:pt x="25578" y="107373"/>
                  </a:lnTo>
                  <a:lnTo>
                    <a:pt x="40659" y="109532"/>
                  </a:lnTo>
                  <a:lnTo>
                    <a:pt x="48564" y="108813"/>
                  </a:lnTo>
                  <a:lnTo>
                    <a:pt x="55683" y="104636"/>
                  </a:lnTo>
                  <a:lnTo>
                    <a:pt x="97657" y="5745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709597" y="174742"/>
              <a:ext cx="147472" cy="249016"/>
            </a:xfrm>
            <a:custGeom>
              <a:avLst/>
              <a:gdLst/>
              <a:ahLst/>
              <a:cxnLst/>
              <a:rect l="0" t="0" r="0" b="0"/>
              <a:pathLst>
                <a:path w="147472" h="249016">
                  <a:moveTo>
                    <a:pt x="39297" y="0"/>
                  </a:moveTo>
                  <a:lnTo>
                    <a:pt x="45016" y="21779"/>
                  </a:lnTo>
                  <a:lnTo>
                    <a:pt x="47276" y="77426"/>
                  </a:lnTo>
                  <a:lnTo>
                    <a:pt x="47573" y="133106"/>
                  </a:lnTo>
                  <a:lnTo>
                    <a:pt x="46688" y="188606"/>
                  </a:lnTo>
                  <a:lnTo>
                    <a:pt x="36100" y="232989"/>
                  </a:lnTo>
                  <a:lnTo>
                    <a:pt x="31619" y="244084"/>
                  </a:lnTo>
                  <a:lnTo>
                    <a:pt x="26782" y="248707"/>
                  </a:lnTo>
                  <a:lnTo>
                    <a:pt x="21708" y="249015"/>
                  </a:lnTo>
                  <a:lnTo>
                    <a:pt x="16476" y="246447"/>
                  </a:lnTo>
                  <a:lnTo>
                    <a:pt x="8198" y="233731"/>
                  </a:lnTo>
                  <a:lnTo>
                    <a:pt x="2361" y="215752"/>
                  </a:lnTo>
                  <a:lnTo>
                    <a:pt x="0" y="185763"/>
                  </a:lnTo>
                  <a:lnTo>
                    <a:pt x="2724" y="167621"/>
                  </a:lnTo>
                  <a:lnTo>
                    <a:pt x="6594" y="160749"/>
                  </a:lnTo>
                  <a:lnTo>
                    <a:pt x="18291" y="150648"/>
                  </a:lnTo>
                  <a:lnTo>
                    <a:pt x="49304" y="139764"/>
                  </a:lnTo>
                  <a:lnTo>
                    <a:pt x="83354" y="139518"/>
                  </a:lnTo>
                  <a:lnTo>
                    <a:pt x="125218" y="147718"/>
                  </a:lnTo>
                  <a:lnTo>
                    <a:pt x="147471" y="1581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99853" y="510474"/>
              <a:ext cx="885265" cy="421484"/>
            </a:xfrm>
            <a:custGeom>
              <a:avLst/>
              <a:gdLst/>
              <a:ahLst/>
              <a:cxnLst/>
              <a:rect l="0" t="0" r="0" b="0"/>
              <a:pathLst>
                <a:path w="885265" h="421484">
                  <a:moveTo>
                    <a:pt x="0" y="246741"/>
                  </a:moveTo>
                  <a:lnTo>
                    <a:pt x="59579" y="242324"/>
                  </a:lnTo>
                  <a:lnTo>
                    <a:pt x="119360" y="225905"/>
                  </a:lnTo>
                  <a:lnTo>
                    <a:pt x="168194" y="210263"/>
                  </a:lnTo>
                  <a:lnTo>
                    <a:pt x="223242" y="192992"/>
                  </a:lnTo>
                  <a:lnTo>
                    <a:pt x="280541" y="170719"/>
                  </a:lnTo>
                  <a:lnTo>
                    <a:pt x="339432" y="146553"/>
                  </a:lnTo>
                  <a:lnTo>
                    <a:pt x="401465" y="122751"/>
                  </a:lnTo>
                  <a:lnTo>
                    <a:pt x="455801" y="102652"/>
                  </a:lnTo>
                  <a:lnTo>
                    <a:pt x="507033" y="80465"/>
                  </a:lnTo>
                  <a:lnTo>
                    <a:pt x="556422" y="61769"/>
                  </a:lnTo>
                  <a:lnTo>
                    <a:pt x="614994" y="38886"/>
                  </a:lnTo>
                  <a:lnTo>
                    <a:pt x="678356" y="16719"/>
                  </a:lnTo>
                  <a:lnTo>
                    <a:pt x="701210" y="7058"/>
                  </a:lnTo>
                  <a:lnTo>
                    <a:pt x="703236" y="3742"/>
                  </a:lnTo>
                  <a:lnTo>
                    <a:pt x="699040" y="1531"/>
                  </a:lnTo>
                  <a:lnTo>
                    <a:pt x="681433" y="0"/>
                  </a:lnTo>
                  <a:lnTo>
                    <a:pt x="620308" y="13368"/>
                  </a:lnTo>
                  <a:lnTo>
                    <a:pt x="573035" y="28328"/>
                  </a:lnTo>
                  <a:lnTo>
                    <a:pt x="515060" y="44472"/>
                  </a:lnTo>
                  <a:lnTo>
                    <a:pt x="455455" y="60967"/>
                  </a:lnTo>
                  <a:lnTo>
                    <a:pt x="396806" y="81983"/>
                  </a:lnTo>
                  <a:lnTo>
                    <a:pt x="334022" y="105776"/>
                  </a:lnTo>
                  <a:lnTo>
                    <a:pt x="290528" y="122145"/>
                  </a:lnTo>
                  <a:lnTo>
                    <a:pt x="229389" y="146954"/>
                  </a:lnTo>
                  <a:lnTo>
                    <a:pt x="173675" y="171871"/>
                  </a:lnTo>
                  <a:lnTo>
                    <a:pt x="121109" y="196821"/>
                  </a:lnTo>
                  <a:lnTo>
                    <a:pt x="61932" y="225683"/>
                  </a:lnTo>
                  <a:lnTo>
                    <a:pt x="8218" y="256048"/>
                  </a:lnTo>
                  <a:lnTo>
                    <a:pt x="6403" y="259418"/>
                  </a:lnTo>
                  <a:lnTo>
                    <a:pt x="8891" y="262589"/>
                  </a:lnTo>
                  <a:lnTo>
                    <a:pt x="14249" y="265627"/>
                  </a:lnTo>
                  <a:lnTo>
                    <a:pt x="39458" y="269904"/>
                  </a:lnTo>
                  <a:lnTo>
                    <a:pt x="88676" y="265630"/>
                  </a:lnTo>
                  <a:lnTo>
                    <a:pt x="150858" y="258896"/>
                  </a:lnTo>
                  <a:lnTo>
                    <a:pt x="204956" y="247877"/>
                  </a:lnTo>
                  <a:lnTo>
                    <a:pt x="267829" y="236291"/>
                  </a:lnTo>
                  <a:lnTo>
                    <a:pt x="311344" y="225455"/>
                  </a:lnTo>
                  <a:lnTo>
                    <a:pt x="355338" y="211393"/>
                  </a:lnTo>
                  <a:lnTo>
                    <a:pt x="402012" y="198363"/>
                  </a:lnTo>
                  <a:lnTo>
                    <a:pt x="450493" y="185484"/>
                  </a:lnTo>
                  <a:lnTo>
                    <a:pt x="499776" y="170514"/>
                  </a:lnTo>
                  <a:lnTo>
                    <a:pt x="546952" y="154615"/>
                  </a:lnTo>
                  <a:lnTo>
                    <a:pt x="592573" y="139228"/>
                  </a:lnTo>
                  <a:lnTo>
                    <a:pt x="637505" y="126226"/>
                  </a:lnTo>
                  <a:lnTo>
                    <a:pt x="699967" y="108509"/>
                  </a:lnTo>
                  <a:lnTo>
                    <a:pt x="759463" y="91549"/>
                  </a:lnTo>
                  <a:lnTo>
                    <a:pt x="809245" y="74813"/>
                  </a:lnTo>
                  <a:lnTo>
                    <a:pt x="870060" y="62679"/>
                  </a:lnTo>
                  <a:lnTo>
                    <a:pt x="879598" y="60238"/>
                  </a:lnTo>
                  <a:lnTo>
                    <a:pt x="884107" y="60461"/>
                  </a:lnTo>
                  <a:lnTo>
                    <a:pt x="885264" y="62458"/>
                  </a:lnTo>
                  <a:lnTo>
                    <a:pt x="884186" y="65638"/>
                  </a:lnTo>
                  <a:lnTo>
                    <a:pt x="873127" y="71638"/>
                  </a:lnTo>
                  <a:lnTo>
                    <a:pt x="815968" y="86745"/>
                  </a:lnTo>
                  <a:lnTo>
                    <a:pt x="758803" y="100818"/>
                  </a:lnTo>
                  <a:lnTo>
                    <a:pt x="716624" y="111312"/>
                  </a:lnTo>
                  <a:lnTo>
                    <a:pt x="670757" y="124605"/>
                  </a:lnTo>
                  <a:lnTo>
                    <a:pt x="621710" y="139759"/>
                  </a:lnTo>
                  <a:lnTo>
                    <a:pt x="569093" y="155739"/>
                  </a:lnTo>
                  <a:lnTo>
                    <a:pt x="514889" y="174553"/>
                  </a:lnTo>
                  <a:lnTo>
                    <a:pt x="459979" y="195242"/>
                  </a:lnTo>
                  <a:lnTo>
                    <a:pt x="404757" y="216764"/>
                  </a:lnTo>
                  <a:lnTo>
                    <a:pt x="351860" y="238657"/>
                  </a:lnTo>
                  <a:lnTo>
                    <a:pt x="301538" y="260715"/>
                  </a:lnTo>
                  <a:lnTo>
                    <a:pt x="254518" y="282846"/>
                  </a:lnTo>
                  <a:lnTo>
                    <a:pt x="211430" y="305010"/>
                  </a:lnTo>
                  <a:lnTo>
                    <a:pt x="153253" y="335814"/>
                  </a:lnTo>
                  <a:lnTo>
                    <a:pt x="92731" y="366654"/>
                  </a:lnTo>
                  <a:lnTo>
                    <a:pt x="45701" y="401881"/>
                  </a:lnTo>
                  <a:lnTo>
                    <a:pt x="43411" y="406566"/>
                  </a:lnTo>
                  <a:lnTo>
                    <a:pt x="43734" y="410614"/>
                  </a:lnTo>
                  <a:lnTo>
                    <a:pt x="49926" y="42148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6681903" y="99853"/>
            <a:ext cx="3453135" cy="1606218"/>
            <a:chOff x="6681903" y="99853"/>
            <a:chExt cx="3453135" cy="1606218"/>
          </a:xfrm>
        </p:grpSpPr>
        <p:sp>
          <p:nvSpPr>
            <p:cNvPr id="122" name="Freeform 121"/>
            <p:cNvSpPr/>
            <p:nvPr/>
          </p:nvSpPr>
          <p:spPr>
            <a:xfrm>
              <a:off x="6681903" y="99853"/>
              <a:ext cx="49826" cy="1606218"/>
            </a:xfrm>
            <a:custGeom>
              <a:avLst/>
              <a:gdLst/>
              <a:ahLst/>
              <a:cxnLst/>
              <a:rect l="0" t="0" r="0" b="0"/>
              <a:pathLst>
                <a:path w="49826" h="1606218">
                  <a:moveTo>
                    <a:pt x="49825" y="0"/>
                  </a:moveTo>
                  <a:lnTo>
                    <a:pt x="49825" y="55161"/>
                  </a:lnTo>
                  <a:lnTo>
                    <a:pt x="49825" y="109961"/>
                  </a:lnTo>
                  <a:lnTo>
                    <a:pt x="47359" y="162288"/>
                  </a:lnTo>
                  <a:lnTo>
                    <a:pt x="42661" y="225495"/>
                  </a:lnTo>
                  <a:lnTo>
                    <a:pt x="41847" y="274839"/>
                  </a:lnTo>
                  <a:lnTo>
                    <a:pt x="37188" y="324593"/>
                  </a:lnTo>
                  <a:lnTo>
                    <a:pt x="34370" y="378886"/>
                  </a:lnTo>
                  <a:lnTo>
                    <a:pt x="33535" y="435961"/>
                  </a:lnTo>
                  <a:lnTo>
                    <a:pt x="28870" y="493861"/>
                  </a:lnTo>
                  <a:lnTo>
                    <a:pt x="26050" y="552006"/>
                  </a:lnTo>
                  <a:lnTo>
                    <a:pt x="25214" y="614640"/>
                  </a:lnTo>
                  <a:lnTo>
                    <a:pt x="20549" y="675625"/>
                  </a:lnTo>
                  <a:lnTo>
                    <a:pt x="17728" y="739101"/>
                  </a:lnTo>
                  <a:lnTo>
                    <a:pt x="16893" y="800336"/>
                  </a:lnTo>
                  <a:lnTo>
                    <a:pt x="16697" y="842332"/>
                  </a:lnTo>
                  <a:lnTo>
                    <a:pt x="16587" y="905093"/>
                  </a:lnTo>
                  <a:lnTo>
                    <a:pt x="16555" y="964678"/>
                  </a:lnTo>
                  <a:lnTo>
                    <a:pt x="16545" y="1023322"/>
                  </a:lnTo>
                  <a:lnTo>
                    <a:pt x="14076" y="1081687"/>
                  </a:lnTo>
                  <a:lnTo>
                    <a:pt x="9955" y="1137503"/>
                  </a:lnTo>
                  <a:lnTo>
                    <a:pt x="8734" y="1189175"/>
                  </a:lnTo>
                  <a:lnTo>
                    <a:pt x="8372" y="1239618"/>
                  </a:lnTo>
                  <a:lnTo>
                    <a:pt x="8249" y="1301944"/>
                  </a:lnTo>
                  <a:lnTo>
                    <a:pt x="8225" y="1364490"/>
                  </a:lnTo>
                  <a:lnTo>
                    <a:pt x="8221" y="1419853"/>
                  </a:lnTo>
                  <a:lnTo>
                    <a:pt x="3802" y="1471094"/>
                  </a:lnTo>
                  <a:lnTo>
                    <a:pt x="670" y="1521862"/>
                  </a:lnTo>
                  <a:lnTo>
                    <a:pt x="50" y="1583939"/>
                  </a:lnTo>
                  <a:lnTo>
                    <a:pt x="0" y="1596828"/>
                  </a:lnTo>
                  <a:lnTo>
                    <a:pt x="1815" y="1603571"/>
                  </a:lnTo>
                  <a:lnTo>
                    <a:pt x="4874" y="1606217"/>
                  </a:lnTo>
                  <a:lnTo>
                    <a:pt x="16541" y="160596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7076713" y="141458"/>
              <a:ext cx="20990" cy="325416"/>
            </a:xfrm>
            <a:custGeom>
              <a:avLst/>
              <a:gdLst/>
              <a:ahLst/>
              <a:cxnLst/>
              <a:rect l="0" t="0" r="0" b="0"/>
              <a:pathLst>
                <a:path w="20990" h="325416">
                  <a:moveTo>
                    <a:pt x="12820" y="0"/>
                  </a:moveTo>
                  <a:lnTo>
                    <a:pt x="18538" y="21778"/>
                  </a:lnTo>
                  <a:lnTo>
                    <a:pt x="20627" y="73610"/>
                  </a:lnTo>
                  <a:lnTo>
                    <a:pt x="20989" y="129367"/>
                  </a:lnTo>
                  <a:lnTo>
                    <a:pt x="18631" y="182871"/>
                  </a:lnTo>
                  <a:lnTo>
                    <a:pt x="12076" y="229542"/>
                  </a:lnTo>
                  <a:lnTo>
                    <a:pt x="5996" y="290042"/>
                  </a:lnTo>
                  <a:lnTo>
                    <a:pt x="0" y="325415"/>
                  </a:lnTo>
                  <a:lnTo>
                    <a:pt x="576" y="325117"/>
                  </a:lnTo>
                  <a:lnTo>
                    <a:pt x="1884" y="322144"/>
                  </a:lnTo>
                  <a:lnTo>
                    <a:pt x="4499" y="2912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6989680" y="136372"/>
              <a:ext cx="507586" cy="297064"/>
            </a:xfrm>
            <a:custGeom>
              <a:avLst/>
              <a:gdLst/>
              <a:ahLst/>
              <a:cxnLst/>
              <a:rect l="0" t="0" r="0" b="0"/>
              <a:pathLst>
                <a:path w="507586" h="297064">
                  <a:moveTo>
                    <a:pt x="0" y="38370"/>
                  </a:moveTo>
                  <a:lnTo>
                    <a:pt x="19005" y="30802"/>
                  </a:lnTo>
                  <a:lnTo>
                    <a:pt x="38710" y="18458"/>
                  </a:lnTo>
                  <a:lnTo>
                    <a:pt x="101399" y="663"/>
                  </a:lnTo>
                  <a:lnTo>
                    <a:pt x="155119" y="0"/>
                  </a:lnTo>
                  <a:lnTo>
                    <a:pt x="197473" y="8499"/>
                  </a:lnTo>
                  <a:lnTo>
                    <a:pt x="212890" y="18622"/>
                  </a:lnTo>
                  <a:lnTo>
                    <a:pt x="224981" y="32367"/>
                  </a:lnTo>
                  <a:lnTo>
                    <a:pt x="246399" y="81103"/>
                  </a:lnTo>
                  <a:lnTo>
                    <a:pt x="253194" y="110717"/>
                  </a:lnTo>
                  <a:lnTo>
                    <a:pt x="250284" y="163365"/>
                  </a:lnTo>
                  <a:lnTo>
                    <a:pt x="247252" y="221091"/>
                  </a:lnTo>
                  <a:lnTo>
                    <a:pt x="242485" y="265744"/>
                  </a:lnTo>
                  <a:lnTo>
                    <a:pt x="246076" y="294659"/>
                  </a:lnTo>
                  <a:lnTo>
                    <a:pt x="248186" y="297063"/>
                  </a:lnTo>
                  <a:lnTo>
                    <a:pt x="250517" y="294967"/>
                  </a:lnTo>
                  <a:lnTo>
                    <a:pt x="276264" y="234248"/>
                  </a:lnTo>
                  <a:lnTo>
                    <a:pt x="289780" y="210540"/>
                  </a:lnTo>
                  <a:lnTo>
                    <a:pt x="329028" y="167377"/>
                  </a:lnTo>
                  <a:lnTo>
                    <a:pt x="345632" y="160426"/>
                  </a:lnTo>
                  <a:lnTo>
                    <a:pt x="365339" y="158261"/>
                  </a:lnTo>
                  <a:lnTo>
                    <a:pt x="386425" y="160381"/>
                  </a:lnTo>
                  <a:lnTo>
                    <a:pt x="392603" y="164089"/>
                  </a:lnTo>
                  <a:lnTo>
                    <a:pt x="395797" y="169335"/>
                  </a:lnTo>
                  <a:lnTo>
                    <a:pt x="396880" y="183486"/>
                  </a:lnTo>
                  <a:lnTo>
                    <a:pt x="387618" y="237792"/>
                  </a:lnTo>
                  <a:lnTo>
                    <a:pt x="384206" y="273227"/>
                  </a:lnTo>
                  <a:lnTo>
                    <a:pt x="387425" y="280926"/>
                  </a:lnTo>
                  <a:lnTo>
                    <a:pt x="393269" y="286058"/>
                  </a:lnTo>
                  <a:lnTo>
                    <a:pt x="400863" y="289479"/>
                  </a:lnTo>
                  <a:lnTo>
                    <a:pt x="408700" y="288987"/>
                  </a:lnTo>
                  <a:lnTo>
                    <a:pt x="433906" y="275041"/>
                  </a:lnTo>
                  <a:lnTo>
                    <a:pt x="470156" y="245480"/>
                  </a:lnTo>
                  <a:lnTo>
                    <a:pt x="477085" y="237464"/>
                  </a:lnTo>
                  <a:lnTo>
                    <a:pt x="483553" y="234894"/>
                  </a:lnTo>
                  <a:lnTo>
                    <a:pt x="489715" y="235955"/>
                  </a:lnTo>
                  <a:lnTo>
                    <a:pt x="507585" y="24639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7519963" y="222645"/>
              <a:ext cx="194042" cy="218372"/>
            </a:xfrm>
            <a:custGeom>
              <a:avLst/>
              <a:gdLst/>
              <a:ahLst/>
              <a:cxnLst/>
              <a:rect l="0" t="0" r="0" b="0"/>
              <a:pathLst>
                <a:path w="194042" h="218372">
                  <a:moveTo>
                    <a:pt x="85475" y="51950"/>
                  </a:moveTo>
                  <a:lnTo>
                    <a:pt x="39190" y="109816"/>
                  </a:lnTo>
                  <a:lnTo>
                    <a:pt x="9532" y="152925"/>
                  </a:lnTo>
                  <a:lnTo>
                    <a:pt x="0" y="181515"/>
                  </a:lnTo>
                  <a:lnTo>
                    <a:pt x="1679" y="187329"/>
                  </a:lnTo>
                  <a:lnTo>
                    <a:pt x="6497" y="190279"/>
                  </a:lnTo>
                  <a:lnTo>
                    <a:pt x="13407" y="191322"/>
                  </a:lnTo>
                  <a:lnTo>
                    <a:pt x="19863" y="189244"/>
                  </a:lnTo>
                  <a:lnTo>
                    <a:pt x="31968" y="179538"/>
                  </a:lnTo>
                  <a:lnTo>
                    <a:pt x="64010" y="125590"/>
                  </a:lnTo>
                  <a:lnTo>
                    <a:pt x="91118" y="64775"/>
                  </a:lnTo>
                  <a:lnTo>
                    <a:pt x="112733" y="3149"/>
                  </a:lnTo>
                  <a:lnTo>
                    <a:pt x="113818" y="0"/>
                  </a:lnTo>
                  <a:lnTo>
                    <a:pt x="104214" y="48930"/>
                  </a:lnTo>
                  <a:lnTo>
                    <a:pt x="96128" y="108779"/>
                  </a:lnTo>
                  <a:lnTo>
                    <a:pt x="96682" y="134530"/>
                  </a:lnTo>
                  <a:lnTo>
                    <a:pt x="103091" y="152138"/>
                  </a:lnTo>
                  <a:lnTo>
                    <a:pt x="108314" y="156649"/>
                  </a:lnTo>
                  <a:lnTo>
                    <a:pt x="114569" y="158732"/>
                  </a:lnTo>
                  <a:lnTo>
                    <a:pt x="121513" y="159196"/>
                  </a:lnTo>
                  <a:lnTo>
                    <a:pt x="148956" y="151014"/>
                  </a:lnTo>
                  <a:lnTo>
                    <a:pt x="171674" y="136878"/>
                  </a:lnTo>
                  <a:lnTo>
                    <a:pt x="178075" y="136306"/>
                  </a:lnTo>
                  <a:lnTo>
                    <a:pt x="184190" y="138697"/>
                  </a:lnTo>
                  <a:lnTo>
                    <a:pt x="190117" y="143066"/>
                  </a:lnTo>
                  <a:lnTo>
                    <a:pt x="193143" y="149676"/>
                  </a:lnTo>
                  <a:lnTo>
                    <a:pt x="194041" y="166883"/>
                  </a:lnTo>
                  <a:lnTo>
                    <a:pt x="185328" y="21837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7771859" y="199705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8321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7857088" y="149779"/>
              <a:ext cx="89514" cy="276814"/>
            </a:xfrm>
            <a:custGeom>
              <a:avLst/>
              <a:gdLst/>
              <a:ahLst/>
              <a:cxnLst/>
              <a:rect l="0" t="0" r="0" b="0"/>
              <a:pathLst>
                <a:path w="89514" h="276814">
                  <a:moveTo>
                    <a:pt x="56229" y="0"/>
                  </a:moveTo>
                  <a:lnTo>
                    <a:pt x="49586" y="61566"/>
                  </a:lnTo>
                  <a:lnTo>
                    <a:pt x="39661" y="121774"/>
                  </a:lnTo>
                  <a:lnTo>
                    <a:pt x="22788" y="182885"/>
                  </a:lnTo>
                  <a:lnTo>
                    <a:pt x="6289" y="239560"/>
                  </a:lnTo>
                  <a:lnTo>
                    <a:pt x="3520" y="248464"/>
                  </a:lnTo>
                  <a:lnTo>
                    <a:pt x="1673" y="250702"/>
                  </a:lnTo>
                  <a:lnTo>
                    <a:pt x="442" y="248496"/>
                  </a:lnTo>
                  <a:lnTo>
                    <a:pt x="0" y="237108"/>
                  </a:lnTo>
                  <a:lnTo>
                    <a:pt x="2885" y="222800"/>
                  </a:lnTo>
                  <a:lnTo>
                    <a:pt x="12181" y="209661"/>
                  </a:lnTo>
                  <a:lnTo>
                    <a:pt x="18542" y="203569"/>
                  </a:lnTo>
                  <a:lnTo>
                    <a:pt x="24632" y="201356"/>
                  </a:lnTo>
                  <a:lnTo>
                    <a:pt x="30542" y="201730"/>
                  </a:lnTo>
                  <a:lnTo>
                    <a:pt x="36331" y="203829"/>
                  </a:lnTo>
                  <a:lnTo>
                    <a:pt x="47693" y="213557"/>
                  </a:lnTo>
                  <a:lnTo>
                    <a:pt x="57982" y="228051"/>
                  </a:lnTo>
                  <a:lnTo>
                    <a:pt x="65638" y="246820"/>
                  </a:lnTo>
                  <a:lnTo>
                    <a:pt x="67191" y="265024"/>
                  </a:lnTo>
                  <a:lnTo>
                    <a:pt x="66648" y="276813"/>
                  </a:lnTo>
                  <a:lnTo>
                    <a:pt x="67798" y="276073"/>
                  </a:lnTo>
                  <a:lnTo>
                    <a:pt x="71541" y="266006"/>
                  </a:lnTo>
                  <a:lnTo>
                    <a:pt x="87132" y="207735"/>
                  </a:lnTo>
                  <a:lnTo>
                    <a:pt x="89513" y="1997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7971565" y="250967"/>
              <a:ext cx="24963" cy="15308"/>
            </a:xfrm>
            <a:custGeom>
              <a:avLst/>
              <a:gdLst/>
              <a:ahLst/>
              <a:cxnLst/>
              <a:rect l="0" t="0" r="0" b="0"/>
              <a:pathLst>
                <a:path w="24963" h="15308">
                  <a:moveTo>
                    <a:pt x="0" y="15307"/>
                  </a:moveTo>
                  <a:lnTo>
                    <a:pt x="4416" y="2054"/>
                  </a:lnTo>
                  <a:lnTo>
                    <a:pt x="7567" y="0"/>
                  </a:lnTo>
                  <a:lnTo>
                    <a:pt x="11517" y="479"/>
                  </a:lnTo>
                  <a:lnTo>
                    <a:pt x="18987" y="5018"/>
                  </a:lnTo>
                  <a:lnTo>
                    <a:pt x="24962" y="1530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8018695" y="299558"/>
              <a:ext cx="269070" cy="134720"/>
            </a:xfrm>
            <a:custGeom>
              <a:avLst/>
              <a:gdLst/>
              <a:ahLst/>
              <a:cxnLst/>
              <a:rect l="0" t="0" r="0" b="0"/>
              <a:pathLst>
                <a:path w="269070" h="134720">
                  <a:moveTo>
                    <a:pt x="36080" y="0"/>
                  </a:moveTo>
                  <a:lnTo>
                    <a:pt x="8617" y="57697"/>
                  </a:lnTo>
                  <a:lnTo>
                    <a:pt x="0" y="93936"/>
                  </a:lnTo>
                  <a:lnTo>
                    <a:pt x="936" y="113865"/>
                  </a:lnTo>
                  <a:lnTo>
                    <a:pt x="5255" y="121213"/>
                  </a:lnTo>
                  <a:lnTo>
                    <a:pt x="19914" y="131844"/>
                  </a:lnTo>
                  <a:lnTo>
                    <a:pt x="36292" y="134719"/>
                  </a:lnTo>
                  <a:lnTo>
                    <a:pt x="44542" y="134192"/>
                  </a:lnTo>
                  <a:lnTo>
                    <a:pt x="61106" y="126209"/>
                  </a:lnTo>
                  <a:lnTo>
                    <a:pt x="75864" y="113416"/>
                  </a:lnTo>
                  <a:lnTo>
                    <a:pt x="89370" y="89694"/>
                  </a:lnTo>
                  <a:lnTo>
                    <a:pt x="96130" y="70066"/>
                  </a:lnTo>
                  <a:lnTo>
                    <a:pt x="96300" y="38224"/>
                  </a:lnTo>
                  <a:lnTo>
                    <a:pt x="92868" y="30106"/>
                  </a:lnTo>
                  <a:lnTo>
                    <a:pt x="81659" y="18619"/>
                  </a:lnTo>
                  <a:lnTo>
                    <a:pt x="76636" y="17960"/>
                  </a:lnTo>
                  <a:lnTo>
                    <a:pt x="72363" y="20294"/>
                  </a:lnTo>
                  <a:lnTo>
                    <a:pt x="68590" y="24624"/>
                  </a:lnTo>
                  <a:lnTo>
                    <a:pt x="68848" y="30284"/>
                  </a:lnTo>
                  <a:lnTo>
                    <a:pt x="76531" y="43970"/>
                  </a:lnTo>
                  <a:lnTo>
                    <a:pt x="84313" y="47805"/>
                  </a:lnTo>
                  <a:lnTo>
                    <a:pt x="105286" y="49600"/>
                  </a:lnTo>
                  <a:lnTo>
                    <a:pt x="134248" y="45412"/>
                  </a:lnTo>
                  <a:lnTo>
                    <a:pt x="160396" y="33898"/>
                  </a:lnTo>
                  <a:lnTo>
                    <a:pt x="167035" y="33693"/>
                  </a:lnTo>
                  <a:lnTo>
                    <a:pt x="172385" y="36331"/>
                  </a:lnTo>
                  <a:lnTo>
                    <a:pt x="176876" y="40862"/>
                  </a:lnTo>
                  <a:lnTo>
                    <a:pt x="181866" y="58225"/>
                  </a:lnTo>
                  <a:lnTo>
                    <a:pt x="182210" y="89059"/>
                  </a:lnTo>
                  <a:lnTo>
                    <a:pt x="180653" y="98204"/>
                  </a:lnTo>
                  <a:lnTo>
                    <a:pt x="183312" y="105226"/>
                  </a:lnTo>
                  <a:lnTo>
                    <a:pt x="188784" y="110831"/>
                  </a:lnTo>
                  <a:lnTo>
                    <a:pt x="196130" y="115492"/>
                  </a:lnTo>
                  <a:lnTo>
                    <a:pt x="203801" y="116751"/>
                  </a:lnTo>
                  <a:lnTo>
                    <a:pt x="236041" y="112881"/>
                  </a:lnTo>
                  <a:lnTo>
                    <a:pt x="250692" y="115813"/>
                  </a:lnTo>
                  <a:lnTo>
                    <a:pt x="269069" y="12481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8556801" y="314491"/>
              <a:ext cx="269340" cy="159810"/>
            </a:xfrm>
            <a:custGeom>
              <a:avLst/>
              <a:gdLst/>
              <a:ahLst/>
              <a:cxnLst/>
              <a:rect l="0" t="0" r="0" b="0"/>
              <a:pathLst>
                <a:path w="269340" h="159810">
                  <a:moveTo>
                    <a:pt x="22200" y="26672"/>
                  </a:moveTo>
                  <a:lnTo>
                    <a:pt x="9838" y="48451"/>
                  </a:lnTo>
                  <a:lnTo>
                    <a:pt x="0" y="92885"/>
                  </a:lnTo>
                  <a:lnTo>
                    <a:pt x="522" y="123954"/>
                  </a:lnTo>
                  <a:lnTo>
                    <a:pt x="2200" y="133132"/>
                  </a:lnTo>
                  <a:lnTo>
                    <a:pt x="7017" y="138326"/>
                  </a:lnTo>
                  <a:lnTo>
                    <a:pt x="13928" y="140864"/>
                  </a:lnTo>
                  <a:lnTo>
                    <a:pt x="22232" y="141632"/>
                  </a:lnTo>
                  <a:lnTo>
                    <a:pt x="38857" y="137553"/>
                  </a:lnTo>
                  <a:lnTo>
                    <a:pt x="54566" y="128653"/>
                  </a:lnTo>
                  <a:lnTo>
                    <a:pt x="67711" y="115451"/>
                  </a:lnTo>
                  <a:lnTo>
                    <a:pt x="84575" y="72014"/>
                  </a:lnTo>
                  <a:lnTo>
                    <a:pt x="92046" y="38052"/>
                  </a:lnTo>
                  <a:lnTo>
                    <a:pt x="90841" y="15704"/>
                  </a:lnTo>
                  <a:lnTo>
                    <a:pt x="86452" y="8265"/>
                  </a:lnTo>
                  <a:lnTo>
                    <a:pt x="79828" y="3306"/>
                  </a:lnTo>
                  <a:lnTo>
                    <a:pt x="71713" y="0"/>
                  </a:lnTo>
                  <a:lnTo>
                    <a:pt x="64454" y="570"/>
                  </a:lnTo>
                  <a:lnTo>
                    <a:pt x="51458" y="8599"/>
                  </a:lnTo>
                  <a:lnTo>
                    <a:pt x="49102" y="13699"/>
                  </a:lnTo>
                  <a:lnTo>
                    <a:pt x="49381" y="18948"/>
                  </a:lnTo>
                  <a:lnTo>
                    <a:pt x="51415" y="24296"/>
                  </a:lnTo>
                  <a:lnTo>
                    <a:pt x="61072" y="32704"/>
                  </a:lnTo>
                  <a:lnTo>
                    <a:pt x="67531" y="36241"/>
                  </a:lnTo>
                  <a:lnTo>
                    <a:pt x="84568" y="37705"/>
                  </a:lnTo>
                  <a:lnTo>
                    <a:pt x="147378" y="28645"/>
                  </a:lnTo>
                  <a:lnTo>
                    <a:pt x="158352" y="27987"/>
                  </a:lnTo>
                  <a:lnTo>
                    <a:pt x="166592" y="30323"/>
                  </a:lnTo>
                  <a:lnTo>
                    <a:pt x="173010" y="34653"/>
                  </a:lnTo>
                  <a:lnTo>
                    <a:pt x="178214" y="40314"/>
                  </a:lnTo>
                  <a:lnTo>
                    <a:pt x="180758" y="46861"/>
                  </a:lnTo>
                  <a:lnTo>
                    <a:pt x="181120" y="61533"/>
                  </a:lnTo>
                  <a:lnTo>
                    <a:pt x="184545" y="65630"/>
                  </a:lnTo>
                  <a:lnTo>
                    <a:pt x="190526" y="67437"/>
                  </a:lnTo>
                  <a:lnTo>
                    <a:pt x="247766" y="64083"/>
                  </a:lnTo>
                  <a:lnTo>
                    <a:pt x="258562" y="65481"/>
                  </a:lnTo>
                  <a:lnTo>
                    <a:pt x="264834" y="70111"/>
                  </a:lnTo>
                  <a:lnTo>
                    <a:pt x="268091" y="76896"/>
                  </a:lnTo>
                  <a:lnTo>
                    <a:pt x="269339" y="85118"/>
                  </a:lnTo>
                  <a:lnTo>
                    <a:pt x="250866" y="147955"/>
                  </a:lnTo>
                  <a:lnTo>
                    <a:pt x="246868" y="15980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9233918" y="299558"/>
              <a:ext cx="135583" cy="164147"/>
            </a:xfrm>
            <a:custGeom>
              <a:avLst/>
              <a:gdLst/>
              <a:ahLst/>
              <a:cxnLst/>
              <a:rect l="0" t="0" r="0" b="0"/>
              <a:pathLst>
                <a:path w="135583" h="164147">
                  <a:moveTo>
                    <a:pt x="69014" y="0"/>
                  </a:moveTo>
                  <a:lnTo>
                    <a:pt x="50009" y="14211"/>
                  </a:lnTo>
                  <a:lnTo>
                    <a:pt x="17275" y="58764"/>
                  </a:lnTo>
                  <a:lnTo>
                    <a:pt x="163" y="99920"/>
                  </a:lnTo>
                  <a:lnTo>
                    <a:pt x="0" y="108219"/>
                  </a:lnTo>
                  <a:lnTo>
                    <a:pt x="4748" y="124836"/>
                  </a:lnTo>
                  <a:lnTo>
                    <a:pt x="17818" y="145367"/>
                  </a:lnTo>
                  <a:lnTo>
                    <a:pt x="33009" y="154906"/>
                  </a:lnTo>
                  <a:lnTo>
                    <a:pt x="53012" y="161303"/>
                  </a:lnTo>
                  <a:lnTo>
                    <a:pt x="77311" y="164146"/>
                  </a:lnTo>
                  <a:lnTo>
                    <a:pt x="135582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9354793" y="376251"/>
              <a:ext cx="116597" cy="106187"/>
            </a:xfrm>
            <a:custGeom>
              <a:avLst/>
              <a:gdLst/>
              <a:ahLst/>
              <a:cxnLst/>
              <a:rect l="0" t="0" r="0" b="0"/>
              <a:pathLst>
                <a:path w="116597" h="106187">
                  <a:moveTo>
                    <a:pt x="81276" y="6517"/>
                  </a:moveTo>
                  <a:lnTo>
                    <a:pt x="68023" y="10935"/>
                  </a:lnTo>
                  <a:lnTo>
                    <a:pt x="22595" y="49241"/>
                  </a:lnTo>
                  <a:lnTo>
                    <a:pt x="2354" y="77834"/>
                  </a:lnTo>
                  <a:lnTo>
                    <a:pt x="0" y="86422"/>
                  </a:lnTo>
                  <a:lnTo>
                    <a:pt x="279" y="93996"/>
                  </a:lnTo>
                  <a:lnTo>
                    <a:pt x="2315" y="100894"/>
                  </a:lnTo>
                  <a:lnTo>
                    <a:pt x="7370" y="104568"/>
                  </a:lnTo>
                  <a:lnTo>
                    <a:pt x="22849" y="106186"/>
                  </a:lnTo>
                  <a:lnTo>
                    <a:pt x="52356" y="97481"/>
                  </a:lnTo>
                  <a:lnTo>
                    <a:pt x="83097" y="77048"/>
                  </a:lnTo>
                  <a:lnTo>
                    <a:pt x="104929" y="54228"/>
                  </a:lnTo>
                  <a:lnTo>
                    <a:pt x="114286" y="34810"/>
                  </a:lnTo>
                  <a:lnTo>
                    <a:pt x="116596" y="16318"/>
                  </a:lnTo>
                  <a:lnTo>
                    <a:pt x="115917" y="7504"/>
                  </a:lnTo>
                  <a:lnTo>
                    <a:pt x="111766" y="2552"/>
                  </a:lnTo>
                  <a:lnTo>
                    <a:pt x="105302" y="176"/>
                  </a:lnTo>
                  <a:lnTo>
                    <a:pt x="91954" y="0"/>
                  </a:lnTo>
                  <a:lnTo>
                    <a:pt x="88395" y="124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9529245" y="174742"/>
              <a:ext cx="81567" cy="247105"/>
            </a:xfrm>
            <a:custGeom>
              <a:avLst/>
              <a:gdLst/>
              <a:ahLst/>
              <a:cxnLst/>
              <a:rect l="0" t="0" r="0" b="0"/>
              <a:pathLst>
                <a:path w="81567" h="247105">
                  <a:moveTo>
                    <a:pt x="64924" y="0"/>
                  </a:moveTo>
                  <a:lnTo>
                    <a:pt x="40258" y="58383"/>
                  </a:lnTo>
                  <a:lnTo>
                    <a:pt x="23345" y="117237"/>
                  </a:lnTo>
                  <a:lnTo>
                    <a:pt x="12228" y="169855"/>
                  </a:lnTo>
                  <a:lnTo>
                    <a:pt x="821" y="225395"/>
                  </a:lnTo>
                  <a:lnTo>
                    <a:pt x="0" y="236247"/>
                  </a:lnTo>
                  <a:lnTo>
                    <a:pt x="2225" y="242558"/>
                  </a:lnTo>
                  <a:lnTo>
                    <a:pt x="6482" y="245840"/>
                  </a:lnTo>
                  <a:lnTo>
                    <a:pt x="12094" y="247104"/>
                  </a:lnTo>
                  <a:lnTo>
                    <a:pt x="18609" y="244248"/>
                  </a:lnTo>
                  <a:lnTo>
                    <a:pt x="46529" y="215558"/>
                  </a:lnTo>
                  <a:lnTo>
                    <a:pt x="81566" y="1664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9614010" y="208026"/>
              <a:ext cx="55049" cy="251239"/>
            </a:xfrm>
            <a:custGeom>
              <a:avLst/>
              <a:gdLst/>
              <a:ahLst/>
              <a:cxnLst/>
              <a:rect l="0" t="0" r="0" b="0"/>
              <a:pathLst>
                <a:path w="55049" h="251239">
                  <a:moveTo>
                    <a:pt x="55048" y="0"/>
                  </a:moveTo>
                  <a:lnTo>
                    <a:pt x="35137" y="54017"/>
                  </a:lnTo>
                  <a:lnTo>
                    <a:pt x="16416" y="114446"/>
                  </a:lnTo>
                  <a:lnTo>
                    <a:pt x="516" y="175559"/>
                  </a:lnTo>
                  <a:lnTo>
                    <a:pt x="0" y="220995"/>
                  </a:lnTo>
                  <a:lnTo>
                    <a:pt x="1708" y="230540"/>
                  </a:lnTo>
                  <a:lnTo>
                    <a:pt x="5619" y="237829"/>
                  </a:lnTo>
                  <a:lnTo>
                    <a:pt x="17362" y="248392"/>
                  </a:lnTo>
                  <a:lnTo>
                    <a:pt x="22527" y="250655"/>
                  </a:lnTo>
                  <a:lnTo>
                    <a:pt x="26896" y="251238"/>
                  </a:lnTo>
                  <a:lnTo>
                    <a:pt x="38406" y="2496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9684059" y="366126"/>
              <a:ext cx="76531" cy="116496"/>
            </a:xfrm>
            <a:custGeom>
              <a:avLst/>
              <a:gdLst/>
              <a:ahLst/>
              <a:cxnLst/>
              <a:rect l="0" t="0" r="0" b="0"/>
              <a:pathLst>
                <a:path w="76531" h="116496">
                  <a:moveTo>
                    <a:pt x="43246" y="0"/>
                  </a:moveTo>
                  <a:lnTo>
                    <a:pt x="24241" y="14211"/>
                  </a:lnTo>
                  <a:lnTo>
                    <a:pt x="8235" y="35954"/>
                  </a:lnTo>
                  <a:lnTo>
                    <a:pt x="565" y="55119"/>
                  </a:lnTo>
                  <a:lnTo>
                    <a:pt x="0" y="63559"/>
                  </a:lnTo>
                  <a:lnTo>
                    <a:pt x="4302" y="77866"/>
                  </a:lnTo>
                  <a:lnTo>
                    <a:pt x="9887" y="80572"/>
                  </a:lnTo>
                  <a:lnTo>
                    <a:pt x="25955" y="78648"/>
                  </a:lnTo>
                  <a:lnTo>
                    <a:pt x="46958" y="67168"/>
                  </a:lnTo>
                  <a:lnTo>
                    <a:pt x="51268" y="67893"/>
                  </a:lnTo>
                  <a:lnTo>
                    <a:pt x="54142" y="72074"/>
                  </a:lnTo>
                  <a:lnTo>
                    <a:pt x="65775" y="106125"/>
                  </a:lnTo>
                  <a:lnTo>
                    <a:pt x="76530" y="1164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9802195" y="232989"/>
              <a:ext cx="50289" cy="274602"/>
            </a:xfrm>
            <a:custGeom>
              <a:avLst/>
              <a:gdLst/>
              <a:ahLst/>
              <a:cxnLst/>
              <a:rect l="0" t="0" r="0" b="0"/>
              <a:pathLst>
                <a:path w="50289" h="274602">
                  <a:moveTo>
                    <a:pt x="0" y="0"/>
                  </a:moveTo>
                  <a:lnTo>
                    <a:pt x="5718" y="21779"/>
                  </a:lnTo>
                  <a:lnTo>
                    <a:pt x="7978" y="81844"/>
                  </a:lnTo>
                  <a:lnTo>
                    <a:pt x="1690" y="136792"/>
                  </a:lnTo>
                  <a:lnTo>
                    <a:pt x="333" y="184915"/>
                  </a:lnTo>
                  <a:lnTo>
                    <a:pt x="2071" y="190770"/>
                  </a:lnTo>
                  <a:lnTo>
                    <a:pt x="5079" y="192824"/>
                  </a:lnTo>
                  <a:lnTo>
                    <a:pt x="34124" y="187705"/>
                  </a:lnTo>
                  <a:lnTo>
                    <a:pt x="46293" y="193139"/>
                  </a:lnTo>
                  <a:lnTo>
                    <a:pt x="49353" y="199951"/>
                  </a:lnTo>
                  <a:lnTo>
                    <a:pt x="50288" y="219847"/>
                  </a:lnTo>
                  <a:lnTo>
                    <a:pt x="45616" y="248203"/>
                  </a:lnTo>
                  <a:lnTo>
                    <a:pt x="33959" y="269754"/>
                  </a:lnTo>
                  <a:lnTo>
                    <a:pt x="30036" y="273217"/>
                  </a:lnTo>
                  <a:lnTo>
                    <a:pt x="26496" y="274601"/>
                  </a:lnTo>
                  <a:lnTo>
                    <a:pt x="16642" y="2745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9893688" y="295732"/>
              <a:ext cx="178472" cy="166860"/>
            </a:xfrm>
            <a:custGeom>
              <a:avLst/>
              <a:gdLst/>
              <a:ahLst/>
              <a:cxnLst/>
              <a:rect l="0" t="0" r="0" b="0"/>
              <a:pathLst>
                <a:path w="178472" h="166860">
                  <a:moveTo>
                    <a:pt x="33322" y="103678"/>
                  </a:moveTo>
                  <a:lnTo>
                    <a:pt x="0" y="160194"/>
                  </a:lnTo>
                  <a:lnTo>
                    <a:pt x="937" y="159847"/>
                  </a:lnTo>
                  <a:lnTo>
                    <a:pt x="20146" y="146003"/>
                  </a:lnTo>
                  <a:lnTo>
                    <a:pt x="34863" y="143446"/>
                  </a:lnTo>
                  <a:lnTo>
                    <a:pt x="42671" y="144059"/>
                  </a:lnTo>
                  <a:lnTo>
                    <a:pt x="56277" y="149670"/>
                  </a:lnTo>
                  <a:lnTo>
                    <a:pt x="62493" y="153755"/>
                  </a:lnTo>
                  <a:lnTo>
                    <a:pt x="68488" y="153705"/>
                  </a:lnTo>
                  <a:lnTo>
                    <a:pt x="74333" y="150898"/>
                  </a:lnTo>
                  <a:lnTo>
                    <a:pt x="97000" y="130881"/>
                  </a:lnTo>
                  <a:lnTo>
                    <a:pt x="97963" y="128285"/>
                  </a:lnTo>
                  <a:lnTo>
                    <a:pt x="95832" y="127479"/>
                  </a:lnTo>
                  <a:lnTo>
                    <a:pt x="91637" y="127867"/>
                  </a:lnTo>
                  <a:lnTo>
                    <a:pt x="87917" y="130899"/>
                  </a:lnTo>
                  <a:lnTo>
                    <a:pt x="81317" y="141664"/>
                  </a:lnTo>
                  <a:lnTo>
                    <a:pt x="80233" y="155694"/>
                  </a:lnTo>
                  <a:lnTo>
                    <a:pt x="81238" y="163319"/>
                  </a:lnTo>
                  <a:lnTo>
                    <a:pt x="83757" y="166553"/>
                  </a:lnTo>
                  <a:lnTo>
                    <a:pt x="87286" y="166859"/>
                  </a:lnTo>
                  <a:lnTo>
                    <a:pt x="91488" y="165215"/>
                  </a:lnTo>
                  <a:lnTo>
                    <a:pt x="106236" y="149648"/>
                  </a:lnTo>
                  <a:lnTo>
                    <a:pt x="121142" y="111971"/>
                  </a:lnTo>
                  <a:lnTo>
                    <a:pt x="132990" y="58506"/>
                  </a:lnTo>
                  <a:lnTo>
                    <a:pt x="145170" y="0"/>
                  </a:lnTo>
                  <a:lnTo>
                    <a:pt x="132741" y="53415"/>
                  </a:lnTo>
                  <a:lnTo>
                    <a:pt x="124968" y="115482"/>
                  </a:lnTo>
                  <a:lnTo>
                    <a:pt x="120898" y="134812"/>
                  </a:lnTo>
                  <a:lnTo>
                    <a:pt x="121292" y="137378"/>
                  </a:lnTo>
                  <a:lnTo>
                    <a:pt x="123404" y="135390"/>
                  </a:lnTo>
                  <a:lnTo>
                    <a:pt x="126661" y="130367"/>
                  </a:lnTo>
                  <a:lnTo>
                    <a:pt x="129757" y="130716"/>
                  </a:lnTo>
                  <a:lnTo>
                    <a:pt x="135663" y="140967"/>
                  </a:lnTo>
                  <a:lnTo>
                    <a:pt x="136438" y="155384"/>
                  </a:lnTo>
                  <a:lnTo>
                    <a:pt x="135350" y="163112"/>
                  </a:lnTo>
                  <a:lnTo>
                    <a:pt x="136474" y="166415"/>
                  </a:lnTo>
                  <a:lnTo>
                    <a:pt x="139073" y="166768"/>
                  </a:lnTo>
                  <a:lnTo>
                    <a:pt x="142654" y="165154"/>
                  </a:lnTo>
                  <a:lnTo>
                    <a:pt x="149100" y="155964"/>
                  </a:lnTo>
                  <a:lnTo>
                    <a:pt x="166396" y="102424"/>
                  </a:lnTo>
                  <a:lnTo>
                    <a:pt x="178471" y="60230"/>
                  </a:lnTo>
                  <a:lnTo>
                    <a:pt x="174780" y="703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10080693" y="432695"/>
              <a:ext cx="54345" cy="49927"/>
            </a:xfrm>
            <a:custGeom>
              <a:avLst/>
              <a:gdLst/>
              <a:ahLst/>
              <a:cxnLst/>
              <a:rect l="0" t="0" r="0" b="0"/>
              <a:pathLst>
                <a:path w="54345" h="49927">
                  <a:moveTo>
                    <a:pt x="4418" y="0"/>
                  </a:moveTo>
                  <a:lnTo>
                    <a:pt x="0" y="17669"/>
                  </a:lnTo>
                  <a:lnTo>
                    <a:pt x="1473" y="24723"/>
                  </a:lnTo>
                  <a:lnTo>
                    <a:pt x="10505" y="37492"/>
                  </a:lnTo>
                  <a:lnTo>
                    <a:pt x="26230" y="44400"/>
                  </a:lnTo>
                  <a:lnTo>
                    <a:pt x="54344" y="499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6906470" y="906994"/>
              <a:ext cx="174743" cy="24964"/>
            </a:xfrm>
            <a:custGeom>
              <a:avLst/>
              <a:gdLst/>
              <a:ahLst/>
              <a:cxnLst/>
              <a:rect l="0" t="0" r="0" b="0"/>
              <a:pathLst>
                <a:path w="174743" h="24964">
                  <a:moveTo>
                    <a:pt x="0" y="0"/>
                  </a:moveTo>
                  <a:lnTo>
                    <a:pt x="55865" y="13269"/>
                  </a:lnTo>
                  <a:lnTo>
                    <a:pt x="108799" y="15976"/>
                  </a:lnTo>
                  <a:lnTo>
                    <a:pt x="165939" y="23170"/>
                  </a:lnTo>
                  <a:lnTo>
                    <a:pt x="174742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7422375" y="663117"/>
            <a:ext cx="674006" cy="483554"/>
            <a:chOff x="7422375" y="663117"/>
            <a:chExt cx="674006" cy="483554"/>
          </a:xfrm>
        </p:grpSpPr>
        <p:sp>
          <p:nvSpPr>
            <p:cNvPr id="141" name="Freeform 140"/>
            <p:cNvSpPr/>
            <p:nvPr/>
          </p:nvSpPr>
          <p:spPr>
            <a:xfrm>
              <a:off x="7439017" y="782179"/>
              <a:ext cx="16644" cy="364492"/>
            </a:xfrm>
            <a:custGeom>
              <a:avLst/>
              <a:gdLst/>
              <a:ahLst/>
              <a:cxnLst/>
              <a:rect l="0" t="0" r="0" b="0"/>
              <a:pathLst>
                <a:path w="16644" h="364492">
                  <a:moveTo>
                    <a:pt x="16643" y="0"/>
                  </a:moveTo>
                  <a:lnTo>
                    <a:pt x="10057" y="50188"/>
                  </a:lnTo>
                  <a:lnTo>
                    <a:pt x="4247" y="112129"/>
                  </a:lnTo>
                  <a:lnTo>
                    <a:pt x="560" y="173801"/>
                  </a:lnTo>
                  <a:lnTo>
                    <a:pt x="111" y="223352"/>
                  </a:lnTo>
                  <a:lnTo>
                    <a:pt x="33" y="272766"/>
                  </a:lnTo>
                  <a:lnTo>
                    <a:pt x="7" y="333234"/>
                  </a:lnTo>
                  <a:lnTo>
                    <a:pt x="2" y="364491"/>
                  </a:lnTo>
                  <a:lnTo>
                    <a:pt x="0" y="3578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7422375" y="663117"/>
              <a:ext cx="175380" cy="451852"/>
            </a:xfrm>
            <a:custGeom>
              <a:avLst/>
              <a:gdLst/>
              <a:ahLst/>
              <a:cxnLst/>
              <a:rect l="0" t="0" r="0" b="0"/>
              <a:pathLst>
                <a:path w="175380" h="451852">
                  <a:moveTo>
                    <a:pt x="0" y="94098"/>
                  </a:moveTo>
                  <a:lnTo>
                    <a:pt x="19324" y="39402"/>
                  </a:lnTo>
                  <a:lnTo>
                    <a:pt x="29853" y="26335"/>
                  </a:lnTo>
                  <a:lnTo>
                    <a:pt x="51376" y="9506"/>
                  </a:lnTo>
                  <a:lnTo>
                    <a:pt x="67213" y="1645"/>
                  </a:lnTo>
                  <a:lnTo>
                    <a:pt x="88428" y="0"/>
                  </a:lnTo>
                  <a:lnTo>
                    <a:pt x="123896" y="6737"/>
                  </a:lnTo>
                  <a:lnTo>
                    <a:pt x="152897" y="20445"/>
                  </a:lnTo>
                  <a:lnTo>
                    <a:pt x="160178" y="25580"/>
                  </a:lnTo>
                  <a:lnTo>
                    <a:pt x="165033" y="32702"/>
                  </a:lnTo>
                  <a:lnTo>
                    <a:pt x="170427" y="50477"/>
                  </a:lnTo>
                  <a:lnTo>
                    <a:pt x="167893" y="70705"/>
                  </a:lnTo>
                  <a:lnTo>
                    <a:pt x="151200" y="109407"/>
                  </a:lnTo>
                  <a:lnTo>
                    <a:pt x="107017" y="170741"/>
                  </a:lnTo>
                  <a:lnTo>
                    <a:pt x="89336" y="210824"/>
                  </a:lnTo>
                  <a:lnTo>
                    <a:pt x="89143" y="218143"/>
                  </a:lnTo>
                  <a:lnTo>
                    <a:pt x="93860" y="231207"/>
                  </a:lnTo>
                  <a:lnTo>
                    <a:pt x="106912" y="248958"/>
                  </a:lnTo>
                  <a:lnTo>
                    <a:pt x="165452" y="310644"/>
                  </a:lnTo>
                  <a:lnTo>
                    <a:pt x="171323" y="318899"/>
                  </a:lnTo>
                  <a:lnTo>
                    <a:pt x="175379" y="337933"/>
                  </a:lnTo>
                  <a:lnTo>
                    <a:pt x="175167" y="348186"/>
                  </a:lnTo>
                  <a:lnTo>
                    <a:pt x="167534" y="366975"/>
                  </a:lnTo>
                  <a:lnTo>
                    <a:pt x="127655" y="415258"/>
                  </a:lnTo>
                  <a:lnTo>
                    <a:pt x="93052" y="442713"/>
                  </a:lnTo>
                  <a:lnTo>
                    <a:pt x="75565" y="451825"/>
                  </a:lnTo>
                  <a:lnTo>
                    <a:pt x="68868" y="451851"/>
                  </a:lnTo>
                  <a:lnTo>
                    <a:pt x="63478" y="449095"/>
                  </a:lnTo>
                  <a:lnTo>
                    <a:pt x="58961" y="444484"/>
                  </a:lnTo>
                  <a:lnTo>
                    <a:pt x="53942" y="434429"/>
                  </a:lnTo>
                  <a:lnTo>
                    <a:pt x="49926" y="41861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7691064" y="732252"/>
              <a:ext cx="39191" cy="391091"/>
            </a:xfrm>
            <a:custGeom>
              <a:avLst/>
              <a:gdLst/>
              <a:ahLst/>
              <a:cxnLst/>
              <a:rect l="0" t="0" r="0" b="0"/>
              <a:pathLst>
                <a:path w="39191" h="391091">
                  <a:moveTo>
                    <a:pt x="39190" y="0"/>
                  </a:moveTo>
                  <a:lnTo>
                    <a:pt x="39190" y="50189"/>
                  </a:lnTo>
                  <a:lnTo>
                    <a:pt x="34773" y="107712"/>
                  </a:lnTo>
                  <a:lnTo>
                    <a:pt x="28917" y="165995"/>
                  </a:lnTo>
                  <a:lnTo>
                    <a:pt x="22462" y="220914"/>
                  </a:lnTo>
                  <a:lnTo>
                    <a:pt x="8428" y="281833"/>
                  </a:lnTo>
                  <a:lnTo>
                    <a:pt x="0" y="333724"/>
                  </a:lnTo>
                  <a:lnTo>
                    <a:pt x="766" y="369778"/>
                  </a:lnTo>
                  <a:lnTo>
                    <a:pt x="4546" y="385316"/>
                  </a:lnTo>
                  <a:lnTo>
                    <a:pt x="6848" y="388165"/>
                  </a:lnTo>
                  <a:lnTo>
                    <a:pt x="14227" y="3910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7876261" y="732470"/>
              <a:ext cx="202244" cy="399194"/>
            </a:xfrm>
            <a:custGeom>
              <a:avLst/>
              <a:gdLst/>
              <a:ahLst/>
              <a:cxnLst/>
              <a:rect l="0" t="0" r="0" b="0"/>
              <a:pathLst>
                <a:path w="202244" h="399194">
                  <a:moveTo>
                    <a:pt x="45377" y="74672"/>
                  </a:moveTo>
                  <a:lnTo>
                    <a:pt x="33795" y="134251"/>
                  </a:lnTo>
                  <a:lnTo>
                    <a:pt x="28809" y="186464"/>
                  </a:lnTo>
                  <a:lnTo>
                    <a:pt x="21702" y="243612"/>
                  </a:lnTo>
                  <a:lnTo>
                    <a:pt x="11532" y="299307"/>
                  </a:lnTo>
                  <a:lnTo>
                    <a:pt x="0" y="348337"/>
                  </a:lnTo>
                  <a:lnTo>
                    <a:pt x="333" y="348647"/>
                  </a:lnTo>
                  <a:lnTo>
                    <a:pt x="15152" y="290652"/>
                  </a:lnTo>
                  <a:lnTo>
                    <a:pt x="26017" y="237699"/>
                  </a:lnTo>
                  <a:lnTo>
                    <a:pt x="37067" y="185188"/>
                  </a:lnTo>
                  <a:lnTo>
                    <a:pt x="50926" y="127680"/>
                  </a:lnTo>
                  <a:lnTo>
                    <a:pt x="67567" y="67473"/>
                  </a:lnTo>
                  <a:lnTo>
                    <a:pt x="85852" y="20476"/>
                  </a:lnTo>
                  <a:lnTo>
                    <a:pt x="98500" y="6514"/>
                  </a:lnTo>
                  <a:lnTo>
                    <a:pt x="105756" y="1496"/>
                  </a:lnTo>
                  <a:lnTo>
                    <a:pt x="114291" y="0"/>
                  </a:lnTo>
                  <a:lnTo>
                    <a:pt x="133636" y="3269"/>
                  </a:lnTo>
                  <a:lnTo>
                    <a:pt x="156484" y="15506"/>
                  </a:lnTo>
                  <a:lnTo>
                    <a:pt x="179383" y="44094"/>
                  </a:lnTo>
                  <a:lnTo>
                    <a:pt x="188145" y="66321"/>
                  </a:lnTo>
                  <a:lnTo>
                    <a:pt x="201127" y="126330"/>
                  </a:lnTo>
                  <a:lnTo>
                    <a:pt x="202243" y="180300"/>
                  </a:lnTo>
                  <a:lnTo>
                    <a:pt x="190181" y="240941"/>
                  </a:lnTo>
                  <a:lnTo>
                    <a:pt x="182858" y="289721"/>
                  </a:lnTo>
                  <a:lnTo>
                    <a:pt x="155732" y="349666"/>
                  </a:lnTo>
                  <a:lnTo>
                    <a:pt x="135090" y="380203"/>
                  </a:lnTo>
                  <a:lnTo>
                    <a:pt x="119458" y="390753"/>
                  </a:lnTo>
                  <a:lnTo>
                    <a:pt x="95304" y="39919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7913317" y="931957"/>
              <a:ext cx="183064" cy="41607"/>
            </a:xfrm>
            <a:custGeom>
              <a:avLst/>
              <a:gdLst/>
              <a:ahLst/>
              <a:cxnLst/>
              <a:rect l="0" t="0" r="0" b="0"/>
              <a:pathLst>
                <a:path w="183064" h="41607">
                  <a:moveTo>
                    <a:pt x="0" y="0"/>
                  </a:moveTo>
                  <a:lnTo>
                    <a:pt x="29620" y="6586"/>
                  </a:lnTo>
                  <a:lnTo>
                    <a:pt x="79097" y="16813"/>
                  </a:lnTo>
                  <a:lnTo>
                    <a:pt x="139515" y="29997"/>
                  </a:lnTo>
                  <a:lnTo>
                    <a:pt x="183063" y="4160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6731728" y="1348010"/>
            <a:ext cx="2729305" cy="1838952"/>
            <a:chOff x="6731728" y="1348010"/>
            <a:chExt cx="2729305" cy="1838952"/>
          </a:xfrm>
        </p:grpSpPr>
        <p:sp>
          <p:nvSpPr>
            <p:cNvPr id="147" name="Freeform 146"/>
            <p:cNvSpPr/>
            <p:nvPr/>
          </p:nvSpPr>
          <p:spPr>
            <a:xfrm>
              <a:off x="6864865" y="1447862"/>
              <a:ext cx="266274" cy="58249"/>
            </a:xfrm>
            <a:custGeom>
              <a:avLst/>
              <a:gdLst/>
              <a:ahLst/>
              <a:cxnLst/>
              <a:rect l="0" t="0" r="0" b="0"/>
              <a:pathLst>
                <a:path w="266274" h="58249">
                  <a:moveTo>
                    <a:pt x="0" y="0"/>
                  </a:moveTo>
                  <a:lnTo>
                    <a:pt x="55161" y="0"/>
                  </a:lnTo>
                  <a:lnTo>
                    <a:pt x="115723" y="9052"/>
                  </a:lnTo>
                  <a:lnTo>
                    <a:pt x="173944" y="25028"/>
                  </a:lnTo>
                  <a:lnTo>
                    <a:pt x="233651" y="44077"/>
                  </a:lnTo>
                  <a:lnTo>
                    <a:pt x="266273" y="5824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7389091" y="1431220"/>
              <a:ext cx="8322" cy="208463"/>
            </a:xfrm>
            <a:custGeom>
              <a:avLst/>
              <a:gdLst/>
              <a:ahLst/>
              <a:cxnLst/>
              <a:rect l="0" t="0" r="0" b="0"/>
              <a:pathLst>
                <a:path w="8322" h="208463">
                  <a:moveTo>
                    <a:pt x="8321" y="0"/>
                  </a:moveTo>
                  <a:lnTo>
                    <a:pt x="8321" y="62326"/>
                  </a:lnTo>
                  <a:lnTo>
                    <a:pt x="8321" y="125622"/>
                  </a:lnTo>
                  <a:lnTo>
                    <a:pt x="8321" y="186613"/>
                  </a:lnTo>
                  <a:lnTo>
                    <a:pt x="7397" y="205906"/>
                  </a:lnTo>
                  <a:lnTo>
                    <a:pt x="5856" y="208462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7397412" y="1348010"/>
              <a:ext cx="191385" cy="74890"/>
            </a:xfrm>
            <a:custGeom>
              <a:avLst/>
              <a:gdLst/>
              <a:ahLst/>
              <a:cxnLst/>
              <a:rect l="0" t="0" r="0" b="0"/>
              <a:pathLst>
                <a:path w="191385" h="74890">
                  <a:moveTo>
                    <a:pt x="0" y="74889"/>
                  </a:moveTo>
                  <a:lnTo>
                    <a:pt x="23164" y="44561"/>
                  </a:lnTo>
                  <a:lnTo>
                    <a:pt x="56933" y="23150"/>
                  </a:lnTo>
                  <a:lnTo>
                    <a:pt x="99679" y="6039"/>
                  </a:lnTo>
                  <a:lnTo>
                    <a:pt x="161193" y="795"/>
                  </a:lnTo>
                  <a:lnTo>
                    <a:pt x="19138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7430696" y="1489468"/>
              <a:ext cx="116495" cy="8322"/>
            </a:xfrm>
            <a:custGeom>
              <a:avLst/>
              <a:gdLst/>
              <a:ahLst/>
              <a:cxnLst/>
              <a:rect l="0" t="0" r="0" b="0"/>
              <a:pathLst>
                <a:path w="116495" h="8322">
                  <a:moveTo>
                    <a:pt x="0" y="0"/>
                  </a:moveTo>
                  <a:lnTo>
                    <a:pt x="57908" y="0"/>
                  </a:lnTo>
                  <a:lnTo>
                    <a:pt x="116494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7372448" y="1597641"/>
              <a:ext cx="208028" cy="77276"/>
            </a:xfrm>
            <a:custGeom>
              <a:avLst/>
              <a:gdLst/>
              <a:ahLst/>
              <a:cxnLst/>
              <a:rect l="0" t="0" r="0" b="0"/>
              <a:pathLst>
                <a:path w="208028" h="77276">
                  <a:moveTo>
                    <a:pt x="0" y="66569"/>
                  </a:moveTo>
                  <a:lnTo>
                    <a:pt x="8836" y="75403"/>
                  </a:lnTo>
                  <a:lnTo>
                    <a:pt x="27965" y="77275"/>
                  </a:lnTo>
                  <a:lnTo>
                    <a:pt x="72196" y="70944"/>
                  </a:lnTo>
                  <a:lnTo>
                    <a:pt x="125193" y="49042"/>
                  </a:lnTo>
                  <a:lnTo>
                    <a:pt x="182367" y="16565"/>
                  </a:lnTo>
                  <a:lnTo>
                    <a:pt x="208027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7656089" y="1439541"/>
              <a:ext cx="198981" cy="282917"/>
            </a:xfrm>
            <a:custGeom>
              <a:avLst/>
              <a:gdLst/>
              <a:ahLst/>
              <a:cxnLst/>
              <a:rect l="0" t="0" r="0" b="0"/>
              <a:pathLst>
                <a:path w="198981" h="282917">
                  <a:moveTo>
                    <a:pt x="32560" y="0"/>
                  </a:moveTo>
                  <a:lnTo>
                    <a:pt x="15701" y="60438"/>
                  </a:lnTo>
                  <a:lnTo>
                    <a:pt x="4781" y="116414"/>
                  </a:lnTo>
                  <a:lnTo>
                    <a:pt x="0" y="176832"/>
                  </a:lnTo>
                  <a:lnTo>
                    <a:pt x="3836" y="221794"/>
                  </a:lnTo>
                  <a:lnTo>
                    <a:pt x="8788" y="229224"/>
                  </a:lnTo>
                  <a:lnTo>
                    <a:pt x="24152" y="239945"/>
                  </a:lnTo>
                  <a:lnTo>
                    <a:pt x="32501" y="240400"/>
                  </a:lnTo>
                  <a:lnTo>
                    <a:pt x="49176" y="233510"/>
                  </a:lnTo>
                  <a:lnTo>
                    <a:pt x="93254" y="188326"/>
                  </a:lnTo>
                  <a:lnTo>
                    <a:pt x="113240" y="157496"/>
                  </a:lnTo>
                  <a:lnTo>
                    <a:pt x="135038" y="99818"/>
                  </a:lnTo>
                  <a:lnTo>
                    <a:pt x="143463" y="74879"/>
                  </a:lnTo>
                  <a:lnTo>
                    <a:pt x="145326" y="73034"/>
                  </a:lnTo>
                  <a:lnTo>
                    <a:pt x="146569" y="75502"/>
                  </a:lnTo>
                  <a:lnTo>
                    <a:pt x="148727" y="127431"/>
                  </a:lnTo>
                  <a:lnTo>
                    <a:pt x="153428" y="181033"/>
                  </a:lnTo>
                  <a:lnTo>
                    <a:pt x="164163" y="226459"/>
                  </a:lnTo>
                  <a:lnTo>
                    <a:pt x="198980" y="2829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8374502" y="1572938"/>
              <a:ext cx="137765" cy="358447"/>
            </a:xfrm>
            <a:custGeom>
              <a:avLst/>
              <a:gdLst/>
              <a:ahLst/>
              <a:cxnLst/>
              <a:rect l="0" t="0" r="0" b="0"/>
              <a:pathLst>
                <a:path w="137765" h="358447">
                  <a:moveTo>
                    <a:pt x="13115" y="24703"/>
                  </a:moveTo>
                  <a:lnTo>
                    <a:pt x="13115" y="78195"/>
                  </a:lnTo>
                  <a:lnTo>
                    <a:pt x="6528" y="132981"/>
                  </a:lnTo>
                  <a:lnTo>
                    <a:pt x="5022" y="194083"/>
                  </a:lnTo>
                  <a:lnTo>
                    <a:pt x="4824" y="251804"/>
                  </a:lnTo>
                  <a:lnTo>
                    <a:pt x="4797" y="310039"/>
                  </a:lnTo>
                  <a:lnTo>
                    <a:pt x="0" y="358446"/>
                  </a:lnTo>
                  <a:lnTo>
                    <a:pt x="674" y="358146"/>
                  </a:lnTo>
                  <a:lnTo>
                    <a:pt x="2046" y="355172"/>
                  </a:lnTo>
                  <a:lnTo>
                    <a:pt x="4432" y="300629"/>
                  </a:lnTo>
                  <a:lnTo>
                    <a:pt x="9140" y="246347"/>
                  </a:lnTo>
                  <a:lnTo>
                    <a:pt x="18049" y="188849"/>
                  </a:lnTo>
                  <a:lnTo>
                    <a:pt x="23233" y="135441"/>
                  </a:lnTo>
                  <a:lnTo>
                    <a:pt x="36465" y="78665"/>
                  </a:lnTo>
                  <a:lnTo>
                    <a:pt x="67085" y="20263"/>
                  </a:lnTo>
                  <a:lnTo>
                    <a:pt x="81480" y="5472"/>
                  </a:lnTo>
                  <a:lnTo>
                    <a:pt x="90127" y="1712"/>
                  </a:lnTo>
                  <a:lnTo>
                    <a:pt x="109596" y="0"/>
                  </a:lnTo>
                  <a:lnTo>
                    <a:pt x="118116" y="2687"/>
                  </a:lnTo>
                  <a:lnTo>
                    <a:pt x="132514" y="13069"/>
                  </a:lnTo>
                  <a:lnTo>
                    <a:pt x="136168" y="20646"/>
                  </a:lnTo>
                  <a:lnTo>
                    <a:pt x="137764" y="38926"/>
                  </a:lnTo>
                  <a:lnTo>
                    <a:pt x="129046" y="70009"/>
                  </a:lnTo>
                  <a:lnTo>
                    <a:pt x="104207" y="113161"/>
                  </a:lnTo>
                  <a:lnTo>
                    <a:pt x="98806" y="119733"/>
                  </a:lnTo>
                  <a:lnTo>
                    <a:pt x="92432" y="122265"/>
                  </a:lnTo>
                  <a:lnTo>
                    <a:pt x="85408" y="122104"/>
                  </a:lnTo>
                  <a:lnTo>
                    <a:pt x="72982" y="117919"/>
                  </a:lnTo>
                  <a:lnTo>
                    <a:pt x="69668" y="115509"/>
                  </a:lnTo>
                  <a:lnTo>
                    <a:pt x="63041" y="10791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8587322" y="1406257"/>
              <a:ext cx="191385" cy="321895"/>
            </a:xfrm>
            <a:custGeom>
              <a:avLst/>
              <a:gdLst/>
              <a:ahLst/>
              <a:cxnLst/>
              <a:rect l="0" t="0" r="0" b="0"/>
              <a:pathLst>
                <a:path w="191385" h="321895">
                  <a:moveTo>
                    <a:pt x="191384" y="0"/>
                  </a:moveTo>
                  <a:lnTo>
                    <a:pt x="164811" y="1849"/>
                  </a:lnTo>
                  <a:lnTo>
                    <a:pt x="136460" y="13286"/>
                  </a:lnTo>
                  <a:lnTo>
                    <a:pt x="74995" y="66607"/>
                  </a:lnTo>
                  <a:lnTo>
                    <a:pt x="69412" y="72141"/>
                  </a:lnTo>
                  <a:lnTo>
                    <a:pt x="57138" y="97600"/>
                  </a:lnTo>
                  <a:lnTo>
                    <a:pt x="55597" y="117959"/>
                  </a:lnTo>
                  <a:lnTo>
                    <a:pt x="58918" y="139335"/>
                  </a:lnTo>
                  <a:lnTo>
                    <a:pt x="72109" y="171237"/>
                  </a:lnTo>
                  <a:lnTo>
                    <a:pt x="96015" y="209799"/>
                  </a:lnTo>
                  <a:lnTo>
                    <a:pt x="110189" y="248338"/>
                  </a:lnTo>
                  <a:lnTo>
                    <a:pt x="108761" y="265699"/>
                  </a:lnTo>
                  <a:lnTo>
                    <a:pt x="105792" y="274212"/>
                  </a:lnTo>
                  <a:lnTo>
                    <a:pt x="83943" y="299445"/>
                  </a:lnTo>
                  <a:lnTo>
                    <a:pt x="54047" y="315653"/>
                  </a:lnTo>
                  <a:lnTo>
                    <a:pt x="21766" y="321894"/>
                  </a:lnTo>
                  <a:lnTo>
                    <a:pt x="14511" y="320920"/>
                  </a:lnTo>
                  <a:lnTo>
                    <a:pt x="9674" y="318422"/>
                  </a:lnTo>
                  <a:lnTo>
                    <a:pt x="0" y="3078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8795175" y="1406257"/>
              <a:ext cx="96351" cy="341164"/>
            </a:xfrm>
            <a:custGeom>
              <a:avLst/>
              <a:gdLst/>
              <a:ahLst/>
              <a:cxnLst/>
              <a:rect l="0" t="0" r="0" b="0"/>
              <a:pathLst>
                <a:path w="96351" h="341164">
                  <a:moveTo>
                    <a:pt x="50099" y="0"/>
                  </a:moveTo>
                  <a:lnTo>
                    <a:pt x="45682" y="62326"/>
                  </a:lnTo>
                  <a:lnTo>
                    <a:pt x="38518" y="113800"/>
                  </a:lnTo>
                  <a:lnTo>
                    <a:pt x="25072" y="174661"/>
                  </a:lnTo>
                  <a:lnTo>
                    <a:pt x="6023" y="232252"/>
                  </a:lnTo>
                  <a:lnTo>
                    <a:pt x="0" y="244681"/>
                  </a:lnTo>
                  <a:lnTo>
                    <a:pt x="982" y="245407"/>
                  </a:lnTo>
                  <a:lnTo>
                    <a:pt x="8854" y="239433"/>
                  </a:lnTo>
                  <a:lnTo>
                    <a:pt x="60095" y="194552"/>
                  </a:lnTo>
                  <a:lnTo>
                    <a:pt x="67858" y="190722"/>
                  </a:lnTo>
                  <a:lnTo>
                    <a:pt x="74882" y="190018"/>
                  </a:lnTo>
                  <a:lnTo>
                    <a:pt x="87618" y="194167"/>
                  </a:lnTo>
                  <a:lnTo>
                    <a:pt x="91754" y="199711"/>
                  </a:lnTo>
                  <a:lnTo>
                    <a:pt x="96350" y="215734"/>
                  </a:lnTo>
                  <a:lnTo>
                    <a:pt x="90490" y="269389"/>
                  </a:lnTo>
                  <a:lnTo>
                    <a:pt x="77421" y="326723"/>
                  </a:lnTo>
                  <a:lnTo>
                    <a:pt x="75063" y="3411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8957814" y="1572678"/>
              <a:ext cx="20598" cy="140100"/>
            </a:xfrm>
            <a:custGeom>
              <a:avLst/>
              <a:gdLst/>
              <a:ahLst/>
              <a:cxnLst/>
              <a:rect l="0" t="0" r="0" b="0"/>
              <a:pathLst>
                <a:path w="20598" h="140100">
                  <a:moveTo>
                    <a:pt x="20597" y="0"/>
                  </a:moveTo>
                  <a:lnTo>
                    <a:pt x="13432" y="55162"/>
                  </a:lnTo>
                  <a:lnTo>
                    <a:pt x="5861" y="109961"/>
                  </a:lnTo>
                  <a:lnTo>
                    <a:pt x="0" y="139419"/>
                  </a:lnTo>
                  <a:lnTo>
                    <a:pt x="394" y="140099"/>
                  </a:lnTo>
                  <a:lnTo>
                    <a:pt x="12276" y="1164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9020016" y="1522752"/>
              <a:ext cx="116496" cy="229115"/>
            </a:xfrm>
            <a:custGeom>
              <a:avLst/>
              <a:gdLst/>
              <a:ahLst/>
              <a:cxnLst/>
              <a:rect l="0" t="0" r="0" b="0"/>
              <a:pathLst>
                <a:path w="116496" h="229115">
                  <a:moveTo>
                    <a:pt x="0" y="0"/>
                  </a:moveTo>
                  <a:lnTo>
                    <a:pt x="8835" y="8834"/>
                  </a:lnTo>
                  <a:lnTo>
                    <a:pt x="10513" y="15135"/>
                  </a:lnTo>
                  <a:lnTo>
                    <a:pt x="15278" y="66314"/>
                  </a:lnTo>
                  <a:lnTo>
                    <a:pt x="20043" y="83097"/>
                  </a:lnTo>
                  <a:lnTo>
                    <a:pt x="24457" y="89607"/>
                  </a:lnTo>
                  <a:lnTo>
                    <a:pt x="36758" y="99305"/>
                  </a:lnTo>
                  <a:lnTo>
                    <a:pt x="42997" y="100412"/>
                  </a:lnTo>
                  <a:lnTo>
                    <a:pt x="49005" y="99301"/>
                  </a:lnTo>
                  <a:lnTo>
                    <a:pt x="55989" y="95909"/>
                  </a:lnTo>
                  <a:lnTo>
                    <a:pt x="49847" y="97484"/>
                  </a:lnTo>
                  <a:lnTo>
                    <a:pt x="40338" y="108662"/>
                  </a:lnTo>
                  <a:lnTo>
                    <a:pt x="20345" y="150768"/>
                  </a:lnTo>
                  <a:lnTo>
                    <a:pt x="13219" y="180480"/>
                  </a:lnTo>
                  <a:lnTo>
                    <a:pt x="14505" y="198557"/>
                  </a:lnTo>
                  <a:lnTo>
                    <a:pt x="20624" y="213371"/>
                  </a:lnTo>
                  <a:lnTo>
                    <a:pt x="24844" y="219911"/>
                  </a:lnTo>
                  <a:lnTo>
                    <a:pt x="31356" y="224270"/>
                  </a:lnTo>
                  <a:lnTo>
                    <a:pt x="48453" y="229114"/>
                  </a:lnTo>
                  <a:lnTo>
                    <a:pt x="56341" y="228557"/>
                  </a:lnTo>
                  <a:lnTo>
                    <a:pt x="70035" y="223006"/>
                  </a:lnTo>
                  <a:lnTo>
                    <a:pt x="116495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9196552" y="1422899"/>
              <a:ext cx="264481" cy="424375"/>
            </a:xfrm>
            <a:custGeom>
              <a:avLst/>
              <a:gdLst/>
              <a:ahLst/>
              <a:cxnLst/>
              <a:rect l="0" t="0" r="0" b="0"/>
              <a:pathLst>
                <a:path w="264481" h="424375">
                  <a:moveTo>
                    <a:pt x="23170" y="0"/>
                  </a:moveTo>
                  <a:lnTo>
                    <a:pt x="11587" y="55162"/>
                  </a:lnTo>
                  <a:lnTo>
                    <a:pt x="7193" y="115723"/>
                  </a:lnTo>
                  <a:lnTo>
                    <a:pt x="0" y="176410"/>
                  </a:lnTo>
                  <a:lnTo>
                    <a:pt x="2978" y="223868"/>
                  </a:lnTo>
                  <a:lnTo>
                    <a:pt x="14311" y="255250"/>
                  </a:lnTo>
                  <a:lnTo>
                    <a:pt x="26628" y="268463"/>
                  </a:lnTo>
                  <a:lnTo>
                    <a:pt x="33796" y="273280"/>
                  </a:lnTo>
                  <a:lnTo>
                    <a:pt x="61554" y="280061"/>
                  </a:lnTo>
                  <a:lnTo>
                    <a:pt x="93201" y="277653"/>
                  </a:lnTo>
                  <a:lnTo>
                    <a:pt x="121582" y="266666"/>
                  </a:lnTo>
                  <a:lnTo>
                    <a:pt x="124836" y="262837"/>
                  </a:lnTo>
                  <a:lnTo>
                    <a:pt x="124232" y="259360"/>
                  </a:lnTo>
                  <a:lnTo>
                    <a:pt x="121055" y="256117"/>
                  </a:lnTo>
                  <a:lnTo>
                    <a:pt x="115239" y="255805"/>
                  </a:lnTo>
                  <a:lnTo>
                    <a:pt x="98914" y="260388"/>
                  </a:lnTo>
                  <a:lnTo>
                    <a:pt x="71587" y="278398"/>
                  </a:lnTo>
                  <a:lnTo>
                    <a:pt x="42752" y="305241"/>
                  </a:lnTo>
                  <a:lnTo>
                    <a:pt x="39923" y="312592"/>
                  </a:lnTo>
                  <a:lnTo>
                    <a:pt x="39244" y="330622"/>
                  </a:lnTo>
                  <a:lnTo>
                    <a:pt x="43131" y="336910"/>
                  </a:lnTo>
                  <a:lnTo>
                    <a:pt x="49422" y="341101"/>
                  </a:lnTo>
                  <a:lnTo>
                    <a:pt x="57313" y="343895"/>
                  </a:lnTo>
                  <a:lnTo>
                    <a:pt x="78409" y="339604"/>
                  </a:lnTo>
                  <a:lnTo>
                    <a:pt x="108879" y="324059"/>
                  </a:lnTo>
                  <a:lnTo>
                    <a:pt x="147390" y="290080"/>
                  </a:lnTo>
                  <a:lnTo>
                    <a:pt x="188542" y="240285"/>
                  </a:lnTo>
                  <a:lnTo>
                    <a:pt x="217844" y="178107"/>
                  </a:lnTo>
                  <a:lnTo>
                    <a:pt x="244014" y="124187"/>
                  </a:lnTo>
                  <a:lnTo>
                    <a:pt x="250145" y="103888"/>
                  </a:lnTo>
                  <a:lnTo>
                    <a:pt x="250300" y="100694"/>
                  </a:lnTo>
                  <a:lnTo>
                    <a:pt x="248555" y="102263"/>
                  </a:lnTo>
                  <a:lnTo>
                    <a:pt x="242609" y="113868"/>
                  </a:lnTo>
                  <a:lnTo>
                    <a:pt x="233724" y="151452"/>
                  </a:lnTo>
                  <a:lnTo>
                    <a:pt x="231528" y="212116"/>
                  </a:lnTo>
                  <a:lnTo>
                    <a:pt x="233727" y="266534"/>
                  </a:lnTo>
                  <a:lnTo>
                    <a:pt x="238373" y="326216"/>
                  </a:lnTo>
                  <a:lnTo>
                    <a:pt x="251653" y="382932"/>
                  </a:lnTo>
                  <a:lnTo>
                    <a:pt x="264480" y="4243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7255954" y="2080262"/>
              <a:ext cx="374448" cy="141459"/>
            </a:xfrm>
            <a:custGeom>
              <a:avLst/>
              <a:gdLst/>
              <a:ahLst/>
              <a:cxnLst/>
              <a:rect l="0" t="0" r="0" b="0"/>
              <a:pathLst>
                <a:path w="374448" h="141459">
                  <a:moveTo>
                    <a:pt x="0" y="0"/>
                  </a:moveTo>
                  <a:lnTo>
                    <a:pt x="54942" y="15118"/>
                  </a:lnTo>
                  <a:lnTo>
                    <a:pt x="107144" y="34079"/>
                  </a:lnTo>
                  <a:lnTo>
                    <a:pt x="165704" y="51213"/>
                  </a:lnTo>
                  <a:lnTo>
                    <a:pt x="218603" y="69220"/>
                  </a:lnTo>
                  <a:lnTo>
                    <a:pt x="276935" y="90020"/>
                  </a:lnTo>
                  <a:lnTo>
                    <a:pt x="332317" y="122153"/>
                  </a:lnTo>
                  <a:lnTo>
                    <a:pt x="374447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6731728" y="1672531"/>
              <a:ext cx="420313" cy="1514431"/>
            </a:xfrm>
            <a:custGeom>
              <a:avLst/>
              <a:gdLst/>
              <a:ahLst/>
              <a:cxnLst/>
              <a:rect l="0" t="0" r="0" b="0"/>
              <a:pathLst>
                <a:path w="420313" h="1514431">
                  <a:moveTo>
                    <a:pt x="224668" y="0"/>
                  </a:moveTo>
                  <a:lnTo>
                    <a:pt x="271581" y="11517"/>
                  </a:lnTo>
                  <a:lnTo>
                    <a:pt x="288973" y="21761"/>
                  </a:lnTo>
                  <a:lnTo>
                    <a:pt x="341598" y="80120"/>
                  </a:lnTo>
                  <a:lnTo>
                    <a:pt x="370116" y="135813"/>
                  </a:lnTo>
                  <a:lnTo>
                    <a:pt x="387854" y="183856"/>
                  </a:lnTo>
                  <a:lnTo>
                    <a:pt x="400403" y="237641"/>
                  </a:lnTo>
                  <a:lnTo>
                    <a:pt x="409978" y="294567"/>
                  </a:lnTo>
                  <a:lnTo>
                    <a:pt x="414253" y="352422"/>
                  </a:lnTo>
                  <a:lnTo>
                    <a:pt x="415519" y="410553"/>
                  </a:lnTo>
                  <a:lnTo>
                    <a:pt x="420312" y="473184"/>
                  </a:lnTo>
                  <a:lnTo>
                    <a:pt x="418753" y="534168"/>
                  </a:lnTo>
                  <a:lnTo>
                    <a:pt x="412435" y="593226"/>
                  </a:lnTo>
                  <a:lnTo>
                    <a:pt x="404708" y="651714"/>
                  </a:lnTo>
                  <a:lnTo>
                    <a:pt x="392145" y="710032"/>
                  </a:lnTo>
                  <a:lnTo>
                    <a:pt x="381129" y="768301"/>
                  </a:lnTo>
                  <a:lnTo>
                    <a:pt x="363175" y="826554"/>
                  </a:lnTo>
                  <a:lnTo>
                    <a:pt x="340289" y="884804"/>
                  </a:lnTo>
                  <a:lnTo>
                    <a:pt x="315941" y="947469"/>
                  </a:lnTo>
                  <a:lnTo>
                    <a:pt x="291160" y="1008463"/>
                  </a:lnTo>
                  <a:lnTo>
                    <a:pt x="261833" y="1067525"/>
                  </a:lnTo>
                  <a:lnTo>
                    <a:pt x="229722" y="1130431"/>
                  </a:lnTo>
                  <a:lnTo>
                    <a:pt x="192367" y="1191497"/>
                  </a:lnTo>
                  <a:lnTo>
                    <a:pt x="156439" y="1254996"/>
                  </a:lnTo>
                  <a:lnTo>
                    <a:pt x="117955" y="1316238"/>
                  </a:lnTo>
                  <a:lnTo>
                    <a:pt x="81691" y="1375373"/>
                  </a:lnTo>
                  <a:lnTo>
                    <a:pt x="47524" y="1433883"/>
                  </a:lnTo>
                  <a:lnTo>
                    <a:pt x="12263" y="1493726"/>
                  </a:lnTo>
                  <a:lnTo>
                    <a:pt x="0" y="151443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7855069" y="2107349"/>
            <a:ext cx="1575072" cy="647782"/>
            <a:chOff x="7855069" y="2107349"/>
            <a:chExt cx="1575072" cy="647782"/>
          </a:xfrm>
        </p:grpSpPr>
        <p:sp>
          <p:nvSpPr>
            <p:cNvPr id="162" name="Freeform 161"/>
            <p:cNvSpPr/>
            <p:nvPr/>
          </p:nvSpPr>
          <p:spPr>
            <a:xfrm>
              <a:off x="7855069" y="2107349"/>
              <a:ext cx="133053" cy="444944"/>
            </a:xfrm>
            <a:custGeom>
              <a:avLst/>
              <a:gdLst/>
              <a:ahLst/>
              <a:cxnLst/>
              <a:rect l="0" t="0" r="0" b="0"/>
              <a:pathLst>
                <a:path w="133053" h="444944">
                  <a:moveTo>
                    <a:pt x="0" y="147655"/>
                  </a:moveTo>
                  <a:lnTo>
                    <a:pt x="39121" y="84558"/>
                  </a:lnTo>
                  <a:lnTo>
                    <a:pt x="83222" y="24926"/>
                  </a:lnTo>
                  <a:lnTo>
                    <a:pt x="105403" y="1062"/>
                  </a:lnTo>
                  <a:lnTo>
                    <a:pt x="110949" y="0"/>
                  </a:lnTo>
                  <a:lnTo>
                    <a:pt x="116496" y="2066"/>
                  </a:lnTo>
                  <a:lnTo>
                    <a:pt x="122043" y="6217"/>
                  </a:lnTo>
                  <a:lnTo>
                    <a:pt x="128207" y="23156"/>
                  </a:lnTo>
                  <a:lnTo>
                    <a:pt x="132488" y="78355"/>
                  </a:lnTo>
                  <a:lnTo>
                    <a:pt x="133052" y="133792"/>
                  </a:lnTo>
                  <a:lnTo>
                    <a:pt x="132196" y="195322"/>
                  </a:lnTo>
                  <a:lnTo>
                    <a:pt x="125970" y="257574"/>
                  </a:lnTo>
                  <a:lnTo>
                    <a:pt x="124120" y="313291"/>
                  </a:lnTo>
                  <a:lnTo>
                    <a:pt x="110643" y="372448"/>
                  </a:lnTo>
                  <a:lnTo>
                    <a:pt x="97328" y="412036"/>
                  </a:lnTo>
                  <a:lnTo>
                    <a:pt x="77165" y="442422"/>
                  </a:lnTo>
                  <a:lnTo>
                    <a:pt x="71784" y="444943"/>
                  </a:lnTo>
                  <a:lnTo>
                    <a:pt x="66347" y="444775"/>
                  </a:lnTo>
                  <a:lnTo>
                    <a:pt x="60873" y="442814"/>
                  </a:lnTo>
                  <a:lnTo>
                    <a:pt x="57225" y="435959"/>
                  </a:lnTo>
                  <a:lnTo>
                    <a:pt x="53013" y="402581"/>
                  </a:lnTo>
                  <a:lnTo>
                    <a:pt x="58248" y="36400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7963243" y="238814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8029811" y="2342118"/>
              <a:ext cx="127790" cy="212505"/>
            </a:xfrm>
            <a:custGeom>
              <a:avLst/>
              <a:gdLst/>
              <a:ahLst/>
              <a:cxnLst/>
              <a:rect l="0" t="0" r="0" b="0"/>
              <a:pathLst>
                <a:path w="127790" h="212505">
                  <a:moveTo>
                    <a:pt x="0" y="4418"/>
                  </a:moveTo>
                  <a:lnTo>
                    <a:pt x="17670" y="0"/>
                  </a:lnTo>
                  <a:lnTo>
                    <a:pt x="23799" y="1473"/>
                  </a:lnTo>
                  <a:lnTo>
                    <a:pt x="28810" y="5228"/>
                  </a:lnTo>
                  <a:lnTo>
                    <a:pt x="33075" y="10505"/>
                  </a:lnTo>
                  <a:lnTo>
                    <a:pt x="37814" y="26231"/>
                  </a:lnTo>
                  <a:lnTo>
                    <a:pt x="38996" y="44623"/>
                  </a:lnTo>
                  <a:lnTo>
                    <a:pt x="29802" y="87444"/>
                  </a:lnTo>
                  <a:lnTo>
                    <a:pt x="6643" y="144702"/>
                  </a:lnTo>
                  <a:lnTo>
                    <a:pt x="7202" y="147867"/>
                  </a:lnTo>
                  <a:lnTo>
                    <a:pt x="10349" y="147203"/>
                  </a:lnTo>
                  <a:lnTo>
                    <a:pt x="21243" y="138145"/>
                  </a:lnTo>
                  <a:lnTo>
                    <a:pt x="76226" y="82645"/>
                  </a:lnTo>
                  <a:lnTo>
                    <a:pt x="84101" y="79683"/>
                  </a:lnTo>
                  <a:lnTo>
                    <a:pt x="100249" y="78858"/>
                  </a:lnTo>
                  <a:lnTo>
                    <a:pt x="106589" y="81781"/>
                  </a:lnTo>
                  <a:lnTo>
                    <a:pt x="116099" y="92426"/>
                  </a:lnTo>
                  <a:lnTo>
                    <a:pt x="126651" y="122848"/>
                  </a:lnTo>
                  <a:lnTo>
                    <a:pt x="127789" y="143037"/>
                  </a:lnTo>
                  <a:lnTo>
                    <a:pt x="116026" y="198018"/>
                  </a:lnTo>
                  <a:lnTo>
                    <a:pt x="112588" y="212504"/>
                  </a:lnTo>
                  <a:lnTo>
                    <a:pt x="112966" y="212484"/>
                  </a:lnTo>
                  <a:lnTo>
                    <a:pt x="114927" y="205990"/>
                  </a:lnTo>
                  <a:lnTo>
                    <a:pt x="116496" y="18748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8233252" y="2388141"/>
              <a:ext cx="110400" cy="208027"/>
            </a:xfrm>
            <a:custGeom>
              <a:avLst/>
              <a:gdLst/>
              <a:ahLst/>
              <a:cxnLst/>
              <a:rect l="0" t="0" r="0" b="0"/>
              <a:pathLst>
                <a:path w="110400" h="208027">
                  <a:moveTo>
                    <a:pt x="4585" y="0"/>
                  </a:moveTo>
                  <a:lnTo>
                    <a:pt x="10304" y="21778"/>
                  </a:lnTo>
                  <a:lnTo>
                    <a:pt x="8147" y="81844"/>
                  </a:lnTo>
                  <a:lnTo>
                    <a:pt x="2589" y="138447"/>
                  </a:lnTo>
                  <a:lnTo>
                    <a:pt x="0" y="150290"/>
                  </a:lnTo>
                  <a:lnTo>
                    <a:pt x="20352" y="90442"/>
                  </a:lnTo>
                  <a:lnTo>
                    <a:pt x="40076" y="60390"/>
                  </a:lnTo>
                  <a:lnTo>
                    <a:pt x="48587" y="55053"/>
                  </a:lnTo>
                  <a:lnTo>
                    <a:pt x="67904" y="51588"/>
                  </a:lnTo>
                  <a:lnTo>
                    <a:pt x="76384" y="53808"/>
                  </a:lnTo>
                  <a:lnTo>
                    <a:pt x="90737" y="63671"/>
                  </a:lnTo>
                  <a:lnTo>
                    <a:pt x="104796" y="84817"/>
                  </a:lnTo>
                  <a:lnTo>
                    <a:pt x="110399" y="121902"/>
                  </a:lnTo>
                  <a:lnTo>
                    <a:pt x="105863" y="183969"/>
                  </a:lnTo>
                  <a:lnTo>
                    <a:pt x="104438" y="208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8389541" y="2446388"/>
              <a:ext cx="94669" cy="147741"/>
            </a:xfrm>
            <a:custGeom>
              <a:avLst/>
              <a:gdLst/>
              <a:ahLst/>
              <a:cxnLst/>
              <a:rect l="0" t="0" r="0" b="0"/>
              <a:pathLst>
                <a:path w="94669" h="147741">
                  <a:moveTo>
                    <a:pt x="14718" y="0"/>
                  </a:moveTo>
                  <a:lnTo>
                    <a:pt x="3137" y="62326"/>
                  </a:lnTo>
                  <a:lnTo>
                    <a:pt x="0" y="117129"/>
                  </a:lnTo>
                  <a:lnTo>
                    <a:pt x="2937" y="138042"/>
                  </a:lnTo>
                  <a:lnTo>
                    <a:pt x="6864" y="143803"/>
                  </a:lnTo>
                  <a:lnTo>
                    <a:pt x="12256" y="146720"/>
                  </a:lnTo>
                  <a:lnTo>
                    <a:pt x="18624" y="147740"/>
                  </a:lnTo>
                  <a:lnTo>
                    <a:pt x="45255" y="140340"/>
                  </a:lnTo>
                  <a:lnTo>
                    <a:pt x="60958" y="128942"/>
                  </a:lnTo>
                  <a:lnTo>
                    <a:pt x="74101" y="112781"/>
                  </a:lnTo>
                  <a:lnTo>
                    <a:pt x="90047" y="78618"/>
                  </a:lnTo>
                  <a:lnTo>
                    <a:pt x="94668" y="44662"/>
                  </a:lnTo>
                  <a:lnTo>
                    <a:pt x="92473" y="22315"/>
                  </a:lnTo>
                  <a:lnTo>
                    <a:pt x="88744" y="13952"/>
                  </a:lnTo>
                  <a:lnTo>
                    <a:pt x="77203" y="2195"/>
                  </a:lnTo>
                  <a:lnTo>
                    <a:pt x="70243" y="539"/>
                  </a:lnTo>
                  <a:lnTo>
                    <a:pt x="55113" y="3630"/>
                  </a:lnTo>
                  <a:lnTo>
                    <a:pt x="31002" y="24601"/>
                  </a:lnTo>
                  <a:lnTo>
                    <a:pt x="15126" y="49819"/>
                  </a:lnTo>
                  <a:lnTo>
                    <a:pt x="14989" y="57251"/>
                  </a:lnTo>
                  <a:lnTo>
                    <a:pt x="17673" y="64055"/>
                  </a:lnTo>
                  <a:lnTo>
                    <a:pt x="22235" y="70441"/>
                  </a:lnTo>
                  <a:lnTo>
                    <a:pt x="27126" y="73773"/>
                  </a:lnTo>
                  <a:lnTo>
                    <a:pt x="32236" y="75070"/>
                  </a:lnTo>
                  <a:lnTo>
                    <a:pt x="48002" y="748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8621765" y="2238710"/>
              <a:ext cx="183678" cy="393596"/>
            </a:xfrm>
            <a:custGeom>
              <a:avLst/>
              <a:gdLst/>
              <a:ahLst/>
              <a:cxnLst/>
              <a:rect l="0" t="0" r="0" b="0"/>
              <a:pathLst>
                <a:path w="183678" h="393596">
                  <a:moveTo>
                    <a:pt x="15483" y="74541"/>
                  </a:moveTo>
                  <a:lnTo>
                    <a:pt x="14558" y="135012"/>
                  </a:lnTo>
                  <a:lnTo>
                    <a:pt x="9764" y="186559"/>
                  </a:lnTo>
                  <a:lnTo>
                    <a:pt x="7676" y="243913"/>
                  </a:lnTo>
                  <a:lnTo>
                    <a:pt x="2847" y="299279"/>
                  </a:lnTo>
                  <a:lnTo>
                    <a:pt x="1511" y="302954"/>
                  </a:lnTo>
                  <a:lnTo>
                    <a:pt x="621" y="300781"/>
                  </a:lnTo>
                  <a:lnTo>
                    <a:pt x="0" y="252675"/>
                  </a:lnTo>
                  <a:lnTo>
                    <a:pt x="5473" y="202869"/>
                  </a:lnTo>
                  <a:lnTo>
                    <a:pt x="11245" y="144577"/>
                  </a:lnTo>
                  <a:lnTo>
                    <a:pt x="21289" y="93341"/>
                  </a:lnTo>
                  <a:lnTo>
                    <a:pt x="31277" y="50526"/>
                  </a:lnTo>
                  <a:lnTo>
                    <a:pt x="50982" y="19965"/>
                  </a:lnTo>
                  <a:lnTo>
                    <a:pt x="66394" y="5290"/>
                  </a:lnTo>
                  <a:lnTo>
                    <a:pt x="87420" y="0"/>
                  </a:lnTo>
                  <a:lnTo>
                    <a:pt x="134168" y="4138"/>
                  </a:lnTo>
                  <a:lnTo>
                    <a:pt x="151751" y="11200"/>
                  </a:lnTo>
                  <a:lnTo>
                    <a:pt x="159028" y="15672"/>
                  </a:lnTo>
                  <a:lnTo>
                    <a:pt x="162955" y="21426"/>
                  </a:lnTo>
                  <a:lnTo>
                    <a:pt x="164853" y="35217"/>
                  </a:lnTo>
                  <a:lnTo>
                    <a:pt x="160149" y="50592"/>
                  </a:lnTo>
                  <a:lnTo>
                    <a:pt x="150970" y="65746"/>
                  </a:lnTo>
                  <a:lnTo>
                    <a:pt x="114549" y="96303"/>
                  </a:lnTo>
                  <a:lnTo>
                    <a:pt x="90140" y="108829"/>
                  </a:lnTo>
                  <a:lnTo>
                    <a:pt x="84670" y="114966"/>
                  </a:lnTo>
                  <a:lnTo>
                    <a:pt x="78592" y="131648"/>
                  </a:lnTo>
                  <a:lnTo>
                    <a:pt x="79746" y="140349"/>
                  </a:lnTo>
                  <a:lnTo>
                    <a:pt x="93696" y="164923"/>
                  </a:lnTo>
                  <a:lnTo>
                    <a:pt x="143087" y="227145"/>
                  </a:lnTo>
                  <a:lnTo>
                    <a:pt x="175434" y="275419"/>
                  </a:lnTo>
                  <a:lnTo>
                    <a:pt x="183034" y="295416"/>
                  </a:lnTo>
                  <a:lnTo>
                    <a:pt x="183677" y="331884"/>
                  </a:lnTo>
                  <a:lnTo>
                    <a:pt x="175295" y="353488"/>
                  </a:lnTo>
                  <a:lnTo>
                    <a:pt x="162325" y="370486"/>
                  </a:lnTo>
                  <a:lnTo>
                    <a:pt x="147314" y="381123"/>
                  </a:lnTo>
                  <a:lnTo>
                    <a:pt x="118853" y="392309"/>
                  </a:lnTo>
                  <a:lnTo>
                    <a:pt x="100256" y="393595"/>
                  </a:lnTo>
                  <a:lnTo>
                    <a:pt x="91414" y="392644"/>
                  </a:lnTo>
                  <a:lnTo>
                    <a:pt x="84595" y="389236"/>
                  </a:lnTo>
                  <a:lnTo>
                    <a:pt x="74552" y="378053"/>
                  </a:lnTo>
                  <a:lnTo>
                    <a:pt x="74404" y="356441"/>
                  </a:lnTo>
                  <a:lnTo>
                    <a:pt x="87966" y="299657"/>
                  </a:lnTo>
                  <a:lnTo>
                    <a:pt x="90372" y="2908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8848536" y="2404783"/>
              <a:ext cx="170839" cy="263583"/>
            </a:xfrm>
            <a:custGeom>
              <a:avLst/>
              <a:gdLst/>
              <a:ahLst/>
              <a:cxnLst/>
              <a:rect l="0" t="0" r="0" b="0"/>
              <a:pathLst>
                <a:path w="170839" h="263583">
                  <a:moveTo>
                    <a:pt x="63307" y="49926"/>
                  </a:moveTo>
                  <a:lnTo>
                    <a:pt x="24187" y="93464"/>
                  </a:lnTo>
                  <a:lnTo>
                    <a:pt x="7747" y="125902"/>
                  </a:lnTo>
                  <a:lnTo>
                    <a:pt x="0" y="164791"/>
                  </a:lnTo>
                  <a:lnTo>
                    <a:pt x="2122" y="205591"/>
                  </a:lnTo>
                  <a:lnTo>
                    <a:pt x="11150" y="228209"/>
                  </a:lnTo>
                  <a:lnTo>
                    <a:pt x="17441" y="238124"/>
                  </a:lnTo>
                  <a:lnTo>
                    <a:pt x="36759" y="254071"/>
                  </a:lnTo>
                  <a:lnTo>
                    <a:pt x="48381" y="260912"/>
                  </a:lnTo>
                  <a:lnTo>
                    <a:pt x="73624" y="263582"/>
                  </a:lnTo>
                  <a:lnTo>
                    <a:pt x="97478" y="258606"/>
                  </a:lnTo>
                  <a:lnTo>
                    <a:pt x="114244" y="250230"/>
                  </a:lnTo>
                  <a:lnTo>
                    <a:pt x="140073" y="223143"/>
                  </a:lnTo>
                  <a:lnTo>
                    <a:pt x="156422" y="198329"/>
                  </a:lnTo>
                  <a:lnTo>
                    <a:pt x="166608" y="167965"/>
                  </a:lnTo>
                  <a:lnTo>
                    <a:pt x="170838" y="113559"/>
                  </a:lnTo>
                  <a:lnTo>
                    <a:pt x="166873" y="71554"/>
                  </a:lnTo>
                  <a:lnTo>
                    <a:pt x="157414" y="47519"/>
                  </a:lnTo>
                  <a:lnTo>
                    <a:pt x="143963" y="29441"/>
                  </a:lnTo>
                  <a:lnTo>
                    <a:pt x="128740" y="18324"/>
                  </a:lnTo>
                  <a:lnTo>
                    <a:pt x="107798" y="15232"/>
                  </a:lnTo>
                  <a:lnTo>
                    <a:pt x="90477" y="15091"/>
                  </a:lnTo>
                  <a:lnTo>
                    <a:pt x="89742" y="13759"/>
                  </a:lnTo>
                  <a:lnTo>
                    <a:pt x="11323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8900895" y="2313251"/>
              <a:ext cx="144086" cy="345351"/>
            </a:xfrm>
            <a:custGeom>
              <a:avLst/>
              <a:gdLst/>
              <a:ahLst/>
              <a:cxnLst/>
              <a:rect l="0" t="0" r="0" b="0"/>
              <a:pathLst>
                <a:path w="144086" h="345351">
                  <a:moveTo>
                    <a:pt x="144085" y="0"/>
                  </a:moveTo>
                  <a:lnTo>
                    <a:pt x="117360" y="63098"/>
                  </a:lnTo>
                  <a:lnTo>
                    <a:pt x="91096" y="119234"/>
                  </a:lnTo>
                  <a:lnTo>
                    <a:pt x="64686" y="172510"/>
                  </a:lnTo>
                  <a:lnTo>
                    <a:pt x="41664" y="227549"/>
                  </a:lnTo>
                  <a:lnTo>
                    <a:pt x="18166" y="287964"/>
                  </a:lnTo>
                  <a:lnTo>
                    <a:pt x="0" y="340876"/>
                  </a:lnTo>
                  <a:lnTo>
                    <a:pt x="876" y="344670"/>
                  </a:lnTo>
                  <a:lnTo>
                    <a:pt x="4233" y="345350"/>
                  </a:lnTo>
                  <a:lnTo>
                    <a:pt x="9245" y="343955"/>
                  </a:lnTo>
                  <a:lnTo>
                    <a:pt x="19745" y="335008"/>
                  </a:lnTo>
                  <a:lnTo>
                    <a:pt x="35911" y="3162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9071439" y="2479672"/>
              <a:ext cx="223173" cy="159183"/>
            </a:xfrm>
            <a:custGeom>
              <a:avLst/>
              <a:gdLst/>
              <a:ahLst/>
              <a:cxnLst/>
              <a:rect l="0" t="0" r="0" b="0"/>
              <a:pathLst>
                <a:path w="223173" h="159183">
                  <a:moveTo>
                    <a:pt x="40109" y="0"/>
                  </a:moveTo>
                  <a:lnTo>
                    <a:pt x="35692" y="57909"/>
                  </a:lnTo>
                  <a:lnTo>
                    <a:pt x="20784" y="111965"/>
                  </a:lnTo>
                  <a:lnTo>
                    <a:pt x="0" y="159182"/>
                  </a:lnTo>
                  <a:lnTo>
                    <a:pt x="2275" y="158821"/>
                  </a:lnTo>
                  <a:lnTo>
                    <a:pt x="11275" y="151024"/>
                  </a:lnTo>
                  <a:lnTo>
                    <a:pt x="25813" y="131041"/>
                  </a:lnTo>
                  <a:lnTo>
                    <a:pt x="44408" y="99439"/>
                  </a:lnTo>
                  <a:lnTo>
                    <a:pt x="86292" y="52356"/>
                  </a:lnTo>
                  <a:lnTo>
                    <a:pt x="122580" y="32634"/>
                  </a:lnTo>
                  <a:lnTo>
                    <a:pt x="142098" y="30838"/>
                  </a:lnTo>
                  <a:lnTo>
                    <a:pt x="163100" y="34046"/>
                  </a:lnTo>
                  <a:lnTo>
                    <a:pt x="223172" y="499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9294611" y="2490307"/>
              <a:ext cx="135530" cy="264824"/>
            </a:xfrm>
            <a:custGeom>
              <a:avLst/>
              <a:gdLst/>
              <a:ahLst/>
              <a:cxnLst/>
              <a:rect l="0" t="0" r="0" b="0"/>
              <a:pathLst>
                <a:path w="135530" h="264824">
                  <a:moveTo>
                    <a:pt x="116494" y="14328"/>
                  </a:moveTo>
                  <a:lnTo>
                    <a:pt x="103242" y="5494"/>
                  </a:lnTo>
                  <a:lnTo>
                    <a:pt x="77332" y="0"/>
                  </a:lnTo>
                  <a:lnTo>
                    <a:pt x="69121" y="2927"/>
                  </a:lnTo>
                  <a:lnTo>
                    <a:pt x="55067" y="16041"/>
                  </a:lnTo>
                  <a:lnTo>
                    <a:pt x="52429" y="25641"/>
                  </a:lnTo>
                  <a:lnTo>
                    <a:pt x="56626" y="59388"/>
                  </a:lnTo>
                  <a:lnTo>
                    <a:pt x="69261" y="96578"/>
                  </a:lnTo>
                  <a:lnTo>
                    <a:pt x="101140" y="155730"/>
                  </a:lnTo>
                  <a:lnTo>
                    <a:pt x="132565" y="214546"/>
                  </a:lnTo>
                  <a:lnTo>
                    <a:pt x="135529" y="222696"/>
                  </a:lnTo>
                  <a:lnTo>
                    <a:pt x="134732" y="230903"/>
                  </a:lnTo>
                  <a:lnTo>
                    <a:pt x="126449" y="247419"/>
                  </a:lnTo>
                  <a:lnTo>
                    <a:pt x="108591" y="259074"/>
                  </a:lnTo>
                  <a:lnTo>
                    <a:pt x="97357" y="263476"/>
                  </a:lnTo>
                  <a:lnTo>
                    <a:pt x="37448" y="264823"/>
                  </a:lnTo>
                  <a:lnTo>
                    <a:pt x="0" y="26396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73" name="Freeform 172"/>
          <p:cNvSpPr/>
          <p:nvPr/>
        </p:nvSpPr>
        <p:spPr>
          <a:xfrm>
            <a:off x="7272596" y="3107952"/>
            <a:ext cx="341164" cy="12442"/>
          </a:xfrm>
          <a:custGeom>
            <a:avLst/>
            <a:gdLst/>
            <a:ahLst/>
            <a:cxnLst/>
            <a:rect l="0" t="0" r="0" b="0"/>
            <a:pathLst>
              <a:path w="341164" h="12442">
                <a:moveTo>
                  <a:pt x="0" y="4120"/>
                </a:moveTo>
                <a:lnTo>
                  <a:pt x="51845" y="1655"/>
                </a:lnTo>
                <a:lnTo>
                  <a:pt x="89635" y="0"/>
                </a:lnTo>
                <a:lnTo>
                  <a:pt x="139953" y="3306"/>
                </a:lnTo>
                <a:lnTo>
                  <a:pt x="195333" y="3959"/>
                </a:lnTo>
                <a:lnTo>
                  <a:pt x="253801" y="4088"/>
                </a:lnTo>
                <a:lnTo>
                  <a:pt x="315105" y="10703"/>
                </a:lnTo>
                <a:lnTo>
                  <a:pt x="341163" y="12441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14" name="Group 213"/>
          <p:cNvGrpSpPr/>
          <p:nvPr/>
        </p:nvGrpSpPr>
        <p:grpSpPr>
          <a:xfrm>
            <a:off x="7364128" y="3043595"/>
            <a:ext cx="2617472" cy="2767990"/>
            <a:chOff x="7364128" y="3043595"/>
            <a:chExt cx="2617472" cy="2767990"/>
          </a:xfrm>
        </p:grpSpPr>
        <p:sp>
          <p:nvSpPr>
            <p:cNvPr id="174" name="Freeform 173"/>
            <p:cNvSpPr/>
            <p:nvPr/>
          </p:nvSpPr>
          <p:spPr>
            <a:xfrm>
              <a:off x="7730254" y="3043595"/>
              <a:ext cx="357806" cy="392999"/>
            </a:xfrm>
            <a:custGeom>
              <a:avLst/>
              <a:gdLst/>
              <a:ahLst/>
              <a:cxnLst/>
              <a:rect l="0" t="0" r="0" b="0"/>
              <a:pathLst>
                <a:path w="357806" h="392999">
                  <a:moveTo>
                    <a:pt x="0" y="392998"/>
                  </a:moveTo>
                  <a:lnTo>
                    <a:pt x="30442" y="385430"/>
                  </a:lnTo>
                  <a:lnTo>
                    <a:pt x="44657" y="376999"/>
                  </a:lnTo>
                  <a:lnTo>
                    <a:pt x="93899" y="321929"/>
                  </a:lnTo>
                  <a:lnTo>
                    <a:pt x="132613" y="263587"/>
                  </a:lnTo>
                  <a:lnTo>
                    <a:pt x="166375" y="200206"/>
                  </a:lnTo>
                  <a:lnTo>
                    <a:pt x="194151" y="145955"/>
                  </a:lnTo>
                  <a:lnTo>
                    <a:pt x="227441" y="87123"/>
                  </a:lnTo>
                  <a:lnTo>
                    <a:pt x="247166" y="58634"/>
                  </a:lnTo>
                  <a:lnTo>
                    <a:pt x="276067" y="1819"/>
                  </a:lnTo>
                  <a:lnTo>
                    <a:pt x="279274" y="0"/>
                  </a:lnTo>
                  <a:lnTo>
                    <a:pt x="282338" y="2485"/>
                  </a:lnTo>
                  <a:lnTo>
                    <a:pt x="285303" y="7841"/>
                  </a:lnTo>
                  <a:lnTo>
                    <a:pt x="286134" y="23653"/>
                  </a:lnTo>
                  <a:lnTo>
                    <a:pt x="276697" y="85209"/>
                  </a:lnTo>
                  <a:lnTo>
                    <a:pt x="266386" y="148362"/>
                  </a:lnTo>
                  <a:lnTo>
                    <a:pt x="253096" y="204095"/>
                  </a:lnTo>
                  <a:lnTo>
                    <a:pt x="250315" y="257064"/>
                  </a:lnTo>
                  <a:lnTo>
                    <a:pt x="250087" y="269091"/>
                  </a:lnTo>
                  <a:lnTo>
                    <a:pt x="252709" y="276185"/>
                  </a:lnTo>
                  <a:lnTo>
                    <a:pt x="257231" y="279989"/>
                  </a:lnTo>
                  <a:lnTo>
                    <a:pt x="263019" y="281601"/>
                  </a:lnTo>
                  <a:lnTo>
                    <a:pt x="269651" y="278053"/>
                  </a:lnTo>
                  <a:lnTo>
                    <a:pt x="300225" y="239142"/>
                  </a:lnTo>
                  <a:lnTo>
                    <a:pt x="327964" y="185702"/>
                  </a:lnTo>
                  <a:lnTo>
                    <a:pt x="343212" y="147894"/>
                  </a:lnTo>
                  <a:lnTo>
                    <a:pt x="348076" y="140837"/>
                  </a:lnTo>
                  <a:lnTo>
                    <a:pt x="351319" y="139831"/>
                  </a:lnTo>
                  <a:lnTo>
                    <a:pt x="353481" y="142859"/>
                  </a:lnTo>
                  <a:lnTo>
                    <a:pt x="354922" y="148575"/>
                  </a:lnTo>
                  <a:lnTo>
                    <a:pt x="348374" y="201295"/>
                  </a:lnTo>
                  <a:lnTo>
                    <a:pt x="335210" y="261568"/>
                  </a:lnTo>
                  <a:lnTo>
                    <a:pt x="323999" y="324924"/>
                  </a:lnTo>
                  <a:lnTo>
                    <a:pt x="320976" y="362658"/>
                  </a:lnTo>
                  <a:lnTo>
                    <a:pt x="322158" y="372771"/>
                  </a:lnTo>
                  <a:lnTo>
                    <a:pt x="325719" y="377664"/>
                  </a:lnTo>
                  <a:lnTo>
                    <a:pt x="330867" y="379077"/>
                  </a:lnTo>
                  <a:lnTo>
                    <a:pt x="342134" y="376641"/>
                  </a:lnTo>
                  <a:lnTo>
                    <a:pt x="357805" y="36803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8123448" y="3278493"/>
              <a:ext cx="102652" cy="149420"/>
            </a:xfrm>
            <a:custGeom>
              <a:avLst/>
              <a:gdLst/>
              <a:ahLst/>
              <a:cxnLst/>
              <a:rect l="0" t="0" r="0" b="0"/>
              <a:pathLst>
                <a:path w="102652" h="149420">
                  <a:moveTo>
                    <a:pt x="56143" y="0"/>
                  </a:moveTo>
                  <a:lnTo>
                    <a:pt x="27757" y="31160"/>
                  </a:lnTo>
                  <a:lnTo>
                    <a:pt x="5000" y="85887"/>
                  </a:lnTo>
                  <a:lnTo>
                    <a:pt x="0" y="119240"/>
                  </a:lnTo>
                  <a:lnTo>
                    <a:pt x="2072" y="128495"/>
                  </a:lnTo>
                  <a:lnTo>
                    <a:pt x="11771" y="143709"/>
                  </a:lnTo>
                  <a:lnTo>
                    <a:pt x="18240" y="147582"/>
                  </a:lnTo>
                  <a:lnTo>
                    <a:pt x="32825" y="149419"/>
                  </a:lnTo>
                  <a:lnTo>
                    <a:pt x="48552" y="142222"/>
                  </a:lnTo>
                  <a:lnTo>
                    <a:pt x="63864" y="128854"/>
                  </a:lnTo>
                  <a:lnTo>
                    <a:pt x="94530" y="79507"/>
                  </a:lnTo>
                  <a:lnTo>
                    <a:pt x="102651" y="46877"/>
                  </a:lnTo>
                  <a:lnTo>
                    <a:pt x="100092" y="39573"/>
                  </a:lnTo>
                  <a:lnTo>
                    <a:pt x="94688" y="34703"/>
                  </a:lnTo>
                  <a:lnTo>
                    <a:pt x="81595" y="30217"/>
                  </a:lnTo>
                  <a:lnTo>
                    <a:pt x="64464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8292648" y="3095430"/>
              <a:ext cx="88113" cy="329679"/>
            </a:xfrm>
            <a:custGeom>
              <a:avLst/>
              <a:gdLst/>
              <a:ahLst/>
              <a:cxnLst/>
              <a:rect l="0" t="0" r="0" b="0"/>
              <a:pathLst>
                <a:path w="88113" h="329679">
                  <a:moveTo>
                    <a:pt x="36721" y="0"/>
                  </a:moveTo>
                  <a:lnTo>
                    <a:pt x="25140" y="55162"/>
                  </a:lnTo>
                  <a:lnTo>
                    <a:pt x="18280" y="113257"/>
                  </a:lnTo>
                  <a:lnTo>
                    <a:pt x="3279" y="173533"/>
                  </a:lnTo>
                  <a:lnTo>
                    <a:pt x="0" y="211058"/>
                  </a:lnTo>
                  <a:lnTo>
                    <a:pt x="1146" y="221142"/>
                  </a:lnTo>
                  <a:lnTo>
                    <a:pt x="4683" y="226016"/>
                  </a:lnTo>
                  <a:lnTo>
                    <a:pt x="9815" y="227416"/>
                  </a:lnTo>
                  <a:lnTo>
                    <a:pt x="22914" y="224040"/>
                  </a:lnTo>
                  <a:lnTo>
                    <a:pt x="46807" y="213593"/>
                  </a:lnTo>
                  <a:lnTo>
                    <a:pt x="66475" y="210500"/>
                  </a:lnTo>
                  <a:lnTo>
                    <a:pt x="74123" y="213374"/>
                  </a:lnTo>
                  <a:lnTo>
                    <a:pt x="80147" y="218988"/>
                  </a:lnTo>
                  <a:lnTo>
                    <a:pt x="85088" y="226429"/>
                  </a:lnTo>
                  <a:lnTo>
                    <a:pt x="88112" y="242093"/>
                  </a:lnTo>
                  <a:lnTo>
                    <a:pt x="85449" y="259225"/>
                  </a:lnTo>
                  <a:lnTo>
                    <a:pt x="63570" y="306768"/>
                  </a:lnTo>
                  <a:lnTo>
                    <a:pt x="47553" y="328096"/>
                  </a:lnTo>
                  <a:lnTo>
                    <a:pt x="42093" y="329678"/>
                  </a:lnTo>
                  <a:lnTo>
                    <a:pt x="36604" y="327959"/>
                  </a:lnTo>
                  <a:lnTo>
                    <a:pt x="31096" y="324039"/>
                  </a:lnTo>
                  <a:lnTo>
                    <a:pt x="28348" y="315878"/>
                  </a:lnTo>
                  <a:lnTo>
                    <a:pt x="27761" y="292019"/>
                  </a:lnTo>
                  <a:lnTo>
                    <a:pt x="37046" y="256232"/>
                  </a:lnTo>
                  <a:lnTo>
                    <a:pt x="61685" y="208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8425428" y="3101075"/>
              <a:ext cx="203500" cy="385445"/>
            </a:xfrm>
            <a:custGeom>
              <a:avLst/>
              <a:gdLst/>
              <a:ahLst/>
              <a:cxnLst/>
              <a:rect l="0" t="0" r="0" b="0"/>
              <a:pathLst>
                <a:path w="203500" h="385445">
                  <a:moveTo>
                    <a:pt x="20436" y="177418"/>
                  </a:moveTo>
                  <a:lnTo>
                    <a:pt x="13793" y="239909"/>
                  </a:lnTo>
                  <a:lnTo>
                    <a:pt x="876" y="292097"/>
                  </a:lnTo>
                  <a:lnTo>
                    <a:pt x="0" y="292702"/>
                  </a:lnTo>
                  <a:lnTo>
                    <a:pt x="7529" y="252696"/>
                  </a:lnTo>
                  <a:lnTo>
                    <a:pt x="29613" y="199236"/>
                  </a:lnTo>
                  <a:lnTo>
                    <a:pt x="50888" y="139268"/>
                  </a:lnTo>
                  <a:lnTo>
                    <a:pt x="76268" y="83203"/>
                  </a:lnTo>
                  <a:lnTo>
                    <a:pt x="99573" y="36702"/>
                  </a:lnTo>
                  <a:lnTo>
                    <a:pt x="125031" y="2823"/>
                  </a:lnTo>
                  <a:lnTo>
                    <a:pt x="129923" y="0"/>
                  </a:lnTo>
                  <a:lnTo>
                    <a:pt x="134108" y="892"/>
                  </a:lnTo>
                  <a:lnTo>
                    <a:pt x="137823" y="4260"/>
                  </a:lnTo>
                  <a:lnTo>
                    <a:pt x="139485" y="20330"/>
                  </a:lnTo>
                  <a:lnTo>
                    <a:pt x="136217" y="40108"/>
                  </a:lnTo>
                  <a:lnTo>
                    <a:pt x="109866" y="101118"/>
                  </a:lnTo>
                  <a:lnTo>
                    <a:pt x="84594" y="160693"/>
                  </a:lnTo>
                  <a:lnTo>
                    <a:pt x="79851" y="218767"/>
                  </a:lnTo>
                  <a:lnTo>
                    <a:pt x="80878" y="261580"/>
                  </a:lnTo>
                  <a:lnTo>
                    <a:pt x="87672" y="286323"/>
                  </a:lnTo>
                  <a:lnTo>
                    <a:pt x="99320" y="302251"/>
                  </a:lnTo>
                  <a:lnTo>
                    <a:pt x="106309" y="307793"/>
                  </a:lnTo>
                  <a:lnTo>
                    <a:pt x="126403" y="311484"/>
                  </a:lnTo>
                  <a:lnTo>
                    <a:pt x="148894" y="309119"/>
                  </a:lnTo>
                  <a:lnTo>
                    <a:pt x="176225" y="297391"/>
                  </a:lnTo>
                  <a:lnTo>
                    <a:pt x="190145" y="287446"/>
                  </a:lnTo>
                  <a:lnTo>
                    <a:pt x="192747" y="282205"/>
                  </a:lnTo>
                  <a:lnTo>
                    <a:pt x="192633" y="276862"/>
                  </a:lnTo>
                  <a:lnTo>
                    <a:pt x="190707" y="271451"/>
                  </a:lnTo>
                  <a:lnTo>
                    <a:pt x="186650" y="269693"/>
                  </a:lnTo>
                  <a:lnTo>
                    <a:pt x="174746" y="272670"/>
                  </a:lnTo>
                  <a:lnTo>
                    <a:pt x="148032" y="289160"/>
                  </a:lnTo>
                  <a:lnTo>
                    <a:pt x="134777" y="306285"/>
                  </a:lnTo>
                  <a:lnTo>
                    <a:pt x="127652" y="325299"/>
                  </a:lnTo>
                  <a:lnTo>
                    <a:pt x="127568" y="342996"/>
                  </a:lnTo>
                  <a:lnTo>
                    <a:pt x="131613" y="350673"/>
                  </a:lnTo>
                  <a:lnTo>
                    <a:pt x="145971" y="364135"/>
                  </a:lnTo>
                  <a:lnTo>
                    <a:pt x="203499" y="38544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8753742" y="3194454"/>
              <a:ext cx="299560" cy="292066"/>
            </a:xfrm>
            <a:custGeom>
              <a:avLst/>
              <a:gdLst/>
              <a:ahLst/>
              <a:cxnLst/>
              <a:rect l="0" t="0" r="0" b="0"/>
              <a:pathLst>
                <a:path w="299560" h="292066">
                  <a:moveTo>
                    <a:pt x="0" y="292065"/>
                  </a:moveTo>
                  <a:lnTo>
                    <a:pt x="19005" y="277855"/>
                  </a:lnTo>
                  <a:lnTo>
                    <a:pt x="60690" y="222687"/>
                  </a:lnTo>
                  <a:lnTo>
                    <a:pt x="93532" y="169653"/>
                  </a:lnTo>
                  <a:lnTo>
                    <a:pt x="121941" y="114501"/>
                  </a:lnTo>
                  <a:lnTo>
                    <a:pt x="155318" y="52394"/>
                  </a:lnTo>
                  <a:lnTo>
                    <a:pt x="177028" y="972"/>
                  </a:lnTo>
                  <a:lnTo>
                    <a:pt x="179040" y="0"/>
                  </a:lnTo>
                  <a:lnTo>
                    <a:pt x="181275" y="11247"/>
                  </a:lnTo>
                  <a:lnTo>
                    <a:pt x="176067" y="42848"/>
                  </a:lnTo>
                  <a:lnTo>
                    <a:pt x="161671" y="99964"/>
                  </a:lnTo>
                  <a:lnTo>
                    <a:pt x="161008" y="135397"/>
                  </a:lnTo>
                  <a:lnTo>
                    <a:pt x="167406" y="151860"/>
                  </a:lnTo>
                  <a:lnTo>
                    <a:pt x="181344" y="162875"/>
                  </a:lnTo>
                  <a:lnTo>
                    <a:pt x="190238" y="167107"/>
                  </a:lnTo>
                  <a:lnTo>
                    <a:pt x="209983" y="169343"/>
                  </a:lnTo>
                  <a:lnTo>
                    <a:pt x="229237" y="166331"/>
                  </a:lnTo>
                  <a:lnTo>
                    <a:pt x="243958" y="158829"/>
                  </a:lnTo>
                  <a:lnTo>
                    <a:pt x="274194" y="132302"/>
                  </a:lnTo>
                  <a:lnTo>
                    <a:pt x="289373" y="114057"/>
                  </a:lnTo>
                  <a:lnTo>
                    <a:pt x="289070" y="115146"/>
                  </a:lnTo>
                  <a:lnTo>
                    <a:pt x="284726" y="125601"/>
                  </a:lnTo>
                  <a:lnTo>
                    <a:pt x="271695" y="178521"/>
                  </a:lnTo>
                  <a:lnTo>
                    <a:pt x="267880" y="216098"/>
                  </a:lnTo>
                  <a:lnTo>
                    <a:pt x="271919" y="235496"/>
                  </a:lnTo>
                  <a:lnTo>
                    <a:pt x="275585" y="243258"/>
                  </a:lnTo>
                  <a:lnTo>
                    <a:pt x="279878" y="248432"/>
                  </a:lnTo>
                  <a:lnTo>
                    <a:pt x="299559" y="25878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9100439" y="3352635"/>
              <a:ext cx="252421" cy="160781"/>
            </a:xfrm>
            <a:custGeom>
              <a:avLst/>
              <a:gdLst/>
              <a:ahLst/>
              <a:cxnLst/>
              <a:rect l="0" t="0" r="0" b="0"/>
              <a:pathLst>
                <a:path w="252421" h="160781">
                  <a:moveTo>
                    <a:pt x="36072" y="50674"/>
                  </a:moveTo>
                  <a:lnTo>
                    <a:pt x="4820" y="109056"/>
                  </a:lnTo>
                  <a:lnTo>
                    <a:pt x="1369" y="117333"/>
                  </a:lnTo>
                  <a:lnTo>
                    <a:pt x="0" y="133924"/>
                  </a:lnTo>
                  <a:lnTo>
                    <a:pt x="929" y="142232"/>
                  </a:lnTo>
                  <a:lnTo>
                    <a:pt x="4322" y="148695"/>
                  </a:lnTo>
                  <a:lnTo>
                    <a:pt x="15489" y="158342"/>
                  </a:lnTo>
                  <a:lnTo>
                    <a:pt x="32163" y="160780"/>
                  </a:lnTo>
                  <a:lnTo>
                    <a:pt x="41787" y="160136"/>
                  </a:lnTo>
                  <a:lnTo>
                    <a:pt x="59877" y="152024"/>
                  </a:lnTo>
                  <a:lnTo>
                    <a:pt x="68584" y="145977"/>
                  </a:lnTo>
                  <a:lnTo>
                    <a:pt x="80724" y="129397"/>
                  </a:lnTo>
                  <a:lnTo>
                    <a:pt x="96051" y="84201"/>
                  </a:lnTo>
                  <a:lnTo>
                    <a:pt x="96270" y="44377"/>
                  </a:lnTo>
                  <a:lnTo>
                    <a:pt x="90256" y="24453"/>
                  </a:lnTo>
                  <a:lnTo>
                    <a:pt x="86063" y="16551"/>
                  </a:lnTo>
                  <a:lnTo>
                    <a:pt x="74008" y="5306"/>
                  </a:lnTo>
                  <a:lnTo>
                    <a:pt x="64027" y="0"/>
                  </a:lnTo>
                  <a:lnTo>
                    <a:pt x="63954" y="1173"/>
                  </a:lnTo>
                  <a:lnTo>
                    <a:pt x="65755" y="3805"/>
                  </a:lnTo>
                  <a:lnTo>
                    <a:pt x="124068" y="37146"/>
                  </a:lnTo>
                  <a:lnTo>
                    <a:pt x="145150" y="54473"/>
                  </a:lnTo>
                  <a:lnTo>
                    <a:pt x="157284" y="69005"/>
                  </a:lnTo>
                  <a:lnTo>
                    <a:pt x="161443" y="87174"/>
                  </a:lnTo>
                  <a:lnTo>
                    <a:pt x="158016" y="137081"/>
                  </a:lnTo>
                  <a:lnTo>
                    <a:pt x="161747" y="143412"/>
                  </a:lnTo>
                  <a:lnTo>
                    <a:pt x="167008" y="148557"/>
                  </a:lnTo>
                  <a:lnTo>
                    <a:pt x="173289" y="151063"/>
                  </a:lnTo>
                  <a:lnTo>
                    <a:pt x="187665" y="151381"/>
                  </a:lnTo>
                  <a:lnTo>
                    <a:pt x="211352" y="141945"/>
                  </a:lnTo>
                  <a:lnTo>
                    <a:pt x="252420" y="1172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9366941" y="3301735"/>
              <a:ext cx="557143" cy="560248"/>
            </a:xfrm>
            <a:custGeom>
              <a:avLst/>
              <a:gdLst/>
              <a:ahLst/>
              <a:cxnLst/>
              <a:rect l="0" t="0" r="0" b="0"/>
              <a:pathLst>
                <a:path w="557143" h="560248">
                  <a:moveTo>
                    <a:pt x="110733" y="134858"/>
                  </a:moveTo>
                  <a:lnTo>
                    <a:pt x="101898" y="126023"/>
                  </a:lnTo>
                  <a:lnTo>
                    <a:pt x="96522" y="125270"/>
                  </a:lnTo>
                  <a:lnTo>
                    <a:pt x="83152" y="129364"/>
                  </a:lnTo>
                  <a:lnTo>
                    <a:pt x="47174" y="153702"/>
                  </a:lnTo>
                  <a:lnTo>
                    <a:pt x="26462" y="178965"/>
                  </a:lnTo>
                  <a:lnTo>
                    <a:pt x="1655" y="236901"/>
                  </a:lnTo>
                  <a:lnTo>
                    <a:pt x="0" y="256949"/>
                  </a:lnTo>
                  <a:lnTo>
                    <a:pt x="3271" y="274180"/>
                  </a:lnTo>
                  <a:lnTo>
                    <a:pt x="10888" y="288002"/>
                  </a:lnTo>
                  <a:lnTo>
                    <a:pt x="16433" y="290579"/>
                  </a:lnTo>
                  <a:lnTo>
                    <a:pt x="22903" y="290447"/>
                  </a:lnTo>
                  <a:lnTo>
                    <a:pt x="45261" y="281428"/>
                  </a:lnTo>
                  <a:lnTo>
                    <a:pt x="53217" y="276950"/>
                  </a:lnTo>
                  <a:lnTo>
                    <a:pt x="64522" y="262113"/>
                  </a:lnTo>
                  <a:lnTo>
                    <a:pt x="81015" y="235433"/>
                  </a:lnTo>
                  <a:lnTo>
                    <a:pt x="93826" y="216541"/>
                  </a:lnTo>
                  <a:lnTo>
                    <a:pt x="117158" y="157759"/>
                  </a:lnTo>
                  <a:lnTo>
                    <a:pt x="141668" y="95081"/>
                  </a:lnTo>
                  <a:lnTo>
                    <a:pt x="157576" y="36171"/>
                  </a:lnTo>
                  <a:lnTo>
                    <a:pt x="164266" y="525"/>
                  </a:lnTo>
                  <a:lnTo>
                    <a:pt x="163988" y="0"/>
                  </a:lnTo>
                  <a:lnTo>
                    <a:pt x="155379" y="38066"/>
                  </a:lnTo>
                  <a:lnTo>
                    <a:pt x="155405" y="96974"/>
                  </a:lnTo>
                  <a:lnTo>
                    <a:pt x="164038" y="153879"/>
                  </a:lnTo>
                  <a:lnTo>
                    <a:pt x="180768" y="193297"/>
                  </a:lnTo>
                  <a:lnTo>
                    <a:pt x="197950" y="209524"/>
                  </a:lnTo>
                  <a:lnTo>
                    <a:pt x="217913" y="218894"/>
                  </a:lnTo>
                  <a:lnTo>
                    <a:pt x="239114" y="223058"/>
                  </a:lnTo>
                  <a:lnTo>
                    <a:pt x="258398" y="219978"/>
                  </a:lnTo>
                  <a:lnTo>
                    <a:pt x="282383" y="207848"/>
                  </a:lnTo>
                  <a:lnTo>
                    <a:pt x="288961" y="202934"/>
                  </a:lnTo>
                  <a:lnTo>
                    <a:pt x="289649" y="200582"/>
                  </a:lnTo>
                  <a:lnTo>
                    <a:pt x="286408" y="199939"/>
                  </a:lnTo>
                  <a:lnTo>
                    <a:pt x="280550" y="200435"/>
                  </a:lnTo>
                  <a:lnTo>
                    <a:pt x="266644" y="208382"/>
                  </a:lnTo>
                  <a:lnTo>
                    <a:pt x="259052" y="214385"/>
                  </a:lnTo>
                  <a:lnTo>
                    <a:pt x="254916" y="221160"/>
                  </a:lnTo>
                  <a:lnTo>
                    <a:pt x="252786" y="236085"/>
                  </a:lnTo>
                  <a:lnTo>
                    <a:pt x="255361" y="242099"/>
                  </a:lnTo>
                  <a:lnTo>
                    <a:pt x="265619" y="251246"/>
                  </a:lnTo>
                  <a:lnTo>
                    <a:pt x="281889" y="255928"/>
                  </a:lnTo>
                  <a:lnTo>
                    <a:pt x="291406" y="257176"/>
                  </a:lnTo>
                  <a:lnTo>
                    <a:pt x="309376" y="253633"/>
                  </a:lnTo>
                  <a:lnTo>
                    <a:pt x="332621" y="241242"/>
                  </a:lnTo>
                  <a:lnTo>
                    <a:pt x="339095" y="236291"/>
                  </a:lnTo>
                  <a:lnTo>
                    <a:pt x="339713" y="233915"/>
                  </a:lnTo>
                  <a:lnTo>
                    <a:pt x="336426" y="233256"/>
                  </a:lnTo>
                  <a:lnTo>
                    <a:pt x="330538" y="233741"/>
                  </a:lnTo>
                  <a:lnTo>
                    <a:pt x="316597" y="244141"/>
                  </a:lnTo>
                  <a:lnTo>
                    <a:pt x="289465" y="276535"/>
                  </a:lnTo>
                  <a:lnTo>
                    <a:pt x="286286" y="284783"/>
                  </a:lnTo>
                  <a:lnTo>
                    <a:pt x="285219" y="301344"/>
                  </a:lnTo>
                  <a:lnTo>
                    <a:pt x="289003" y="308719"/>
                  </a:lnTo>
                  <a:lnTo>
                    <a:pt x="303069" y="321844"/>
                  </a:lnTo>
                  <a:lnTo>
                    <a:pt x="321647" y="326445"/>
                  </a:lnTo>
                  <a:lnTo>
                    <a:pt x="331779" y="326377"/>
                  </a:lnTo>
                  <a:lnTo>
                    <a:pt x="352899" y="318906"/>
                  </a:lnTo>
                  <a:lnTo>
                    <a:pt x="387757" y="295926"/>
                  </a:lnTo>
                  <a:lnTo>
                    <a:pt x="418201" y="249917"/>
                  </a:lnTo>
                  <a:lnTo>
                    <a:pt x="426750" y="234997"/>
                  </a:lnTo>
                  <a:lnTo>
                    <a:pt x="427736" y="234901"/>
                  </a:lnTo>
                  <a:lnTo>
                    <a:pt x="423169" y="262815"/>
                  </a:lnTo>
                  <a:lnTo>
                    <a:pt x="433625" y="291937"/>
                  </a:lnTo>
                  <a:lnTo>
                    <a:pt x="453879" y="321214"/>
                  </a:lnTo>
                  <a:lnTo>
                    <a:pt x="498180" y="348682"/>
                  </a:lnTo>
                  <a:lnTo>
                    <a:pt x="554176" y="374573"/>
                  </a:lnTo>
                  <a:lnTo>
                    <a:pt x="557065" y="379727"/>
                  </a:lnTo>
                  <a:lnTo>
                    <a:pt x="557142" y="385013"/>
                  </a:lnTo>
                  <a:lnTo>
                    <a:pt x="551372" y="397666"/>
                  </a:lnTo>
                  <a:lnTo>
                    <a:pt x="503778" y="459095"/>
                  </a:lnTo>
                  <a:lnTo>
                    <a:pt x="489748" y="474970"/>
                  </a:lnTo>
                  <a:lnTo>
                    <a:pt x="433867" y="523988"/>
                  </a:lnTo>
                  <a:lnTo>
                    <a:pt x="385206" y="556594"/>
                  </a:lnTo>
                  <a:lnTo>
                    <a:pt x="376925" y="560247"/>
                  </a:lnTo>
                  <a:lnTo>
                    <a:pt x="372330" y="558059"/>
                  </a:lnTo>
                  <a:lnTo>
                    <a:pt x="370191" y="551978"/>
                  </a:lnTo>
                  <a:lnTo>
                    <a:pt x="373400" y="509003"/>
                  </a:lnTo>
                  <a:lnTo>
                    <a:pt x="393648" y="4593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7935450" y="3676292"/>
              <a:ext cx="269104" cy="381438"/>
            </a:xfrm>
            <a:custGeom>
              <a:avLst/>
              <a:gdLst/>
              <a:ahLst/>
              <a:cxnLst/>
              <a:rect l="0" t="0" r="0" b="0"/>
              <a:pathLst>
                <a:path w="269104" h="381438">
                  <a:moveTo>
                    <a:pt x="86040" y="43217"/>
                  </a:moveTo>
                  <a:lnTo>
                    <a:pt x="81623" y="96708"/>
                  </a:lnTo>
                  <a:lnTo>
                    <a:pt x="71848" y="148020"/>
                  </a:lnTo>
                  <a:lnTo>
                    <a:pt x="61014" y="208150"/>
                  </a:lnTo>
                  <a:lnTo>
                    <a:pt x="49970" y="269235"/>
                  </a:lnTo>
                  <a:lnTo>
                    <a:pt x="33167" y="321433"/>
                  </a:lnTo>
                  <a:lnTo>
                    <a:pt x="12624" y="378579"/>
                  </a:lnTo>
                  <a:lnTo>
                    <a:pt x="8435" y="381437"/>
                  </a:lnTo>
                  <a:lnTo>
                    <a:pt x="4717" y="378719"/>
                  </a:lnTo>
                  <a:lnTo>
                    <a:pt x="1314" y="372285"/>
                  </a:lnTo>
                  <a:lnTo>
                    <a:pt x="0" y="355274"/>
                  </a:lnTo>
                  <a:lnTo>
                    <a:pt x="3382" y="295829"/>
                  </a:lnTo>
                  <a:lnTo>
                    <a:pt x="11808" y="236011"/>
                  </a:lnTo>
                  <a:lnTo>
                    <a:pt x="22376" y="174988"/>
                  </a:lnTo>
                  <a:lnTo>
                    <a:pt x="38160" y="117083"/>
                  </a:lnTo>
                  <a:lnTo>
                    <a:pt x="48026" y="62098"/>
                  </a:lnTo>
                  <a:lnTo>
                    <a:pt x="60190" y="35559"/>
                  </a:lnTo>
                  <a:lnTo>
                    <a:pt x="79922" y="14546"/>
                  </a:lnTo>
                  <a:lnTo>
                    <a:pt x="107752" y="1026"/>
                  </a:lnTo>
                  <a:lnTo>
                    <a:pt x="143839" y="0"/>
                  </a:lnTo>
                  <a:lnTo>
                    <a:pt x="201316" y="7936"/>
                  </a:lnTo>
                  <a:lnTo>
                    <a:pt x="223259" y="13052"/>
                  </a:lnTo>
                  <a:lnTo>
                    <a:pt x="239791" y="23338"/>
                  </a:lnTo>
                  <a:lnTo>
                    <a:pt x="269103" y="5153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7996527" y="3802719"/>
              <a:ext cx="183065" cy="49927"/>
            </a:xfrm>
            <a:custGeom>
              <a:avLst/>
              <a:gdLst/>
              <a:ahLst/>
              <a:cxnLst/>
              <a:rect l="0" t="0" r="0" b="0"/>
              <a:pathLst>
                <a:path w="183065" h="49927">
                  <a:moveTo>
                    <a:pt x="0" y="0"/>
                  </a:moveTo>
                  <a:lnTo>
                    <a:pt x="34746" y="18746"/>
                  </a:lnTo>
                  <a:lnTo>
                    <a:pt x="90656" y="30378"/>
                  </a:lnTo>
                  <a:lnTo>
                    <a:pt x="142655" y="41579"/>
                  </a:lnTo>
                  <a:lnTo>
                    <a:pt x="183064" y="499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8141741" y="3910893"/>
              <a:ext cx="37851" cy="145336"/>
            </a:xfrm>
            <a:custGeom>
              <a:avLst/>
              <a:gdLst/>
              <a:ahLst/>
              <a:cxnLst/>
              <a:rect l="0" t="0" r="0" b="0"/>
              <a:pathLst>
                <a:path w="37851" h="145336">
                  <a:moveTo>
                    <a:pt x="12886" y="0"/>
                  </a:moveTo>
                  <a:lnTo>
                    <a:pt x="6300" y="29620"/>
                  </a:lnTo>
                  <a:lnTo>
                    <a:pt x="0" y="92487"/>
                  </a:lnTo>
                  <a:lnTo>
                    <a:pt x="4651" y="127153"/>
                  </a:lnTo>
                  <a:lnTo>
                    <a:pt x="12616" y="143113"/>
                  </a:lnTo>
                  <a:lnTo>
                    <a:pt x="17329" y="145335"/>
                  </a:lnTo>
                  <a:lnTo>
                    <a:pt x="22320" y="144042"/>
                  </a:lnTo>
                  <a:lnTo>
                    <a:pt x="37850" y="1331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8237837" y="3827682"/>
              <a:ext cx="66570" cy="41606"/>
            </a:xfrm>
            <a:custGeom>
              <a:avLst/>
              <a:gdLst/>
              <a:ahLst/>
              <a:cxnLst/>
              <a:rect l="0" t="0" r="0" b="0"/>
              <a:pathLst>
                <a:path w="66570" h="41606">
                  <a:moveTo>
                    <a:pt x="0" y="41605"/>
                  </a:moveTo>
                  <a:lnTo>
                    <a:pt x="4417" y="28353"/>
                  </a:lnTo>
                  <a:lnTo>
                    <a:pt x="13983" y="19382"/>
                  </a:lnTo>
                  <a:lnTo>
                    <a:pt x="66569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8314755" y="3927535"/>
              <a:ext cx="164394" cy="251386"/>
            </a:xfrm>
            <a:custGeom>
              <a:avLst/>
              <a:gdLst/>
              <a:ahLst/>
              <a:cxnLst/>
              <a:rect l="0" t="0" r="0" b="0"/>
              <a:pathLst>
                <a:path w="164394" h="251386">
                  <a:moveTo>
                    <a:pt x="39578" y="0"/>
                  </a:moveTo>
                  <a:lnTo>
                    <a:pt x="62741" y="30328"/>
                  </a:lnTo>
                  <a:lnTo>
                    <a:pt x="83115" y="42681"/>
                  </a:lnTo>
                  <a:lnTo>
                    <a:pt x="86169" y="46945"/>
                  </a:lnTo>
                  <a:lnTo>
                    <a:pt x="86356" y="51637"/>
                  </a:lnTo>
                  <a:lnTo>
                    <a:pt x="81633" y="61781"/>
                  </a:lnTo>
                  <a:lnTo>
                    <a:pt x="37596" y="123329"/>
                  </a:lnTo>
                  <a:lnTo>
                    <a:pt x="16214" y="175060"/>
                  </a:lnTo>
                  <a:lnTo>
                    <a:pt x="1013" y="232666"/>
                  </a:lnTo>
                  <a:lnTo>
                    <a:pt x="0" y="243869"/>
                  </a:lnTo>
                  <a:lnTo>
                    <a:pt x="1173" y="249488"/>
                  </a:lnTo>
                  <a:lnTo>
                    <a:pt x="3804" y="251385"/>
                  </a:lnTo>
                  <a:lnTo>
                    <a:pt x="7408" y="250800"/>
                  </a:lnTo>
                  <a:lnTo>
                    <a:pt x="10734" y="246713"/>
                  </a:lnTo>
                  <a:lnTo>
                    <a:pt x="22717" y="211113"/>
                  </a:lnTo>
                  <a:lnTo>
                    <a:pt x="31057" y="153883"/>
                  </a:lnTo>
                  <a:lnTo>
                    <a:pt x="42690" y="99880"/>
                  </a:lnTo>
                  <a:lnTo>
                    <a:pt x="55190" y="73459"/>
                  </a:lnTo>
                  <a:lnTo>
                    <a:pt x="70605" y="53920"/>
                  </a:lnTo>
                  <a:lnTo>
                    <a:pt x="86343" y="44612"/>
                  </a:lnTo>
                  <a:lnTo>
                    <a:pt x="104741" y="39243"/>
                  </a:lnTo>
                  <a:lnTo>
                    <a:pt x="122163" y="39939"/>
                  </a:lnTo>
                  <a:lnTo>
                    <a:pt x="136687" y="45796"/>
                  </a:lnTo>
                  <a:lnTo>
                    <a:pt x="164393" y="665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8466556" y="3935856"/>
              <a:ext cx="88559" cy="268390"/>
            </a:xfrm>
            <a:custGeom>
              <a:avLst/>
              <a:gdLst/>
              <a:ahLst/>
              <a:cxnLst/>
              <a:rect l="0" t="0" r="0" b="0"/>
              <a:pathLst>
                <a:path w="88559" h="268390">
                  <a:moveTo>
                    <a:pt x="87482" y="0"/>
                  </a:moveTo>
                  <a:lnTo>
                    <a:pt x="64318" y="27581"/>
                  </a:lnTo>
                  <a:lnTo>
                    <a:pt x="52779" y="55119"/>
                  </a:lnTo>
                  <a:lnTo>
                    <a:pt x="47922" y="91118"/>
                  </a:lnTo>
                  <a:lnTo>
                    <a:pt x="55318" y="126645"/>
                  </a:lnTo>
                  <a:lnTo>
                    <a:pt x="85050" y="189657"/>
                  </a:lnTo>
                  <a:lnTo>
                    <a:pt x="88558" y="207259"/>
                  </a:lnTo>
                  <a:lnTo>
                    <a:pt x="86111" y="224327"/>
                  </a:lnTo>
                  <a:lnTo>
                    <a:pt x="78860" y="241159"/>
                  </a:lnTo>
                  <a:lnTo>
                    <a:pt x="67008" y="252954"/>
                  </a:lnTo>
                  <a:lnTo>
                    <a:pt x="42276" y="264793"/>
                  </a:lnTo>
                  <a:lnTo>
                    <a:pt x="32381" y="268060"/>
                  </a:lnTo>
                  <a:lnTo>
                    <a:pt x="23936" y="268389"/>
                  </a:lnTo>
                  <a:lnTo>
                    <a:pt x="9620" y="263824"/>
                  </a:lnTo>
                  <a:lnTo>
                    <a:pt x="5063" y="258168"/>
                  </a:lnTo>
                  <a:lnTo>
                    <a:pt x="0" y="242023"/>
                  </a:lnTo>
                  <a:lnTo>
                    <a:pt x="1567" y="216558"/>
                  </a:lnTo>
                  <a:lnTo>
                    <a:pt x="20032" y="154858"/>
                  </a:lnTo>
                  <a:lnTo>
                    <a:pt x="29234" y="1331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8559357" y="3719509"/>
              <a:ext cx="211029" cy="366555"/>
            </a:xfrm>
            <a:custGeom>
              <a:avLst/>
              <a:gdLst/>
              <a:ahLst/>
              <a:cxnLst/>
              <a:rect l="0" t="0" r="0" b="0"/>
              <a:pathLst>
                <a:path w="211029" h="366555">
                  <a:moveTo>
                    <a:pt x="152780" y="0"/>
                  </a:moveTo>
                  <a:lnTo>
                    <a:pt x="152780" y="59579"/>
                  </a:lnTo>
                  <a:lnTo>
                    <a:pt x="145213" y="118435"/>
                  </a:lnTo>
                  <a:lnTo>
                    <a:pt x="129336" y="174577"/>
                  </a:lnTo>
                  <a:lnTo>
                    <a:pt x="113224" y="237419"/>
                  </a:lnTo>
                  <a:lnTo>
                    <a:pt x="92943" y="293863"/>
                  </a:lnTo>
                  <a:lnTo>
                    <a:pt x="74256" y="330792"/>
                  </a:lnTo>
                  <a:lnTo>
                    <a:pt x="57295" y="350828"/>
                  </a:lnTo>
                  <a:lnTo>
                    <a:pt x="42850" y="362717"/>
                  </a:lnTo>
                  <a:lnTo>
                    <a:pt x="35115" y="365702"/>
                  </a:lnTo>
                  <a:lnTo>
                    <a:pt x="19123" y="366554"/>
                  </a:lnTo>
                  <a:lnTo>
                    <a:pt x="13749" y="361788"/>
                  </a:lnTo>
                  <a:lnTo>
                    <a:pt x="0" y="308254"/>
                  </a:lnTo>
                  <a:lnTo>
                    <a:pt x="674" y="272754"/>
                  </a:lnTo>
                  <a:lnTo>
                    <a:pt x="6729" y="243231"/>
                  </a:lnTo>
                  <a:lnTo>
                    <a:pt x="11034" y="236119"/>
                  </a:lnTo>
                  <a:lnTo>
                    <a:pt x="23214" y="225751"/>
                  </a:lnTo>
                  <a:lnTo>
                    <a:pt x="54499" y="219133"/>
                  </a:lnTo>
                  <a:lnTo>
                    <a:pt x="111280" y="223541"/>
                  </a:lnTo>
                  <a:lnTo>
                    <a:pt x="164957" y="230849"/>
                  </a:lnTo>
                  <a:lnTo>
                    <a:pt x="211028" y="2329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8954830" y="3686224"/>
              <a:ext cx="90151" cy="472200"/>
            </a:xfrm>
            <a:custGeom>
              <a:avLst/>
              <a:gdLst/>
              <a:ahLst/>
              <a:cxnLst/>
              <a:rect l="0" t="0" r="0" b="0"/>
              <a:pathLst>
                <a:path w="90151" h="472200">
                  <a:moveTo>
                    <a:pt x="90150" y="0"/>
                  </a:moveTo>
                  <a:lnTo>
                    <a:pt x="84431" y="58604"/>
                  </a:lnTo>
                  <a:lnTo>
                    <a:pt x="77754" y="111360"/>
                  </a:lnTo>
                  <a:lnTo>
                    <a:pt x="66778" y="162976"/>
                  </a:lnTo>
                  <a:lnTo>
                    <a:pt x="50229" y="225632"/>
                  </a:lnTo>
                  <a:lnTo>
                    <a:pt x="33365" y="287010"/>
                  </a:lnTo>
                  <a:lnTo>
                    <a:pt x="23665" y="343650"/>
                  </a:lnTo>
                  <a:lnTo>
                    <a:pt x="10791" y="396889"/>
                  </a:lnTo>
                  <a:lnTo>
                    <a:pt x="692" y="459171"/>
                  </a:lnTo>
                  <a:lnTo>
                    <a:pt x="0" y="469762"/>
                  </a:lnTo>
                  <a:lnTo>
                    <a:pt x="464" y="472199"/>
                  </a:lnTo>
                  <a:lnTo>
                    <a:pt x="6939" y="4493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8928484" y="3656467"/>
              <a:ext cx="241312" cy="96327"/>
            </a:xfrm>
            <a:custGeom>
              <a:avLst/>
              <a:gdLst/>
              <a:ahLst/>
              <a:cxnLst/>
              <a:rect l="0" t="0" r="0" b="0"/>
              <a:pathLst>
                <a:path w="241312" h="96327">
                  <a:moveTo>
                    <a:pt x="0" y="4794"/>
                  </a:moveTo>
                  <a:lnTo>
                    <a:pt x="25649" y="0"/>
                  </a:lnTo>
                  <a:lnTo>
                    <a:pt x="71077" y="8398"/>
                  </a:lnTo>
                  <a:lnTo>
                    <a:pt x="125045" y="30597"/>
                  </a:lnTo>
                  <a:lnTo>
                    <a:pt x="179396" y="57605"/>
                  </a:lnTo>
                  <a:lnTo>
                    <a:pt x="241311" y="963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9062756" y="3860966"/>
              <a:ext cx="315066" cy="287107"/>
            </a:xfrm>
            <a:custGeom>
              <a:avLst/>
              <a:gdLst/>
              <a:ahLst/>
              <a:cxnLst/>
              <a:rect l="0" t="0" r="0" b="0"/>
              <a:pathLst>
                <a:path w="315066" h="287107">
                  <a:moveTo>
                    <a:pt x="32150" y="0"/>
                  </a:moveTo>
                  <a:lnTo>
                    <a:pt x="19788" y="14211"/>
                  </a:lnTo>
                  <a:lnTo>
                    <a:pt x="4611" y="50702"/>
                  </a:lnTo>
                  <a:lnTo>
                    <a:pt x="0" y="109012"/>
                  </a:lnTo>
                  <a:lnTo>
                    <a:pt x="1556" y="167511"/>
                  </a:lnTo>
                  <a:lnTo>
                    <a:pt x="7458" y="188171"/>
                  </a:lnTo>
                  <a:lnTo>
                    <a:pt x="19326" y="206598"/>
                  </a:lnTo>
                  <a:lnTo>
                    <a:pt x="33847" y="219103"/>
                  </a:lnTo>
                  <a:lnTo>
                    <a:pt x="41602" y="223732"/>
                  </a:lnTo>
                  <a:lnTo>
                    <a:pt x="49546" y="224969"/>
                  </a:lnTo>
                  <a:lnTo>
                    <a:pt x="65769" y="221412"/>
                  </a:lnTo>
                  <a:lnTo>
                    <a:pt x="90497" y="204596"/>
                  </a:lnTo>
                  <a:lnTo>
                    <a:pt x="128750" y="150635"/>
                  </a:lnTo>
                  <a:lnTo>
                    <a:pt x="130759" y="146651"/>
                  </a:lnTo>
                  <a:lnTo>
                    <a:pt x="130249" y="145845"/>
                  </a:lnTo>
                  <a:lnTo>
                    <a:pt x="128059" y="147156"/>
                  </a:lnTo>
                  <a:lnTo>
                    <a:pt x="120562" y="171089"/>
                  </a:lnTo>
                  <a:lnTo>
                    <a:pt x="117312" y="219667"/>
                  </a:lnTo>
                  <a:lnTo>
                    <a:pt x="120234" y="243094"/>
                  </a:lnTo>
                  <a:lnTo>
                    <a:pt x="125082" y="252670"/>
                  </a:lnTo>
                  <a:lnTo>
                    <a:pt x="140330" y="268240"/>
                  </a:lnTo>
                  <a:lnTo>
                    <a:pt x="165288" y="282985"/>
                  </a:lnTo>
                  <a:lnTo>
                    <a:pt x="181929" y="285104"/>
                  </a:lnTo>
                  <a:lnTo>
                    <a:pt x="190250" y="284375"/>
                  </a:lnTo>
                  <a:lnTo>
                    <a:pt x="206892" y="276168"/>
                  </a:lnTo>
                  <a:lnTo>
                    <a:pt x="221685" y="263275"/>
                  </a:lnTo>
                  <a:lnTo>
                    <a:pt x="246393" y="215439"/>
                  </a:lnTo>
                  <a:lnTo>
                    <a:pt x="249719" y="194679"/>
                  </a:lnTo>
                  <a:lnTo>
                    <a:pt x="247191" y="176207"/>
                  </a:lnTo>
                  <a:lnTo>
                    <a:pt x="239904" y="158751"/>
                  </a:lnTo>
                  <a:lnTo>
                    <a:pt x="234447" y="153911"/>
                  </a:lnTo>
                  <a:lnTo>
                    <a:pt x="228036" y="151609"/>
                  </a:lnTo>
                  <a:lnTo>
                    <a:pt x="220988" y="150999"/>
                  </a:lnTo>
                  <a:lnTo>
                    <a:pt x="214441" y="153366"/>
                  </a:lnTo>
                  <a:lnTo>
                    <a:pt x="202234" y="163393"/>
                  </a:lnTo>
                  <a:lnTo>
                    <a:pt x="195576" y="179560"/>
                  </a:lnTo>
                  <a:lnTo>
                    <a:pt x="193801" y="189049"/>
                  </a:lnTo>
                  <a:lnTo>
                    <a:pt x="199224" y="211920"/>
                  </a:lnTo>
                  <a:lnTo>
                    <a:pt x="220889" y="251017"/>
                  </a:lnTo>
                  <a:lnTo>
                    <a:pt x="246275" y="275005"/>
                  </a:lnTo>
                  <a:lnTo>
                    <a:pt x="269082" y="284023"/>
                  </a:lnTo>
                  <a:lnTo>
                    <a:pt x="290930" y="287106"/>
                  </a:lnTo>
                  <a:lnTo>
                    <a:pt x="315065" y="2829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9319574" y="4025196"/>
              <a:ext cx="116496" cy="268149"/>
            </a:xfrm>
            <a:custGeom>
              <a:avLst/>
              <a:gdLst/>
              <a:ahLst/>
              <a:cxnLst/>
              <a:rect l="0" t="0" r="0" b="0"/>
              <a:pathLst>
                <a:path w="116496" h="268149">
                  <a:moveTo>
                    <a:pt x="116495" y="10512"/>
                  </a:moveTo>
                  <a:lnTo>
                    <a:pt x="107660" y="1678"/>
                  </a:lnTo>
                  <a:lnTo>
                    <a:pt x="102283" y="0"/>
                  </a:lnTo>
                  <a:lnTo>
                    <a:pt x="88915" y="601"/>
                  </a:lnTo>
                  <a:lnTo>
                    <a:pt x="82390" y="4829"/>
                  </a:lnTo>
                  <a:lnTo>
                    <a:pt x="70210" y="19390"/>
                  </a:lnTo>
                  <a:lnTo>
                    <a:pt x="63564" y="40653"/>
                  </a:lnTo>
                  <a:lnTo>
                    <a:pt x="62460" y="65514"/>
                  </a:lnTo>
                  <a:lnTo>
                    <a:pt x="77304" y="124023"/>
                  </a:lnTo>
                  <a:lnTo>
                    <a:pt x="97982" y="186004"/>
                  </a:lnTo>
                  <a:lnTo>
                    <a:pt x="112290" y="227556"/>
                  </a:lnTo>
                  <a:lnTo>
                    <a:pt x="113691" y="238418"/>
                  </a:lnTo>
                  <a:lnTo>
                    <a:pt x="110928" y="247509"/>
                  </a:lnTo>
                  <a:lnTo>
                    <a:pt x="97995" y="262542"/>
                  </a:lnTo>
                  <a:lnTo>
                    <a:pt x="90293" y="266365"/>
                  </a:lnTo>
                  <a:lnTo>
                    <a:pt x="74339" y="268148"/>
                  </a:lnTo>
                  <a:lnTo>
                    <a:pt x="45346" y="259536"/>
                  </a:lnTo>
                  <a:lnTo>
                    <a:pt x="22168" y="245274"/>
                  </a:lnTo>
                  <a:lnTo>
                    <a:pt x="12009" y="227339"/>
                  </a:lnTo>
                  <a:lnTo>
                    <a:pt x="3558" y="191252"/>
                  </a:lnTo>
                  <a:lnTo>
                    <a:pt x="0" y="15197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9447874" y="3942330"/>
              <a:ext cx="186143" cy="261537"/>
            </a:xfrm>
            <a:custGeom>
              <a:avLst/>
              <a:gdLst/>
              <a:ahLst/>
              <a:cxnLst/>
              <a:rect l="0" t="0" r="0" b="0"/>
              <a:pathLst>
                <a:path w="186143" h="261537">
                  <a:moveTo>
                    <a:pt x="129652" y="168268"/>
                  </a:moveTo>
                  <a:lnTo>
                    <a:pt x="125235" y="146181"/>
                  </a:lnTo>
                  <a:lnTo>
                    <a:pt x="115670" y="130407"/>
                  </a:lnTo>
                  <a:lnTo>
                    <a:pt x="109236" y="123611"/>
                  </a:lnTo>
                  <a:lnTo>
                    <a:pt x="100325" y="120006"/>
                  </a:lnTo>
                  <a:lnTo>
                    <a:pt x="78094" y="118465"/>
                  </a:lnTo>
                  <a:lnTo>
                    <a:pt x="57736" y="125793"/>
                  </a:lnTo>
                  <a:lnTo>
                    <a:pt x="40367" y="138295"/>
                  </a:lnTo>
                  <a:lnTo>
                    <a:pt x="14150" y="171388"/>
                  </a:lnTo>
                  <a:lnTo>
                    <a:pt x="4354" y="191844"/>
                  </a:lnTo>
                  <a:lnTo>
                    <a:pt x="0" y="213263"/>
                  </a:lnTo>
                  <a:lnTo>
                    <a:pt x="2995" y="232645"/>
                  </a:lnTo>
                  <a:lnTo>
                    <a:pt x="6382" y="241696"/>
                  </a:lnTo>
                  <a:lnTo>
                    <a:pt x="12339" y="248655"/>
                  </a:lnTo>
                  <a:lnTo>
                    <a:pt x="28820" y="258853"/>
                  </a:lnTo>
                  <a:lnTo>
                    <a:pt x="48472" y="261536"/>
                  </a:lnTo>
                  <a:lnTo>
                    <a:pt x="67685" y="258722"/>
                  </a:lnTo>
                  <a:lnTo>
                    <a:pt x="82387" y="251308"/>
                  </a:lnTo>
                  <a:lnTo>
                    <a:pt x="106893" y="224838"/>
                  </a:lnTo>
                  <a:lnTo>
                    <a:pt x="135125" y="175854"/>
                  </a:lnTo>
                  <a:lnTo>
                    <a:pt x="156341" y="118610"/>
                  </a:lnTo>
                  <a:lnTo>
                    <a:pt x="175937" y="62903"/>
                  </a:lnTo>
                  <a:lnTo>
                    <a:pt x="186142" y="7399"/>
                  </a:lnTo>
                  <a:lnTo>
                    <a:pt x="184878" y="1850"/>
                  </a:lnTo>
                  <a:lnTo>
                    <a:pt x="182188" y="0"/>
                  </a:lnTo>
                  <a:lnTo>
                    <a:pt x="178545" y="616"/>
                  </a:lnTo>
                  <a:lnTo>
                    <a:pt x="175191" y="3800"/>
                  </a:lnTo>
                  <a:lnTo>
                    <a:pt x="166054" y="22458"/>
                  </a:lnTo>
                  <a:lnTo>
                    <a:pt x="157149" y="61426"/>
                  </a:lnTo>
                  <a:lnTo>
                    <a:pt x="154949" y="116668"/>
                  </a:lnTo>
                  <a:lnTo>
                    <a:pt x="154660" y="178229"/>
                  </a:lnTo>
                  <a:lnTo>
                    <a:pt x="163673" y="229756"/>
                  </a:lnTo>
                  <a:lnTo>
                    <a:pt x="171257" y="25147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9646826" y="4122481"/>
              <a:ext cx="291713" cy="334627"/>
            </a:xfrm>
            <a:custGeom>
              <a:avLst/>
              <a:gdLst/>
              <a:ahLst/>
              <a:cxnLst/>
              <a:rect l="0" t="0" r="0" b="0"/>
              <a:pathLst>
                <a:path w="291713" h="334627">
                  <a:moveTo>
                    <a:pt x="72158" y="21401"/>
                  </a:moveTo>
                  <a:lnTo>
                    <a:pt x="25831" y="14237"/>
                  </a:lnTo>
                  <a:lnTo>
                    <a:pt x="17235" y="16625"/>
                  </a:lnTo>
                  <a:lnTo>
                    <a:pt x="2752" y="26675"/>
                  </a:lnTo>
                  <a:lnTo>
                    <a:pt x="0" y="34163"/>
                  </a:lnTo>
                  <a:lnTo>
                    <a:pt x="1873" y="52344"/>
                  </a:lnTo>
                  <a:lnTo>
                    <a:pt x="8869" y="67821"/>
                  </a:lnTo>
                  <a:lnTo>
                    <a:pt x="19067" y="80864"/>
                  </a:lnTo>
                  <a:lnTo>
                    <a:pt x="40401" y="97678"/>
                  </a:lnTo>
                  <a:lnTo>
                    <a:pt x="56195" y="105537"/>
                  </a:lnTo>
                  <a:lnTo>
                    <a:pt x="62441" y="105228"/>
                  </a:lnTo>
                  <a:lnTo>
                    <a:pt x="67529" y="102249"/>
                  </a:lnTo>
                  <a:lnTo>
                    <a:pt x="127353" y="41118"/>
                  </a:lnTo>
                  <a:lnTo>
                    <a:pt x="168056" y="395"/>
                  </a:lnTo>
                  <a:lnTo>
                    <a:pt x="171224" y="0"/>
                  </a:lnTo>
                  <a:lnTo>
                    <a:pt x="172410" y="3436"/>
                  </a:lnTo>
                  <a:lnTo>
                    <a:pt x="169663" y="23474"/>
                  </a:lnTo>
                  <a:lnTo>
                    <a:pt x="164870" y="68347"/>
                  </a:lnTo>
                  <a:lnTo>
                    <a:pt x="168457" y="110097"/>
                  </a:lnTo>
                  <a:lnTo>
                    <a:pt x="175362" y="130472"/>
                  </a:lnTo>
                  <a:lnTo>
                    <a:pt x="194862" y="158619"/>
                  </a:lnTo>
                  <a:lnTo>
                    <a:pt x="219873" y="176293"/>
                  </a:lnTo>
                  <a:lnTo>
                    <a:pt x="255123" y="184406"/>
                  </a:lnTo>
                  <a:lnTo>
                    <a:pt x="290541" y="183278"/>
                  </a:lnTo>
                  <a:lnTo>
                    <a:pt x="291712" y="185717"/>
                  </a:lnTo>
                  <a:lnTo>
                    <a:pt x="290643" y="189192"/>
                  </a:lnTo>
                  <a:lnTo>
                    <a:pt x="236792" y="237396"/>
                  </a:lnTo>
                  <a:lnTo>
                    <a:pt x="179491" y="287832"/>
                  </a:lnTo>
                  <a:lnTo>
                    <a:pt x="146881" y="309655"/>
                  </a:lnTo>
                  <a:lnTo>
                    <a:pt x="88056" y="333139"/>
                  </a:lnTo>
                  <a:lnTo>
                    <a:pt x="77209" y="334626"/>
                  </a:lnTo>
                  <a:lnTo>
                    <a:pt x="69979" y="331919"/>
                  </a:lnTo>
                  <a:lnTo>
                    <a:pt x="65158" y="326417"/>
                  </a:lnTo>
                  <a:lnTo>
                    <a:pt x="61944" y="319050"/>
                  </a:lnTo>
                  <a:lnTo>
                    <a:pt x="63305" y="301003"/>
                  </a:lnTo>
                  <a:lnTo>
                    <a:pt x="79244" y="263700"/>
                  </a:lnTo>
                  <a:lnTo>
                    <a:pt x="99221" y="242459"/>
                  </a:lnTo>
                  <a:lnTo>
                    <a:pt x="131541" y="220036"/>
                  </a:lnTo>
                  <a:lnTo>
                    <a:pt x="154641" y="213851"/>
                  </a:lnTo>
                  <a:lnTo>
                    <a:pt x="185972" y="215566"/>
                  </a:lnTo>
                  <a:lnTo>
                    <a:pt x="225825" y="228847"/>
                  </a:lnTo>
                  <a:lnTo>
                    <a:pt x="271864" y="2627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7364128" y="4526650"/>
              <a:ext cx="191385" cy="74891"/>
            </a:xfrm>
            <a:custGeom>
              <a:avLst/>
              <a:gdLst/>
              <a:ahLst/>
              <a:cxnLst/>
              <a:rect l="0" t="0" r="0" b="0"/>
              <a:pathLst>
                <a:path w="191385" h="74891">
                  <a:moveTo>
                    <a:pt x="0" y="0"/>
                  </a:moveTo>
                  <a:lnTo>
                    <a:pt x="57162" y="33717"/>
                  </a:lnTo>
                  <a:lnTo>
                    <a:pt x="85355" y="47589"/>
                  </a:lnTo>
                  <a:lnTo>
                    <a:pt x="140915" y="66363"/>
                  </a:lnTo>
                  <a:lnTo>
                    <a:pt x="191384" y="748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7696970" y="4429070"/>
              <a:ext cx="174271" cy="472125"/>
            </a:xfrm>
            <a:custGeom>
              <a:avLst/>
              <a:gdLst/>
              <a:ahLst/>
              <a:cxnLst/>
              <a:rect l="0" t="0" r="0" b="0"/>
              <a:pathLst>
                <a:path w="174271" h="472125">
                  <a:moveTo>
                    <a:pt x="0" y="105901"/>
                  </a:moveTo>
                  <a:lnTo>
                    <a:pt x="11517" y="72161"/>
                  </a:lnTo>
                  <a:lnTo>
                    <a:pt x="35559" y="39243"/>
                  </a:lnTo>
                  <a:lnTo>
                    <a:pt x="67756" y="18760"/>
                  </a:lnTo>
                  <a:lnTo>
                    <a:pt x="119127" y="2841"/>
                  </a:lnTo>
                  <a:lnTo>
                    <a:pt x="142935" y="0"/>
                  </a:lnTo>
                  <a:lnTo>
                    <a:pt x="160914" y="3669"/>
                  </a:lnTo>
                  <a:lnTo>
                    <a:pt x="168297" y="7236"/>
                  </a:lnTo>
                  <a:lnTo>
                    <a:pt x="172295" y="12387"/>
                  </a:lnTo>
                  <a:lnTo>
                    <a:pt x="174035" y="18595"/>
                  </a:lnTo>
                  <a:lnTo>
                    <a:pt x="174270" y="25508"/>
                  </a:lnTo>
                  <a:lnTo>
                    <a:pt x="169601" y="40585"/>
                  </a:lnTo>
                  <a:lnTo>
                    <a:pt x="147592" y="94300"/>
                  </a:lnTo>
                  <a:lnTo>
                    <a:pt x="129321" y="149677"/>
                  </a:lnTo>
                  <a:lnTo>
                    <a:pt x="125706" y="209299"/>
                  </a:lnTo>
                  <a:lnTo>
                    <a:pt x="124932" y="268920"/>
                  </a:lnTo>
                  <a:lnTo>
                    <a:pt x="129248" y="324939"/>
                  </a:lnTo>
                  <a:lnTo>
                    <a:pt x="131444" y="368460"/>
                  </a:lnTo>
                  <a:lnTo>
                    <a:pt x="121454" y="422125"/>
                  </a:lnTo>
                  <a:lnTo>
                    <a:pt x="111301" y="443377"/>
                  </a:lnTo>
                  <a:lnTo>
                    <a:pt x="104711" y="452927"/>
                  </a:lnTo>
                  <a:lnTo>
                    <a:pt x="87527" y="466004"/>
                  </a:lnTo>
                  <a:lnTo>
                    <a:pt x="77767" y="470786"/>
                  </a:lnTo>
                  <a:lnTo>
                    <a:pt x="68487" y="472124"/>
                  </a:lnTo>
                  <a:lnTo>
                    <a:pt x="50779" y="468680"/>
                  </a:lnTo>
                  <a:lnTo>
                    <a:pt x="29633" y="456345"/>
                  </a:lnTo>
                  <a:lnTo>
                    <a:pt x="19950" y="438862"/>
                  </a:lnTo>
                  <a:lnTo>
                    <a:pt x="8321" y="38881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7898686" y="4618182"/>
              <a:ext cx="95291" cy="184015"/>
            </a:xfrm>
            <a:custGeom>
              <a:avLst/>
              <a:gdLst/>
              <a:ahLst/>
              <a:cxnLst/>
              <a:rect l="0" t="0" r="0" b="0"/>
              <a:pathLst>
                <a:path w="95291" h="184015">
                  <a:moveTo>
                    <a:pt x="31273" y="0"/>
                  </a:moveTo>
                  <a:lnTo>
                    <a:pt x="31273" y="55161"/>
                  </a:lnTo>
                  <a:lnTo>
                    <a:pt x="22222" y="113257"/>
                  </a:lnTo>
                  <a:lnTo>
                    <a:pt x="6245" y="172722"/>
                  </a:lnTo>
                  <a:lnTo>
                    <a:pt x="3493" y="181716"/>
                  </a:lnTo>
                  <a:lnTo>
                    <a:pt x="1658" y="184014"/>
                  </a:lnTo>
                  <a:lnTo>
                    <a:pt x="435" y="181848"/>
                  </a:lnTo>
                  <a:lnTo>
                    <a:pt x="0" y="170504"/>
                  </a:lnTo>
                  <a:lnTo>
                    <a:pt x="17591" y="108008"/>
                  </a:lnTo>
                  <a:lnTo>
                    <a:pt x="49874" y="46940"/>
                  </a:lnTo>
                  <a:lnTo>
                    <a:pt x="54769" y="36841"/>
                  </a:lnTo>
                  <a:lnTo>
                    <a:pt x="60805" y="31032"/>
                  </a:lnTo>
                  <a:lnTo>
                    <a:pt x="67603" y="28085"/>
                  </a:lnTo>
                  <a:lnTo>
                    <a:pt x="74909" y="27044"/>
                  </a:lnTo>
                  <a:lnTo>
                    <a:pt x="80704" y="29124"/>
                  </a:lnTo>
                  <a:lnTo>
                    <a:pt x="89609" y="38831"/>
                  </a:lnTo>
                  <a:lnTo>
                    <a:pt x="94182" y="54857"/>
                  </a:lnTo>
                  <a:lnTo>
                    <a:pt x="95290" y="74307"/>
                  </a:lnTo>
                  <a:lnTo>
                    <a:pt x="89224" y="135178"/>
                  </a:lnTo>
                  <a:lnTo>
                    <a:pt x="87474" y="140045"/>
                  </a:lnTo>
                  <a:lnTo>
                    <a:pt x="81199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8034679" y="4659307"/>
              <a:ext cx="133624" cy="183544"/>
            </a:xfrm>
            <a:custGeom>
              <a:avLst/>
              <a:gdLst/>
              <a:ahLst/>
              <a:cxnLst/>
              <a:rect l="0" t="0" r="0" b="0"/>
              <a:pathLst>
                <a:path w="133624" h="183544">
                  <a:moveTo>
                    <a:pt x="20096" y="17122"/>
                  </a:moveTo>
                  <a:lnTo>
                    <a:pt x="20096" y="77778"/>
                  </a:lnTo>
                  <a:lnTo>
                    <a:pt x="11045" y="140155"/>
                  </a:lnTo>
                  <a:lnTo>
                    <a:pt x="8515" y="151844"/>
                  </a:lnTo>
                  <a:lnTo>
                    <a:pt x="5903" y="156863"/>
                  </a:lnTo>
                  <a:lnTo>
                    <a:pt x="3237" y="157435"/>
                  </a:lnTo>
                  <a:lnTo>
                    <a:pt x="536" y="155043"/>
                  </a:lnTo>
                  <a:lnTo>
                    <a:pt x="0" y="142523"/>
                  </a:lnTo>
                  <a:lnTo>
                    <a:pt x="10566" y="88048"/>
                  </a:lnTo>
                  <a:lnTo>
                    <a:pt x="30118" y="35617"/>
                  </a:lnTo>
                  <a:lnTo>
                    <a:pt x="43658" y="20411"/>
                  </a:lnTo>
                  <a:lnTo>
                    <a:pt x="78066" y="0"/>
                  </a:lnTo>
                  <a:lnTo>
                    <a:pt x="87404" y="160"/>
                  </a:lnTo>
                  <a:lnTo>
                    <a:pt x="107642" y="7734"/>
                  </a:lnTo>
                  <a:lnTo>
                    <a:pt x="115442" y="15486"/>
                  </a:lnTo>
                  <a:lnTo>
                    <a:pt x="126575" y="36427"/>
                  </a:lnTo>
                  <a:lnTo>
                    <a:pt x="133623" y="74207"/>
                  </a:lnTo>
                  <a:lnTo>
                    <a:pt x="129361" y="127463"/>
                  </a:lnTo>
                  <a:lnTo>
                    <a:pt x="119948" y="18354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8223038" y="4647396"/>
              <a:ext cx="86417" cy="158092"/>
            </a:xfrm>
            <a:custGeom>
              <a:avLst/>
              <a:gdLst/>
              <a:ahLst/>
              <a:cxnLst/>
              <a:rect l="0" t="0" r="0" b="0"/>
              <a:pathLst>
                <a:path w="86417" h="158092">
                  <a:moveTo>
                    <a:pt x="23121" y="62317"/>
                  </a:moveTo>
                  <a:lnTo>
                    <a:pt x="4375" y="97063"/>
                  </a:lnTo>
                  <a:lnTo>
                    <a:pt x="0" y="125415"/>
                  </a:lnTo>
                  <a:lnTo>
                    <a:pt x="3907" y="141519"/>
                  </a:lnTo>
                  <a:lnTo>
                    <a:pt x="7538" y="148403"/>
                  </a:lnTo>
                  <a:lnTo>
                    <a:pt x="13657" y="152992"/>
                  </a:lnTo>
                  <a:lnTo>
                    <a:pt x="30318" y="158091"/>
                  </a:lnTo>
                  <a:lnTo>
                    <a:pt x="38089" y="157601"/>
                  </a:lnTo>
                  <a:lnTo>
                    <a:pt x="51655" y="152127"/>
                  </a:lnTo>
                  <a:lnTo>
                    <a:pt x="63848" y="138599"/>
                  </a:lnTo>
                  <a:lnTo>
                    <a:pt x="78642" y="110191"/>
                  </a:lnTo>
                  <a:lnTo>
                    <a:pt x="86416" y="78351"/>
                  </a:lnTo>
                  <a:lnTo>
                    <a:pt x="86385" y="56499"/>
                  </a:lnTo>
                  <a:lnTo>
                    <a:pt x="80208" y="34460"/>
                  </a:lnTo>
                  <a:lnTo>
                    <a:pt x="68833" y="17268"/>
                  </a:lnTo>
                  <a:lnTo>
                    <a:pt x="61917" y="10095"/>
                  </a:lnTo>
                  <a:lnTo>
                    <a:pt x="44370" y="2125"/>
                  </a:lnTo>
                  <a:lnTo>
                    <a:pt x="34513" y="0"/>
                  </a:lnTo>
                  <a:lnTo>
                    <a:pt x="27017" y="1357"/>
                  </a:lnTo>
                  <a:lnTo>
                    <a:pt x="21095" y="5035"/>
                  </a:lnTo>
                  <a:lnTo>
                    <a:pt x="16223" y="10260"/>
                  </a:lnTo>
                  <a:lnTo>
                    <a:pt x="14824" y="14669"/>
                  </a:lnTo>
                  <a:lnTo>
                    <a:pt x="15741" y="18532"/>
                  </a:lnTo>
                  <a:lnTo>
                    <a:pt x="23121" y="2903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8347642" y="4657706"/>
              <a:ext cx="256323" cy="177024"/>
            </a:xfrm>
            <a:custGeom>
              <a:avLst/>
              <a:gdLst/>
              <a:ahLst/>
              <a:cxnLst/>
              <a:rect l="0" t="0" r="0" b="0"/>
              <a:pathLst>
                <a:path w="256323" h="177024">
                  <a:moveTo>
                    <a:pt x="31654" y="10402"/>
                  </a:moveTo>
                  <a:lnTo>
                    <a:pt x="14796" y="65909"/>
                  </a:lnTo>
                  <a:lnTo>
                    <a:pt x="3874" y="116905"/>
                  </a:lnTo>
                  <a:lnTo>
                    <a:pt x="0" y="157734"/>
                  </a:lnTo>
                  <a:lnTo>
                    <a:pt x="3154" y="166870"/>
                  </a:lnTo>
                  <a:lnTo>
                    <a:pt x="8956" y="172962"/>
                  </a:lnTo>
                  <a:lnTo>
                    <a:pt x="16522" y="177023"/>
                  </a:lnTo>
                  <a:lnTo>
                    <a:pt x="23415" y="176032"/>
                  </a:lnTo>
                  <a:lnTo>
                    <a:pt x="29859" y="171672"/>
                  </a:lnTo>
                  <a:lnTo>
                    <a:pt x="70380" y="111110"/>
                  </a:lnTo>
                  <a:lnTo>
                    <a:pt x="101760" y="52982"/>
                  </a:lnTo>
                  <a:lnTo>
                    <a:pt x="133250" y="17573"/>
                  </a:lnTo>
                  <a:lnTo>
                    <a:pt x="156986" y="2254"/>
                  </a:lnTo>
                  <a:lnTo>
                    <a:pt x="173341" y="0"/>
                  </a:lnTo>
                  <a:lnTo>
                    <a:pt x="188931" y="3005"/>
                  </a:lnTo>
                  <a:lnTo>
                    <a:pt x="202024" y="10505"/>
                  </a:lnTo>
                  <a:lnTo>
                    <a:pt x="233614" y="39865"/>
                  </a:lnTo>
                  <a:lnTo>
                    <a:pt x="243456" y="45686"/>
                  </a:lnTo>
                  <a:lnTo>
                    <a:pt x="242197" y="45944"/>
                  </a:lnTo>
                  <a:lnTo>
                    <a:pt x="215831" y="44132"/>
                  </a:lnTo>
                  <a:lnTo>
                    <a:pt x="190083" y="48236"/>
                  </a:lnTo>
                  <a:lnTo>
                    <a:pt x="169306" y="59725"/>
                  </a:lnTo>
                  <a:lnTo>
                    <a:pt x="159708" y="72079"/>
                  </a:lnTo>
                  <a:lnTo>
                    <a:pt x="155855" y="79257"/>
                  </a:lnTo>
                  <a:lnTo>
                    <a:pt x="154039" y="94629"/>
                  </a:lnTo>
                  <a:lnTo>
                    <a:pt x="157238" y="109782"/>
                  </a:lnTo>
                  <a:lnTo>
                    <a:pt x="174359" y="134577"/>
                  </a:lnTo>
                  <a:lnTo>
                    <a:pt x="186610" y="146028"/>
                  </a:lnTo>
                  <a:lnTo>
                    <a:pt x="230762" y="169595"/>
                  </a:lnTo>
                  <a:lnTo>
                    <a:pt x="237433" y="170155"/>
                  </a:lnTo>
                  <a:lnTo>
                    <a:pt x="242805" y="168679"/>
                  </a:lnTo>
                  <a:lnTo>
                    <a:pt x="256322" y="16018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8666834" y="4451761"/>
              <a:ext cx="95231" cy="430302"/>
            </a:xfrm>
            <a:custGeom>
              <a:avLst/>
              <a:gdLst/>
              <a:ahLst/>
              <a:cxnLst/>
              <a:rect l="0" t="0" r="0" b="0"/>
              <a:pathLst>
                <a:path w="95231" h="430302">
                  <a:moveTo>
                    <a:pt x="78588" y="0"/>
                  </a:moveTo>
                  <a:lnTo>
                    <a:pt x="69537" y="50189"/>
                  </a:lnTo>
                  <a:lnTo>
                    <a:pt x="59028" y="107712"/>
                  </a:lnTo>
                  <a:lnTo>
                    <a:pt x="51870" y="168460"/>
                  </a:lnTo>
                  <a:lnTo>
                    <a:pt x="42183" y="222297"/>
                  </a:lnTo>
                  <a:lnTo>
                    <a:pt x="28616" y="282238"/>
                  </a:lnTo>
                  <a:lnTo>
                    <a:pt x="14786" y="337375"/>
                  </a:lnTo>
                  <a:lnTo>
                    <a:pt x="0" y="390003"/>
                  </a:lnTo>
                  <a:lnTo>
                    <a:pt x="10819" y="351576"/>
                  </a:lnTo>
                  <a:lnTo>
                    <a:pt x="34781" y="319614"/>
                  </a:lnTo>
                  <a:lnTo>
                    <a:pt x="40138" y="317551"/>
                  </a:lnTo>
                  <a:lnTo>
                    <a:pt x="45557" y="318025"/>
                  </a:lnTo>
                  <a:lnTo>
                    <a:pt x="56511" y="323483"/>
                  </a:lnTo>
                  <a:lnTo>
                    <a:pt x="67543" y="332073"/>
                  </a:lnTo>
                  <a:lnTo>
                    <a:pt x="73679" y="346984"/>
                  </a:lnTo>
                  <a:lnTo>
                    <a:pt x="77942" y="403122"/>
                  </a:lnTo>
                  <a:lnTo>
                    <a:pt x="78300" y="426331"/>
                  </a:lnTo>
                  <a:lnTo>
                    <a:pt x="80245" y="430301"/>
                  </a:lnTo>
                  <a:lnTo>
                    <a:pt x="83391" y="429250"/>
                  </a:lnTo>
                  <a:lnTo>
                    <a:pt x="95230" y="4160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8828632" y="4638373"/>
              <a:ext cx="33285" cy="21415"/>
            </a:xfrm>
            <a:custGeom>
              <a:avLst/>
              <a:gdLst/>
              <a:ahLst/>
              <a:cxnLst/>
              <a:rect l="0" t="0" r="0" b="0"/>
              <a:pathLst>
                <a:path w="33285" h="21415">
                  <a:moveTo>
                    <a:pt x="0" y="21414"/>
                  </a:moveTo>
                  <a:lnTo>
                    <a:pt x="4418" y="3744"/>
                  </a:lnTo>
                  <a:lnTo>
                    <a:pt x="7568" y="389"/>
                  </a:lnTo>
                  <a:lnTo>
                    <a:pt x="11518" y="0"/>
                  </a:lnTo>
                  <a:lnTo>
                    <a:pt x="15999" y="1591"/>
                  </a:lnTo>
                  <a:lnTo>
                    <a:pt x="23445" y="8289"/>
                  </a:lnTo>
                  <a:lnTo>
                    <a:pt x="33284" y="2141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8834968" y="4745475"/>
              <a:ext cx="226654" cy="263797"/>
            </a:xfrm>
            <a:custGeom>
              <a:avLst/>
              <a:gdLst/>
              <a:ahLst/>
              <a:cxnLst/>
              <a:rect l="0" t="0" r="0" b="0"/>
              <a:pathLst>
                <a:path w="226654" h="263797">
                  <a:moveTo>
                    <a:pt x="76875" y="30807"/>
                  </a:moveTo>
                  <a:lnTo>
                    <a:pt x="18195" y="62762"/>
                  </a:lnTo>
                  <a:lnTo>
                    <a:pt x="6724" y="75519"/>
                  </a:lnTo>
                  <a:lnTo>
                    <a:pt x="2371" y="82805"/>
                  </a:lnTo>
                  <a:lnTo>
                    <a:pt x="0" y="98296"/>
                  </a:lnTo>
                  <a:lnTo>
                    <a:pt x="662" y="106310"/>
                  </a:lnTo>
                  <a:lnTo>
                    <a:pt x="6328" y="120146"/>
                  </a:lnTo>
                  <a:lnTo>
                    <a:pt x="10428" y="126424"/>
                  </a:lnTo>
                  <a:lnTo>
                    <a:pt x="22380" y="135865"/>
                  </a:lnTo>
                  <a:lnTo>
                    <a:pt x="29450" y="139678"/>
                  </a:lnTo>
                  <a:lnTo>
                    <a:pt x="47167" y="141447"/>
                  </a:lnTo>
                  <a:lnTo>
                    <a:pt x="66445" y="138228"/>
                  </a:lnTo>
                  <a:lnTo>
                    <a:pt x="84259" y="130633"/>
                  </a:lnTo>
                  <a:lnTo>
                    <a:pt x="98956" y="116163"/>
                  </a:lnTo>
                  <a:lnTo>
                    <a:pt x="109802" y="97404"/>
                  </a:lnTo>
                  <a:lnTo>
                    <a:pt x="114624" y="76740"/>
                  </a:lnTo>
                  <a:lnTo>
                    <a:pt x="112920" y="44314"/>
                  </a:lnTo>
                  <a:lnTo>
                    <a:pt x="106455" y="27256"/>
                  </a:lnTo>
                  <a:lnTo>
                    <a:pt x="87238" y="1238"/>
                  </a:lnTo>
                  <a:lnTo>
                    <a:pt x="82858" y="0"/>
                  </a:lnTo>
                  <a:lnTo>
                    <a:pt x="79015" y="1948"/>
                  </a:lnTo>
                  <a:lnTo>
                    <a:pt x="75528" y="6020"/>
                  </a:lnTo>
                  <a:lnTo>
                    <a:pt x="75976" y="11509"/>
                  </a:lnTo>
                  <a:lnTo>
                    <a:pt x="83871" y="25004"/>
                  </a:lnTo>
                  <a:lnTo>
                    <a:pt x="138287" y="66687"/>
                  </a:lnTo>
                  <a:lnTo>
                    <a:pt x="179769" y="94578"/>
                  </a:lnTo>
                  <a:lnTo>
                    <a:pt x="193757" y="115654"/>
                  </a:lnTo>
                  <a:lnTo>
                    <a:pt x="195699" y="131387"/>
                  </a:lnTo>
                  <a:lnTo>
                    <a:pt x="195329" y="147625"/>
                  </a:lnTo>
                  <a:lnTo>
                    <a:pt x="198247" y="164087"/>
                  </a:lnTo>
                  <a:lnTo>
                    <a:pt x="222308" y="215574"/>
                  </a:lnTo>
                  <a:lnTo>
                    <a:pt x="226653" y="26379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9286290" y="4609861"/>
              <a:ext cx="49927" cy="416053"/>
            </a:xfrm>
            <a:custGeom>
              <a:avLst/>
              <a:gdLst/>
              <a:ahLst/>
              <a:cxnLst/>
              <a:rect l="0" t="0" r="0" b="0"/>
              <a:pathLst>
                <a:path w="49927" h="416053">
                  <a:moveTo>
                    <a:pt x="49926" y="0"/>
                  </a:moveTo>
                  <a:lnTo>
                    <a:pt x="31180" y="41909"/>
                  </a:lnTo>
                  <a:lnTo>
                    <a:pt x="21092" y="103140"/>
                  </a:lnTo>
                  <a:lnTo>
                    <a:pt x="17520" y="153750"/>
                  </a:lnTo>
                  <a:lnTo>
                    <a:pt x="14350" y="208262"/>
                  </a:lnTo>
                  <a:lnTo>
                    <a:pt x="9512" y="263546"/>
                  </a:lnTo>
                  <a:lnTo>
                    <a:pt x="1892" y="323796"/>
                  </a:lnTo>
                  <a:lnTo>
                    <a:pt x="374" y="377591"/>
                  </a:lnTo>
                  <a:lnTo>
                    <a:pt x="0" y="4160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9294611" y="4584898"/>
              <a:ext cx="241311" cy="49927"/>
            </a:xfrm>
            <a:custGeom>
              <a:avLst/>
              <a:gdLst/>
              <a:ahLst/>
              <a:cxnLst/>
              <a:rect l="0" t="0" r="0" b="0"/>
              <a:pathLst>
                <a:path w="241311" h="49927">
                  <a:moveTo>
                    <a:pt x="0" y="0"/>
                  </a:moveTo>
                  <a:lnTo>
                    <a:pt x="62326" y="4417"/>
                  </a:lnTo>
                  <a:lnTo>
                    <a:pt x="113800" y="11581"/>
                  </a:lnTo>
                  <a:lnTo>
                    <a:pt x="168320" y="22285"/>
                  </a:lnTo>
                  <a:lnTo>
                    <a:pt x="231803" y="45731"/>
                  </a:lnTo>
                  <a:lnTo>
                    <a:pt x="241310" y="499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9338476" y="4668108"/>
              <a:ext cx="164162" cy="33285"/>
            </a:xfrm>
            <a:custGeom>
              <a:avLst/>
              <a:gdLst/>
              <a:ahLst/>
              <a:cxnLst/>
              <a:rect l="0" t="0" r="0" b="0"/>
              <a:pathLst>
                <a:path w="164162" h="33285">
                  <a:moveTo>
                    <a:pt x="14383" y="0"/>
                  </a:moveTo>
                  <a:lnTo>
                    <a:pt x="1130" y="4417"/>
                  </a:lnTo>
                  <a:lnTo>
                    <a:pt x="0" y="7568"/>
                  </a:lnTo>
                  <a:lnTo>
                    <a:pt x="2021" y="11517"/>
                  </a:lnTo>
                  <a:lnTo>
                    <a:pt x="6141" y="15999"/>
                  </a:lnTo>
                  <a:lnTo>
                    <a:pt x="25513" y="20979"/>
                  </a:lnTo>
                  <a:lnTo>
                    <a:pt x="87622" y="25363"/>
                  </a:lnTo>
                  <a:lnTo>
                    <a:pt x="138975" y="31445"/>
                  </a:lnTo>
                  <a:lnTo>
                    <a:pt x="164161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9395413" y="4785874"/>
              <a:ext cx="95400" cy="191682"/>
            </a:xfrm>
            <a:custGeom>
              <a:avLst/>
              <a:gdLst/>
              <a:ahLst/>
              <a:cxnLst/>
              <a:rect l="0" t="0" r="0" b="0"/>
              <a:pathLst>
                <a:path w="95400" h="191682">
                  <a:moveTo>
                    <a:pt x="48977" y="15371"/>
                  </a:moveTo>
                  <a:lnTo>
                    <a:pt x="25813" y="42952"/>
                  </a:lnTo>
                  <a:lnTo>
                    <a:pt x="6255" y="80778"/>
                  </a:lnTo>
                  <a:lnTo>
                    <a:pt x="0" y="139269"/>
                  </a:lnTo>
                  <a:lnTo>
                    <a:pt x="3749" y="170734"/>
                  </a:lnTo>
                  <a:lnTo>
                    <a:pt x="7730" y="178118"/>
                  </a:lnTo>
                  <a:lnTo>
                    <a:pt x="19550" y="188788"/>
                  </a:lnTo>
                  <a:lnTo>
                    <a:pt x="36514" y="191681"/>
                  </a:lnTo>
                  <a:lnTo>
                    <a:pt x="54533" y="188961"/>
                  </a:lnTo>
                  <a:lnTo>
                    <a:pt x="68705" y="181588"/>
                  </a:lnTo>
                  <a:lnTo>
                    <a:pt x="87079" y="153789"/>
                  </a:lnTo>
                  <a:lnTo>
                    <a:pt x="95399" y="116274"/>
                  </a:lnTo>
                  <a:lnTo>
                    <a:pt x="93447" y="84716"/>
                  </a:lnTo>
                  <a:lnTo>
                    <a:pt x="82597" y="48964"/>
                  </a:lnTo>
                  <a:lnTo>
                    <a:pt x="67926" y="27528"/>
                  </a:lnTo>
                  <a:lnTo>
                    <a:pt x="41339" y="4796"/>
                  </a:lnTo>
                  <a:lnTo>
                    <a:pt x="32790" y="0"/>
                  </a:lnTo>
                  <a:lnTo>
                    <a:pt x="28015" y="501"/>
                  </a:lnTo>
                  <a:lnTo>
                    <a:pt x="25757" y="4533"/>
                  </a:lnTo>
                  <a:lnTo>
                    <a:pt x="25176" y="10919"/>
                  </a:lnTo>
                  <a:lnTo>
                    <a:pt x="26637" y="16101"/>
                  </a:lnTo>
                  <a:lnTo>
                    <a:pt x="40656" y="3201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9517638" y="4839947"/>
              <a:ext cx="193026" cy="130492"/>
            </a:xfrm>
            <a:custGeom>
              <a:avLst/>
              <a:gdLst/>
              <a:ahLst/>
              <a:cxnLst/>
              <a:rect l="0" t="0" r="0" b="0"/>
              <a:pathLst>
                <a:path w="193026" h="130492">
                  <a:moveTo>
                    <a:pt x="43247" y="61150"/>
                  </a:moveTo>
                  <a:lnTo>
                    <a:pt x="12919" y="95896"/>
                  </a:lnTo>
                  <a:lnTo>
                    <a:pt x="566" y="124248"/>
                  </a:lnTo>
                  <a:lnTo>
                    <a:pt x="0" y="129103"/>
                  </a:lnTo>
                  <a:lnTo>
                    <a:pt x="1472" y="130491"/>
                  </a:lnTo>
                  <a:lnTo>
                    <a:pt x="4302" y="129567"/>
                  </a:lnTo>
                  <a:lnTo>
                    <a:pt x="9912" y="121144"/>
                  </a:lnTo>
                  <a:lnTo>
                    <a:pt x="38117" y="68164"/>
                  </a:lnTo>
                  <a:lnTo>
                    <a:pt x="68840" y="29252"/>
                  </a:lnTo>
                  <a:lnTo>
                    <a:pt x="93360" y="12148"/>
                  </a:lnTo>
                  <a:lnTo>
                    <a:pt x="122609" y="1225"/>
                  </a:lnTo>
                  <a:lnTo>
                    <a:pt x="141389" y="0"/>
                  </a:lnTo>
                  <a:lnTo>
                    <a:pt x="193025" y="1122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9653325" y="4851171"/>
              <a:ext cx="65660" cy="241311"/>
            </a:xfrm>
            <a:custGeom>
              <a:avLst/>
              <a:gdLst/>
              <a:ahLst/>
              <a:cxnLst/>
              <a:rect l="0" t="0" r="0" b="0"/>
              <a:pathLst>
                <a:path w="65660" h="241311">
                  <a:moveTo>
                    <a:pt x="40696" y="0"/>
                  </a:moveTo>
                  <a:lnTo>
                    <a:pt x="13235" y="29311"/>
                  </a:lnTo>
                  <a:lnTo>
                    <a:pt x="5994" y="43538"/>
                  </a:lnTo>
                  <a:lnTo>
                    <a:pt x="0" y="92516"/>
                  </a:lnTo>
                  <a:lnTo>
                    <a:pt x="1344" y="112310"/>
                  </a:lnTo>
                  <a:lnTo>
                    <a:pt x="8105" y="127270"/>
                  </a:lnTo>
                  <a:lnTo>
                    <a:pt x="13421" y="131075"/>
                  </a:lnTo>
                  <a:lnTo>
                    <a:pt x="19740" y="132687"/>
                  </a:lnTo>
                  <a:lnTo>
                    <a:pt x="26725" y="132837"/>
                  </a:lnTo>
                  <a:lnTo>
                    <a:pt x="33231" y="130163"/>
                  </a:lnTo>
                  <a:lnTo>
                    <a:pt x="45392" y="119796"/>
                  </a:lnTo>
                  <a:lnTo>
                    <a:pt x="48449" y="118695"/>
                  </a:lnTo>
                  <a:lnTo>
                    <a:pt x="49563" y="120736"/>
                  </a:lnTo>
                  <a:lnTo>
                    <a:pt x="42446" y="157152"/>
                  </a:lnTo>
                  <a:lnTo>
                    <a:pt x="36694" y="183707"/>
                  </a:lnTo>
                  <a:lnTo>
                    <a:pt x="38301" y="203998"/>
                  </a:lnTo>
                  <a:lnTo>
                    <a:pt x="44563" y="220412"/>
                  </a:lnTo>
                  <a:lnTo>
                    <a:pt x="52585" y="232023"/>
                  </a:lnTo>
                  <a:lnTo>
                    <a:pt x="65659" y="2413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9779876" y="4901097"/>
              <a:ext cx="201724" cy="341164"/>
            </a:xfrm>
            <a:custGeom>
              <a:avLst/>
              <a:gdLst/>
              <a:ahLst/>
              <a:cxnLst/>
              <a:rect l="0" t="0" r="0" b="0"/>
              <a:pathLst>
                <a:path w="201724" h="341164">
                  <a:moveTo>
                    <a:pt x="47282" y="0"/>
                  </a:moveTo>
                  <a:lnTo>
                    <a:pt x="38447" y="8835"/>
                  </a:lnTo>
                  <a:lnTo>
                    <a:pt x="12580" y="65031"/>
                  </a:lnTo>
                  <a:lnTo>
                    <a:pt x="0" y="123609"/>
                  </a:lnTo>
                  <a:lnTo>
                    <a:pt x="380" y="144620"/>
                  </a:lnTo>
                  <a:lnTo>
                    <a:pt x="6713" y="160122"/>
                  </a:lnTo>
                  <a:lnTo>
                    <a:pt x="10990" y="161297"/>
                  </a:lnTo>
                  <a:lnTo>
                    <a:pt x="15690" y="158383"/>
                  </a:lnTo>
                  <a:lnTo>
                    <a:pt x="54745" y="97537"/>
                  </a:lnTo>
                  <a:lnTo>
                    <a:pt x="51832" y="101597"/>
                  </a:lnTo>
                  <a:lnTo>
                    <a:pt x="53048" y="128312"/>
                  </a:lnTo>
                  <a:lnTo>
                    <a:pt x="59398" y="145169"/>
                  </a:lnTo>
                  <a:lnTo>
                    <a:pt x="63681" y="152253"/>
                  </a:lnTo>
                  <a:lnTo>
                    <a:pt x="78301" y="162590"/>
                  </a:lnTo>
                  <a:lnTo>
                    <a:pt x="98051" y="169341"/>
                  </a:lnTo>
                  <a:lnTo>
                    <a:pt x="126838" y="173142"/>
                  </a:lnTo>
                  <a:lnTo>
                    <a:pt x="126208" y="173675"/>
                  </a:lnTo>
                  <a:lnTo>
                    <a:pt x="122089" y="174031"/>
                  </a:lnTo>
                  <a:lnTo>
                    <a:pt x="120267" y="177042"/>
                  </a:lnTo>
                  <a:lnTo>
                    <a:pt x="120709" y="187783"/>
                  </a:lnTo>
                  <a:lnTo>
                    <a:pt x="124895" y="193607"/>
                  </a:lnTo>
                  <a:lnTo>
                    <a:pt x="184617" y="242009"/>
                  </a:lnTo>
                  <a:lnTo>
                    <a:pt x="191539" y="250097"/>
                  </a:lnTo>
                  <a:lnTo>
                    <a:pt x="199230" y="268946"/>
                  </a:lnTo>
                  <a:lnTo>
                    <a:pt x="201723" y="288727"/>
                  </a:lnTo>
                  <a:lnTo>
                    <a:pt x="199749" y="306763"/>
                  </a:lnTo>
                  <a:lnTo>
                    <a:pt x="190860" y="321560"/>
                  </a:lnTo>
                  <a:lnTo>
                    <a:pt x="175191" y="335355"/>
                  </a:lnTo>
                  <a:lnTo>
                    <a:pt x="163777" y="3411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9018577" y="5034234"/>
              <a:ext cx="283610" cy="370550"/>
            </a:xfrm>
            <a:custGeom>
              <a:avLst/>
              <a:gdLst/>
              <a:ahLst/>
              <a:cxnLst/>
              <a:rect l="0" t="0" r="0" b="0"/>
              <a:pathLst>
                <a:path w="283610" h="370550">
                  <a:moveTo>
                    <a:pt x="167860" y="33285"/>
                  </a:moveTo>
                  <a:lnTo>
                    <a:pt x="140399" y="87301"/>
                  </a:lnTo>
                  <a:lnTo>
                    <a:pt x="114332" y="147730"/>
                  </a:lnTo>
                  <a:lnTo>
                    <a:pt x="91732" y="202575"/>
                  </a:lnTo>
                  <a:lnTo>
                    <a:pt x="67479" y="257965"/>
                  </a:lnTo>
                  <a:lnTo>
                    <a:pt x="34677" y="315470"/>
                  </a:lnTo>
                  <a:lnTo>
                    <a:pt x="3054" y="369987"/>
                  </a:lnTo>
                  <a:lnTo>
                    <a:pt x="666" y="370549"/>
                  </a:lnTo>
                  <a:lnTo>
                    <a:pt x="0" y="367226"/>
                  </a:lnTo>
                  <a:lnTo>
                    <a:pt x="5572" y="339737"/>
                  </a:lnTo>
                  <a:lnTo>
                    <a:pt x="32557" y="279530"/>
                  </a:lnTo>
                  <a:lnTo>
                    <a:pt x="62232" y="224588"/>
                  </a:lnTo>
                  <a:lnTo>
                    <a:pt x="94984" y="169184"/>
                  </a:lnTo>
                  <a:lnTo>
                    <a:pt x="128962" y="110193"/>
                  </a:lnTo>
                  <a:lnTo>
                    <a:pt x="148740" y="81692"/>
                  </a:lnTo>
                  <a:lnTo>
                    <a:pt x="161270" y="60263"/>
                  </a:lnTo>
                  <a:lnTo>
                    <a:pt x="166241" y="54044"/>
                  </a:lnTo>
                  <a:lnTo>
                    <a:pt x="167705" y="53596"/>
                  </a:lnTo>
                  <a:lnTo>
                    <a:pt x="148384" y="115752"/>
                  </a:lnTo>
                  <a:lnTo>
                    <a:pt x="134567" y="169519"/>
                  </a:lnTo>
                  <a:lnTo>
                    <a:pt x="127349" y="231377"/>
                  </a:lnTo>
                  <a:lnTo>
                    <a:pt x="128428" y="273809"/>
                  </a:lnTo>
                  <a:lnTo>
                    <a:pt x="135234" y="295510"/>
                  </a:lnTo>
                  <a:lnTo>
                    <a:pt x="142411" y="300558"/>
                  </a:lnTo>
                  <a:lnTo>
                    <a:pt x="151818" y="302074"/>
                  </a:lnTo>
                  <a:lnTo>
                    <a:pt x="171826" y="298827"/>
                  </a:lnTo>
                  <a:lnTo>
                    <a:pt x="186881" y="291220"/>
                  </a:lnTo>
                  <a:lnTo>
                    <a:pt x="197271" y="279210"/>
                  </a:lnTo>
                  <a:lnTo>
                    <a:pt x="234663" y="217287"/>
                  </a:lnTo>
                  <a:lnTo>
                    <a:pt x="260786" y="154922"/>
                  </a:lnTo>
                  <a:lnTo>
                    <a:pt x="278687" y="100305"/>
                  </a:lnTo>
                  <a:lnTo>
                    <a:pt x="283609" y="42669"/>
                  </a:lnTo>
                  <a:lnTo>
                    <a:pt x="283099" y="22662"/>
                  </a:lnTo>
                  <a:lnTo>
                    <a:pt x="276034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9274349" y="5272196"/>
              <a:ext cx="386389" cy="294132"/>
            </a:xfrm>
            <a:custGeom>
              <a:avLst/>
              <a:gdLst/>
              <a:ahLst/>
              <a:cxnLst/>
              <a:rect l="0" t="0" r="0" b="0"/>
              <a:pathLst>
                <a:path w="386389" h="294132">
                  <a:moveTo>
                    <a:pt x="61867" y="103201"/>
                  </a:moveTo>
                  <a:lnTo>
                    <a:pt x="53032" y="89949"/>
                  </a:lnTo>
                  <a:lnTo>
                    <a:pt x="41299" y="80977"/>
                  </a:lnTo>
                  <a:lnTo>
                    <a:pt x="34287" y="77291"/>
                  </a:lnTo>
                  <a:lnTo>
                    <a:pt x="26838" y="76682"/>
                  </a:lnTo>
                  <a:lnTo>
                    <a:pt x="11166" y="80937"/>
                  </a:lnTo>
                  <a:lnTo>
                    <a:pt x="5877" y="87433"/>
                  </a:lnTo>
                  <a:lnTo>
                    <a:pt x="0" y="106980"/>
                  </a:lnTo>
                  <a:lnTo>
                    <a:pt x="1109" y="139557"/>
                  </a:lnTo>
                  <a:lnTo>
                    <a:pt x="7435" y="156650"/>
                  </a:lnTo>
                  <a:lnTo>
                    <a:pt x="11711" y="163797"/>
                  </a:lnTo>
                  <a:lnTo>
                    <a:pt x="17335" y="167637"/>
                  </a:lnTo>
                  <a:lnTo>
                    <a:pt x="30980" y="169438"/>
                  </a:lnTo>
                  <a:lnTo>
                    <a:pt x="46291" y="162226"/>
                  </a:lnTo>
                  <a:lnTo>
                    <a:pt x="60492" y="149775"/>
                  </a:lnTo>
                  <a:lnTo>
                    <a:pt x="77141" y="119181"/>
                  </a:lnTo>
                  <a:lnTo>
                    <a:pt x="92197" y="60071"/>
                  </a:lnTo>
                  <a:lnTo>
                    <a:pt x="106223" y="5522"/>
                  </a:lnTo>
                  <a:lnTo>
                    <a:pt x="110853" y="1100"/>
                  </a:lnTo>
                  <a:lnTo>
                    <a:pt x="116714" y="0"/>
                  </a:lnTo>
                  <a:lnTo>
                    <a:pt x="123394" y="1116"/>
                  </a:lnTo>
                  <a:lnTo>
                    <a:pt x="128773" y="4634"/>
                  </a:lnTo>
                  <a:lnTo>
                    <a:pt x="137215" y="15939"/>
                  </a:lnTo>
                  <a:lnTo>
                    <a:pt x="153094" y="69475"/>
                  </a:lnTo>
                  <a:lnTo>
                    <a:pt x="160016" y="114209"/>
                  </a:lnTo>
                  <a:lnTo>
                    <a:pt x="162433" y="117936"/>
                  </a:lnTo>
                  <a:lnTo>
                    <a:pt x="165893" y="116723"/>
                  </a:lnTo>
                  <a:lnTo>
                    <a:pt x="170050" y="112215"/>
                  </a:lnTo>
                  <a:lnTo>
                    <a:pt x="198712" y="52675"/>
                  </a:lnTo>
                  <a:lnTo>
                    <a:pt x="225638" y="4548"/>
                  </a:lnTo>
                  <a:lnTo>
                    <a:pt x="230220" y="1375"/>
                  </a:lnTo>
                  <a:lnTo>
                    <a:pt x="234199" y="2033"/>
                  </a:lnTo>
                  <a:lnTo>
                    <a:pt x="237776" y="5245"/>
                  </a:lnTo>
                  <a:lnTo>
                    <a:pt x="238311" y="11085"/>
                  </a:lnTo>
                  <a:lnTo>
                    <a:pt x="222768" y="72860"/>
                  </a:lnTo>
                  <a:lnTo>
                    <a:pt x="213294" y="132387"/>
                  </a:lnTo>
                  <a:lnTo>
                    <a:pt x="213821" y="187075"/>
                  </a:lnTo>
                  <a:lnTo>
                    <a:pt x="220626" y="207971"/>
                  </a:lnTo>
                  <a:lnTo>
                    <a:pt x="226878" y="213728"/>
                  </a:lnTo>
                  <a:lnTo>
                    <a:pt x="234744" y="216643"/>
                  </a:lnTo>
                  <a:lnTo>
                    <a:pt x="243687" y="217660"/>
                  </a:lnTo>
                  <a:lnTo>
                    <a:pt x="251497" y="215565"/>
                  </a:lnTo>
                  <a:lnTo>
                    <a:pt x="265107" y="205841"/>
                  </a:lnTo>
                  <a:lnTo>
                    <a:pt x="278749" y="184772"/>
                  </a:lnTo>
                  <a:lnTo>
                    <a:pt x="289792" y="158351"/>
                  </a:lnTo>
                  <a:lnTo>
                    <a:pt x="280221" y="214116"/>
                  </a:lnTo>
                  <a:lnTo>
                    <a:pt x="278611" y="262973"/>
                  </a:lnTo>
                  <a:lnTo>
                    <a:pt x="283322" y="280843"/>
                  </a:lnTo>
                  <a:lnTo>
                    <a:pt x="287167" y="288198"/>
                  </a:lnTo>
                  <a:lnTo>
                    <a:pt x="292503" y="292176"/>
                  </a:lnTo>
                  <a:lnTo>
                    <a:pt x="298836" y="293903"/>
                  </a:lnTo>
                  <a:lnTo>
                    <a:pt x="305830" y="294131"/>
                  </a:lnTo>
                  <a:lnTo>
                    <a:pt x="312343" y="290584"/>
                  </a:lnTo>
                  <a:lnTo>
                    <a:pt x="324509" y="276781"/>
                  </a:lnTo>
                  <a:lnTo>
                    <a:pt x="352991" y="218082"/>
                  </a:lnTo>
                  <a:lnTo>
                    <a:pt x="374183" y="156784"/>
                  </a:lnTo>
                  <a:lnTo>
                    <a:pt x="383703" y="114162"/>
                  </a:lnTo>
                  <a:lnTo>
                    <a:pt x="386388" y="8655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9638245" y="5462355"/>
              <a:ext cx="105704" cy="122562"/>
            </a:xfrm>
            <a:custGeom>
              <a:avLst/>
              <a:gdLst/>
              <a:ahLst/>
              <a:cxnLst/>
              <a:rect l="0" t="0" r="0" b="0"/>
              <a:pathLst>
                <a:path w="105704" h="122562">
                  <a:moveTo>
                    <a:pt x="89060" y="71142"/>
                  </a:moveTo>
                  <a:lnTo>
                    <a:pt x="73943" y="21938"/>
                  </a:lnTo>
                  <a:lnTo>
                    <a:pt x="65083" y="8901"/>
                  </a:lnTo>
                  <a:lnTo>
                    <a:pt x="58283" y="4685"/>
                  </a:lnTo>
                  <a:lnTo>
                    <a:pt x="40864" y="0"/>
                  </a:lnTo>
                  <a:lnTo>
                    <a:pt x="32891" y="1525"/>
                  </a:lnTo>
                  <a:lnTo>
                    <a:pt x="19101" y="10615"/>
                  </a:lnTo>
                  <a:lnTo>
                    <a:pt x="9274" y="26366"/>
                  </a:lnTo>
                  <a:lnTo>
                    <a:pt x="2749" y="46619"/>
                  </a:lnTo>
                  <a:lnTo>
                    <a:pt x="0" y="83086"/>
                  </a:lnTo>
                  <a:lnTo>
                    <a:pt x="2633" y="106345"/>
                  </a:lnTo>
                  <a:lnTo>
                    <a:pt x="7404" y="114026"/>
                  </a:lnTo>
                  <a:lnTo>
                    <a:pt x="14283" y="119148"/>
                  </a:lnTo>
                  <a:lnTo>
                    <a:pt x="22567" y="122561"/>
                  </a:lnTo>
                  <a:lnTo>
                    <a:pt x="41632" y="121424"/>
                  </a:lnTo>
                  <a:lnTo>
                    <a:pt x="60585" y="113830"/>
                  </a:lnTo>
                  <a:lnTo>
                    <a:pt x="81651" y="93960"/>
                  </a:lnTo>
                  <a:lnTo>
                    <a:pt x="97755" y="74205"/>
                  </a:lnTo>
                  <a:lnTo>
                    <a:pt x="100404" y="72259"/>
                  </a:lnTo>
                  <a:lnTo>
                    <a:pt x="105703" y="711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9652588" y="5482304"/>
              <a:ext cx="190419" cy="329281"/>
            </a:xfrm>
            <a:custGeom>
              <a:avLst/>
              <a:gdLst/>
              <a:ahLst/>
              <a:cxnLst/>
              <a:rect l="0" t="0" r="0" b="0"/>
              <a:pathLst>
                <a:path w="190419" h="329281">
                  <a:moveTo>
                    <a:pt x="141286" y="9588"/>
                  </a:moveTo>
                  <a:lnTo>
                    <a:pt x="150873" y="0"/>
                  </a:lnTo>
                  <a:lnTo>
                    <a:pt x="146780" y="4094"/>
                  </a:lnTo>
                  <a:lnTo>
                    <a:pt x="138497" y="21212"/>
                  </a:lnTo>
                  <a:lnTo>
                    <a:pt x="133451" y="79707"/>
                  </a:lnTo>
                  <a:lnTo>
                    <a:pt x="138111" y="99000"/>
                  </a:lnTo>
                  <a:lnTo>
                    <a:pt x="141943" y="108027"/>
                  </a:lnTo>
                  <a:lnTo>
                    <a:pt x="153597" y="120523"/>
                  </a:lnTo>
                  <a:lnTo>
                    <a:pt x="160588" y="125150"/>
                  </a:lnTo>
                  <a:lnTo>
                    <a:pt x="175752" y="127826"/>
                  </a:lnTo>
                  <a:lnTo>
                    <a:pt x="183680" y="127245"/>
                  </a:lnTo>
                  <a:lnTo>
                    <a:pt x="188039" y="129631"/>
                  </a:lnTo>
                  <a:lnTo>
                    <a:pt x="190021" y="133995"/>
                  </a:lnTo>
                  <a:lnTo>
                    <a:pt x="190418" y="139679"/>
                  </a:lnTo>
                  <a:lnTo>
                    <a:pt x="185929" y="153390"/>
                  </a:lnTo>
                  <a:lnTo>
                    <a:pt x="145702" y="210156"/>
                  </a:lnTo>
                  <a:lnTo>
                    <a:pt x="94468" y="271478"/>
                  </a:lnTo>
                  <a:lnTo>
                    <a:pt x="56461" y="317813"/>
                  </a:lnTo>
                  <a:lnTo>
                    <a:pt x="38251" y="326865"/>
                  </a:lnTo>
                  <a:lnTo>
                    <a:pt x="28217" y="329280"/>
                  </a:lnTo>
                  <a:lnTo>
                    <a:pt x="19678" y="327191"/>
                  </a:lnTo>
                  <a:lnTo>
                    <a:pt x="5260" y="315008"/>
                  </a:lnTo>
                  <a:lnTo>
                    <a:pt x="1601" y="307507"/>
                  </a:lnTo>
                  <a:lnTo>
                    <a:pt x="0" y="291775"/>
                  </a:lnTo>
                  <a:lnTo>
                    <a:pt x="7301" y="275538"/>
                  </a:lnTo>
                  <a:lnTo>
                    <a:pt x="13131" y="267325"/>
                  </a:lnTo>
                  <a:lnTo>
                    <a:pt x="34402" y="255733"/>
                  </a:lnTo>
                  <a:lnTo>
                    <a:pt x="62347" y="249349"/>
                  </a:lnTo>
                  <a:lnTo>
                    <a:pt x="124644" y="25089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15" name="Freeform 214"/>
          <p:cNvSpPr/>
          <p:nvPr/>
        </p:nvSpPr>
        <p:spPr>
          <a:xfrm>
            <a:off x="8204553" y="1090057"/>
            <a:ext cx="24965" cy="166422"/>
          </a:xfrm>
          <a:custGeom>
            <a:avLst/>
            <a:gdLst/>
            <a:ahLst/>
            <a:cxnLst/>
            <a:rect l="0" t="0" r="0" b="0"/>
            <a:pathLst>
              <a:path w="24965" h="166422">
                <a:moveTo>
                  <a:pt x="24964" y="0"/>
                </a:moveTo>
                <a:lnTo>
                  <a:pt x="20547" y="53492"/>
                </a:lnTo>
                <a:lnTo>
                  <a:pt x="8105" y="114864"/>
                </a:lnTo>
                <a:lnTo>
                  <a:pt x="0" y="166421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18" name="Group 217"/>
          <p:cNvGrpSpPr/>
          <p:nvPr/>
        </p:nvGrpSpPr>
        <p:grpSpPr>
          <a:xfrm>
            <a:off x="1436359" y="1349345"/>
            <a:ext cx="928120" cy="223334"/>
            <a:chOff x="1436359" y="1349345"/>
            <a:chExt cx="928120" cy="223334"/>
          </a:xfrm>
        </p:grpSpPr>
        <p:sp>
          <p:nvSpPr>
            <p:cNvPr id="216" name="Freeform 215"/>
            <p:cNvSpPr/>
            <p:nvPr/>
          </p:nvSpPr>
          <p:spPr>
            <a:xfrm>
              <a:off x="1436359" y="1349345"/>
              <a:ext cx="120142" cy="166805"/>
            </a:xfrm>
            <a:custGeom>
              <a:avLst/>
              <a:gdLst/>
              <a:ahLst/>
              <a:cxnLst/>
              <a:rect l="0" t="0" r="0" b="0"/>
              <a:pathLst>
                <a:path w="120142" h="166805">
                  <a:moveTo>
                    <a:pt x="61430" y="15307"/>
                  </a:moveTo>
                  <a:lnTo>
                    <a:pt x="57012" y="2055"/>
                  </a:lnTo>
                  <a:lnTo>
                    <a:pt x="53862" y="0"/>
                  </a:lnTo>
                  <a:lnTo>
                    <a:pt x="49913" y="480"/>
                  </a:lnTo>
                  <a:lnTo>
                    <a:pt x="45430" y="2648"/>
                  </a:lnTo>
                  <a:lnTo>
                    <a:pt x="25870" y="23370"/>
                  </a:lnTo>
                  <a:lnTo>
                    <a:pt x="7698" y="63504"/>
                  </a:lnTo>
                  <a:lnTo>
                    <a:pt x="0" y="96053"/>
                  </a:lnTo>
                  <a:lnTo>
                    <a:pt x="1152" y="118071"/>
                  </a:lnTo>
                  <a:lnTo>
                    <a:pt x="11415" y="146841"/>
                  </a:lnTo>
                  <a:lnTo>
                    <a:pt x="23484" y="159442"/>
                  </a:lnTo>
                  <a:lnTo>
                    <a:pt x="30585" y="164097"/>
                  </a:lnTo>
                  <a:lnTo>
                    <a:pt x="45872" y="166804"/>
                  </a:lnTo>
                  <a:lnTo>
                    <a:pt x="78286" y="161008"/>
                  </a:lnTo>
                  <a:lnTo>
                    <a:pt x="92344" y="151254"/>
                  </a:lnTo>
                  <a:lnTo>
                    <a:pt x="103831" y="136749"/>
                  </a:lnTo>
                  <a:lnTo>
                    <a:pt x="114571" y="107791"/>
                  </a:lnTo>
                  <a:lnTo>
                    <a:pt x="117407" y="86613"/>
                  </a:lnTo>
                  <a:lnTo>
                    <a:pt x="110170" y="53899"/>
                  </a:lnTo>
                  <a:lnTo>
                    <a:pt x="96314" y="29618"/>
                  </a:lnTo>
                  <a:lnTo>
                    <a:pt x="88384" y="24848"/>
                  </a:lnTo>
                  <a:lnTo>
                    <a:pt x="67246" y="19547"/>
                  </a:lnTo>
                  <a:lnTo>
                    <a:pt x="44907" y="22122"/>
                  </a:lnTo>
                  <a:lnTo>
                    <a:pt x="33772" y="25398"/>
                  </a:lnTo>
                  <a:lnTo>
                    <a:pt x="25425" y="31280"/>
                  </a:lnTo>
                  <a:lnTo>
                    <a:pt x="13684" y="47677"/>
                  </a:lnTo>
                  <a:lnTo>
                    <a:pt x="12033" y="56303"/>
                  </a:lnTo>
                  <a:lnTo>
                    <a:pt x="15129" y="73284"/>
                  </a:lnTo>
                  <a:lnTo>
                    <a:pt x="27268" y="94020"/>
                  </a:lnTo>
                  <a:lnTo>
                    <a:pt x="39775" y="103607"/>
                  </a:lnTo>
                  <a:lnTo>
                    <a:pt x="46993" y="107458"/>
                  </a:lnTo>
                  <a:lnTo>
                    <a:pt x="67341" y="109271"/>
                  </a:lnTo>
                  <a:lnTo>
                    <a:pt x="79239" y="108460"/>
                  </a:lnTo>
                  <a:lnTo>
                    <a:pt x="97390" y="100163"/>
                  </a:lnTo>
                  <a:lnTo>
                    <a:pt x="104819" y="94067"/>
                  </a:lnTo>
                  <a:lnTo>
                    <a:pt x="108847" y="85380"/>
                  </a:lnTo>
                  <a:lnTo>
                    <a:pt x="110857" y="63401"/>
                  </a:lnTo>
                  <a:lnTo>
                    <a:pt x="106203" y="45619"/>
                  </a:lnTo>
                  <a:lnTo>
                    <a:pt x="102374" y="38289"/>
                  </a:lnTo>
                  <a:lnTo>
                    <a:pt x="96122" y="34327"/>
                  </a:lnTo>
                  <a:lnTo>
                    <a:pt x="79314" y="32389"/>
                  </a:lnTo>
                  <a:lnTo>
                    <a:pt x="64447" y="37076"/>
                  </a:lnTo>
                  <a:lnTo>
                    <a:pt x="35419" y="59569"/>
                  </a:lnTo>
                  <a:lnTo>
                    <a:pt x="26755" y="77200"/>
                  </a:lnTo>
                  <a:lnTo>
                    <a:pt x="23829" y="97364"/>
                  </a:lnTo>
                  <a:lnTo>
                    <a:pt x="25611" y="118653"/>
                  </a:lnTo>
                  <a:lnTo>
                    <a:pt x="30154" y="125810"/>
                  </a:lnTo>
                  <a:lnTo>
                    <a:pt x="36881" y="130581"/>
                  </a:lnTo>
                  <a:lnTo>
                    <a:pt x="45064" y="133761"/>
                  </a:lnTo>
                  <a:lnTo>
                    <a:pt x="64018" y="132364"/>
                  </a:lnTo>
                  <a:lnTo>
                    <a:pt x="74250" y="129403"/>
                  </a:lnTo>
                  <a:lnTo>
                    <a:pt x="90550" y="116251"/>
                  </a:lnTo>
                  <a:lnTo>
                    <a:pt x="103033" y="98078"/>
                  </a:lnTo>
                  <a:lnTo>
                    <a:pt x="111663" y="77674"/>
                  </a:lnTo>
                  <a:lnTo>
                    <a:pt x="113650" y="56277"/>
                  </a:lnTo>
                  <a:lnTo>
                    <a:pt x="112885" y="45394"/>
                  </a:lnTo>
                  <a:lnTo>
                    <a:pt x="109602" y="37214"/>
                  </a:lnTo>
                  <a:lnTo>
                    <a:pt x="98557" y="25660"/>
                  </a:lnTo>
                  <a:lnTo>
                    <a:pt x="90804" y="23133"/>
                  </a:lnTo>
                  <a:lnTo>
                    <a:pt x="72328" y="22792"/>
                  </a:lnTo>
                  <a:lnTo>
                    <a:pt x="64072" y="25844"/>
                  </a:lnTo>
                  <a:lnTo>
                    <a:pt x="31632" y="53882"/>
                  </a:lnTo>
                  <a:lnTo>
                    <a:pt x="25072" y="70050"/>
                  </a:lnTo>
                  <a:lnTo>
                    <a:pt x="23323" y="79539"/>
                  </a:lnTo>
                  <a:lnTo>
                    <a:pt x="26310" y="95014"/>
                  </a:lnTo>
                  <a:lnTo>
                    <a:pt x="29696" y="101729"/>
                  </a:lnTo>
                  <a:lnTo>
                    <a:pt x="35651" y="106206"/>
                  </a:lnTo>
                  <a:lnTo>
                    <a:pt x="52130" y="111180"/>
                  </a:lnTo>
                  <a:lnTo>
                    <a:pt x="77782" y="109563"/>
                  </a:lnTo>
                  <a:lnTo>
                    <a:pt x="92119" y="103118"/>
                  </a:lnTo>
                  <a:lnTo>
                    <a:pt x="116391" y="83914"/>
                  </a:lnTo>
                  <a:lnTo>
                    <a:pt x="119335" y="76763"/>
                  </a:lnTo>
                  <a:lnTo>
                    <a:pt x="120141" y="58955"/>
                  </a:lnTo>
                  <a:lnTo>
                    <a:pt x="116288" y="52726"/>
                  </a:lnTo>
                  <a:lnTo>
                    <a:pt x="110021" y="48574"/>
                  </a:lnTo>
                  <a:lnTo>
                    <a:pt x="102145" y="45806"/>
                  </a:lnTo>
                  <a:lnTo>
                    <a:pt x="95045" y="45810"/>
                  </a:lnTo>
                  <a:lnTo>
                    <a:pt x="82225" y="50745"/>
                  </a:lnTo>
                  <a:lnTo>
                    <a:pt x="55984" y="70076"/>
                  </a:lnTo>
                  <a:lnTo>
                    <a:pt x="54101" y="68462"/>
                  </a:lnTo>
                  <a:lnTo>
                    <a:pt x="53770" y="64612"/>
                  </a:lnTo>
                  <a:lnTo>
                    <a:pt x="50776" y="62970"/>
                  </a:lnTo>
                  <a:lnTo>
                    <a:pt x="40053" y="63611"/>
                  </a:lnTo>
                  <a:lnTo>
                    <a:pt x="37008" y="67850"/>
                  </a:lnTo>
                  <a:lnTo>
                    <a:pt x="36091" y="82422"/>
                  </a:lnTo>
                  <a:lnTo>
                    <a:pt x="39914" y="86862"/>
                  </a:lnTo>
                  <a:lnTo>
                    <a:pt x="46162" y="88898"/>
                  </a:lnTo>
                  <a:lnTo>
                    <a:pt x="54025" y="89331"/>
                  </a:lnTo>
                  <a:lnTo>
                    <a:pt x="72623" y="82415"/>
                  </a:lnTo>
                  <a:lnTo>
                    <a:pt x="90443" y="70096"/>
                  </a:lnTo>
                  <a:lnTo>
                    <a:pt x="101445" y="55375"/>
                  </a:lnTo>
                  <a:lnTo>
                    <a:pt x="104486" y="39587"/>
                  </a:lnTo>
                  <a:lnTo>
                    <a:pt x="104002" y="31494"/>
                  </a:lnTo>
                  <a:lnTo>
                    <a:pt x="99981" y="26098"/>
                  </a:lnTo>
                  <a:lnTo>
                    <a:pt x="85652" y="20103"/>
                  </a:lnTo>
                  <a:lnTo>
                    <a:pt x="77578" y="21278"/>
                  </a:lnTo>
                  <a:lnTo>
                    <a:pt x="61210" y="29980"/>
                  </a:lnTo>
                  <a:lnTo>
                    <a:pt x="49621" y="43093"/>
                  </a:lnTo>
                  <a:lnTo>
                    <a:pt x="42313" y="57242"/>
                  </a:lnTo>
                  <a:lnTo>
                    <a:pt x="36467" y="8187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2244302" y="1448800"/>
              <a:ext cx="120177" cy="123879"/>
            </a:xfrm>
            <a:custGeom>
              <a:avLst/>
              <a:gdLst/>
              <a:ahLst/>
              <a:cxnLst/>
              <a:rect l="0" t="0" r="0" b="0"/>
              <a:pathLst>
                <a:path w="120177" h="123879">
                  <a:moveTo>
                    <a:pt x="85591" y="48989"/>
                  </a:moveTo>
                  <a:lnTo>
                    <a:pt x="74010" y="7079"/>
                  </a:lnTo>
                  <a:lnTo>
                    <a:pt x="68625" y="2558"/>
                  </a:lnTo>
                  <a:lnTo>
                    <a:pt x="61336" y="468"/>
                  </a:lnTo>
                  <a:lnTo>
                    <a:pt x="52779" y="0"/>
                  </a:lnTo>
                  <a:lnTo>
                    <a:pt x="38341" y="4410"/>
                  </a:lnTo>
                  <a:lnTo>
                    <a:pt x="14004" y="22308"/>
                  </a:lnTo>
                  <a:lnTo>
                    <a:pt x="7547" y="40213"/>
                  </a:lnTo>
                  <a:lnTo>
                    <a:pt x="5825" y="51459"/>
                  </a:lnTo>
                  <a:lnTo>
                    <a:pt x="8843" y="68886"/>
                  </a:lnTo>
                  <a:lnTo>
                    <a:pt x="12236" y="76122"/>
                  </a:lnTo>
                  <a:lnTo>
                    <a:pt x="23403" y="86627"/>
                  </a:lnTo>
                  <a:lnTo>
                    <a:pt x="38536" y="93454"/>
                  </a:lnTo>
                  <a:lnTo>
                    <a:pt x="57590" y="96488"/>
                  </a:lnTo>
                  <a:lnTo>
                    <a:pt x="75920" y="92905"/>
                  </a:lnTo>
                  <a:lnTo>
                    <a:pt x="99368" y="80492"/>
                  </a:lnTo>
                  <a:lnTo>
                    <a:pt x="105871" y="75539"/>
                  </a:lnTo>
                  <a:lnTo>
                    <a:pt x="115561" y="60172"/>
                  </a:lnTo>
                  <a:lnTo>
                    <a:pt x="119440" y="50897"/>
                  </a:lnTo>
                  <a:lnTo>
                    <a:pt x="120176" y="41940"/>
                  </a:lnTo>
                  <a:lnTo>
                    <a:pt x="116064" y="24591"/>
                  </a:lnTo>
                  <a:lnTo>
                    <a:pt x="109605" y="18855"/>
                  </a:lnTo>
                  <a:lnTo>
                    <a:pt x="90100" y="12482"/>
                  </a:lnTo>
                  <a:lnTo>
                    <a:pt x="68488" y="14580"/>
                  </a:lnTo>
                  <a:lnTo>
                    <a:pt x="48404" y="22601"/>
                  </a:lnTo>
                  <a:lnTo>
                    <a:pt x="33314" y="35412"/>
                  </a:lnTo>
                  <a:lnTo>
                    <a:pt x="18840" y="58218"/>
                  </a:lnTo>
                  <a:lnTo>
                    <a:pt x="17977" y="66236"/>
                  </a:lnTo>
                  <a:lnTo>
                    <a:pt x="21948" y="82542"/>
                  </a:lnTo>
                  <a:lnTo>
                    <a:pt x="32342" y="94104"/>
                  </a:lnTo>
                  <a:lnTo>
                    <a:pt x="38997" y="98481"/>
                  </a:lnTo>
                  <a:lnTo>
                    <a:pt x="56254" y="100879"/>
                  </a:lnTo>
                  <a:lnTo>
                    <a:pt x="74402" y="97939"/>
                  </a:lnTo>
                  <a:lnTo>
                    <a:pt x="88631" y="90468"/>
                  </a:lnTo>
                  <a:lnTo>
                    <a:pt x="98653" y="78519"/>
                  </a:lnTo>
                  <a:lnTo>
                    <a:pt x="102621" y="71449"/>
                  </a:lnTo>
                  <a:lnTo>
                    <a:pt x="104563" y="56198"/>
                  </a:lnTo>
                  <a:lnTo>
                    <a:pt x="101420" y="41098"/>
                  </a:lnTo>
                  <a:lnTo>
                    <a:pt x="93859" y="28223"/>
                  </a:lnTo>
                  <a:lnTo>
                    <a:pt x="86480" y="24975"/>
                  </a:lnTo>
                  <a:lnTo>
                    <a:pt x="65954" y="23831"/>
                  </a:lnTo>
                  <a:lnTo>
                    <a:pt x="37243" y="32802"/>
                  </a:lnTo>
                  <a:lnTo>
                    <a:pt x="15587" y="47172"/>
                  </a:lnTo>
                  <a:lnTo>
                    <a:pt x="5785" y="60201"/>
                  </a:lnTo>
                  <a:lnTo>
                    <a:pt x="1877" y="67558"/>
                  </a:lnTo>
                  <a:lnTo>
                    <a:pt x="0" y="85595"/>
                  </a:lnTo>
                  <a:lnTo>
                    <a:pt x="793" y="95582"/>
                  </a:lnTo>
                  <a:lnTo>
                    <a:pt x="5945" y="102241"/>
                  </a:lnTo>
                  <a:lnTo>
                    <a:pt x="23997" y="109639"/>
                  </a:lnTo>
                  <a:lnTo>
                    <a:pt x="44964" y="107996"/>
                  </a:lnTo>
                  <a:lnTo>
                    <a:pt x="65686" y="100177"/>
                  </a:lnTo>
                  <a:lnTo>
                    <a:pt x="84141" y="87457"/>
                  </a:lnTo>
                  <a:lnTo>
                    <a:pt x="96658" y="72557"/>
                  </a:lnTo>
                  <a:lnTo>
                    <a:pt x="101290" y="64701"/>
                  </a:lnTo>
                  <a:lnTo>
                    <a:pt x="100680" y="59464"/>
                  </a:lnTo>
                  <a:lnTo>
                    <a:pt x="96575" y="55972"/>
                  </a:lnTo>
                  <a:lnTo>
                    <a:pt x="90140" y="53644"/>
                  </a:lnTo>
                  <a:lnTo>
                    <a:pt x="83077" y="53942"/>
                  </a:lnTo>
                  <a:lnTo>
                    <a:pt x="67831" y="59203"/>
                  </a:lnTo>
                  <a:lnTo>
                    <a:pt x="48072" y="72561"/>
                  </a:lnTo>
                  <a:lnTo>
                    <a:pt x="45786" y="78572"/>
                  </a:lnTo>
                  <a:lnTo>
                    <a:pt x="46111" y="85353"/>
                  </a:lnTo>
                  <a:lnTo>
                    <a:pt x="48176" y="92647"/>
                  </a:lnTo>
                  <a:lnTo>
                    <a:pt x="60333" y="105683"/>
                  </a:lnTo>
                  <a:lnTo>
                    <a:pt x="76215" y="115791"/>
                  </a:lnTo>
                  <a:lnTo>
                    <a:pt x="102234" y="1238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1471023" y="1888878"/>
            <a:ext cx="719106" cy="145689"/>
            <a:chOff x="1471023" y="1888878"/>
            <a:chExt cx="719106" cy="145689"/>
          </a:xfrm>
        </p:grpSpPr>
        <p:sp>
          <p:nvSpPr>
            <p:cNvPr id="219" name="Freeform 218"/>
            <p:cNvSpPr/>
            <p:nvPr/>
          </p:nvSpPr>
          <p:spPr>
            <a:xfrm>
              <a:off x="2088218" y="1888878"/>
              <a:ext cx="101911" cy="145689"/>
            </a:xfrm>
            <a:custGeom>
              <a:avLst/>
              <a:gdLst/>
              <a:ahLst/>
              <a:cxnLst/>
              <a:rect l="0" t="0" r="0" b="0"/>
              <a:pathLst>
                <a:path w="101911" h="145689">
                  <a:moveTo>
                    <a:pt x="58612" y="0"/>
                  </a:moveTo>
                  <a:lnTo>
                    <a:pt x="45360" y="4417"/>
                  </a:lnTo>
                  <a:lnTo>
                    <a:pt x="40532" y="9417"/>
                  </a:lnTo>
                  <a:lnTo>
                    <a:pt x="26140" y="44013"/>
                  </a:lnTo>
                  <a:lnTo>
                    <a:pt x="21991" y="65789"/>
                  </a:lnTo>
                  <a:lnTo>
                    <a:pt x="23229" y="90877"/>
                  </a:lnTo>
                  <a:lnTo>
                    <a:pt x="26702" y="100341"/>
                  </a:lnTo>
                  <a:lnTo>
                    <a:pt x="37958" y="113321"/>
                  </a:lnTo>
                  <a:lnTo>
                    <a:pt x="44843" y="116228"/>
                  </a:lnTo>
                  <a:lnTo>
                    <a:pt x="59889" y="116993"/>
                  </a:lnTo>
                  <a:lnTo>
                    <a:pt x="65936" y="114053"/>
                  </a:lnTo>
                  <a:lnTo>
                    <a:pt x="75119" y="103390"/>
                  </a:lnTo>
                  <a:lnTo>
                    <a:pt x="85487" y="81793"/>
                  </a:lnTo>
                  <a:lnTo>
                    <a:pt x="86583" y="65938"/>
                  </a:lnTo>
                  <a:lnTo>
                    <a:pt x="85580" y="57827"/>
                  </a:lnTo>
                  <a:lnTo>
                    <a:pt x="82138" y="51495"/>
                  </a:lnTo>
                  <a:lnTo>
                    <a:pt x="70917" y="41994"/>
                  </a:lnTo>
                  <a:lnTo>
                    <a:pt x="64042" y="40940"/>
                  </a:lnTo>
                  <a:lnTo>
                    <a:pt x="49006" y="44700"/>
                  </a:lnTo>
                  <a:lnTo>
                    <a:pt x="24948" y="61629"/>
                  </a:lnTo>
                  <a:lnTo>
                    <a:pt x="9087" y="84213"/>
                  </a:lnTo>
                  <a:lnTo>
                    <a:pt x="6707" y="102763"/>
                  </a:lnTo>
                  <a:lnTo>
                    <a:pt x="9656" y="121486"/>
                  </a:lnTo>
                  <a:lnTo>
                    <a:pt x="17130" y="135972"/>
                  </a:lnTo>
                  <a:lnTo>
                    <a:pt x="24485" y="140574"/>
                  </a:lnTo>
                  <a:lnTo>
                    <a:pt x="44986" y="145688"/>
                  </a:lnTo>
                  <a:lnTo>
                    <a:pt x="54151" y="144278"/>
                  </a:lnTo>
                  <a:lnTo>
                    <a:pt x="69265" y="135315"/>
                  </a:lnTo>
                  <a:lnTo>
                    <a:pt x="79681" y="122085"/>
                  </a:lnTo>
                  <a:lnTo>
                    <a:pt x="86467" y="106036"/>
                  </a:lnTo>
                  <a:lnTo>
                    <a:pt x="89484" y="86575"/>
                  </a:lnTo>
                  <a:lnTo>
                    <a:pt x="87514" y="78982"/>
                  </a:lnTo>
                  <a:lnTo>
                    <a:pt x="83428" y="72995"/>
                  </a:lnTo>
                  <a:lnTo>
                    <a:pt x="77930" y="68079"/>
                  </a:lnTo>
                  <a:lnTo>
                    <a:pt x="61959" y="62617"/>
                  </a:lnTo>
                  <a:lnTo>
                    <a:pt x="52522" y="61160"/>
                  </a:lnTo>
                  <a:lnTo>
                    <a:pt x="34641" y="64473"/>
                  </a:lnTo>
                  <a:lnTo>
                    <a:pt x="18373" y="73033"/>
                  </a:lnTo>
                  <a:lnTo>
                    <a:pt x="4978" y="86084"/>
                  </a:lnTo>
                  <a:lnTo>
                    <a:pt x="1592" y="93447"/>
                  </a:lnTo>
                  <a:lnTo>
                    <a:pt x="294" y="109025"/>
                  </a:lnTo>
                  <a:lnTo>
                    <a:pt x="4016" y="114289"/>
                  </a:lnTo>
                  <a:lnTo>
                    <a:pt x="10195" y="117798"/>
                  </a:lnTo>
                  <a:lnTo>
                    <a:pt x="26924" y="120772"/>
                  </a:lnTo>
                  <a:lnTo>
                    <a:pt x="56209" y="116324"/>
                  </a:lnTo>
                  <a:lnTo>
                    <a:pt x="74186" y="108406"/>
                  </a:lnTo>
                  <a:lnTo>
                    <a:pt x="86491" y="93792"/>
                  </a:lnTo>
                  <a:lnTo>
                    <a:pt x="91066" y="84717"/>
                  </a:lnTo>
                  <a:lnTo>
                    <a:pt x="93685" y="64773"/>
                  </a:lnTo>
                  <a:lnTo>
                    <a:pt x="93089" y="54276"/>
                  </a:lnTo>
                  <a:lnTo>
                    <a:pt x="88993" y="47279"/>
                  </a:lnTo>
                  <a:lnTo>
                    <a:pt x="82565" y="42614"/>
                  </a:lnTo>
                  <a:lnTo>
                    <a:pt x="74580" y="39504"/>
                  </a:lnTo>
                  <a:lnTo>
                    <a:pt x="55847" y="40980"/>
                  </a:lnTo>
                  <a:lnTo>
                    <a:pt x="36119" y="48724"/>
                  </a:lnTo>
                  <a:lnTo>
                    <a:pt x="18105" y="61411"/>
                  </a:lnTo>
                  <a:lnTo>
                    <a:pt x="5784" y="76296"/>
                  </a:lnTo>
                  <a:lnTo>
                    <a:pt x="1204" y="84148"/>
                  </a:lnTo>
                  <a:lnTo>
                    <a:pt x="0" y="91232"/>
                  </a:lnTo>
                  <a:lnTo>
                    <a:pt x="1046" y="97804"/>
                  </a:lnTo>
                  <a:lnTo>
                    <a:pt x="3593" y="104034"/>
                  </a:lnTo>
                  <a:lnTo>
                    <a:pt x="10838" y="107263"/>
                  </a:lnTo>
                  <a:lnTo>
                    <a:pt x="33681" y="108385"/>
                  </a:lnTo>
                  <a:lnTo>
                    <a:pt x="64477" y="99402"/>
                  </a:lnTo>
                  <a:lnTo>
                    <a:pt x="80018" y="87633"/>
                  </a:lnTo>
                  <a:lnTo>
                    <a:pt x="92165" y="72232"/>
                  </a:lnTo>
                  <a:lnTo>
                    <a:pt x="100645" y="53060"/>
                  </a:lnTo>
                  <a:lnTo>
                    <a:pt x="101427" y="44619"/>
                  </a:lnTo>
                  <a:lnTo>
                    <a:pt x="97365" y="30309"/>
                  </a:lnTo>
                  <a:lnTo>
                    <a:pt x="91844" y="26678"/>
                  </a:lnTo>
                  <a:lnTo>
                    <a:pt x="75848" y="25109"/>
                  </a:lnTo>
                  <a:lnTo>
                    <a:pt x="56410" y="32424"/>
                  </a:lnTo>
                  <a:lnTo>
                    <a:pt x="9954" y="66493"/>
                  </a:lnTo>
                  <a:lnTo>
                    <a:pt x="3984" y="72065"/>
                  </a:lnTo>
                  <a:lnTo>
                    <a:pt x="2778" y="76705"/>
                  </a:lnTo>
                  <a:lnTo>
                    <a:pt x="4747" y="80723"/>
                  </a:lnTo>
                  <a:lnTo>
                    <a:pt x="8834" y="84326"/>
                  </a:lnTo>
                  <a:lnTo>
                    <a:pt x="25702" y="85863"/>
                  </a:lnTo>
                  <a:lnTo>
                    <a:pt x="47684" y="82540"/>
                  </a:lnTo>
                  <a:lnTo>
                    <a:pt x="98596" y="60202"/>
                  </a:lnTo>
                  <a:lnTo>
                    <a:pt x="101910" y="57702"/>
                  </a:lnTo>
                  <a:lnTo>
                    <a:pt x="101346" y="56959"/>
                  </a:lnTo>
                  <a:lnTo>
                    <a:pt x="80511" y="62410"/>
                  </a:lnTo>
                  <a:lnTo>
                    <a:pt x="24695" y="100123"/>
                  </a:lnTo>
                  <a:lnTo>
                    <a:pt x="365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1471023" y="1895026"/>
              <a:ext cx="193188" cy="114507"/>
            </a:xfrm>
            <a:custGeom>
              <a:avLst/>
              <a:gdLst/>
              <a:ahLst/>
              <a:cxnLst/>
              <a:rect l="0" t="0" r="0" b="0"/>
              <a:pathLst>
                <a:path w="193188" h="114507">
                  <a:moveTo>
                    <a:pt x="43408" y="68741"/>
                  </a:moveTo>
                  <a:lnTo>
                    <a:pt x="35840" y="49736"/>
                  </a:lnTo>
                  <a:lnTo>
                    <a:pt x="27409" y="38414"/>
                  </a:lnTo>
                  <a:lnTo>
                    <a:pt x="22572" y="37428"/>
                  </a:lnTo>
                  <a:lnTo>
                    <a:pt x="17498" y="39545"/>
                  </a:lnTo>
                  <a:lnTo>
                    <a:pt x="12266" y="43730"/>
                  </a:lnTo>
                  <a:lnTo>
                    <a:pt x="3987" y="58241"/>
                  </a:lnTo>
                  <a:lnTo>
                    <a:pt x="485" y="67289"/>
                  </a:lnTo>
                  <a:lnTo>
                    <a:pt x="0" y="75169"/>
                  </a:lnTo>
                  <a:lnTo>
                    <a:pt x="4391" y="88857"/>
                  </a:lnTo>
                  <a:lnTo>
                    <a:pt x="17260" y="106959"/>
                  </a:lnTo>
                  <a:lnTo>
                    <a:pt x="34868" y="113464"/>
                  </a:lnTo>
                  <a:lnTo>
                    <a:pt x="56255" y="114506"/>
                  </a:lnTo>
                  <a:lnTo>
                    <a:pt x="75005" y="108805"/>
                  </a:lnTo>
                  <a:lnTo>
                    <a:pt x="96738" y="95200"/>
                  </a:lnTo>
                  <a:lnTo>
                    <a:pt x="106558" y="79884"/>
                  </a:lnTo>
                  <a:lnTo>
                    <a:pt x="112155" y="61675"/>
                  </a:lnTo>
                  <a:lnTo>
                    <a:pt x="111561" y="44336"/>
                  </a:lnTo>
                  <a:lnTo>
                    <a:pt x="105749" y="29850"/>
                  </a:lnTo>
                  <a:lnTo>
                    <a:pt x="101611" y="23398"/>
                  </a:lnTo>
                  <a:lnTo>
                    <a:pt x="94229" y="19097"/>
                  </a:lnTo>
                  <a:lnTo>
                    <a:pt x="73700" y="14318"/>
                  </a:lnTo>
                  <a:lnTo>
                    <a:pt x="51632" y="17124"/>
                  </a:lnTo>
                  <a:lnTo>
                    <a:pt x="31345" y="25460"/>
                  </a:lnTo>
                  <a:lnTo>
                    <a:pt x="16165" y="38410"/>
                  </a:lnTo>
                  <a:lnTo>
                    <a:pt x="1641" y="61295"/>
                  </a:lnTo>
                  <a:lnTo>
                    <a:pt x="1695" y="68400"/>
                  </a:lnTo>
                  <a:lnTo>
                    <a:pt x="4504" y="74986"/>
                  </a:lnTo>
                  <a:lnTo>
                    <a:pt x="9151" y="81225"/>
                  </a:lnTo>
                  <a:lnTo>
                    <a:pt x="15947" y="85385"/>
                  </a:lnTo>
                  <a:lnTo>
                    <a:pt x="33360" y="90007"/>
                  </a:lnTo>
                  <a:lnTo>
                    <a:pt x="59538" y="88192"/>
                  </a:lnTo>
                  <a:lnTo>
                    <a:pt x="84861" y="77381"/>
                  </a:lnTo>
                  <a:lnTo>
                    <a:pt x="96657" y="65185"/>
                  </a:lnTo>
                  <a:lnTo>
                    <a:pt x="101097" y="58049"/>
                  </a:lnTo>
                  <a:lnTo>
                    <a:pt x="103564" y="42725"/>
                  </a:lnTo>
                  <a:lnTo>
                    <a:pt x="102928" y="34755"/>
                  </a:lnTo>
                  <a:lnTo>
                    <a:pt x="98805" y="29441"/>
                  </a:lnTo>
                  <a:lnTo>
                    <a:pt x="84363" y="23538"/>
                  </a:lnTo>
                  <a:lnTo>
                    <a:pt x="68082" y="23380"/>
                  </a:lnTo>
                  <a:lnTo>
                    <a:pt x="59857" y="24632"/>
                  </a:lnTo>
                  <a:lnTo>
                    <a:pt x="43322" y="33420"/>
                  </a:lnTo>
                  <a:lnTo>
                    <a:pt x="20885" y="53961"/>
                  </a:lnTo>
                  <a:lnTo>
                    <a:pt x="14524" y="61662"/>
                  </a:lnTo>
                  <a:lnTo>
                    <a:pt x="12133" y="69569"/>
                  </a:lnTo>
                  <a:lnTo>
                    <a:pt x="14406" y="85751"/>
                  </a:lnTo>
                  <a:lnTo>
                    <a:pt x="19451" y="92101"/>
                  </a:lnTo>
                  <a:lnTo>
                    <a:pt x="34917" y="101621"/>
                  </a:lnTo>
                  <a:lnTo>
                    <a:pt x="64417" y="107761"/>
                  </a:lnTo>
                  <a:lnTo>
                    <a:pt x="96580" y="105163"/>
                  </a:lnTo>
                  <a:lnTo>
                    <a:pt x="113576" y="98489"/>
                  </a:lnTo>
                  <a:lnTo>
                    <a:pt x="120697" y="94121"/>
                  </a:lnTo>
                  <a:lnTo>
                    <a:pt x="131075" y="79405"/>
                  </a:lnTo>
                  <a:lnTo>
                    <a:pt x="135137" y="70303"/>
                  </a:lnTo>
                  <a:lnTo>
                    <a:pt x="135071" y="63310"/>
                  </a:lnTo>
                  <a:lnTo>
                    <a:pt x="132253" y="57724"/>
                  </a:lnTo>
                  <a:lnTo>
                    <a:pt x="127601" y="53076"/>
                  </a:lnTo>
                  <a:lnTo>
                    <a:pt x="121726" y="50901"/>
                  </a:lnTo>
                  <a:lnTo>
                    <a:pt x="107802" y="50950"/>
                  </a:lnTo>
                  <a:lnTo>
                    <a:pt x="94833" y="56520"/>
                  </a:lnTo>
                  <a:lnTo>
                    <a:pt x="71441" y="75162"/>
                  </a:lnTo>
                  <a:lnTo>
                    <a:pt x="68568" y="81343"/>
                  </a:lnTo>
                  <a:lnTo>
                    <a:pt x="67842" y="95607"/>
                  </a:lnTo>
                  <a:lnTo>
                    <a:pt x="70792" y="101445"/>
                  </a:lnTo>
                  <a:lnTo>
                    <a:pt x="81466" y="110397"/>
                  </a:lnTo>
                  <a:lnTo>
                    <a:pt x="97922" y="112526"/>
                  </a:lnTo>
                  <a:lnTo>
                    <a:pt x="107487" y="111800"/>
                  </a:lnTo>
                  <a:lnTo>
                    <a:pt x="125512" y="103596"/>
                  </a:lnTo>
                  <a:lnTo>
                    <a:pt x="134202" y="97525"/>
                  </a:lnTo>
                  <a:lnTo>
                    <a:pt x="146323" y="80918"/>
                  </a:lnTo>
                  <a:lnTo>
                    <a:pt x="152942" y="62134"/>
                  </a:lnTo>
                  <a:lnTo>
                    <a:pt x="152803" y="44540"/>
                  </a:lnTo>
                  <a:lnTo>
                    <a:pt x="144728" y="29940"/>
                  </a:lnTo>
                  <a:lnTo>
                    <a:pt x="138691" y="23458"/>
                  </a:lnTo>
                  <a:lnTo>
                    <a:pt x="129120" y="20061"/>
                  </a:lnTo>
                  <a:lnTo>
                    <a:pt x="103691" y="18753"/>
                  </a:lnTo>
                  <a:lnTo>
                    <a:pt x="71440" y="27631"/>
                  </a:lnTo>
                  <a:lnTo>
                    <a:pt x="44317" y="41973"/>
                  </a:lnTo>
                  <a:lnTo>
                    <a:pt x="40316" y="47198"/>
                  </a:lnTo>
                  <a:lnTo>
                    <a:pt x="39497" y="52530"/>
                  </a:lnTo>
                  <a:lnTo>
                    <a:pt x="40801" y="57934"/>
                  </a:lnTo>
                  <a:lnTo>
                    <a:pt x="45368" y="61536"/>
                  </a:lnTo>
                  <a:lnTo>
                    <a:pt x="60305" y="65539"/>
                  </a:lnTo>
                  <a:lnTo>
                    <a:pt x="85089" y="63375"/>
                  </a:lnTo>
                  <a:lnTo>
                    <a:pt x="123106" y="47718"/>
                  </a:lnTo>
                  <a:lnTo>
                    <a:pt x="144172" y="31283"/>
                  </a:lnTo>
                  <a:lnTo>
                    <a:pt x="156301" y="16960"/>
                  </a:lnTo>
                  <a:lnTo>
                    <a:pt x="156577" y="11106"/>
                  </a:lnTo>
                  <a:lnTo>
                    <a:pt x="153063" y="6279"/>
                  </a:lnTo>
                  <a:lnTo>
                    <a:pt x="147021" y="2137"/>
                  </a:lnTo>
                  <a:lnTo>
                    <a:pt x="130447" y="0"/>
                  </a:lnTo>
                  <a:lnTo>
                    <a:pt x="112603" y="3056"/>
                  </a:lnTo>
                  <a:lnTo>
                    <a:pt x="75759" y="25209"/>
                  </a:lnTo>
                  <a:lnTo>
                    <a:pt x="73297" y="30474"/>
                  </a:lnTo>
                  <a:lnTo>
                    <a:pt x="74428" y="35834"/>
                  </a:lnTo>
                  <a:lnTo>
                    <a:pt x="77957" y="41255"/>
                  </a:lnTo>
                  <a:lnTo>
                    <a:pt x="84007" y="44870"/>
                  </a:lnTo>
                  <a:lnTo>
                    <a:pt x="111116" y="49957"/>
                  </a:lnTo>
                  <a:lnTo>
                    <a:pt x="156292" y="49211"/>
                  </a:lnTo>
                  <a:lnTo>
                    <a:pt x="193187" y="437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1494835" y="1361503"/>
            <a:ext cx="818417" cy="585623"/>
            <a:chOff x="1494835" y="1361503"/>
            <a:chExt cx="818417" cy="585623"/>
          </a:xfrm>
        </p:grpSpPr>
        <p:sp>
          <p:nvSpPr>
            <p:cNvPr id="222" name="Freeform 221"/>
            <p:cNvSpPr/>
            <p:nvPr/>
          </p:nvSpPr>
          <p:spPr>
            <a:xfrm>
              <a:off x="1494835" y="1361503"/>
              <a:ext cx="809269" cy="577302"/>
            </a:xfrm>
            <a:custGeom>
              <a:avLst/>
              <a:gdLst/>
              <a:ahLst/>
              <a:cxnLst/>
              <a:rect l="0" t="0" r="0" b="0"/>
              <a:pathLst>
                <a:path w="809269" h="577302">
                  <a:moveTo>
                    <a:pt x="69522" y="552338"/>
                  </a:moveTo>
                  <a:lnTo>
                    <a:pt x="95170" y="547544"/>
                  </a:lnTo>
                  <a:lnTo>
                    <a:pt x="145015" y="551524"/>
                  </a:lnTo>
                  <a:lnTo>
                    <a:pt x="204422" y="553102"/>
                  </a:lnTo>
                  <a:lnTo>
                    <a:pt x="254032" y="558009"/>
                  </a:lnTo>
                  <a:lnTo>
                    <a:pt x="308385" y="559874"/>
                  </a:lnTo>
                  <a:lnTo>
                    <a:pt x="360034" y="560426"/>
                  </a:lnTo>
                  <a:lnTo>
                    <a:pt x="410470" y="560590"/>
                  </a:lnTo>
                  <a:lnTo>
                    <a:pt x="460548" y="560639"/>
                  </a:lnTo>
                  <a:lnTo>
                    <a:pt x="509594" y="561578"/>
                  </a:lnTo>
                  <a:lnTo>
                    <a:pt x="565585" y="567244"/>
                  </a:lnTo>
                  <a:lnTo>
                    <a:pt x="628631" y="567827"/>
                  </a:lnTo>
                  <a:lnTo>
                    <a:pt x="649008" y="564461"/>
                  </a:lnTo>
                  <a:lnTo>
                    <a:pt x="656476" y="560420"/>
                  </a:lnTo>
                  <a:lnTo>
                    <a:pt x="667239" y="548534"/>
                  </a:lnTo>
                  <a:lnTo>
                    <a:pt x="681682" y="517378"/>
                  </a:lnTo>
                  <a:lnTo>
                    <a:pt x="700000" y="454868"/>
                  </a:lnTo>
                  <a:lnTo>
                    <a:pt x="720171" y="395317"/>
                  </a:lnTo>
                  <a:lnTo>
                    <a:pt x="735052" y="340619"/>
                  </a:lnTo>
                  <a:lnTo>
                    <a:pt x="750688" y="288109"/>
                  </a:lnTo>
                  <a:lnTo>
                    <a:pt x="770438" y="228452"/>
                  </a:lnTo>
                  <a:lnTo>
                    <a:pt x="789840" y="173352"/>
                  </a:lnTo>
                  <a:lnTo>
                    <a:pt x="808855" y="128463"/>
                  </a:lnTo>
                  <a:lnTo>
                    <a:pt x="809268" y="121825"/>
                  </a:lnTo>
                  <a:lnTo>
                    <a:pt x="806770" y="116475"/>
                  </a:lnTo>
                  <a:lnTo>
                    <a:pt x="802331" y="111984"/>
                  </a:lnTo>
                  <a:lnTo>
                    <a:pt x="752323" y="92208"/>
                  </a:lnTo>
                  <a:lnTo>
                    <a:pt x="698788" y="78078"/>
                  </a:lnTo>
                  <a:lnTo>
                    <a:pt x="645829" y="71369"/>
                  </a:lnTo>
                  <a:lnTo>
                    <a:pt x="595646" y="63400"/>
                  </a:lnTo>
                  <a:lnTo>
                    <a:pt x="539163" y="55389"/>
                  </a:lnTo>
                  <a:lnTo>
                    <a:pt x="478593" y="49115"/>
                  </a:lnTo>
                  <a:lnTo>
                    <a:pt x="421462" y="44691"/>
                  </a:lnTo>
                  <a:lnTo>
                    <a:pt x="369294" y="39291"/>
                  </a:lnTo>
                  <a:lnTo>
                    <a:pt x="315622" y="36355"/>
                  </a:lnTo>
                  <a:lnTo>
                    <a:pt x="258017" y="30014"/>
                  </a:lnTo>
                  <a:lnTo>
                    <a:pt x="207019" y="24070"/>
                  </a:lnTo>
                  <a:lnTo>
                    <a:pt x="150306" y="19712"/>
                  </a:lnTo>
                  <a:lnTo>
                    <a:pt x="90616" y="13372"/>
                  </a:lnTo>
                  <a:lnTo>
                    <a:pt x="38247" y="7428"/>
                  </a:lnTo>
                  <a:lnTo>
                    <a:pt x="6015" y="0"/>
                  </a:lnTo>
                  <a:lnTo>
                    <a:pt x="1296" y="1049"/>
                  </a:lnTo>
                  <a:lnTo>
                    <a:pt x="0" y="4523"/>
                  </a:lnTo>
                  <a:lnTo>
                    <a:pt x="984" y="9612"/>
                  </a:lnTo>
                  <a:lnTo>
                    <a:pt x="9475" y="20198"/>
                  </a:lnTo>
                  <a:lnTo>
                    <a:pt x="64330" y="58646"/>
                  </a:lnTo>
                  <a:lnTo>
                    <a:pt x="125731" y="99073"/>
                  </a:lnTo>
                  <a:lnTo>
                    <a:pt x="186451" y="147027"/>
                  </a:lnTo>
                  <a:lnTo>
                    <a:pt x="245052" y="203720"/>
                  </a:lnTo>
                  <a:lnTo>
                    <a:pt x="302558" y="258687"/>
                  </a:lnTo>
                  <a:lnTo>
                    <a:pt x="325023" y="279494"/>
                  </a:lnTo>
                  <a:lnTo>
                    <a:pt x="382162" y="336093"/>
                  </a:lnTo>
                  <a:lnTo>
                    <a:pt x="441930" y="386694"/>
                  </a:lnTo>
                  <a:lnTo>
                    <a:pt x="502097" y="437624"/>
                  </a:lnTo>
                  <a:lnTo>
                    <a:pt x="560306" y="488288"/>
                  </a:lnTo>
                  <a:lnTo>
                    <a:pt x="616337" y="537330"/>
                  </a:lnTo>
                  <a:lnTo>
                    <a:pt x="660004" y="565999"/>
                  </a:lnTo>
                  <a:lnTo>
                    <a:pt x="685280" y="57730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1539394" y="1430787"/>
              <a:ext cx="773858" cy="442222"/>
            </a:xfrm>
            <a:custGeom>
              <a:avLst/>
              <a:gdLst/>
              <a:ahLst/>
              <a:cxnLst/>
              <a:rect l="0" t="0" r="0" b="0"/>
              <a:pathLst>
                <a:path w="773858" h="442222">
                  <a:moveTo>
                    <a:pt x="773857" y="17075"/>
                  </a:moveTo>
                  <a:lnTo>
                    <a:pt x="765023" y="3823"/>
                  </a:lnTo>
                  <a:lnTo>
                    <a:pt x="759646" y="844"/>
                  </a:lnTo>
                  <a:lnTo>
                    <a:pt x="746277" y="0"/>
                  </a:lnTo>
                  <a:lnTo>
                    <a:pt x="691574" y="11977"/>
                  </a:lnTo>
                  <a:lnTo>
                    <a:pt x="631922" y="48128"/>
                  </a:lnTo>
                  <a:lnTo>
                    <a:pt x="569707" y="85644"/>
                  </a:lnTo>
                  <a:lnTo>
                    <a:pt x="511828" y="122164"/>
                  </a:lnTo>
                  <a:lnTo>
                    <a:pt x="457486" y="156757"/>
                  </a:lnTo>
                  <a:lnTo>
                    <a:pt x="402161" y="186961"/>
                  </a:lnTo>
                  <a:lnTo>
                    <a:pt x="346707" y="221141"/>
                  </a:lnTo>
                  <a:lnTo>
                    <a:pt x="291236" y="252374"/>
                  </a:lnTo>
                  <a:lnTo>
                    <a:pt x="235763" y="285331"/>
                  </a:lnTo>
                  <a:lnTo>
                    <a:pt x="174913" y="319337"/>
                  </a:lnTo>
                  <a:lnTo>
                    <a:pt x="115338" y="358234"/>
                  </a:lnTo>
                  <a:lnTo>
                    <a:pt x="52637" y="408336"/>
                  </a:lnTo>
                  <a:lnTo>
                    <a:pt x="15274" y="441220"/>
                  </a:lnTo>
                  <a:lnTo>
                    <a:pt x="11107" y="442221"/>
                  </a:lnTo>
                  <a:lnTo>
                    <a:pt x="0" y="44144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1534977" y="1422899"/>
              <a:ext cx="21060" cy="524227"/>
            </a:xfrm>
            <a:custGeom>
              <a:avLst/>
              <a:gdLst/>
              <a:ahLst/>
              <a:cxnLst/>
              <a:rect l="0" t="0" r="0" b="0"/>
              <a:pathLst>
                <a:path w="21060" h="524227">
                  <a:moveTo>
                    <a:pt x="4417" y="0"/>
                  </a:moveTo>
                  <a:lnTo>
                    <a:pt x="0" y="13252"/>
                  </a:lnTo>
                  <a:lnTo>
                    <a:pt x="3196" y="68679"/>
                  </a:lnTo>
                  <a:lnTo>
                    <a:pt x="4176" y="118042"/>
                  </a:lnTo>
                  <a:lnTo>
                    <a:pt x="4345" y="165441"/>
                  </a:lnTo>
                  <a:lnTo>
                    <a:pt x="4396" y="216057"/>
                  </a:lnTo>
                  <a:lnTo>
                    <a:pt x="4413" y="271421"/>
                  </a:lnTo>
                  <a:lnTo>
                    <a:pt x="4416" y="333859"/>
                  </a:lnTo>
                  <a:lnTo>
                    <a:pt x="4417" y="395194"/>
                  </a:lnTo>
                  <a:lnTo>
                    <a:pt x="10135" y="446107"/>
                  </a:lnTo>
                  <a:lnTo>
                    <a:pt x="16813" y="504602"/>
                  </a:lnTo>
                  <a:lnTo>
                    <a:pt x="21059" y="5242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1081736" y="1145281"/>
            <a:ext cx="1446220" cy="1009719"/>
            <a:chOff x="1081736" y="1145281"/>
            <a:chExt cx="1446220" cy="1009719"/>
          </a:xfrm>
        </p:grpSpPr>
        <p:sp>
          <p:nvSpPr>
            <p:cNvPr id="226" name="Freeform 225"/>
            <p:cNvSpPr/>
            <p:nvPr/>
          </p:nvSpPr>
          <p:spPr>
            <a:xfrm>
              <a:off x="2438067" y="1198231"/>
              <a:ext cx="12740" cy="33285"/>
            </a:xfrm>
            <a:custGeom>
              <a:avLst/>
              <a:gdLst/>
              <a:ahLst/>
              <a:cxnLst/>
              <a:rect l="0" t="0" r="0" b="0"/>
              <a:pathLst>
                <a:path w="12740" h="33285">
                  <a:moveTo>
                    <a:pt x="8321" y="33284"/>
                  </a:moveTo>
                  <a:lnTo>
                    <a:pt x="12739" y="20032"/>
                  </a:lnTo>
                  <a:lnTo>
                    <a:pt x="12191" y="15204"/>
                  </a:lnTo>
                  <a:lnTo>
                    <a:pt x="9976" y="1106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2071941" y="1158665"/>
              <a:ext cx="166422" cy="22925"/>
            </a:xfrm>
            <a:custGeom>
              <a:avLst/>
              <a:gdLst/>
              <a:ahLst/>
              <a:cxnLst/>
              <a:rect l="0" t="0" r="0" b="0"/>
              <a:pathLst>
                <a:path w="166422" h="22925">
                  <a:moveTo>
                    <a:pt x="166421" y="22924"/>
                  </a:moveTo>
                  <a:lnTo>
                    <a:pt x="157586" y="14089"/>
                  </a:lnTo>
                  <a:lnTo>
                    <a:pt x="140921" y="9752"/>
                  </a:lnTo>
                  <a:lnTo>
                    <a:pt x="78963" y="0"/>
                  </a:lnTo>
                  <a:lnTo>
                    <a:pt x="45278" y="1030"/>
                  </a:lnTo>
                  <a:lnTo>
                    <a:pt x="0" y="628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1755741" y="1145281"/>
              <a:ext cx="124817" cy="27988"/>
            </a:xfrm>
            <a:custGeom>
              <a:avLst/>
              <a:gdLst/>
              <a:ahLst/>
              <a:cxnLst/>
              <a:rect l="0" t="0" r="0" b="0"/>
              <a:pathLst>
                <a:path w="124817" h="27988">
                  <a:moveTo>
                    <a:pt x="124816" y="27987"/>
                  </a:moveTo>
                  <a:lnTo>
                    <a:pt x="105811" y="20419"/>
                  </a:lnTo>
                  <a:lnTo>
                    <a:pt x="78361" y="4542"/>
                  </a:lnTo>
                  <a:lnTo>
                    <a:pt x="58866" y="0"/>
                  </a:lnTo>
                  <a:lnTo>
                    <a:pt x="0" y="302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1406257" y="1170007"/>
              <a:ext cx="124817" cy="11583"/>
            </a:xfrm>
            <a:custGeom>
              <a:avLst/>
              <a:gdLst/>
              <a:ahLst/>
              <a:cxnLst/>
              <a:rect l="0" t="0" r="0" b="0"/>
              <a:pathLst>
                <a:path w="124817" h="11583">
                  <a:moveTo>
                    <a:pt x="124816" y="11582"/>
                  </a:moveTo>
                  <a:lnTo>
                    <a:pt x="85653" y="0"/>
                  </a:lnTo>
                  <a:lnTo>
                    <a:pt x="58971" y="857"/>
                  </a:lnTo>
                  <a:lnTo>
                    <a:pt x="0" y="1158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1173268" y="1223194"/>
              <a:ext cx="99853" cy="66569"/>
            </a:xfrm>
            <a:custGeom>
              <a:avLst/>
              <a:gdLst/>
              <a:ahLst/>
              <a:cxnLst/>
              <a:rect l="0" t="0" r="0" b="0"/>
              <a:pathLst>
                <a:path w="99853" h="66569">
                  <a:moveTo>
                    <a:pt x="99852" y="0"/>
                  </a:moveTo>
                  <a:lnTo>
                    <a:pt x="66112" y="2466"/>
                  </a:lnTo>
                  <a:lnTo>
                    <a:pt x="50648" y="7568"/>
                  </a:lnTo>
                  <a:lnTo>
                    <a:pt x="37611" y="15999"/>
                  </a:lnTo>
                  <a:lnTo>
                    <a:pt x="15100" y="42197"/>
                  </a:lnTo>
                  <a:lnTo>
                    <a:pt x="0" y="665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1081736" y="1447862"/>
              <a:ext cx="8322" cy="74891"/>
            </a:xfrm>
            <a:custGeom>
              <a:avLst/>
              <a:gdLst/>
              <a:ahLst/>
              <a:cxnLst/>
              <a:rect l="0" t="0" r="0" b="0"/>
              <a:pathLst>
                <a:path w="8322" h="74891">
                  <a:moveTo>
                    <a:pt x="8321" y="0"/>
                  </a:moveTo>
                  <a:lnTo>
                    <a:pt x="1735" y="29621"/>
                  </a:lnTo>
                  <a:lnTo>
                    <a:pt x="0" y="748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1081736" y="1689173"/>
              <a:ext cx="66570" cy="116495"/>
            </a:xfrm>
            <a:custGeom>
              <a:avLst/>
              <a:gdLst/>
              <a:ahLst/>
              <a:cxnLst/>
              <a:rect l="0" t="0" r="0" b="0"/>
              <a:pathLst>
                <a:path w="66570" h="116495">
                  <a:moveTo>
                    <a:pt x="0" y="0"/>
                  </a:moveTo>
                  <a:lnTo>
                    <a:pt x="7568" y="19005"/>
                  </a:lnTo>
                  <a:lnTo>
                    <a:pt x="40176" y="75360"/>
                  </a:lnTo>
                  <a:lnTo>
                    <a:pt x="66569" y="1164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1173268" y="1838952"/>
              <a:ext cx="58248" cy="91532"/>
            </a:xfrm>
            <a:custGeom>
              <a:avLst/>
              <a:gdLst/>
              <a:ahLst/>
              <a:cxnLst/>
              <a:rect l="0" t="0" r="0" b="0"/>
              <a:pathLst>
                <a:path w="58248" h="91532">
                  <a:moveTo>
                    <a:pt x="0" y="0"/>
                  </a:moveTo>
                  <a:lnTo>
                    <a:pt x="7567" y="19005"/>
                  </a:lnTo>
                  <a:lnTo>
                    <a:pt x="50975" y="80751"/>
                  </a:lnTo>
                  <a:lnTo>
                    <a:pt x="58247" y="915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1364652" y="2022015"/>
              <a:ext cx="74890" cy="41606"/>
            </a:xfrm>
            <a:custGeom>
              <a:avLst/>
              <a:gdLst/>
              <a:ahLst/>
              <a:cxnLst/>
              <a:rect l="0" t="0" r="0" b="0"/>
              <a:pathLst>
                <a:path w="74890" h="41606">
                  <a:moveTo>
                    <a:pt x="0" y="0"/>
                  </a:moveTo>
                  <a:lnTo>
                    <a:pt x="58680" y="31956"/>
                  </a:lnTo>
                  <a:lnTo>
                    <a:pt x="74889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1531073" y="2105225"/>
              <a:ext cx="108174" cy="24964"/>
            </a:xfrm>
            <a:custGeom>
              <a:avLst/>
              <a:gdLst/>
              <a:ahLst/>
              <a:cxnLst/>
              <a:rect l="0" t="0" r="0" b="0"/>
              <a:pathLst>
                <a:path w="108174" h="24964">
                  <a:moveTo>
                    <a:pt x="0" y="0"/>
                  </a:moveTo>
                  <a:lnTo>
                    <a:pt x="63097" y="19560"/>
                  </a:lnTo>
                  <a:lnTo>
                    <a:pt x="108173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1739099" y="2146830"/>
              <a:ext cx="282917" cy="8170"/>
            </a:xfrm>
            <a:custGeom>
              <a:avLst/>
              <a:gdLst/>
              <a:ahLst/>
              <a:cxnLst/>
              <a:rect l="0" t="0" r="0" b="0"/>
              <a:pathLst>
                <a:path w="282917" h="8170">
                  <a:moveTo>
                    <a:pt x="0" y="0"/>
                  </a:moveTo>
                  <a:lnTo>
                    <a:pt x="56773" y="0"/>
                  </a:lnTo>
                  <a:lnTo>
                    <a:pt x="115536" y="0"/>
                  </a:lnTo>
                  <a:lnTo>
                    <a:pt x="178345" y="7165"/>
                  </a:lnTo>
                  <a:lnTo>
                    <a:pt x="235564" y="8169"/>
                  </a:lnTo>
                  <a:lnTo>
                    <a:pt x="265496" y="5811"/>
                  </a:lnTo>
                  <a:lnTo>
                    <a:pt x="28291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2155152" y="2130188"/>
              <a:ext cx="99853" cy="8322"/>
            </a:xfrm>
            <a:custGeom>
              <a:avLst/>
              <a:gdLst/>
              <a:ahLst/>
              <a:cxnLst/>
              <a:rect l="0" t="0" r="0" b="0"/>
              <a:pathLst>
                <a:path w="99853" h="8322">
                  <a:moveTo>
                    <a:pt x="0" y="8321"/>
                  </a:moveTo>
                  <a:lnTo>
                    <a:pt x="21778" y="2603"/>
                  </a:lnTo>
                  <a:lnTo>
                    <a:pt x="84901" y="229"/>
                  </a:lnTo>
                  <a:lnTo>
                    <a:pt x="9985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2346536" y="1614283"/>
              <a:ext cx="181420" cy="474301"/>
            </a:xfrm>
            <a:custGeom>
              <a:avLst/>
              <a:gdLst/>
              <a:ahLst/>
              <a:cxnLst/>
              <a:rect l="0" t="0" r="0" b="0"/>
              <a:pathLst>
                <a:path w="181420" h="474301">
                  <a:moveTo>
                    <a:pt x="0" y="474300"/>
                  </a:moveTo>
                  <a:lnTo>
                    <a:pt x="13252" y="469883"/>
                  </a:lnTo>
                  <a:lnTo>
                    <a:pt x="61138" y="429347"/>
                  </a:lnTo>
                  <a:lnTo>
                    <a:pt x="82217" y="406740"/>
                  </a:lnTo>
                  <a:lnTo>
                    <a:pt x="110544" y="351075"/>
                  </a:lnTo>
                  <a:lnTo>
                    <a:pt x="130084" y="292229"/>
                  </a:lnTo>
                  <a:lnTo>
                    <a:pt x="149762" y="230582"/>
                  </a:lnTo>
                  <a:lnTo>
                    <a:pt x="163645" y="177199"/>
                  </a:lnTo>
                  <a:lnTo>
                    <a:pt x="174741" y="128143"/>
                  </a:lnTo>
                  <a:lnTo>
                    <a:pt x="181419" y="74417"/>
                  </a:lnTo>
                  <a:lnTo>
                    <a:pt x="176260" y="21876"/>
                  </a:lnTo>
                  <a:lnTo>
                    <a:pt x="1747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2363178" y="1173268"/>
              <a:ext cx="149779" cy="391090"/>
            </a:xfrm>
            <a:custGeom>
              <a:avLst/>
              <a:gdLst/>
              <a:ahLst/>
              <a:cxnLst/>
              <a:rect l="0" t="0" r="0" b="0"/>
              <a:pathLst>
                <a:path w="149779" h="391090">
                  <a:moveTo>
                    <a:pt x="149778" y="391089"/>
                  </a:moveTo>
                  <a:lnTo>
                    <a:pt x="135385" y="331462"/>
                  </a:lnTo>
                  <a:lnTo>
                    <a:pt x="126748" y="272738"/>
                  </a:lnTo>
                  <a:lnTo>
                    <a:pt x="125070" y="213158"/>
                  </a:lnTo>
                  <a:lnTo>
                    <a:pt x="120432" y="160054"/>
                  </a:lnTo>
                  <a:lnTo>
                    <a:pt x="82931" y="99415"/>
                  </a:lnTo>
                  <a:lnTo>
                    <a:pt x="39745" y="40817"/>
                  </a:lnTo>
                  <a:lnTo>
                    <a:pt x="26980" y="18258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790500" y="1595566"/>
            <a:ext cx="549190" cy="301634"/>
            <a:chOff x="790500" y="1595566"/>
            <a:chExt cx="549190" cy="301634"/>
          </a:xfrm>
        </p:grpSpPr>
        <p:sp>
          <p:nvSpPr>
            <p:cNvPr id="241" name="Freeform 240"/>
            <p:cNvSpPr/>
            <p:nvPr/>
          </p:nvSpPr>
          <p:spPr>
            <a:xfrm>
              <a:off x="790500" y="1595566"/>
              <a:ext cx="241100" cy="193460"/>
            </a:xfrm>
            <a:custGeom>
              <a:avLst/>
              <a:gdLst/>
              <a:ahLst/>
              <a:cxnLst/>
              <a:rect l="0" t="0" r="0" b="0"/>
              <a:pathLst>
                <a:path w="241100" h="193460">
                  <a:moveTo>
                    <a:pt x="0" y="185138"/>
                  </a:moveTo>
                  <a:lnTo>
                    <a:pt x="24689" y="155518"/>
                  </a:lnTo>
                  <a:lnTo>
                    <a:pt x="70256" y="93903"/>
                  </a:lnTo>
                  <a:lnTo>
                    <a:pt x="126116" y="30575"/>
                  </a:lnTo>
                  <a:lnTo>
                    <a:pt x="148940" y="0"/>
                  </a:lnTo>
                  <a:lnTo>
                    <a:pt x="150144" y="692"/>
                  </a:lnTo>
                  <a:lnTo>
                    <a:pt x="147421" y="14917"/>
                  </a:lnTo>
                  <a:lnTo>
                    <a:pt x="137449" y="58316"/>
                  </a:lnTo>
                  <a:lnTo>
                    <a:pt x="139059" y="76073"/>
                  </a:lnTo>
                  <a:lnTo>
                    <a:pt x="143557" y="81917"/>
                  </a:lnTo>
                  <a:lnTo>
                    <a:pt x="158416" y="88412"/>
                  </a:lnTo>
                  <a:lnTo>
                    <a:pt x="174882" y="86367"/>
                  </a:lnTo>
                  <a:lnTo>
                    <a:pt x="212471" y="69987"/>
                  </a:lnTo>
                  <a:lnTo>
                    <a:pt x="239449" y="47850"/>
                  </a:lnTo>
                  <a:lnTo>
                    <a:pt x="240994" y="49234"/>
                  </a:lnTo>
                  <a:lnTo>
                    <a:pt x="241099" y="52930"/>
                  </a:lnTo>
                  <a:lnTo>
                    <a:pt x="210964" y="113165"/>
                  </a:lnTo>
                  <a:lnTo>
                    <a:pt x="190492" y="151711"/>
                  </a:lnTo>
                  <a:lnTo>
                    <a:pt x="186188" y="179446"/>
                  </a:lnTo>
                  <a:lnTo>
                    <a:pt x="186996" y="184117"/>
                  </a:lnTo>
                  <a:lnTo>
                    <a:pt x="191384" y="19345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1025674" y="1680115"/>
              <a:ext cx="216831" cy="150517"/>
            </a:xfrm>
            <a:custGeom>
              <a:avLst/>
              <a:gdLst/>
              <a:ahLst/>
              <a:cxnLst/>
              <a:rect l="0" t="0" r="0" b="0"/>
              <a:pathLst>
                <a:path w="216831" h="150517">
                  <a:moveTo>
                    <a:pt x="31099" y="42342"/>
                  </a:moveTo>
                  <a:lnTo>
                    <a:pt x="17847" y="51177"/>
                  </a:lnTo>
                  <a:lnTo>
                    <a:pt x="8875" y="65376"/>
                  </a:lnTo>
                  <a:lnTo>
                    <a:pt x="2731" y="84015"/>
                  </a:lnTo>
                  <a:lnTo>
                    <a:pt x="0" y="104626"/>
                  </a:lnTo>
                  <a:lnTo>
                    <a:pt x="2970" y="110677"/>
                  </a:lnTo>
                  <a:lnTo>
                    <a:pt x="8648" y="113786"/>
                  </a:lnTo>
                  <a:lnTo>
                    <a:pt x="16132" y="114935"/>
                  </a:lnTo>
                  <a:lnTo>
                    <a:pt x="22970" y="112002"/>
                  </a:lnTo>
                  <a:lnTo>
                    <a:pt x="35499" y="98882"/>
                  </a:lnTo>
                  <a:lnTo>
                    <a:pt x="48531" y="61868"/>
                  </a:lnTo>
                  <a:lnTo>
                    <a:pt x="53831" y="24602"/>
                  </a:lnTo>
                  <a:lnTo>
                    <a:pt x="53650" y="19421"/>
                  </a:lnTo>
                  <a:lnTo>
                    <a:pt x="52605" y="18740"/>
                  </a:lnTo>
                  <a:lnTo>
                    <a:pt x="50984" y="21060"/>
                  </a:lnTo>
                  <a:lnTo>
                    <a:pt x="52677" y="24456"/>
                  </a:lnTo>
                  <a:lnTo>
                    <a:pt x="61954" y="33160"/>
                  </a:lnTo>
                  <a:lnTo>
                    <a:pt x="88661" y="49021"/>
                  </a:lnTo>
                  <a:lnTo>
                    <a:pt x="97671" y="61952"/>
                  </a:lnTo>
                  <a:lnTo>
                    <a:pt x="99826" y="76945"/>
                  </a:lnTo>
                  <a:lnTo>
                    <a:pt x="99107" y="84827"/>
                  </a:lnTo>
                  <a:lnTo>
                    <a:pt x="99552" y="87307"/>
                  </a:lnTo>
                  <a:lnTo>
                    <a:pt x="100773" y="86187"/>
                  </a:lnTo>
                  <a:lnTo>
                    <a:pt x="102511" y="82667"/>
                  </a:lnTo>
                  <a:lnTo>
                    <a:pt x="118210" y="68878"/>
                  </a:lnTo>
                  <a:lnTo>
                    <a:pt x="125231" y="66504"/>
                  </a:lnTo>
                  <a:lnTo>
                    <a:pt x="140429" y="66333"/>
                  </a:lnTo>
                  <a:lnTo>
                    <a:pt x="142817" y="67581"/>
                  </a:lnTo>
                  <a:lnTo>
                    <a:pt x="141636" y="69338"/>
                  </a:lnTo>
                  <a:lnTo>
                    <a:pt x="138074" y="71434"/>
                  </a:lnTo>
                  <a:lnTo>
                    <a:pt x="131652" y="81160"/>
                  </a:lnTo>
                  <a:lnTo>
                    <a:pt x="128645" y="87636"/>
                  </a:lnTo>
                  <a:lnTo>
                    <a:pt x="127769" y="102229"/>
                  </a:lnTo>
                  <a:lnTo>
                    <a:pt x="128830" y="110003"/>
                  </a:lnTo>
                  <a:lnTo>
                    <a:pt x="132311" y="113337"/>
                  </a:lnTo>
                  <a:lnTo>
                    <a:pt x="137405" y="113711"/>
                  </a:lnTo>
                  <a:lnTo>
                    <a:pt x="149537" y="109195"/>
                  </a:lnTo>
                  <a:lnTo>
                    <a:pt x="161093" y="101024"/>
                  </a:lnTo>
                  <a:lnTo>
                    <a:pt x="173578" y="81611"/>
                  </a:lnTo>
                  <a:lnTo>
                    <a:pt x="203401" y="26651"/>
                  </a:lnTo>
                  <a:lnTo>
                    <a:pt x="215391" y="1019"/>
                  </a:lnTo>
                  <a:lnTo>
                    <a:pt x="216830" y="0"/>
                  </a:lnTo>
                  <a:lnTo>
                    <a:pt x="215964" y="11196"/>
                  </a:lnTo>
                  <a:lnTo>
                    <a:pt x="210032" y="24185"/>
                  </a:lnTo>
                  <a:lnTo>
                    <a:pt x="186806" y="66524"/>
                  </a:lnTo>
                  <a:lnTo>
                    <a:pt x="179506" y="87606"/>
                  </a:lnTo>
                  <a:lnTo>
                    <a:pt x="179963" y="95632"/>
                  </a:lnTo>
                  <a:lnTo>
                    <a:pt x="183042" y="101907"/>
                  </a:lnTo>
                  <a:lnTo>
                    <a:pt x="187868" y="107015"/>
                  </a:lnTo>
                  <a:lnTo>
                    <a:pt x="193230" y="122553"/>
                  </a:lnTo>
                  <a:lnTo>
                    <a:pt x="197520" y="1505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1264799" y="1739099"/>
              <a:ext cx="16643" cy="58248"/>
            </a:xfrm>
            <a:custGeom>
              <a:avLst/>
              <a:gdLst/>
              <a:ahLst/>
              <a:cxnLst/>
              <a:rect l="0" t="0" r="0" b="0"/>
              <a:pathLst>
                <a:path w="16643" h="58248">
                  <a:moveTo>
                    <a:pt x="16642" y="0"/>
                  </a:moveTo>
                  <a:lnTo>
                    <a:pt x="7808" y="8835"/>
                  </a:lnTo>
                  <a:lnTo>
                    <a:pt x="3470" y="23034"/>
                  </a:lnTo>
                  <a:lnTo>
                    <a:pt x="0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1262695" y="1797346"/>
              <a:ext cx="76995" cy="99854"/>
            </a:xfrm>
            <a:custGeom>
              <a:avLst/>
              <a:gdLst/>
              <a:ahLst/>
              <a:cxnLst/>
              <a:rect l="0" t="0" r="0" b="0"/>
              <a:pathLst>
                <a:path w="76995" h="99854">
                  <a:moveTo>
                    <a:pt x="18746" y="0"/>
                  </a:moveTo>
                  <a:lnTo>
                    <a:pt x="0" y="34746"/>
                  </a:lnTo>
                  <a:lnTo>
                    <a:pt x="702" y="40731"/>
                  </a:lnTo>
                  <a:lnTo>
                    <a:pt x="3943" y="45645"/>
                  </a:lnTo>
                  <a:lnTo>
                    <a:pt x="8877" y="49846"/>
                  </a:lnTo>
                  <a:lnTo>
                    <a:pt x="14016" y="50797"/>
                  </a:lnTo>
                  <a:lnTo>
                    <a:pt x="19291" y="49583"/>
                  </a:lnTo>
                  <a:lnTo>
                    <a:pt x="24657" y="46924"/>
                  </a:lnTo>
                  <a:lnTo>
                    <a:pt x="30083" y="47925"/>
                  </a:lnTo>
                  <a:lnTo>
                    <a:pt x="41044" y="56433"/>
                  </a:lnTo>
                  <a:lnTo>
                    <a:pt x="76994" y="998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1506110" y="1137595"/>
            <a:ext cx="773858" cy="834495"/>
            <a:chOff x="1506110" y="1137595"/>
            <a:chExt cx="773858" cy="834495"/>
          </a:xfrm>
        </p:grpSpPr>
        <p:sp>
          <p:nvSpPr>
            <p:cNvPr id="246" name="Freeform 245"/>
            <p:cNvSpPr/>
            <p:nvPr/>
          </p:nvSpPr>
          <p:spPr>
            <a:xfrm>
              <a:off x="1888701" y="1137595"/>
              <a:ext cx="79471" cy="84275"/>
            </a:xfrm>
            <a:custGeom>
              <a:avLst/>
              <a:gdLst/>
              <a:ahLst/>
              <a:cxnLst/>
              <a:rect l="0" t="0" r="0" b="0"/>
              <a:pathLst>
                <a:path w="79471" h="84275">
                  <a:moveTo>
                    <a:pt x="8498" y="77278"/>
                  </a:moveTo>
                  <a:lnTo>
                    <a:pt x="10963" y="43537"/>
                  </a:lnTo>
                  <a:lnTo>
                    <a:pt x="16066" y="28073"/>
                  </a:lnTo>
                  <a:lnTo>
                    <a:pt x="24497" y="15037"/>
                  </a:lnTo>
                  <a:lnTo>
                    <a:pt x="31183" y="11745"/>
                  </a:lnTo>
                  <a:lnTo>
                    <a:pt x="48475" y="10554"/>
                  </a:lnTo>
                  <a:lnTo>
                    <a:pt x="63556" y="15571"/>
                  </a:lnTo>
                  <a:lnTo>
                    <a:pt x="70167" y="19498"/>
                  </a:lnTo>
                  <a:lnTo>
                    <a:pt x="74574" y="25814"/>
                  </a:lnTo>
                  <a:lnTo>
                    <a:pt x="79470" y="42694"/>
                  </a:lnTo>
                  <a:lnTo>
                    <a:pt x="78927" y="50524"/>
                  </a:lnTo>
                  <a:lnTo>
                    <a:pt x="73392" y="64155"/>
                  </a:lnTo>
                  <a:lnTo>
                    <a:pt x="55463" y="82224"/>
                  </a:lnTo>
                  <a:lnTo>
                    <a:pt x="48129" y="84274"/>
                  </a:lnTo>
                  <a:lnTo>
                    <a:pt x="32584" y="81620"/>
                  </a:lnTo>
                  <a:lnTo>
                    <a:pt x="28254" y="76474"/>
                  </a:lnTo>
                  <a:lnTo>
                    <a:pt x="25908" y="60895"/>
                  </a:lnTo>
                  <a:lnTo>
                    <a:pt x="30412" y="46575"/>
                  </a:lnTo>
                  <a:lnTo>
                    <a:pt x="48371" y="17897"/>
                  </a:lnTo>
                  <a:lnTo>
                    <a:pt x="54496" y="13652"/>
                  </a:lnTo>
                  <a:lnTo>
                    <a:pt x="68698" y="11401"/>
                  </a:lnTo>
                  <a:lnTo>
                    <a:pt x="73594" y="14869"/>
                  </a:lnTo>
                  <a:lnTo>
                    <a:pt x="79035" y="28584"/>
                  </a:lnTo>
                  <a:lnTo>
                    <a:pt x="77712" y="36494"/>
                  </a:lnTo>
                  <a:lnTo>
                    <a:pt x="68846" y="52680"/>
                  </a:lnTo>
                  <a:lnTo>
                    <a:pt x="55660" y="64188"/>
                  </a:lnTo>
                  <a:lnTo>
                    <a:pt x="48260" y="68552"/>
                  </a:lnTo>
                  <a:lnTo>
                    <a:pt x="32642" y="70934"/>
                  </a:lnTo>
                  <a:lnTo>
                    <a:pt x="24594" y="70275"/>
                  </a:lnTo>
                  <a:lnTo>
                    <a:pt x="10721" y="64612"/>
                  </a:lnTo>
                  <a:lnTo>
                    <a:pt x="4432" y="60513"/>
                  </a:lnTo>
                  <a:lnTo>
                    <a:pt x="1165" y="54082"/>
                  </a:lnTo>
                  <a:lnTo>
                    <a:pt x="0" y="37075"/>
                  </a:lnTo>
                  <a:lnTo>
                    <a:pt x="5029" y="22119"/>
                  </a:lnTo>
                  <a:lnTo>
                    <a:pt x="8959" y="15542"/>
                  </a:lnTo>
                  <a:lnTo>
                    <a:pt x="20722" y="5769"/>
                  </a:lnTo>
                  <a:lnTo>
                    <a:pt x="27742" y="1869"/>
                  </a:lnTo>
                  <a:lnTo>
                    <a:pt x="42939" y="0"/>
                  </a:lnTo>
                  <a:lnTo>
                    <a:pt x="50874" y="796"/>
                  </a:lnTo>
                  <a:lnTo>
                    <a:pt x="55240" y="4101"/>
                  </a:lnTo>
                  <a:lnTo>
                    <a:pt x="57226" y="9077"/>
                  </a:lnTo>
                  <a:lnTo>
                    <a:pt x="57625" y="15169"/>
                  </a:lnTo>
                  <a:lnTo>
                    <a:pt x="55118" y="20154"/>
                  </a:lnTo>
                  <a:lnTo>
                    <a:pt x="44936" y="28159"/>
                  </a:lnTo>
                  <a:lnTo>
                    <a:pt x="42035" y="27890"/>
                  </a:lnTo>
                  <a:lnTo>
                    <a:pt x="41026" y="24937"/>
                  </a:lnTo>
                  <a:lnTo>
                    <a:pt x="41278" y="20195"/>
                  </a:lnTo>
                  <a:lnTo>
                    <a:pt x="44220" y="17957"/>
                  </a:lnTo>
                  <a:lnTo>
                    <a:pt x="54885" y="17937"/>
                  </a:lnTo>
                  <a:lnTo>
                    <a:pt x="57914" y="21075"/>
                  </a:lnTo>
                  <a:lnTo>
                    <a:pt x="59009" y="25941"/>
                  </a:lnTo>
                  <a:lnTo>
                    <a:pt x="58814" y="31959"/>
                  </a:lnTo>
                  <a:lnTo>
                    <a:pt x="55910" y="36895"/>
                  </a:lnTo>
                  <a:lnTo>
                    <a:pt x="45288" y="44845"/>
                  </a:lnTo>
                  <a:lnTo>
                    <a:pt x="25140" y="523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1655889" y="1206552"/>
              <a:ext cx="216348" cy="58248"/>
            </a:xfrm>
            <a:custGeom>
              <a:avLst/>
              <a:gdLst/>
              <a:ahLst/>
              <a:cxnLst/>
              <a:rect l="0" t="0" r="0" b="0"/>
              <a:pathLst>
                <a:path w="216348" h="58248">
                  <a:moveTo>
                    <a:pt x="216347" y="0"/>
                  </a:moveTo>
                  <a:lnTo>
                    <a:pt x="182606" y="2465"/>
                  </a:lnTo>
                  <a:lnTo>
                    <a:pt x="124789" y="19560"/>
                  </a:lnTo>
                  <a:lnTo>
                    <a:pt x="80741" y="30838"/>
                  </a:lnTo>
                  <a:lnTo>
                    <a:pt x="42761" y="37218"/>
                  </a:lnTo>
                  <a:lnTo>
                    <a:pt x="0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1506110" y="1314726"/>
              <a:ext cx="66569" cy="41606"/>
            </a:xfrm>
            <a:custGeom>
              <a:avLst/>
              <a:gdLst/>
              <a:ahLst/>
              <a:cxnLst/>
              <a:rect l="0" t="0" r="0" b="0"/>
              <a:pathLst>
                <a:path w="66569" h="41606">
                  <a:moveTo>
                    <a:pt x="66568" y="0"/>
                  </a:moveTo>
                  <a:lnTo>
                    <a:pt x="47563" y="7567"/>
                  </a:lnTo>
                  <a:lnTo>
                    <a:pt x="0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1980410" y="1231515"/>
              <a:ext cx="116495" cy="66570"/>
            </a:xfrm>
            <a:custGeom>
              <a:avLst/>
              <a:gdLst/>
              <a:ahLst/>
              <a:cxnLst/>
              <a:rect l="0" t="0" r="0" b="0"/>
              <a:pathLst>
                <a:path w="116495" h="66570">
                  <a:moveTo>
                    <a:pt x="0" y="0"/>
                  </a:moveTo>
                  <a:lnTo>
                    <a:pt x="33740" y="11517"/>
                  </a:lnTo>
                  <a:lnTo>
                    <a:pt x="89836" y="48472"/>
                  </a:lnTo>
                  <a:lnTo>
                    <a:pt x="116494" y="665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2163473" y="1339689"/>
              <a:ext cx="116495" cy="74890"/>
            </a:xfrm>
            <a:custGeom>
              <a:avLst/>
              <a:gdLst/>
              <a:ahLst/>
              <a:cxnLst/>
              <a:rect l="0" t="0" r="0" b="0"/>
              <a:pathLst>
                <a:path w="116495" h="74890">
                  <a:moveTo>
                    <a:pt x="0" y="0"/>
                  </a:moveTo>
                  <a:lnTo>
                    <a:pt x="41654" y="15117"/>
                  </a:lnTo>
                  <a:lnTo>
                    <a:pt x="100233" y="55630"/>
                  </a:lnTo>
                  <a:lnTo>
                    <a:pt x="109267" y="64172"/>
                  </a:lnTo>
                  <a:lnTo>
                    <a:pt x="116494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1847273" y="1198231"/>
              <a:ext cx="41606" cy="99854"/>
            </a:xfrm>
            <a:custGeom>
              <a:avLst/>
              <a:gdLst/>
              <a:ahLst/>
              <a:cxnLst/>
              <a:rect l="0" t="0" r="0" b="0"/>
              <a:pathLst>
                <a:path w="41606" h="99854">
                  <a:moveTo>
                    <a:pt x="41605" y="0"/>
                  </a:moveTo>
                  <a:lnTo>
                    <a:pt x="20769" y="56772"/>
                  </a:lnTo>
                  <a:lnTo>
                    <a:pt x="0" y="998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1597641" y="1456183"/>
              <a:ext cx="174743" cy="457659"/>
            </a:xfrm>
            <a:custGeom>
              <a:avLst/>
              <a:gdLst/>
              <a:ahLst/>
              <a:cxnLst/>
              <a:rect l="0" t="0" r="0" b="0"/>
              <a:pathLst>
                <a:path w="174743" h="457659">
                  <a:moveTo>
                    <a:pt x="174742" y="0"/>
                  </a:moveTo>
                  <a:lnTo>
                    <a:pt x="150765" y="58681"/>
                  </a:lnTo>
                  <a:lnTo>
                    <a:pt x="126276" y="119794"/>
                  </a:lnTo>
                  <a:lnTo>
                    <a:pt x="102145" y="174811"/>
                  </a:lnTo>
                  <a:lnTo>
                    <a:pt x="83412" y="232265"/>
                  </a:lnTo>
                  <a:lnTo>
                    <a:pt x="61060" y="295612"/>
                  </a:lnTo>
                  <a:lnTo>
                    <a:pt x="39748" y="353555"/>
                  </a:lnTo>
                  <a:lnTo>
                    <a:pt x="16033" y="407903"/>
                  </a:lnTo>
                  <a:lnTo>
                    <a:pt x="4751" y="436136"/>
                  </a:lnTo>
                  <a:lnTo>
                    <a:pt x="0" y="4576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1972089" y="1239836"/>
              <a:ext cx="24964" cy="83212"/>
            </a:xfrm>
            <a:custGeom>
              <a:avLst/>
              <a:gdLst/>
              <a:ahLst/>
              <a:cxnLst/>
              <a:rect l="0" t="0" r="0" b="0"/>
              <a:pathLst>
                <a:path w="24964" h="83212">
                  <a:moveTo>
                    <a:pt x="0" y="0"/>
                  </a:moveTo>
                  <a:lnTo>
                    <a:pt x="16858" y="57162"/>
                  </a:lnTo>
                  <a:lnTo>
                    <a:pt x="24963" y="832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2030336" y="1481147"/>
              <a:ext cx="41606" cy="174743"/>
            </a:xfrm>
            <a:custGeom>
              <a:avLst/>
              <a:gdLst/>
              <a:ahLst/>
              <a:cxnLst/>
              <a:rect l="0" t="0" r="0" b="0"/>
              <a:pathLst>
                <a:path w="41606" h="174743">
                  <a:moveTo>
                    <a:pt x="0" y="0"/>
                  </a:moveTo>
                  <a:lnTo>
                    <a:pt x="14193" y="56772"/>
                  </a:lnTo>
                  <a:lnTo>
                    <a:pt x="29614" y="116437"/>
                  </a:lnTo>
                  <a:lnTo>
                    <a:pt x="41605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2071941" y="1764062"/>
              <a:ext cx="49927" cy="208028"/>
            </a:xfrm>
            <a:custGeom>
              <a:avLst/>
              <a:gdLst/>
              <a:ahLst/>
              <a:cxnLst/>
              <a:rect l="0" t="0" r="0" b="0"/>
              <a:pathLst>
                <a:path w="49927" h="208028">
                  <a:moveTo>
                    <a:pt x="0" y="0"/>
                  </a:moveTo>
                  <a:lnTo>
                    <a:pt x="6586" y="29620"/>
                  </a:lnTo>
                  <a:lnTo>
                    <a:pt x="17220" y="85355"/>
                  </a:lnTo>
                  <a:lnTo>
                    <a:pt x="35381" y="139891"/>
                  </a:lnTo>
                  <a:lnTo>
                    <a:pt x="42841" y="184774"/>
                  </a:lnTo>
                  <a:lnTo>
                    <a:pt x="49926" y="2080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080837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25034" y="507584"/>
            <a:ext cx="2459984" cy="715326"/>
            <a:chOff x="725034" y="507584"/>
            <a:chExt cx="2459984" cy="715326"/>
          </a:xfrm>
        </p:grpSpPr>
        <p:sp>
          <p:nvSpPr>
            <p:cNvPr id="2" name="Freeform 1"/>
            <p:cNvSpPr/>
            <p:nvPr/>
          </p:nvSpPr>
          <p:spPr>
            <a:xfrm>
              <a:off x="725034" y="507584"/>
              <a:ext cx="190282" cy="584033"/>
            </a:xfrm>
            <a:custGeom>
              <a:avLst/>
              <a:gdLst/>
              <a:ahLst/>
              <a:cxnLst/>
              <a:rect l="0" t="0" r="0" b="0"/>
              <a:pathLst>
                <a:path w="190282" h="584033">
                  <a:moveTo>
                    <a:pt x="190281" y="0"/>
                  </a:moveTo>
                  <a:lnTo>
                    <a:pt x="177029" y="4417"/>
                  </a:lnTo>
                  <a:lnTo>
                    <a:pt x="155536" y="20416"/>
                  </a:lnTo>
                  <a:lnTo>
                    <a:pt x="111360" y="74064"/>
                  </a:lnTo>
                  <a:lnTo>
                    <a:pt x="83858" y="136325"/>
                  </a:lnTo>
                  <a:lnTo>
                    <a:pt x="63414" y="187014"/>
                  </a:lnTo>
                  <a:lnTo>
                    <a:pt x="47049" y="241543"/>
                  </a:lnTo>
                  <a:lnTo>
                    <a:pt x="30701" y="301247"/>
                  </a:lnTo>
                  <a:lnTo>
                    <a:pt x="18568" y="359817"/>
                  </a:lnTo>
                  <a:lnTo>
                    <a:pt x="7269" y="413436"/>
                  </a:lnTo>
                  <a:lnTo>
                    <a:pt x="0" y="471182"/>
                  </a:lnTo>
                  <a:lnTo>
                    <a:pt x="1073" y="505633"/>
                  </a:lnTo>
                  <a:lnTo>
                    <a:pt x="17065" y="553290"/>
                  </a:lnTo>
                  <a:lnTo>
                    <a:pt x="28237" y="570427"/>
                  </a:lnTo>
                  <a:lnTo>
                    <a:pt x="42447" y="581126"/>
                  </a:lnTo>
                  <a:lnTo>
                    <a:pt x="58009" y="584032"/>
                  </a:lnTo>
                  <a:lnTo>
                    <a:pt x="66042" y="583512"/>
                  </a:lnTo>
                  <a:lnTo>
                    <a:pt x="95017" y="569529"/>
                  </a:lnTo>
                  <a:lnTo>
                    <a:pt x="118190" y="547819"/>
                  </a:lnTo>
                  <a:lnTo>
                    <a:pt x="146818" y="487561"/>
                  </a:lnTo>
                  <a:lnTo>
                    <a:pt x="167685" y="425964"/>
                  </a:lnTo>
                  <a:lnTo>
                    <a:pt x="171539" y="379966"/>
                  </a:lnTo>
                  <a:lnTo>
                    <a:pt x="168699" y="360258"/>
                  </a:lnTo>
                  <a:lnTo>
                    <a:pt x="164798" y="352968"/>
                  </a:lnTo>
                  <a:lnTo>
                    <a:pt x="153068" y="342403"/>
                  </a:lnTo>
                  <a:lnTo>
                    <a:pt x="133678" y="339557"/>
                  </a:lnTo>
                  <a:lnTo>
                    <a:pt x="122035" y="340092"/>
                  </a:lnTo>
                  <a:lnTo>
                    <a:pt x="99237" y="350549"/>
                  </a:lnTo>
                  <a:lnTo>
                    <a:pt x="79550" y="367524"/>
                  </a:lnTo>
                  <a:lnTo>
                    <a:pt x="64194" y="396024"/>
                  </a:lnTo>
                  <a:lnTo>
                    <a:pt x="57145" y="4243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973563" y="807719"/>
              <a:ext cx="121348" cy="206186"/>
            </a:xfrm>
            <a:custGeom>
              <a:avLst/>
              <a:gdLst/>
              <a:ahLst/>
              <a:cxnLst/>
              <a:rect l="0" t="0" r="0" b="0"/>
              <a:pathLst>
                <a:path w="121348" h="206186">
                  <a:moveTo>
                    <a:pt x="58247" y="41028"/>
                  </a:moveTo>
                  <a:lnTo>
                    <a:pt x="44961" y="56163"/>
                  </a:lnTo>
                  <a:lnTo>
                    <a:pt x="31710" y="82700"/>
                  </a:lnTo>
                  <a:lnTo>
                    <a:pt x="25851" y="140125"/>
                  </a:lnTo>
                  <a:lnTo>
                    <a:pt x="29643" y="171475"/>
                  </a:lnTo>
                  <a:lnTo>
                    <a:pt x="41040" y="198331"/>
                  </a:lnTo>
                  <a:lnTo>
                    <a:pt x="46776" y="203219"/>
                  </a:lnTo>
                  <a:lnTo>
                    <a:pt x="53373" y="205554"/>
                  </a:lnTo>
                  <a:lnTo>
                    <a:pt x="60545" y="206185"/>
                  </a:lnTo>
                  <a:lnTo>
                    <a:pt x="75911" y="199491"/>
                  </a:lnTo>
                  <a:lnTo>
                    <a:pt x="91061" y="186345"/>
                  </a:lnTo>
                  <a:lnTo>
                    <a:pt x="113388" y="150238"/>
                  </a:lnTo>
                  <a:lnTo>
                    <a:pt x="119737" y="130246"/>
                  </a:lnTo>
                  <a:lnTo>
                    <a:pt x="121347" y="79608"/>
                  </a:lnTo>
                  <a:lnTo>
                    <a:pt x="109566" y="33404"/>
                  </a:lnTo>
                  <a:lnTo>
                    <a:pt x="100779" y="16375"/>
                  </a:lnTo>
                  <a:lnTo>
                    <a:pt x="85779" y="4491"/>
                  </a:lnTo>
                  <a:lnTo>
                    <a:pt x="76602" y="28"/>
                  </a:lnTo>
                  <a:lnTo>
                    <a:pt x="56543" y="0"/>
                  </a:lnTo>
                  <a:lnTo>
                    <a:pt x="46016" y="2581"/>
                  </a:lnTo>
                  <a:lnTo>
                    <a:pt x="29389" y="15311"/>
                  </a:lnTo>
                  <a:lnTo>
                    <a:pt x="16760" y="34221"/>
                  </a:lnTo>
                  <a:lnTo>
                    <a:pt x="0" y="8263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51679" y="820998"/>
              <a:ext cx="101837" cy="196542"/>
            </a:xfrm>
            <a:custGeom>
              <a:avLst/>
              <a:gdLst/>
              <a:ahLst/>
              <a:cxnLst/>
              <a:rect l="0" t="0" r="0" b="0"/>
              <a:pathLst>
                <a:path w="101837" h="196542">
                  <a:moveTo>
                    <a:pt x="38231" y="36070"/>
                  </a:moveTo>
                  <a:lnTo>
                    <a:pt x="10769" y="80498"/>
                  </a:lnTo>
                  <a:lnTo>
                    <a:pt x="1227" y="117138"/>
                  </a:lnTo>
                  <a:lnTo>
                    <a:pt x="0" y="171352"/>
                  </a:lnTo>
                  <a:lnTo>
                    <a:pt x="1649" y="181731"/>
                  </a:lnTo>
                  <a:lnTo>
                    <a:pt x="6446" y="188651"/>
                  </a:lnTo>
                  <a:lnTo>
                    <a:pt x="13343" y="193265"/>
                  </a:lnTo>
                  <a:lnTo>
                    <a:pt x="21639" y="196340"/>
                  </a:lnTo>
                  <a:lnTo>
                    <a:pt x="29019" y="196541"/>
                  </a:lnTo>
                  <a:lnTo>
                    <a:pt x="42149" y="191834"/>
                  </a:lnTo>
                  <a:lnTo>
                    <a:pt x="64355" y="174370"/>
                  </a:lnTo>
                  <a:lnTo>
                    <a:pt x="79667" y="151629"/>
                  </a:lnTo>
                  <a:lnTo>
                    <a:pt x="97917" y="105809"/>
                  </a:lnTo>
                  <a:lnTo>
                    <a:pt x="101836" y="66801"/>
                  </a:lnTo>
                  <a:lnTo>
                    <a:pt x="96627" y="32334"/>
                  </a:lnTo>
                  <a:lnTo>
                    <a:pt x="88532" y="13145"/>
                  </a:lnTo>
                  <a:lnTo>
                    <a:pt x="81935" y="6918"/>
                  </a:lnTo>
                  <a:lnTo>
                    <a:pt x="64743" y="0"/>
                  </a:lnTo>
                  <a:lnTo>
                    <a:pt x="56830" y="4"/>
                  </a:lnTo>
                  <a:lnTo>
                    <a:pt x="43107" y="4939"/>
                  </a:lnTo>
                  <a:lnTo>
                    <a:pt x="33310" y="15762"/>
                  </a:lnTo>
                  <a:lnTo>
                    <a:pt x="25062" y="32518"/>
                  </a:lnTo>
                  <a:lnTo>
                    <a:pt x="21589" y="4439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291133" y="808188"/>
              <a:ext cx="144629" cy="414722"/>
            </a:xfrm>
            <a:custGeom>
              <a:avLst/>
              <a:gdLst/>
              <a:ahLst/>
              <a:cxnLst/>
              <a:rect l="0" t="0" r="0" b="0"/>
              <a:pathLst>
                <a:path w="144629" h="414722">
                  <a:moveTo>
                    <a:pt x="140087" y="32238"/>
                  </a:moveTo>
                  <a:lnTo>
                    <a:pt x="132520" y="13233"/>
                  </a:lnTo>
                  <a:lnTo>
                    <a:pt x="124088" y="1910"/>
                  </a:lnTo>
                  <a:lnTo>
                    <a:pt x="118327" y="0"/>
                  </a:lnTo>
                  <a:lnTo>
                    <a:pt x="104528" y="2809"/>
                  </a:lnTo>
                  <a:lnTo>
                    <a:pt x="85583" y="14786"/>
                  </a:lnTo>
                  <a:lnTo>
                    <a:pt x="57822" y="53480"/>
                  </a:lnTo>
                  <a:lnTo>
                    <a:pt x="44932" y="83835"/>
                  </a:lnTo>
                  <a:lnTo>
                    <a:pt x="38316" y="111568"/>
                  </a:lnTo>
                  <a:lnTo>
                    <a:pt x="39690" y="137454"/>
                  </a:lnTo>
                  <a:lnTo>
                    <a:pt x="42645" y="149535"/>
                  </a:lnTo>
                  <a:lnTo>
                    <a:pt x="48314" y="158513"/>
                  </a:lnTo>
                  <a:lnTo>
                    <a:pt x="64474" y="170954"/>
                  </a:lnTo>
                  <a:lnTo>
                    <a:pt x="73036" y="172793"/>
                  </a:lnTo>
                  <a:lnTo>
                    <a:pt x="89946" y="169904"/>
                  </a:lnTo>
                  <a:lnTo>
                    <a:pt x="122478" y="152983"/>
                  </a:lnTo>
                  <a:lnTo>
                    <a:pt x="135651" y="142609"/>
                  </a:lnTo>
                  <a:lnTo>
                    <a:pt x="139904" y="142801"/>
                  </a:lnTo>
                  <a:lnTo>
                    <a:pt x="142739" y="146627"/>
                  </a:lnTo>
                  <a:lnTo>
                    <a:pt x="144628" y="152876"/>
                  </a:lnTo>
                  <a:lnTo>
                    <a:pt x="144263" y="167216"/>
                  </a:lnTo>
                  <a:lnTo>
                    <a:pt x="131402" y="224514"/>
                  </a:lnTo>
                  <a:lnTo>
                    <a:pt x="116925" y="279213"/>
                  </a:lnTo>
                  <a:lnTo>
                    <a:pt x="96859" y="334585"/>
                  </a:lnTo>
                  <a:lnTo>
                    <a:pt x="70474" y="383459"/>
                  </a:lnTo>
                  <a:lnTo>
                    <a:pt x="55524" y="401910"/>
                  </a:lnTo>
                  <a:lnTo>
                    <a:pt x="39633" y="413192"/>
                  </a:lnTo>
                  <a:lnTo>
                    <a:pt x="32437" y="414721"/>
                  </a:lnTo>
                  <a:lnTo>
                    <a:pt x="25791" y="413892"/>
                  </a:lnTo>
                  <a:lnTo>
                    <a:pt x="19511" y="411489"/>
                  </a:lnTo>
                  <a:lnTo>
                    <a:pt x="10067" y="394027"/>
                  </a:lnTo>
                  <a:lnTo>
                    <a:pt x="889" y="346451"/>
                  </a:lnTo>
                  <a:lnTo>
                    <a:pt x="0" y="293873"/>
                  </a:lnTo>
                  <a:lnTo>
                    <a:pt x="7769" y="233492"/>
                  </a:lnTo>
                  <a:lnTo>
                    <a:pt x="15272" y="19033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533623" y="682326"/>
              <a:ext cx="180514" cy="341164"/>
            </a:xfrm>
            <a:custGeom>
              <a:avLst/>
              <a:gdLst/>
              <a:ahLst/>
              <a:cxnLst/>
              <a:rect l="0" t="0" r="0" b="0"/>
              <a:pathLst>
                <a:path w="180514" h="341164">
                  <a:moveTo>
                    <a:pt x="55697" y="0"/>
                  </a:moveTo>
                  <a:lnTo>
                    <a:pt x="30067" y="59735"/>
                  </a:lnTo>
                  <a:lnTo>
                    <a:pt x="8973" y="121613"/>
                  </a:lnTo>
                  <a:lnTo>
                    <a:pt x="0" y="164864"/>
                  </a:lnTo>
                  <a:lnTo>
                    <a:pt x="671" y="202634"/>
                  </a:lnTo>
                  <a:lnTo>
                    <a:pt x="5353" y="221347"/>
                  </a:lnTo>
                  <a:lnTo>
                    <a:pt x="13598" y="235828"/>
                  </a:lnTo>
                  <a:lnTo>
                    <a:pt x="21159" y="238580"/>
                  </a:lnTo>
                  <a:lnTo>
                    <a:pt x="41888" y="236707"/>
                  </a:lnTo>
                  <a:lnTo>
                    <a:pt x="79548" y="216421"/>
                  </a:lnTo>
                  <a:lnTo>
                    <a:pt x="126498" y="163680"/>
                  </a:lnTo>
                  <a:lnTo>
                    <a:pt x="127861" y="160896"/>
                  </a:lnTo>
                  <a:lnTo>
                    <a:pt x="125996" y="160888"/>
                  </a:lnTo>
                  <a:lnTo>
                    <a:pt x="121979" y="162732"/>
                  </a:lnTo>
                  <a:lnTo>
                    <a:pt x="96527" y="192265"/>
                  </a:lnTo>
                  <a:lnTo>
                    <a:pt x="71472" y="240148"/>
                  </a:lnTo>
                  <a:lnTo>
                    <a:pt x="66227" y="274764"/>
                  </a:lnTo>
                  <a:lnTo>
                    <a:pt x="69931" y="295935"/>
                  </a:lnTo>
                  <a:lnTo>
                    <a:pt x="82412" y="320982"/>
                  </a:lnTo>
                  <a:lnTo>
                    <a:pt x="87376" y="327709"/>
                  </a:lnTo>
                  <a:lnTo>
                    <a:pt x="107684" y="335183"/>
                  </a:lnTo>
                  <a:lnTo>
                    <a:pt x="170101" y="340638"/>
                  </a:lnTo>
                  <a:lnTo>
                    <a:pt x="180513" y="3411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185425" y="574152"/>
              <a:ext cx="27975" cy="381512"/>
            </a:xfrm>
            <a:custGeom>
              <a:avLst/>
              <a:gdLst/>
              <a:ahLst/>
              <a:cxnLst/>
              <a:rect l="0" t="0" r="0" b="0"/>
              <a:pathLst>
                <a:path w="27975" h="381512">
                  <a:moveTo>
                    <a:pt x="27974" y="0"/>
                  </a:moveTo>
                  <a:lnTo>
                    <a:pt x="27974" y="46069"/>
                  </a:lnTo>
                  <a:lnTo>
                    <a:pt x="27974" y="106898"/>
                  </a:lnTo>
                  <a:lnTo>
                    <a:pt x="27049" y="166888"/>
                  </a:lnTo>
                  <a:lnTo>
                    <a:pt x="18922" y="226679"/>
                  </a:lnTo>
                  <a:lnTo>
                    <a:pt x="12831" y="287217"/>
                  </a:lnTo>
                  <a:lnTo>
                    <a:pt x="4985" y="338897"/>
                  </a:lnTo>
                  <a:lnTo>
                    <a:pt x="0" y="377166"/>
                  </a:lnTo>
                  <a:lnTo>
                    <a:pt x="1928" y="380883"/>
                  </a:lnTo>
                  <a:lnTo>
                    <a:pt x="5063" y="381511"/>
                  </a:lnTo>
                  <a:lnTo>
                    <a:pt x="8077" y="380081"/>
                  </a:lnTo>
                  <a:lnTo>
                    <a:pt x="19653" y="3661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2205078" y="518728"/>
              <a:ext cx="257953" cy="72067"/>
            </a:xfrm>
            <a:custGeom>
              <a:avLst/>
              <a:gdLst/>
              <a:ahLst/>
              <a:cxnLst/>
              <a:rect l="0" t="0" r="0" b="0"/>
              <a:pathLst>
                <a:path w="257953" h="72067">
                  <a:moveTo>
                    <a:pt x="0" y="72066"/>
                  </a:moveTo>
                  <a:lnTo>
                    <a:pt x="52372" y="28529"/>
                  </a:lnTo>
                  <a:lnTo>
                    <a:pt x="99788" y="10082"/>
                  </a:lnTo>
                  <a:lnTo>
                    <a:pt x="161203" y="0"/>
                  </a:lnTo>
                  <a:lnTo>
                    <a:pt x="187216" y="281"/>
                  </a:lnTo>
                  <a:lnTo>
                    <a:pt x="234186" y="13062"/>
                  </a:lnTo>
                  <a:lnTo>
                    <a:pt x="257952" y="2214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2221720" y="698968"/>
              <a:ext cx="149780" cy="8322"/>
            </a:xfrm>
            <a:custGeom>
              <a:avLst/>
              <a:gdLst/>
              <a:ahLst/>
              <a:cxnLst/>
              <a:rect l="0" t="0" r="0" b="0"/>
              <a:pathLst>
                <a:path w="149780" h="8322">
                  <a:moveTo>
                    <a:pt x="0" y="8321"/>
                  </a:moveTo>
                  <a:lnTo>
                    <a:pt x="50189" y="1735"/>
                  </a:lnTo>
                  <a:lnTo>
                    <a:pt x="99930" y="514"/>
                  </a:lnTo>
                  <a:lnTo>
                    <a:pt x="149779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344303" y="723589"/>
              <a:ext cx="110407" cy="158017"/>
            </a:xfrm>
            <a:custGeom>
              <a:avLst/>
              <a:gdLst/>
              <a:ahLst/>
              <a:cxnLst/>
              <a:rect l="0" t="0" r="0" b="0"/>
              <a:pathLst>
                <a:path w="110407" h="158017">
                  <a:moveTo>
                    <a:pt x="35517" y="25305"/>
                  </a:moveTo>
                  <a:lnTo>
                    <a:pt x="22265" y="34140"/>
                  </a:lnTo>
                  <a:lnTo>
                    <a:pt x="13293" y="48340"/>
                  </a:lnTo>
                  <a:lnTo>
                    <a:pt x="0" y="92006"/>
                  </a:lnTo>
                  <a:lnTo>
                    <a:pt x="133" y="127149"/>
                  </a:lnTo>
                  <a:lnTo>
                    <a:pt x="6230" y="144842"/>
                  </a:lnTo>
                  <a:lnTo>
                    <a:pt x="10445" y="152149"/>
                  </a:lnTo>
                  <a:lnTo>
                    <a:pt x="16953" y="156096"/>
                  </a:lnTo>
                  <a:lnTo>
                    <a:pt x="34046" y="158016"/>
                  </a:lnTo>
                  <a:lnTo>
                    <a:pt x="51505" y="150856"/>
                  </a:lnTo>
                  <a:lnTo>
                    <a:pt x="80897" y="128077"/>
                  </a:lnTo>
                  <a:lnTo>
                    <a:pt x="90511" y="111970"/>
                  </a:lnTo>
                  <a:lnTo>
                    <a:pt x="104216" y="75914"/>
                  </a:lnTo>
                  <a:lnTo>
                    <a:pt x="104155" y="46053"/>
                  </a:lnTo>
                  <a:lnTo>
                    <a:pt x="98281" y="18201"/>
                  </a:lnTo>
                  <a:lnTo>
                    <a:pt x="94002" y="11323"/>
                  </a:lnTo>
                  <a:lnTo>
                    <a:pt x="81850" y="1216"/>
                  </a:lnTo>
                  <a:lnTo>
                    <a:pt x="74727" y="0"/>
                  </a:lnTo>
                  <a:lnTo>
                    <a:pt x="59415" y="3580"/>
                  </a:lnTo>
                  <a:lnTo>
                    <a:pt x="55147" y="8048"/>
                  </a:lnTo>
                  <a:lnTo>
                    <a:pt x="53227" y="13801"/>
                  </a:lnTo>
                  <a:lnTo>
                    <a:pt x="52871" y="20409"/>
                  </a:lnTo>
                  <a:lnTo>
                    <a:pt x="57256" y="24815"/>
                  </a:lnTo>
                  <a:lnTo>
                    <a:pt x="74457" y="29710"/>
                  </a:lnTo>
                  <a:lnTo>
                    <a:pt x="90114" y="29420"/>
                  </a:lnTo>
                  <a:lnTo>
                    <a:pt x="110406" y="253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496315" y="702357"/>
              <a:ext cx="149895" cy="113107"/>
            </a:xfrm>
            <a:custGeom>
              <a:avLst/>
              <a:gdLst/>
              <a:ahLst/>
              <a:cxnLst/>
              <a:rect l="0" t="0" r="0" b="0"/>
              <a:pathLst>
                <a:path w="149895" h="113107">
                  <a:moveTo>
                    <a:pt x="0" y="113106"/>
                  </a:moveTo>
                  <a:lnTo>
                    <a:pt x="60688" y="52417"/>
                  </a:lnTo>
                  <a:lnTo>
                    <a:pt x="105055" y="8050"/>
                  </a:lnTo>
                  <a:lnTo>
                    <a:pt x="121272" y="1695"/>
                  </a:lnTo>
                  <a:lnTo>
                    <a:pt x="130774" y="0"/>
                  </a:lnTo>
                  <a:lnTo>
                    <a:pt x="138034" y="1644"/>
                  </a:lnTo>
                  <a:lnTo>
                    <a:pt x="143798" y="5514"/>
                  </a:lnTo>
                  <a:lnTo>
                    <a:pt x="148565" y="10867"/>
                  </a:lnTo>
                  <a:lnTo>
                    <a:pt x="149894" y="16285"/>
                  </a:lnTo>
                  <a:lnTo>
                    <a:pt x="148931" y="21747"/>
                  </a:lnTo>
                  <a:lnTo>
                    <a:pt x="144779" y="29972"/>
                  </a:lnTo>
                  <a:lnTo>
                    <a:pt x="143672" y="30871"/>
                  </a:lnTo>
                  <a:lnTo>
                    <a:pt x="141458" y="298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559754" y="724093"/>
              <a:ext cx="186193" cy="171613"/>
            </a:xfrm>
            <a:custGeom>
              <a:avLst/>
              <a:gdLst/>
              <a:ahLst/>
              <a:cxnLst/>
              <a:rect l="0" t="0" r="0" b="0"/>
              <a:pathLst>
                <a:path w="186193" h="171613">
                  <a:moveTo>
                    <a:pt x="28092" y="16480"/>
                  </a:moveTo>
                  <a:lnTo>
                    <a:pt x="14824" y="74177"/>
                  </a:lnTo>
                  <a:lnTo>
                    <a:pt x="7477" y="134763"/>
                  </a:lnTo>
                  <a:lnTo>
                    <a:pt x="0" y="168741"/>
                  </a:lnTo>
                  <a:lnTo>
                    <a:pt x="118" y="171612"/>
                  </a:lnTo>
                  <a:lnTo>
                    <a:pt x="8195" y="155415"/>
                  </a:lnTo>
                  <a:lnTo>
                    <a:pt x="26899" y="102749"/>
                  </a:lnTo>
                  <a:lnTo>
                    <a:pt x="42101" y="48896"/>
                  </a:lnTo>
                  <a:lnTo>
                    <a:pt x="61952" y="12097"/>
                  </a:lnTo>
                  <a:lnTo>
                    <a:pt x="67307" y="5237"/>
                  </a:lnTo>
                  <a:lnTo>
                    <a:pt x="74576" y="1588"/>
                  </a:lnTo>
                  <a:lnTo>
                    <a:pt x="92514" y="0"/>
                  </a:lnTo>
                  <a:lnTo>
                    <a:pt x="152782" y="14041"/>
                  </a:lnTo>
                  <a:lnTo>
                    <a:pt x="186192" y="2480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776200" y="740573"/>
              <a:ext cx="193430" cy="158101"/>
            </a:xfrm>
            <a:custGeom>
              <a:avLst/>
              <a:gdLst/>
              <a:ahLst/>
              <a:cxnLst/>
              <a:rect l="0" t="0" r="0" b="0"/>
              <a:pathLst>
                <a:path w="193430" h="158101">
                  <a:moveTo>
                    <a:pt x="19672" y="0"/>
                  </a:moveTo>
                  <a:lnTo>
                    <a:pt x="11198" y="56773"/>
                  </a:lnTo>
                  <a:lnTo>
                    <a:pt x="0" y="114760"/>
                  </a:lnTo>
                  <a:lnTo>
                    <a:pt x="1934" y="113489"/>
                  </a:lnTo>
                  <a:lnTo>
                    <a:pt x="47289" y="51287"/>
                  </a:lnTo>
                  <a:lnTo>
                    <a:pt x="74026" y="14651"/>
                  </a:lnTo>
                  <a:lnTo>
                    <a:pt x="90674" y="6512"/>
                  </a:lnTo>
                  <a:lnTo>
                    <a:pt x="100291" y="4341"/>
                  </a:lnTo>
                  <a:lnTo>
                    <a:pt x="107627" y="5668"/>
                  </a:lnTo>
                  <a:lnTo>
                    <a:pt x="113442" y="9326"/>
                  </a:lnTo>
                  <a:lnTo>
                    <a:pt x="118243" y="14539"/>
                  </a:lnTo>
                  <a:lnTo>
                    <a:pt x="123578" y="30192"/>
                  </a:lnTo>
                  <a:lnTo>
                    <a:pt x="125024" y="50401"/>
                  </a:lnTo>
                  <a:lnTo>
                    <a:pt x="119716" y="85920"/>
                  </a:lnTo>
                  <a:lnTo>
                    <a:pt x="111597" y="105680"/>
                  </a:lnTo>
                  <a:lnTo>
                    <a:pt x="112391" y="111134"/>
                  </a:lnTo>
                  <a:lnTo>
                    <a:pt x="116618" y="113845"/>
                  </a:lnTo>
                  <a:lnTo>
                    <a:pt x="123134" y="114729"/>
                  </a:lnTo>
                  <a:lnTo>
                    <a:pt x="137771" y="108313"/>
                  </a:lnTo>
                  <a:lnTo>
                    <a:pt x="159140" y="89108"/>
                  </a:lnTo>
                  <a:lnTo>
                    <a:pt x="165351" y="81595"/>
                  </a:lnTo>
                  <a:lnTo>
                    <a:pt x="172265" y="79360"/>
                  </a:lnTo>
                  <a:lnTo>
                    <a:pt x="179648" y="80643"/>
                  </a:lnTo>
                  <a:lnTo>
                    <a:pt x="187344" y="84273"/>
                  </a:lnTo>
                  <a:lnTo>
                    <a:pt x="191549" y="89466"/>
                  </a:lnTo>
                  <a:lnTo>
                    <a:pt x="193429" y="95702"/>
                  </a:lnTo>
                  <a:lnTo>
                    <a:pt x="191657" y="120196"/>
                  </a:lnTo>
                  <a:lnTo>
                    <a:pt x="186093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028862" y="748894"/>
              <a:ext cx="156156" cy="216349"/>
            </a:xfrm>
            <a:custGeom>
              <a:avLst/>
              <a:gdLst/>
              <a:ahLst/>
              <a:cxnLst/>
              <a:rect l="0" t="0" r="0" b="0"/>
              <a:pathLst>
                <a:path w="156156" h="216349">
                  <a:moveTo>
                    <a:pt x="108173" y="0"/>
                  </a:moveTo>
                  <a:lnTo>
                    <a:pt x="80712" y="29311"/>
                  </a:lnTo>
                  <a:lnTo>
                    <a:pt x="73470" y="43538"/>
                  </a:lnTo>
                  <a:lnTo>
                    <a:pt x="72101" y="59106"/>
                  </a:lnTo>
                  <a:lnTo>
                    <a:pt x="73030" y="67141"/>
                  </a:lnTo>
                  <a:lnTo>
                    <a:pt x="81459" y="83465"/>
                  </a:lnTo>
                  <a:lnTo>
                    <a:pt x="101799" y="105784"/>
                  </a:lnTo>
                  <a:lnTo>
                    <a:pt x="153796" y="146866"/>
                  </a:lnTo>
                  <a:lnTo>
                    <a:pt x="156155" y="152460"/>
                  </a:lnTo>
                  <a:lnTo>
                    <a:pt x="155879" y="158038"/>
                  </a:lnTo>
                  <a:lnTo>
                    <a:pt x="153845" y="163606"/>
                  </a:lnTo>
                  <a:lnTo>
                    <a:pt x="141724" y="174724"/>
                  </a:lnTo>
                  <a:lnTo>
                    <a:pt x="108226" y="192511"/>
                  </a:lnTo>
                  <a:lnTo>
                    <a:pt x="50937" y="207810"/>
                  </a:lnTo>
                  <a:lnTo>
                    <a:pt x="0" y="2163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403091" y="382768"/>
            <a:ext cx="4933126" cy="1106701"/>
            <a:chOff x="4403091" y="382768"/>
            <a:chExt cx="4933126" cy="1106701"/>
          </a:xfrm>
        </p:grpSpPr>
        <p:sp>
          <p:nvSpPr>
            <p:cNvPr id="16" name="Freeform 15"/>
            <p:cNvSpPr/>
            <p:nvPr/>
          </p:nvSpPr>
          <p:spPr>
            <a:xfrm>
              <a:off x="4403091" y="382768"/>
              <a:ext cx="165166" cy="702215"/>
            </a:xfrm>
            <a:custGeom>
              <a:avLst/>
              <a:gdLst/>
              <a:ahLst/>
              <a:cxnLst/>
              <a:rect l="0" t="0" r="0" b="0"/>
              <a:pathLst>
                <a:path w="165166" h="702215">
                  <a:moveTo>
                    <a:pt x="165165" y="0"/>
                  </a:moveTo>
                  <a:lnTo>
                    <a:pt x="146160" y="14211"/>
                  </a:lnTo>
                  <a:lnTo>
                    <a:pt x="104475" y="71844"/>
                  </a:lnTo>
                  <a:lnTo>
                    <a:pt x="86162" y="109737"/>
                  </a:lnTo>
                  <a:lnTo>
                    <a:pt x="62856" y="168374"/>
                  </a:lnTo>
                  <a:lnTo>
                    <a:pt x="48456" y="221343"/>
                  </a:lnTo>
                  <a:lnTo>
                    <a:pt x="33916" y="273610"/>
                  </a:lnTo>
                  <a:lnTo>
                    <a:pt x="22314" y="328647"/>
                  </a:lnTo>
                  <a:lnTo>
                    <a:pt x="13021" y="381525"/>
                  </a:lnTo>
                  <a:lnTo>
                    <a:pt x="4412" y="432326"/>
                  </a:lnTo>
                  <a:lnTo>
                    <a:pt x="423" y="482512"/>
                  </a:lnTo>
                  <a:lnTo>
                    <a:pt x="0" y="542525"/>
                  </a:lnTo>
                  <a:lnTo>
                    <a:pt x="10369" y="604002"/>
                  </a:lnTo>
                  <a:lnTo>
                    <a:pt x="21962" y="644837"/>
                  </a:lnTo>
                  <a:lnTo>
                    <a:pt x="50814" y="687468"/>
                  </a:lnTo>
                  <a:lnTo>
                    <a:pt x="60270" y="694075"/>
                  </a:lnTo>
                  <a:lnTo>
                    <a:pt x="83103" y="701416"/>
                  </a:lnTo>
                  <a:lnTo>
                    <a:pt x="98799" y="702214"/>
                  </a:lnTo>
                  <a:lnTo>
                    <a:pt x="115238" y="6989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655764" y="890352"/>
              <a:ext cx="12345" cy="89297"/>
            </a:xfrm>
            <a:custGeom>
              <a:avLst/>
              <a:gdLst/>
              <a:ahLst/>
              <a:cxnLst/>
              <a:rect l="0" t="0" r="0" b="0"/>
              <a:pathLst>
                <a:path w="12345" h="89297">
                  <a:moveTo>
                    <a:pt x="12344" y="0"/>
                  </a:moveTo>
                  <a:lnTo>
                    <a:pt x="0" y="62491"/>
                  </a:lnTo>
                  <a:lnTo>
                    <a:pt x="1619" y="85405"/>
                  </a:lnTo>
                  <a:lnTo>
                    <a:pt x="3345" y="89296"/>
                  </a:lnTo>
                  <a:lnTo>
                    <a:pt x="5420" y="88192"/>
                  </a:lnTo>
                  <a:lnTo>
                    <a:pt x="9267" y="78028"/>
                  </a:lnTo>
                  <a:lnTo>
                    <a:pt x="12344" y="499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651466" y="640721"/>
              <a:ext cx="41606" cy="141459"/>
            </a:xfrm>
            <a:custGeom>
              <a:avLst/>
              <a:gdLst/>
              <a:ahLst/>
              <a:cxnLst/>
              <a:rect l="0" t="0" r="0" b="0"/>
              <a:pathLst>
                <a:path w="41606" h="141459">
                  <a:moveTo>
                    <a:pt x="0" y="141458"/>
                  </a:moveTo>
                  <a:lnTo>
                    <a:pt x="0" y="86296"/>
                  </a:lnTo>
                  <a:lnTo>
                    <a:pt x="0" y="44471"/>
                  </a:lnTo>
                  <a:lnTo>
                    <a:pt x="7397" y="24079"/>
                  </a:lnTo>
                  <a:lnTo>
                    <a:pt x="19005" y="10702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926061" y="508919"/>
              <a:ext cx="99853" cy="686018"/>
            </a:xfrm>
            <a:custGeom>
              <a:avLst/>
              <a:gdLst/>
              <a:ahLst/>
              <a:cxnLst/>
              <a:rect l="0" t="0" r="0" b="0"/>
              <a:pathLst>
                <a:path w="99853" h="686018">
                  <a:moveTo>
                    <a:pt x="99852" y="15307"/>
                  </a:moveTo>
                  <a:lnTo>
                    <a:pt x="95435" y="2055"/>
                  </a:lnTo>
                  <a:lnTo>
                    <a:pt x="91360" y="0"/>
                  </a:lnTo>
                  <a:lnTo>
                    <a:pt x="85870" y="480"/>
                  </a:lnTo>
                  <a:lnTo>
                    <a:pt x="79436" y="2649"/>
                  </a:lnTo>
                  <a:lnTo>
                    <a:pt x="74222" y="8717"/>
                  </a:lnTo>
                  <a:lnTo>
                    <a:pt x="53128" y="71054"/>
                  </a:lnTo>
                  <a:lnTo>
                    <a:pt x="38887" y="130708"/>
                  </a:lnTo>
                  <a:lnTo>
                    <a:pt x="34391" y="190552"/>
                  </a:lnTo>
                  <a:lnTo>
                    <a:pt x="35968" y="250313"/>
                  </a:lnTo>
                  <a:lnTo>
                    <a:pt x="44909" y="310846"/>
                  </a:lnTo>
                  <a:lnTo>
                    <a:pt x="55578" y="373037"/>
                  </a:lnTo>
                  <a:lnTo>
                    <a:pt x="66589" y="430797"/>
                  </a:lnTo>
                  <a:lnTo>
                    <a:pt x="73250" y="486722"/>
                  </a:lnTo>
                  <a:lnTo>
                    <a:pt x="79359" y="538415"/>
                  </a:lnTo>
                  <a:lnTo>
                    <a:pt x="75700" y="587793"/>
                  </a:lnTo>
                  <a:lnTo>
                    <a:pt x="63715" y="644364"/>
                  </a:lnTo>
                  <a:lnTo>
                    <a:pt x="49081" y="675070"/>
                  </a:lnTo>
                  <a:lnTo>
                    <a:pt x="43815" y="682591"/>
                  </a:lnTo>
                  <a:lnTo>
                    <a:pt x="37531" y="685756"/>
                  </a:lnTo>
                  <a:lnTo>
                    <a:pt x="30568" y="686017"/>
                  </a:lnTo>
                  <a:lnTo>
                    <a:pt x="23152" y="684341"/>
                  </a:lnTo>
                  <a:lnTo>
                    <a:pt x="17284" y="678602"/>
                  </a:lnTo>
                  <a:lnTo>
                    <a:pt x="0" y="63938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109124" y="827248"/>
              <a:ext cx="315852" cy="197994"/>
            </a:xfrm>
            <a:custGeom>
              <a:avLst/>
              <a:gdLst/>
              <a:ahLst/>
              <a:cxnLst/>
              <a:rect l="0" t="0" r="0" b="0"/>
              <a:pathLst>
                <a:path w="315852" h="197994">
                  <a:moveTo>
                    <a:pt x="0" y="21499"/>
                  </a:moveTo>
                  <a:lnTo>
                    <a:pt x="13268" y="79214"/>
                  </a:lnTo>
                  <a:lnTo>
                    <a:pt x="13510" y="138539"/>
                  </a:lnTo>
                  <a:lnTo>
                    <a:pt x="9004" y="186143"/>
                  </a:lnTo>
                  <a:lnTo>
                    <a:pt x="8624" y="180350"/>
                  </a:lnTo>
                  <a:lnTo>
                    <a:pt x="23456" y="123511"/>
                  </a:lnTo>
                  <a:lnTo>
                    <a:pt x="53054" y="65896"/>
                  </a:lnTo>
                  <a:lnTo>
                    <a:pt x="80483" y="26284"/>
                  </a:lnTo>
                  <a:lnTo>
                    <a:pt x="105927" y="8226"/>
                  </a:lnTo>
                  <a:lnTo>
                    <a:pt x="136888" y="0"/>
                  </a:lnTo>
                  <a:lnTo>
                    <a:pt x="169484" y="1979"/>
                  </a:lnTo>
                  <a:lnTo>
                    <a:pt x="206987" y="17575"/>
                  </a:lnTo>
                  <a:lnTo>
                    <a:pt x="233606" y="31225"/>
                  </a:lnTo>
                  <a:lnTo>
                    <a:pt x="253911" y="35067"/>
                  </a:lnTo>
                  <a:lnTo>
                    <a:pt x="258956" y="34243"/>
                  </a:lnTo>
                  <a:lnTo>
                    <a:pt x="260471" y="31844"/>
                  </a:lnTo>
                  <a:lnTo>
                    <a:pt x="259632" y="28396"/>
                  </a:lnTo>
                  <a:lnTo>
                    <a:pt x="256298" y="27946"/>
                  </a:lnTo>
                  <a:lnTo>
                    <a:pt x="245198" y="32377"/>
                  </a:lnTo>
                  <a:lnTo>
                    <a:pt x="227772" y="45268"/>
                  </a:lnTo>
                  <a:lnTo>
                    <a:pt x="215315" y="65216"/>
                  </a:lnTo>
                  <a:lnTo>
                    <a:pt x="192667" y="117633"/>
                  </a:lnTo>
                  <a:lnTo>
                    <a:pt x="185908" y="158465"/>
                  </a:lnTo>
                  <a:lnTo>
                    <a:pt x="191724" y="182225"/>
                  </a:lnTo>
                  <a:lnTo>
                    <a:pt x="197158" y="192445"/>
                  </a:lnTo>
                  <a:lnTo>
                    <a:pt x="205404" y="197408"/>
                  </a:lnTo>
                  <a:lnTo>
                    <a:pt x="226893" y="197993"/>
                  </a:lnTo>
                  <a:lnTo>
                    <a:pt x="260563" y="183508"/>
                  </a:lnTo>
                  <a:lnTo>
                    <a:pt x="285127" y="166067"/>
                  </a:lnTo>
                  <a:lnTo>
                    <a:pt x="299699" y="144771"/>
                  </a:lnTo>
                  <a:lnTo>
                    <a:pt x="315851" y="111630"/>
                  </a:lnTo>
                  <a:lnTo>
                    <a:pt x="315043" y="110247"/>
                  </a:lnTo>
                  <a:lnTo>
                    <a:pt x="312654" y="111175"/>
                  </a:lnTo>
                  <a:lnTo>
                    <a:pt x="307536" y="119602"/>
                  </a:lnTo>
                  <a:lnTo>
                    <a:pt x="299557" y="1379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525176" y="865389"/>
              <a:ext cx="416053" cy="166422"/>
            </a:xfrm>
            <a:custGeom>
              <a:avLst/>
              <a:gdLst/>
              <a:ahLst/>
              <a:cxnLst/>
              <a:rect l="0" t="0" r="0" b="0"/>
              <a:pathLst>
                <a:path w="416053" h="166422">
                  <a:moveTo>
                    <a:pt x="0" y="0"/>
                  </a:moveTo>
                  <a:lnTo>
                    <a:pt x="5719" y="21779"/>
                  </a:lnTo>
                  <a:lnTo>
                    <a:pt x="7979" y="81844"/>
                  </a:lnTo>
                  <a:lnTo>
                    <a:pt x="8220" y="118042"/>
                  </a:lnTo>
                  <a:lnTo>
                    <a:pt x="11027" y="123998"/>
                  </a:lnTo>
                  <a:lnTo>
                    <a:pt x="15673" y="126120"/>
                  </a:lnTo>
                  <a:lnTo>
                    <a:pt x="21543" y="125685"/>
                  </a:lnTo>
                  <a:lnTo>
                    <a:pt x="35463" y="115340"/>
                  </a:lnTo>
                  <a:lnTo>
                    <a:pt x="53962" y="91189"/>
                  </a:lnTo>
                  <a:lnTo>
                    <a:pt x="72913" y="53762"/>
                  </a:lnTo>
                  <a:lnTo>
                    <a:pt x="77270" y="49710"/>
                  </a:lnTo>
                  <a:lnTo>
                    <a:pt x="81100" y="49782"/>
                  </a:lnTo>
                  <a:lnTo>
                    <a:pt x="84577" y="52604"/>
                  </a:lnTo>
                  <a:lnTo>
                    <a:pt x="107140" y="60993"/>
                  </a:lnTo>
                  <a:lnTo>
                    <a:pt x="124357" y="61625"/>
                  </a:lnTo>
                  <a:lnTo>
                    <a:pt x="132831" y="60499"/>
                  </a:lnTo>
                  <a:lnTo>
                    <a:pt x="140329" y="62522"/>
                  </a:lnTo>
                  <a:lnTo>
                    <a:pt x="153592" y="72167"/>
                  </a:lnTo>
                  <a:lnTo>
                    <a:pt x="160719" y="88164"/>
                  </a:lnTo>
                  <a:lnTo>
                    <a:pt x="162620" y="97608"/>
                  </a:lnTo>
                  <a:lnTo>
                    <a:pt x="166661" y="104828"/>
                  </a:lnTo>
                  <a:lnTo>
                    <a:pt x="178547" y="115316"/>
                  </a:lnTo>
                  <a:lnTo>
                    <a:pt x="186524" y="115709"/>
                  </a:lnTo>
                  <a:lnTo>
                    <a:pt x="205250" y="108749"/>
                  </a:lnTo>
                  <a:lnTo>
                    <a:pt x="260456" y="70306"/>
                  </a:lnTo>
                  <a:lnTo>
                    <a:pt x="307760" y="9387"/>
                  </a:lnTo>
                  <a:lnTo>
                    <a:pt x="313347" y="3484"/>
                  </a:lnTo>
                  <a:lnTo>
                    <a:pt x="313373" y="1398"/>
                  </a:lnTo>
                  <a:lnTo>
                    <a:pt x="303541" y="4012"/>
                  </a:lnTo>
                  <a:lnTo>
                    <a:pt x="259116" y="34908"/>
                  </a:lnTo>
                  <a:lnTo>
                    <a:pt x="250407" y="42688"/>
                  </a:lnTo>
                  <a:lnTo>
                    <a:pt x="240731" y="63660"/>
                  </a:lnTo>
                  <a:lnTo>
                    <a:pt x="238151" y="75724"/>
                  </a:lnTo>
                  <a:lnTo>
                    <a:pt x="239204" y="86540"/>
                  </a:lnTo>
                  <a:lnTo>
                    <a:pt x="247770" y="105955"/>
                  </a:lnTo>
                  <a:lnTo>
                    <a:pt x="268187" y="128062"/>
                  </a:lnTo>
                  <a:lnTo>
                    <a:pt x="291804" y="141906"/>
                  </a:lnTo>
                  <a:lnTo>
                    <a:pt x="348378" y="160669"/>
                  </a:lnTo>
                  <a:lnTo>
                    <a:pt x="399184" y="165664"/>
                  </a:lnTo>
                  <a:lnTo>
                    <a:pt x="416052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874660" y="474300"/>
              <a:ext cx="195298" cy="807142"/>
            </a:xfrm>
            <a:custGeom>
              <a:avLst/>
              <a:gdLst/>
              <a:ahLst/>
              <a:cxnLst/>
              <a:rect l="0" t="0" r="0" b="0"/>
              <a:pathLst>
                <a:path w="195298" h="807142">
                  <a:moveTo>
                    <a:pt x="158100" y="0"/>
                  </a:moveTo>
                  <a:lnTo>
                    <a:pt x="176846" y="34745"/>
                  </a:lnTo>
                  <a:lnTo>
                    <a:pt x="188831" y="93185"/>
                  </a:lnTo>
                  <a:lnTo>
                    <a:pt x="195297" y="156166"/>
                  </a:lnTo>
                  <a:lnTo>
                    <a:pt x="193982" y="211870"/>
                  </a:lnTo>
                  <a:lnTo>
                    <a:pt x="192154" y="269364"/>
                  </a:lnTo>
                  <a:lnTo>
                    <a:pt x="187196" y="327388"/>
                  </a:lnTo>
                  <a:lnTo>
                    <a:pt x="179870" y="381152"/>
                  </a:lnTo>
                  <a:lnTo>
                    <a:pt x="167427" y="432216"/>
                  </a:lnTo>
                  <a:lnTo>
                    <a:pt x="156446" y="482479"/>
                  </a:lnTo>
                  <a:lnTo>
                    <a:pt x="143528" y="542518"/>
                  </a:lnTo>
                  <a:lnTo>
                    <a:pt x="124129" y="598893"/>
                  </a:lnTo>
                  <a:lnTo>
                    <a:pt x="106908" y="654545"/>
                  </a:lnTo>
                  <a:lnTo>
                    <a:pt x="82678" y="714874"/>
                  </a:lnTo>
                  <a:lnTo>
                    <a:pt x="63945" y="746210"/>
                  </a:lnTo>
                  <a:lnTo>
                    <a:pt x="18877" y="793654"/>
                  </a:lnTo>
                  <a:lnTo>
                    <a:pt x="0" y="8071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348960" y="867542"/>
              <a:ext cx="366127" cy="127833"/>
            </a:xfrm>
            <a:custGeom>
              <a:avLst/>
              <a:gdLst/>
              <a:ahLst/>
              <a:cxnLst/>
              <a:rect l="0" t="0" r="0" b="0"/>
              <a:pathLst>
                <a:path w="366127" h="127833">
                  <a:moveTo>
                    <a:pt x="0" y="22810"/>
                  </a:moveTo>
                  <a:lnTo>
                    <a:pt x="8834" y="13975"/>
                  </a:lnTo>
                  <a:lnTo>
                    <a:pt x="36415" y="4064"/>
                  </a:lnTo>
                  <a:lnTo>
                    <a:pt x="98588" y="0"/>
                  </a:lnTo>
                  <a:lnTo>
                    <a:pt x="157302" y="7141"/>
                  </a:lnTo>
                  <a:lnTo>
                    <a:pt x="213416" y="17455"/>
                  </a:lnTo>
                  <a:lnTo>
                    <a:pt x="273844" y="24571"/>
                  </a:lnTo>
                  <a:lnTo>
                    <a:pt x="334934" y="31192"/>
                  </a:lnTo>
                  <a:lnTo>
                    <a:pt x="337010" y="33021"/>
                  </a:lnTo>
                  <a:lnTo>
                    <a:pt x="335621" y="35165"/>
                  </a:lnTo>
                  <a:lnTo>
                    <a:pt x="272430" y="50658"/>
                  </a:lnTo>
                  <a:lnTo>
                    <a:pt x="216428" y="66895"/>
                  </a:lnTo>
                  <a:lnTo>
                    <a:pt x="160884" y="85836"/>
                  </a:lnTo>
                  <a:lnTo>
                    <a:pt x="109819" y="104789"/>
                  </a:lnTo>
                  <a:lnTo>
                    <a:pt x="83698" y="120346"/>
                  </a:lnTo>
                  <a:lnTo>
                    <a:pt x="81686" y="123892"/>
                  </a:lnTo>
                  <a:lnTo>
                    <a:pt x="84043" y="126256"/>
                  </a:lnTo>
                  <a:lnTo>
                    <a:pt x="89313" y="127832"/>
                  </a:lnTo>
                  <a:lnTo>
                    <a:pt x="124343" y="123718"/>
                  </a:lnTo>
                  <a:lnTo>
                    <a:pt x="182235" y="106924"/>
                  </a:lnTo>
                  <a:lnTo>
                    <a:pt x="237072" y="91954"/>
                  </a:lnTo>
                  <a:lnTo>
                    <a:pt x="295433" y="72149"/>
                  </a:lnTo>
                  <a:lnTo>
                    <a:pt x="355902" y="50918"/>
                  </a:lnTo>
                  <a:lnTo>
                    <a:pt x="366126" y="477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615233" y="748894"/>
              <a:ext cx="163151" cy="424375"/>
            </a:xfrm>
            <a:custGeom>
              <a:avLst/>
              <a:gdLst/>
              <a:ahLst/>
              <a:cxnLst/>
              <a:rect l="0" t="0" r="0" b="0"/>
              <a:pathLst>
                <a:path w="163151" h="424375">
                  <a:moveTo>
                    <a:pt x="58248" y="0"/>
                  </a:moveTo>
                  <a:lnTo>
                    <a:pt x="118861" y="50702"/>
                  </a:lnTo>
                  <a:lnTo>
                    <a:pt x="142679" y="84289"/>
                  </a:lnTo>
                  <a:lnTo>
                    <a:pt x="162343" y="147344"/>
                  </a:lnTo>
                  <a:lnTo>
                    <a:pt x="163150" y="196382"/>
                  </a:lnTo>
                  <a:lnTo>
                    <a:pt x="154665" y="235395"/>
                  </a:lnTo>
                  <a:lnTo>
                    <a:pt x="128062" y="283986"/>
                  </a:lnTo>
                  <a:lnTo>
                    <a:pt x="81940" y="341231"/>
                  </a:lnTo>
                  <a:lnTo>
                    <a:pt x="24535" y="397045"/>
                  </a:lnTo>
                  <a:lnTo>
                    <a:pt x="0" y="4243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189386" y="815463"/>
              <a:ext cx="155736" cy="565832"/>
            </a:xfrm>
            <a:custGeom>
              <a:avLst/>
              <a:gdLst/>
              <a:ahLst/>
              <a:cxnLst/>
              <a:rect l="0" t="0" r="0" b="0"/>
              <a:pathLst>
                <a:path w="155736" h="565832">
                  <a:moveTo>
                    <a:pt x="49926" y="0"/>
                  </a:moveTo>
                  <a:lnTo>
                    <a:pt x="56512" y="50189"/>
                  </a:lnTo>
                  <a:lnTo>
                    <a:pt x="57904" y="107712"/>
                  </a:lnTo>
                  <a:lnTo>
                    <a:pt x="58179" y="160405"/>
                  </a:lnTo>
                  <a:lnTo>
                    <a:pt x="58238" y="223111"/>
                  </a:lnTo>
                  <a:lnTo>
                    <a:pt x="63174" y="242776"/>
                  </a:lnTo>
                  <a:lnTo>
                    <a:pt x="67079" y="250608"/>
                  </a:lnTo>
                  <a:lnTo>
                    <a:pt x="72456" y="253981"/>
                  </a:lnTo>
                  <a:lnTo>
                    <a:pt x="78815" y="254380"/>
                  </a:lnTo>
                  <a:lnTo>
                    <a:pt x="85827" y="252797"/>
                  </a:lnTo>
                  <a:lnTo>
                    <a:pt x="98550" y="238711"/>
                  </a:lnTo>
                  <a:lnTo>
                    <a:pt x="121700" y="185494"/>
                  </a:lnTo>
                  <a:lnTo>
                    <a:pt x="137006" y="141390"/>
                  </a:lnTo>
                  <a:lnTo>
                    <a:pt x="147514" y="85050"/>
                  </a:lnTo>
                  <a:lnTo>
                    <a:pt x="152778" y="59373"/>
                  </a:lnTo>
                  <a:lnTo>
                    <a:pt x="154552" y="56224"/>
                  </a:lnTo>
                  <a:lnTo>
                    <a:pt x="155735" y="59672"/>
                  </a:lnTo>
                  <a:lnTo>
                    <a:pt x="154933" y="86098"/>
                  </a:lnTo>
                  <a:lnTo>
                    <a:pt x="150457" y="139064"/>
                  </a:lnTo>
                  <a:lnTo>
                    <a:pt x="149868" y="194208"/>
                  </a:lnTo>
                  <a:lnTo>
                    <a:pt x="149790" y="256224"/>
                  </a:lnTo>
                  <a:lnTo>
                    <a:pt x="143137" y="315972"/>
                  </a:lnTo>
                  <a:lnTo>
                    <a:pt x="132921" y="377518"/>
                  </a:lnTo>
                  <a:lnTo>
                    <a:pt x="122286" y="412031"/>
                  </a:lnTo>
                  <a:lnTo>
                    <a:pt x="93000" y="474064"/>
                  </a:lnTo>
                  <a:lnTo>
                    <a:pt x="56489" y="528622"/>
                  </a:lnTo>
                  <a:lnTo>
                    <a:pt x="37180" y="556347"/>
                  </a:lnTo>
                  <a:lnTo>
                    <a:pt x="30334" y="561358"/>
                  </a:lnTo>
                  <a:lnTo>
                    <a:pt x="22996" y="563773"/>
                  </a:lnTo>
                  <a:lnTo>
                    <a:pt x="0" y="5658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474362" y="892264"/>
              <a:ext cx="119791" cy="182256"/>
            </a:xfrm>
            <a:custGeom>
              <a:avLst/>
              <a:gdLst/>
              <a:ahLst/>
              <a:cxnLst/>
              <a:rect l="0" t="0" r="0" b="0"/>
              <a:pathLst>
                <a:path w="119791" h="182256">
                  <a:moveTo>
                    <a:pt x="81150" y="6409"/>
                  </a:moveTo>
                  <a:lnTo>
                    <a:pt x="67898" y="10827"/>
                  </a:lnTo>
                  <a:lnTo>
                    <a:pt x="46405" y="31243"/>
                  </a:lnTo>
                  <a:lnTo>
                    <a:pt x="16558" y="85705"/>
                  </a:lnTo>
                  <a:lnTo>
                    <a:pt x="2576" y="140211"/>
                  </a:lnTo>
                  <a:lnTo>
                    <a:pt x="0" y="165113"/>
                  </a:lnTo>
                  <a:lnTo>
                    <a:pt x="3011" y="173233"/>
                  </a:lnTo>
                  <a:lnTo>
                    <a:pt x="8717" y="178646"/>
                  </a:lnTo>
                  <a:lnTo>
                    <a:pt x="16219" y="182255"/>
                  </a:lnTo>
                  <a:lnTo>
                    <a:pt x="24919" y="181887"/>
                  </a:lnTo>
                  <a:lnTo>
                    <a:pt x="44447" y="174082"/>
                  </a:lnTo>
                  <a:lnTo>
                    <a:pt x="67399" y="158511"/>
                  </a:lnTo>
                  <a:lnTo>
                    <a:pt x="85911" y="137769"/>
                  </a:lnTo>
                  <a:lnTo>
                    <a:pt x="112748" y="80629"/>
                  </a:lnTo>
                  <a:lnTo>
                    <a:pt x="119790" y="41447"/>
                  </a:lnTo>
                  <a:lnTo>
                    <a:pt x="117459" y="9394"/>
                  </a:lnTo>
                  <a:lnTo>
                    <a:pt x="112752" y="3776"/>
                  </a:lnTo>
                  <a:lnTo>
                    <a:pt x="105916" y="956"/>
                  </a:lnTo>
                  <a:lnTo>
                    <a:pt x="97661" y="0"/>
                  </a:lnTo>
                  <a:lnTo>
                    <a:pt x="89384" y="3061"/>
                  </a:lnTo>
                  <a:lnTo>
                    <a:pt x="72791" y="16324"/>
                  </a:lnTo>
                  <a:lnTo>
                    <a:pt x="56689" y="44583"/>
                  </a:lnTo>
                  <a:lnTo>
                    <a:pt x="47866" y="896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605438" y="94027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7647043" y="915315"/>
              <a:ext cx="83212" cy="166422"/>
            </a:xfrm>
            <a:custGeom>
              <a:avLst/>
              <a:gdLst/>
              <a:ahLst/>
              <a:cxnLst/>
              <a:rect l="0" t="0" r="0" b="0"/>
              <a:pathLst>
                <a:path w="83212" h="166422">
                  <a:moveTo>
                    <a:pt x="0" y="0"/>
                  </a:moveTo>
                  <a:lnTo>
                    <a:pt x="4795" y="25648"/>
                  </a:lnTo>
                  <a:lnTo>
                    <a:pt x="543" y="87312"/>
                  </a:lnTo>
                  <a:lnTo>
                    <a:pt x="241" y="110305"/>
                  </a:lnTo>
                  <a:lnTo>
                    <a:pt x="3859" y="116991"/>
                  </a:lnTo>
                  <a:lnTo>
                    <a:pt x="9969" y="120524"/>
                  </a:lnTo>
                  <a:lnTo>
                    <a:pt x="17741" y="121955"/>
                  </a:lnTo>
                  <a:lnTo>
                    <a:pt x="25696" y="120135"/>
                  </a:lnTo>
                  <a:lnTo>
                    <a:pt x="41931" y="110716"/>
                  </a:lnTo>
                  <a:lnTo>
                    <a:pt x="62248" y="89820"/>
                  </a:lnTo>
                  <a:lnTo>
                    <a:pt x="67386" y="88541"/>
                  </a:lnTo>
                  <a:lnTo>
                    <a:pt x="71737" y="91387"/>
                  </a:lnTo>
                  <a:lnTo>
                    <a:pt x="75562" y="96983"/>
                  </a:lnTo>
                  <a:lnTo>
                    <a:pt x="77345" y="113062"/>
                  </a:lnTo>
                  <a:lnTo>
                    <a:pt x="71344" y="154875"/>
                  </a:lnTo>
                  <a:lnTo>
                    <a:pt x="73450" y="158723"/>
                  </a:lnTo>
                  <a:lnTo>
                    <a:pt x="83211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823709" y="888423"/>
              <a:ext cx="131214" cy="166783"/>
            </a:xfrm>
            <a:custGeom>
              <a:avLst/>
              <a:gdLst/>
              <a:ahLst/>
              <a:cxnLst/>
              <a:rect l="0" t="0" r="0" b="0"/>
              <a:pathLst>
                <a:path w="131214" h="166783">
                  <a:moveTo>
                    <a:pt x="14719" y="35213"/>
                  </a:moveTo>
                  <a:lnTo>
                    <a:pt x="8076" y="93835"/>
                  </a:lnTo>
                  <a:lnTo>
                    <a:pt x="325" y="148495"/>
                  </a:lnTo>
                  <a:lnTo>
                    <a:pt x="0" y="165997"/>
                  </a:lnTo>
                  <a:lnTo>
                    <a:pt x="1208" y="166782"/>
                  </a:lnTo>
                  <a:lnTo>
                    <a:pt x="14206" y="143693"/>
                  </a:lnTo>
                  <a:lnTo>
                    <a:pt x="36715" y="85158"/>
                  </a:lnTo>
                  <a:lnTo>
                    <a:pt x="58777" y="26893"/>
                  </a:lnTo>
                  <a:lnTo>
                    <a:pt x="63506" y="18572"/>
                  </a:lnTo>
                  <a:lnTo>
                    <a:pt x="76158" y="6861"/>
                  </a:lnTo>
                  <a:lnTo>
                    <a:pt x="83415" y="2443"/>
                  </a:lnTo>
                  <a:lnTo>
                    <a:pt x="101341" y="0"/>
                  </a:lnTo>
                  <a:lnTo>
                    <a:pt x="131213" y="192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262801" y="890352"/>
              <a:ext cx="13116" cy="158101"/>
            </a:xfrm>
            <a:custGeom>
              <a:avLst/>
              <a:gdLst/>
              <a:ahLst/>
              <a:cxnLst/>
              <a:rect l="0" t="0" r="0" b="0"/>
              <a:pathLst>
                <a:path w="13116" h="158101">
                  <a:moveTo>
                    <a:pt x="8321" y="0"/>
                  </a:moveTo>
                  <a:lnTo>
                    <a:pt x="13115" y="25648"/>
                  </a:lnTo>
                  <a:lnTo>
                    <a:pt x="9135" y="79911"/>
                  </a:lnTo>
                  <a:lnTo>
                    <a:pt x="5963" y="135727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287764" y="800156"/>
              <a:ext cx="49927" cy="31950"/>
            </a:xfrm>
            <a:custGeom>
              <a:avLst/>
              <a:gdLst/>
              <a:ahLst/>
              <a:cxnLst/>
              <a:rect l="0" t="0" r="0" b="0"/>
              <a:pathLst>
                <a:path w="49927" h="31950">
                  <a:moveTo>
                    <a:pt x="0" y="15307"/>
                  </a:moveTo>
                  <a:lnTo>
                    <a:pt x="4417" y="2055"/>
                  </a:lnTo>
                  <a:lnTo>
                    <a:pt x="8492" y="0"/>
                  </a:lnTo>
                  <a:lnTo>
                    <a:pt x="13983" y="479"/>
                  </a:lnTo>
                  <a:lnTo>
                    <a:pt x="20416" y="2648"/>
                  </a:lnTo>
                  <a:lnTo>
                    <a:pt x="32496" y="12454"/>
                  </a:lnTo>
                  <a:lnTo>
                    <a:pt x="49926" y="3194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354333" y="953676"/>
              <a:ext cx="116495" cy="98288"/>
            </a:xfrm>
            <a:custGeom>
              <a:avLst/>
              <a:gdLst/>
              <a:ahLst/>
              <a:cxnLst/>
              <a:rect l="0" t="0" r="0" b="0"/>
              <a:pathLst>
                <a:path w="116495" h="98288">
                  <a:moveTo>
                    <a:pt x="0" y="11566"/>
                  </a:moveTo>
                  <a:lnTo>
                    <a:pt x="13252" y="15983"/>
                  </a:lnTo>
                  <a:lnTo>
                    <a:pt x="27155" y="13221"/>
                  </a:lnTo>
                  <a:lnTo>
                    <a:pt x="58680" y="798"/>
                  </a:lnTo>
                  <a:lnTo>
                    <a:pt x="75081" y="0"/>
                  </a:lnTo>
                  <a:lnTo>
                    <a:pt x="83338" y="1081"/>
                  </a:lnTo>
                  <a:lnTo>
                    <a:pt x="88842" y="7350"/>
                  </a:lnTo>
                  <a:lnTo>
                    <a:pt x="94958" y="29108"/>
                  </a:lnTo>
                  <a:lnTo>
                    <a:pt x="93985" y="63710"/>
                  </a:lnTo>
                  <a:lnTo>
                    <a:pt x="87841" y="92968"/>
                  </a:lnTo>
                  <a:lnTo>
                    <a:pt x="88146" y="97269"/>
                  </a:lnTo>
                  <a:lnTo>
                    <a:pt x="90199" y="98287"/>
                  </a:lnTo>
                  <a:lnTo>
                    <a:pt x="93416" y="97117"/>
                  </a:lnTo>
                  <a:lnTo>
                    <a:pt x="116494" y="5317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572310" y="715610"/>
              <a:ext cx="334833" cy="341164"/>
            </a:xfrm>
            <a:custGeom>
              <a:avLst/>
              <a:gdLst/>
              <a:ahLst/>
              <a:cxnLst/>
              <a:rect l="0" t="0" r="0" b="0"/>
              <a:pathLst>
                <a:path w="334833" h="341164">
                  <a:moveTo>
                    <a:pt x="23333" y="0"/>
                  </a:moveTo>
                  <a:lnTo>
                    <a:pt x="29051" y="22703"/>
                  </a:lnTo>
                  <a:lnTo>
                    <a:pt x="31311" y="84591"/>
                  </a:lnTo>
                  <a:lnTo>
                    <a:pt x="22557" y="147861"/>
                  </a:lnTo>
                  <a:lnTo>
                    <a:pt x="9362" y="205000"/>
                  </a:lnTo>
                  <a:lnTo>
                    <a:pt x="0" y="265111"/>
                  </a:lnTo>
                  <a:lnTo>
                    <a:pt x="3270" y="296748"/>
                  </a:lnTo>
                  <a:lnTo>
                    <a:pt x="8109" y="302307"/>
                  </a:lnTo>
                  <a:lnTo>
                    <a:pt x="15033" y="305089"/>
                  </a:lnTo>
                  <a:lnTo>
                    <a:pt x="23347" y="306019"/>
                  </a:lnTo>
                  <a:lnTo>
                    <a:pt x="42447" y="299656"/>
                  </a:lnTo>
                  <a:lnTo>
                    <a:pt x="62338" y="286658"/>
                  </a:lnTo>
                  <a:lnTo>
                    <a:pt x="87282" y="259472"/>
                  </a:lnTo>
                  <a:lnTo>
                    <a:pt x="97366" y="241986"/>
                  </a:lnTo>
                  <a:lnTo>
                    <a:pt x="96727" y="237138"/>
                  </a:lnTo>
                  <a:lnTo>
                    <a:pt x="92603" y="234831"/>
                  </a:lnTo>
                  <a:lnTo>
                    <a:pt x="86155" y="234217"/>
                  </a:lnTo>
                  <a:lnTo>
                    <a:pt x="74059" y="238466"/>
                  </a:lnTo>
                  <a:lnTo>
                    <a:pt x="68245" y="242188"/>
                  </a:lnTo>
                  <a:lnTo>
                    <a:pt x="59320" y="253720"/>
                  </a:lnTo>
                  <a:lnTo>
                    <a:pt x="55646" y="260678"/>
                  </a:lnTo>
                  <a:lnTo>
                    <a:pt x="55970" y="266242"/>
                  </a:lnTo>
                  <a:lnTo>
                    <a:pt x="58959" y="270875"/>
                  </a:lnTo>
                  <a:lnTo>
                    <a:pt x="88104" y="289372"/>
                  </a:lnTo>
                  <a:lnTo>
                    <a:pt x="146835" y="314663"/>
                  </a:lnTo>
                  <a:lnTo>
                    <a:pt x="168305" y="334852"/>
                  </a:lnTo>
                  <a:lnTo>
                    <a:pt x="172680" y="336031"/>
                  </a:lnTo>
                  <a:lnTo>
                    <a:pt x="175598" y="333119"/>
                  </a:lnTo>
                  <a:lnTo>
                    <a:pt x="177543" y="327479"/>
                  </a:lnTo>
                  <a:lnTo>
                    <a:pt x="211420" y="286862"/>
                  </a:lnTo>
                  <a:lnTo>
                    <a:pt x="247316" y="258938"/>
                  </a:lnTo>
                  <a:lnTo>
                    <a:pt x="279130" y="246944"/>
                  </a:lnTo>
                  <a:lnTo>
                    <a:pt x="329650" y="237635"/>
                  </a:lnTo>
                  <a:lnTo>
                    <a:pt x="333869" y="233313"/>
                  </a:lnTo>
                  <a:lnTo>
                    <a:pt x="334832" y="227658"/>
                  </a:lnTo>
                  <a:lnTo>
                    <a:pt x="333625" y="221114"/>
                  </a:lnTo>
                  <a:lnTo>
                    <a:pt x="328198" y="217676"/>
                  </a:lnTo>
                  <a:lnTo>
                    <a:pt x="309840" y="216321"/>
                  </a:lnTo>
                  <a:lnTo>
                    <a:pt x="301246" y="219104"/>
                  </a:lnTo>
                  <a:lnTo>
                    <a:pt x="286767" y="229592"/>
                  </a:lnTo>
                  <a:lnTo>
                    <a:pt x="272637" y="251090"/>
                  </a:lnTo>
                  <a:lnTo>
                    <a:pt x="267012" y="283862"/>
                  </a:lnTo>
                  <a:lnTo>
                    <a:pt x="270627" y="302136"/>
                  </a:lnTo>
                  <a:lnTo>
                    <a:pt x="289606" y="3411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978411" y="940278"/>
              <a:ext cx="116677" cy="204194"/>
            </a:xfrm>
            <a:custGeom>
              <a:avLst/>
              <a:gdLst/>
              <a:ahLst/>
              <a:cxnLst/>
              <a:rect l="0" t="0" r="0" b="0"/>
              <a:pathLst>
                <a:path w="116677" h="204194">
                  <a:moveTo>
                    <a:pt x="91532" y="0"/>
                  </a:moveTo>
                  <a:lnTo>
                    <a:pt x="72527" y="14211"/>
                  </a:lnTo>
                  <a:lnTo>
                    <a:pt x="61204" y="27581"/>
                  </a:lnTo>
                  <a:lnTo>
                    <a:pt x="54938" y="47700"/>
                  </a:lnTo>
                  <a:lnTo>
                    <a:pt x="53267" y="59537"/>
                  </a:lnTo>
                  <a:lnTo>
                    <a:pt x="55852" y="70202"/>
                  </a:lnTo>
                  <a:lnTo>
                    <a:pt x="76234" y="98464"/>
                  </a:lnTo>
                  <a:lnTo>
                    <a:pt x="112254" y="136858"/>
                  </a:lnTo>
                  <a:lnTo>
                    <a:pt x="115517" y="145788"/>
                  </a:lnTo>
                  <a:lnTo>
                    <a:pt x="116676" y="168038"/>
                  </a:lnTo>
                  <a:lnTo>
                    <a:pt x="113843" y="177669"/>
                  </a:lnTo>
                  <a:lnTo>
                    <a:pt x="103297" y="193302"/>
                  </a:lnTo>
                  <a:lnTo>
                    <a:pt x="84433" y="201482"/>
                  </a:lnTo>
                  <a:lnTo>
                    <a:pt x="60640" y="204193"/>
                  </a:lnTo>
                  <a:lnTo>
                    <a:pt x="24953" y="200522"/>
                  </a:lnTo>
                  <a:lnTo>
                    <a:pt x="0" y="19138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9156333" y="827688"/>
              <a:ext cx="179884" cy="239685"/>
            </a:xfrm>
            <a:custGeom>
              <a:avLst/>
              <a:gdLst/>
              <a:ahLst/>
              <a:cxnLst/>
              <a:rect l="0" t="0" r="0" b="0"/>
              <a:pathLst>
                <a:path w="179884" h="239685">
                  <a:moveTo>
                    <a:pt x="30104" y="4417"/>
                  </a:moveTo>
                  <a:lnTo>
                    <a:pt x="47773" y="0"/>
                  </a:lnTo>
                  <a:lnTo>
                    <a:pt x="54827" y="547"/>
                  </a:lnTo>
                  <a:lnTo>
                    <a:pt x="67596" y="6087"/>
                  </a:lnTo>
                  <a:lnTo>
                    <a:pt x="71741" y="12927"/>
                  </a:lnTo>
                  <a:lnTo>
                    <a:pt x="76346" y="32854"/>
                  </a:lnTo>
                  <a:lnTo>
                    <a:pt x="71736" y="93827"/>
                  </a:lnTo>
                  <a:lnTo>
                    <a:pt x="48793" y="155960"/>
                  </a:lnTo>
                  <a:lnTo>
                    <a:pt x="28273" y="207379"/>
                  </a:lnTo>
                  <a:lnTo>
                    <a:pt x="7553" y="238050"/>
                  </a:lnTo>
                  <a:lnTo>
                    <a:pt x="3975" y="239684"/>
                  </a:lnTo>
                  <a:lnTo>
                    <a:pt x="1590" y="237076"/>
                  </a:lnTo>
                  <a:lnTo>
                    <a:pt x="0" y="231639"/>
                  </a:lnTo>
                  <a:lnTo>
                    <a:pt x="2180" y="201899"/>
                  </a:lnTo>
                  <a:lnTo>
                    <a:pt x="13099" y="168227"/>
                  </a:lnTo>
                  <a:lnTo>
                    <a:pt x="32462" y="139246"/>
                  </a:lnTo>
                  <a:lnTo>
                    <a:pt x="50259" y="126594"/>
                  </a:lnTo>
                  <a:lnTo>
                    <a:pt x="60183" y="121927"/>
                  </a:lnTo>
                  <a:lnTo>
                    <a:pt x="100654" y="119774"/>
                  </a:lnTo>
                  <a:lnTo>
                    <a:pt x="158481" y="126405"/>
                  </a:lnTo>
                  <a:lnTo>
                    <a:pt x="179883" y="12923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504111" y="790944"/>
              <a:ext cx="282917" cy="16199"/>
            </a:xfrm>
            <a:custGeom>
              <a:avLst/>
              <a:gdLst/>
              <a:ahLst/>
              <a:cxnLst/>
              <a:rect l="0" t="0" r="0" b="0"/>
              <a:pathLst>
                <a:path w="282917" h="16199">
                  <a:moveTo>
                    <a:pt x="0" y="16198"/>
                  </a:moveTo>
                  <a:lnTo>
                    <a:pt x="56773" y="2929"/>
                  </a:lnTo>
                  <a:lnTo>
                    <a:pt x="115537" y="0"/>
                  </a:lnTo>
                  <a:lnTo>
                    <a:pt x="176196" y="568"/>
                  </a:lnTo>
                  <a:lnTo>
                    <a:pt x="239133" y="8624"/>
                  </a:lnTo>
                  <a:lnTo>
                    <a:pt x="282916" y="1619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337690" y="1248157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0" y="0"/>
                  </a:moveTo>
                  <a:lnTo>
                    <a:pt x="8321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8387617" y="1422899"/>
              <a:ext cx="49927" cy="8322"/>
            </a:xfrm>
            <a:custGeom>
              <a:avLst/>
              <a:gdLst/>
              <a:ahLst/>
              <a:cxnLst/>
              <a:rect l="0" t="0" r="0" b="0"/>
              <a:pathLst>
                <a:path w="49927" h="8322">
                  <a:moveTo>
                    <a:pt x="0" y="0"/>
                  </a:moveTo>
                  <a:lnTo>
                    <a:pt x="49926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8603964" y="1431220"/>
              <a:ext cx="41606" cy="8322"/>
            </a:xfrm>
            <a:custGeom>
              <a:avLst/>
              <a:gdLst/>
              <a:ahLst/>
              <a:cxnLst/>
              <a:rect l="0" t="0" r="0" b="0"/>
              <a:pathLst>
                <a:path w="41606" h="8322">
                  <a:moveTo>
                    <a:pt x="0" y="0"/>
                  </a:moveTo>
                  <a:lnTo>
                    <a:pt x="41605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8811990" y="1439541"/>
              <a:ext cx="99854" cy="16643"/>
            </a:xfrm>
            <a:custGeom>
              <a:avLst/>
              <a:gdLst/>
              <a:ahLst/>
              <a:cxnLst/>
              <a:rect l="0" t="0" r="0" b="0"/>
              <a:pathLst>
                <a:path w="99854" h="16643">
                  <a:moveTo>
                    <a:pt x="0" y="0"/>
                  </a:moveTo>
                  <a:lnTo>
                    <a:pt x="45353" y="13269"/>
                  </a:lnTo>
                  <a:lnTo>
                    <a:pt x="99853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9211401" y="1481147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0"/>
                  </a:moveTo>
                  <a:lnTo>
                    <a:pt x="16642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809559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67973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1" name="Group 10"/>
          <p:cNvGrpSpPr/>
          <p:nvPr/>
        </p:nvGrpSpPr>
        <p:grpSpPr>
          <a:xfrm>
            <a:off x="178788" y="2399647"/>
            <a:ext cx="1917354" cy="735371"/>
            <a:chOff x="178788" y="2399647"/>
            <a:chExt cx="1917354" cy="735371"/>
          </a:xfrm>
        </p:grpSpPr>
        <p:sp>
          <p:nvSpPr>
            <p:cNvPr id="3" name="Freeform 2"/>
            <p:cNvSpPr/>
            <p:nvPr/>
          </p:nvSpPr>
          <p:spPr>
            <a:xfrm>
              <a:off x="178788" y="2837478"/>
              <a:ext cx="1917354" cy="297540"/>
            </a:xfrm>
            <a:custGeom>
              <a:avLst/>
              <a:gdLst/>
              <a:ahLst/>
              <a:cxnLst/>
              <a:rect l="0" t="0" r="0" b="0"/>
              <a:pathLst>
                <a:path w="1917354" h="297540">
                  <a:moveTo>
                    <a:pt x="104128" y="49926"/>
                  </a:moveTo>
                  <a:lnTo>
                    <a:pt x="112962" y="41091"/>
                  </a:lnTo>
                  <a:lnTo>
                    <a:pt x="127162" y="36754"/>
                  </a:lnTo>
                  <a:lnTo>
                    <a:pt x="184653" y="33741"/>
                  </a:lnTo>
                  <a:lnTo>
                    <a:pt x="246699" y="33374"/>
                  </a:lnTo>
                  <a:lnTo>
                    <a:pt x="303539" y="33301"/>
                  </a:lnTo>
                  <a:lnTo>
                    <a:pt x="352234" y="33289"/>
                  </a:lnTo>
                  <a:lnTo>
                    <a:pt x="406740" y="33285"/>
                  </a:lnTo>
                  <a:lnTo>
                    <a:pt x="464378" y="33284"/>
                  </a:lnTo>
                  <a:lnTo>
                    <a:pt x="522602" y="33284"/>
                  </a:lnTo>
                  <a:lnTo>
                    <a:pt x="576132" y="37701"/>
                  </a:lnTo>
                  <a:lnTo>
                    <a:pt x="636007" y="43556"/>
                  </a:lnTo>
                  <a:lnTo>
                    <a:pt x="698704" y="49087"/>
                  </a:lnTo>
                  <a:lnTo>
                    <a:pt x="750903" y="49760"/>
                  </a:lnTo>
                  <a:lnTo>
                    <a:pt x="801518" y="49893"/>
                  </a:lnTo>
                  <a:lnTo>
                    <a:pt x="855107" y="55638"/>
                  </a:lnTo>
                  <a:lnTo>
                    <a:pt x="918004" y="57903"/>
                  </a:lnTo>
                  <a:lnTo>
                    <a:pt x="979729" y="55736"/>
                  </a:lnTo>
                  <a:lnTo>
                    <a:pt x="1041710" y="50691"/>
                  </a:lnTo>
                  <a:lnTo>
                    <a:pt x="1104159" y="50027"/>
                  </a:lnTo>
                  <a:lnTo>
                    <a:pt x="1167320" y="43353"/>
                  </a:lnTo>
                  <a:lnTo>
                    <a:pt x="1230164" y="41835"/>
                  </a:lnTo>
                  <a:lnTo>
                    <a:pt x="1288114" y="41635"/>
                  </a:lnTo>
                  <a:lnTo>
                    <a:pt x="1350500" y="41609"/>
                  </a:lnTo>
                  <a:lnTo>
                    <a:pt x="1407524" y="40681"/>
                  </a:lnTo>
                  <a:lnTo>
                    <a:pt x="1459488" y="32553"/>
                  </a:lnTo>
                  <a:lnTo>
                    <a:pt x="1518000" y="26462"/>
                  </a:lnTo>
                  <a:lnTo>
                    <a:pt x="1580578" y="17930"/>
                  </a:lnTo>
                  <a:lnTo>
                    <a:pt x="1639206" y="9590"/>
                  </a:lnTo>
                  <a:lnTo>
                    <a:pt x="1698827" y="7647"/>
                  </a:lnTo>
                  <a:lnTo>
                    <a:pt x="1751011" y="1784"/>
                  </a:lnTo>
                  <a:lnTo>
                    <a:pt x="1804876" y="4769"/>
                  </a:lnTo>
                  <a:lnTo>
                    <a:pt x="1866518" y="7853"/>
                  </a:lnTo>
                  <a:lnTo>
                    <a:pt x="1912239" y="8228"/>
                  </a:lnTo>
                  <a:lnTo>
                    <a:pt x="1916971" y="10108"/>
                  </a:lnTo>
                  <a:lnTo>
                    <a:pt x="1917353" y="13211"/>
                  </a:lnTo>
                  <a:lnTo>
                    <a:pt x="1914834" y="17128"/>
                  </a:lnTo>
                  <a:lnTo>
                    <a:pt x="1902173" y="21480"/>
                  </a:lnTo>
                  <a:lnTo>
                    <a:pt x="1839107" y="24504"/>
                  </a:lnTo>
                  <a:lnTo>
                    <a:pt x="1785711" y="23902"/>
                  </a:lnTo>
                  <a:lnTo>
                    <a:pt x="1730750" y="19204"/>
                  </a:lnTo>
                  <a:lnTo>
                    <a:pt x="1672292" y="14682"/>
                  </a:lnTo>
                  <a:lnTo>
                    <a:pt x="1620441" y="9577"/>
                  </a:lnTo>
                  <a:lnTo>
                    <a:pt x="1565682" y="8569"/>
                  </a:lnTo>
                  <a:lnTo>
                    <a:pt x="1507885" y="5904"/>
                  </a:lnTo>
                  <a:lnTo>
                    <a:pt x="1459718" y="1749"/>
                  </a:lnTo>
                  <a:lnTo>
                    <a:pt x="1410313" y="518"/>
                  </a:lnTo>
                  <a:lnTo>
                    <a:pt x="1360541" y="153"/>
                  </a:lnTo>
                  <a:lnTo>
                    <a:pt x="1310660" y="45"/>
                  </a:lnTo>
                  <a:lnTo>
                    <a:pt x="1260748" y="13"/>
                  </a:lnTo>
                  <a:lnTo>
                    <a:pt x="1208360" y="3"/>
                  </a:lnTo>
                  <a:lnTo>
                    <a:pt x="1154314" y="1"/>
                  </a:lnTo>
                  <a:lnTo>
                    <a:pt x="1103167" y="0"/>
                  </a:lnTo>
                  <a:lnTo>
                    <a:pt x="1052879" y="2465"/>
                  </a:lnTo>
                  <a:lnTo>
                    <a:pt x="1000381" y="6586"/>
                  </a:lnTo>
                  <a:lnTo>
                    <a:pt x="946302" y="10272"/>
                  </a:lnTo>
                  <a:lnTo>
                    <a:pt x="895145" y="14754"/>
                  </a:lnTo>
                  <a:lnTo>
                    <a:pt x="844854" y="18548"/>
                  </a:lnTo>
                  <a:lnTo>
                    <a:pt x="794820" y="25527"/>
                  </a:lnTo>
                  <a:lnTo>
                    <a:pt x="744862" y="33451"/>
                  </a:lnTo>
                  <a:lnTo>
                    <a:pt x="694926" y="39189"/>
                  </a:lnTo>
                  <a:lnTo>
                    <a:pt x="632772" y="45545"/>
                  </a:lnTo>
                  <a:lnTo>
                    <a:pt x="569335" y="55703"/>
                  </a:lnTo>
                  <a:lnTo>
                    <a:pt x="519952" y="63862"/>
                  </a:lnTo>
                  <a:lnTo>
                    <a:pt x="471111" y="73060"/>
                  </a:lnTo>
                  <a:lnTo>
                    <a:pt x="412724" y="89800"/>
                  </a:lnTo>
                  <a:lnTo>
                    <a:pt x="356674" y="102284"/>
                  </a:lnTo>
                  <a:lnTo>
                    <a:pt x="302012" y="114577"/>
                  </a:lnTo>
                  <a:lnTo>
                    <a:pt x="243302" y="134744"/>
                  </a:lnTo>
                  <a:lnTo>
                    <a:pt x="187403" y="149625"/>
                  </a:lnTo>
                  <a:lnTo>
                    <a:pt x="129827" y="166407"/>
                  </a:lnTo>
                  <a:lnTo>
                    <a:pt x="101880" y="172272"/>
                  </a:lnTo>
                  <a:lnTo>
                    <a:pt x="46414" y="183577"/>
                  </a:lnTo>
                  <a:lnTo>
                    <a:pt x="37915" y="186179"/>
                  </a:lnTo>
                  <a:lnTo>
                    <a:pt x="36872" y="187914"/>
                  </a:lnTo>
                  <a:lnTo>
                    <a:pt x="88083" y="196798"/>
                  </a:lnTo>
                  <a:lnTo>
                    <a:pt x="147495" y="199130"/>
                  </a:lnTo>
                  <a:lnTo>
                    <a:pt x="199397" y="204009"/>
                  </a:lnTo>
                  <a:lnTo>
                    <a:pt x="245255" y="211253"/>
                  </a:lnTo>
                  <a:lnTo>
                    <a:pt x="299831" y="219255"/>
                  </a:lnTo>
                  <a:lnTo>
                    <a:pt x="352573" y="223064"/>
                  </a:lnTo>
                  <a:lnTo>
                    <a:pt x="409659" y="233508"/>
                  </a:lnTo>
                  <a:lnTo>
                    <a:pt x="465664" y="241207"/>
                  </a:lnTo>
                  <a:lnTo>
                    <a:pt x="522715" y="248339"/>
                  </a:lnTo>
                  <a:lnTo>
                    <a:pt x="526493" y="247845"/>
                  </a:lnTo>
                  <a:lnTo>
                    <a:pt x="525313" y="246591"/>
                  </a:lnTo>
                  <a:lnTo>
                    <a:pt x="514140" y="243657"/>
                  </a:lnTo>
                  <a:lnTo>
                    <a:pt x="453762" y="241516"/>
                  </a:lnTo>
                  <a:lnTo>
                    <a:pt x="393750" y="243816"/>
                  </a:lnTo>
                  <a:lnTo>
                    <a:pt x="344960" y="250373"/>
                  </a:lnTo>
                  <a:lnTo>
                    <a:pt x="287610" y="256455"/>
                  </a:lnTo>
                  <a:lnTo>
                    <a:pt x="231829" y="260220"/>
                  </a:lnTo>
                  <a:lnTo>
                    <a:pt x="178301" y="272119"/>
                  </a:lnTo>
                  <a:lnTo>
                    <a:pt x="129290" y="280230"/>
                  </a:lnTo>
                  <a:lnTo>
                    <a:pt x="79223" y="288489"/>
                  </a:lnTo>
                  <a:lnTo>
                    <a:pt x="17539" y="297097"/>
                  </a:lnTo>
                  <a:lnTo>
                    <a:pt x="0" y="297539"/>
                  </a:lnTo>
                  <a:lnTo>
                    <a:pt x="500" y="296363"/>
                  </a:lnTo>
                  <a:lnTo>
                    <a:pt x="4532" y="294654"/>
                  </a:lnTo>
                  <a:lnTo>
                    <a:pt x="59258" y="291686"/>
                  </a:lnTo>
                  <a:lnTo>
                    <a:pt x="121768" y="291325"/>
                  </a:lnTo>
                  <a:lnTo>
                    <a:pt x="176098" y="285535"/>
                  </a:lnTo>
                  <a:lnTo>
                    <a:pt x="233401" y="283433"/>
                  </a:lnTo>
                  <a:lnTo>
                    <a:pt x="285297" y="283017"/>
                  </a:lnTo>
                  <a:lnTo>
                    <a:pt x="344823" y="282929"/>
                  </a:lnTo>
                  <a:lnTo>
                    <a:pt x="398057" y="281992"/>
                  </a:lnTo>
                  <a:lnTo>
                    <a:pt x="420327" y="2745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237612" y="2429746"/>
              <a:ext cx="253331" cy="293165"/>
            </a:xfrm>
            <a:custGeom>
              <a:avLst/>
              <a:gdLst/>
              <a:ahLst/>
              <a:cxnLst/>
              <a:rect l="0" t="0" r="0" b="0"/>
              <a:pathLst>
                <a:path w="253331" h="293165">
                  <a:moveTo>
                    <a:pt x="53625" y="16642"/>
                  </a:moveTo>
                  <a:lnTo>
                    <a:pt x="58042" y="3390"/>
                  </a:lnTo>
                  <a:lnTo>
                    <a:pt x="59343" y="3185"/>
                  </a:lnTo>
                  <a:lnTo>
                    <a:pt x="61432" y="34359"/>
                  </a:lnTo>
                  <a:lnTo>
                    <a:pt x="55235" y="90406"/>
                  </a:lnTo>
                  <a:lnTo>
                    <a:pt x="42377" y="144449"/>
                  </a:lnTo>
                  <a:lnTo>
                    <a:pt x="25874" y="203655"/>
                  </a:lnTo>
                  <a:lnTo>
                    <a:pt x="9245" y="261986"/>
                  </a:lnTo>
                  <a:lnTo>
                    <a:pt x="0" y="293164"/>
                  </a:lnTo>
                  <a:lnTo>
                    <a:pt x="19499" y="235481"/>
                  </a:lnTo>
                  <a:lnTo>
                    <a:pt x="39439" y="175691"/>
                  </a:lnTo>
                  <a:lnTo>
                    <a:pt x="59153" y="116550"/>
                  </a:lnTo>
                  <a:lnTo>
                    <a:pt x="78587" y="58251"/>
                  </a:lnTo>
                  <a:lnTo>
                    <a:pt x="98004" y="0"/>
                  </a:lnTo>
                  <a:lnTo>
                    <a:pt x="99853" y="0"/>
                  </a:lnTo>
                  <a:lnTo>
                    <a:pt x="101907" y="14793"/>
                  </a:lnTo>
                  <a:lnTo>
                    <a:pt x="96748" y="67866"/>
                  </a:lnTo>
                  <a:lnTo>
                    <a:pt x="95530" y="124559"/>
                  </a:lnTo>
                  <a:lnTo>
                    <a:pt x="97735" y="187595"/>
                  </a:lnTo>
                  <a:lnTo>
                    <a:pt x="106819" y="246109"/>
                  </a:lnTo>
                  <a:lnTo>
                    <a:pt x="119210" y="279406"/>
                  </a:lnTo>
                  <a:lnTo>
                    <a:pt x="126009" y="285199"/>
                  </a:lnTo>
                  <a:lnTo>
                    <a:pt x="134241" y="288136"/>
                  </a:lnTo>
                  <a:lnTo>
                    <a:pt x="143427" y="289170"/>
                  </a:lnTo>
                  <a:lnTo>
                    <a:pt x="151400" y="286161"/>
                  </a:lnTo>
                  <a:lnTo>
                    <a:pt x="171456" y="265180"/>
                  </a:lnTo>
                  <a:lnTo>
                    <a:pt x="188185" y="240062"/>
                  </a:lnTo>
                  <a:lnTo>
                    <a:pt x="209513" y="177163"/>
                  </a:lnTo>
                  <a:lnTo>
                    <a:pt x="229936" y="121996"/>
                  </a:lnTo>
                  <a:lnTo>
                    <a:pt x="247677" y="67051"/>
                  </a:lnTo>
                  <a:lnTo>
                    <a:pt x="252213" y="34133"/>
                  </a:lnTo>
                  <a:lnTo>
                    <a:pt x="253330" y="499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476386" y="2529599"/>
              <a:ext cx="139373" cy="183460"/>
            </a:xfrm>
            <a:custGeom>
              <a:avLst/>
              <a:gdLst/>
              <a:ahLst/>
              <a:cxnLst/>
              <a:rect l="0" t="0" r="0" b="0"/>
              <a:pathLst>
                <a:path w="139373" h="183460">
                  <a:moveTo>
                    <a:pt x="31198" y="91531"/>
                  </a:moveTo>
                  <a:lnTo>
                    <a:pt x="40033" y="82696"/>
                  </a:lnTo>
                  <a:lnTo>
                    <a:pt x="39861" y="81019"/>
                  </a:lnTo>
                  <a:lnTo>
                    <a:pt x="36974" y="80824"/>
                  </a:lnTo>
                  <a:lnTo>
                    <a:pt x="32275" y="81620"/>
                  </a:lnTo>
                  <a:lnTo>
                    <a:pt x="16827" y="91574"/>
                  </a:lnTo>
                  <a:lnTo>
                    <a:pt x="4956" y="110651"/>
                  </a:lnTo>
                  <a:lnTo>
                    <a:pt x="0" y="138288"/>
                  </a:lnTo>
                  <a:lnTo>
                    <a:pt x="3772" y="156691"/>
                  </a:lnTo>
                  <a:lnTo>
                    <a:pt x="7367" y="165482"/>
                  </a:lnTo>
                  <a:lnTo>
                    <a:pt x="13461" y="172267"/>
                  </a:lnTo>
                  <a:lnTo>
                    <a:pt x="30095" y="182271"/>
                  </a:lnTo>
                  <a:lnTo>
                    <a:pt x="37859" y="183459"/>
                  </a:lnTo>
                  <a:lnTo>
                    <a:pt x="51417" y="179849"/>
                  </a:lnTo>
                  <a:lnTo>
                    <a:pt x="80865" y="157311"/>
                  </a:lnTo>
                  <a:lnTo>
                    <a:pt x="91179" y="145730"/>
                  </a:lnTo>
                  <a:lnTo>
                    <a:pt x="105334" y="113229"/>
                  </a:lnTo>
                  <a:lnTo>
                    <a:pt x="132623" y="50222"/>
                  </a:lnTo>
                  <a:lnTo>
                    <a:pt x="13937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604207" y="2421425"/>
              <a:ext cx="94762" cy="281253"/>
            </a:xfrm>
            <a:custGeom>
              <a:avLst/>
              <a:gdLst/>
              <a:ahLst/>
              <a:cxnLst/>
              <a:rect l="0" t="0" r="0" b="0"/>
              <a:pathLst>
                <a:path w="94762" h="281253">
                  <a:moveTo>
                    <a:pt x="36514" y="0"/>
                  </a:moveTo>
                  <a:lnTo>
                    <a:pt x="30795" y="21779"/>
                  </a:lnTo>
                  <a:lnTo>
                    <a:pt x="28707" y="73610"/>
                  </a:lnTo>
                  <a:lnTo>
                    <a:pt x="25879" y="126902"/>
                  </a:lnTo>
                  <a:lnTo>
                    <a:pt x="21652" y="181216"/>
                  </a:lnTo>
                  <a:lnTo>
                    <a:pt x="20399" y="229977"/>
                  </a:lnTo>
                  <a:lnTo>
                    <a:pt x="15558" y="279033"/>
                  </a:lnTo>
                  <a:lnTo>
                    <a:pt x="14222" y="281252"/>
                  </a:lnTo>
                  <a:lnTo>
                    <a:pt x="12738" y="271390"/>
                  </a:lnTo>
                  <a:lnTo>
                    <a:pt x="7238" y="212805"/>
                  </a:lnTo>
                  <a:lnTo>
                    <a:pt x="0" y="184479"/>
                  </a:lnTo>
                  <a:lnTo>
                    <a:pt x="152" y="176611"/>
                  </a:lnTo>
                  <a:lnTo>
                    <a:pt x="5252" y="162937"/>
                  </a:lnTo>
                  <a:lnTo>
                    <a:pt x="18613" y="153161"/>
                  </a:lnTo>
                  <a:lnTo>
                    <a:pt x="78045" y="126144"/>
                  </a:lnTo>
                  <a:lnTo>
                    <a:pt x="94761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716868" y="2521278"/>
              <a:ext cx="160440" cy="238302"/>
            </a:xfrm>
            <a:custGeom>
              <a:avLst/>
              <a:gdLst/>
              <a:ahLst/>
              <a:cxnLst/>
              <a:rect l="0" t="0" r="0" b="0"/>
              <a:pathLst>
                <a:path w="160440" h="238302">
                  <a:moveTo>
                    <a:pt x="15384" y="0"/>
                  </a:moveTo>
                  <a:lnTo>
                    <a:pt x="9666" y="57697"/>
                  </a:lnTo>
                  <a:lnTo>
                    <a:pt x="2989" y="118282"/>
                  </a:lnTo>
                  <a:lnTo>
                    <a:pt x="0" y="152260"/>
                  </a:lnTo>
                  <a:lnTo>
                    <a:pt x="4232" y="172146"/>
                  </a:lnTo>
                  <a:lnTo>
                    <a:pt x="7950" y="181332"/>
                  </a:lnTo>
                  <a:lnTo>
                    <a:pt x="13202" y="185608"/>
                  </a:lnTo>
                  <a:lnTo>
                    <a:pt x="19476" y="186608"/>
                  </a:lnTo>
                  <a:lnTo>
                    <a:pt x="32921" y="182790"/>
                  </a:lnTo>
                  <a:lnTo>
                    <a:pt x="45059" y="174928"/>
                  </a:lnTo>
                  <a:lnTo>
                    <a:pt x="49961" y="174866"/>
                  </a:lnTo>
                  <a:lnTo>
                    <a:pt x="54153" y="177598"/>
                  </a:lnTo>
                  <a:lnTo>
                    <a:pt x="57872" y="182193"/>
                  </a:lnTo>
                  <a:lnTo>
                    <a:pt x="73492" y="235234"/>
                  </a:lnTo>
                  <a:lnTo>
                    <a:pt x="79086" y="238184"/>
                  </a:lnTo>
                  <a:lnTo>
                    <a:pt x="85589" y="238301"/>
                  </a:lnTo>
                  <a:lnTo>
                    <a:pt x="99286" y="233501"/>
                  </a:lnTo>
                  <a:lnTo>
                    <a:pt x="111538" y="225204"/>
                  </a:lnTo>
                  <a:lnTo>
                    <a:pt x="128831" y="201302"/>
                  </a:lnTo>
                  <a:lnTo>
                    <a:pt x="150784" y="138337"/>
                  </a:lnTo>
                  <a:lnTo>
                    <a:pt x="160439" y="100880"/>
                  </a:lnTo>
                  <a:lnTo>
                    <a:pt x="155361" y="66771"/>
                  </a:lnTo>
                  <a:lnTo>
                    <a:pt x="150637" y="52790"/>
                  </a:lnTo>
                  <a:lnTo>
                    <a:pt x="140200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901672" y="2616774"/>
              <a:ext cx="105176" cy="119809"/>
            </a:xfrm>
            <a:custGeom>
              <a:avLst/>
              <a:gdLst/>
              <a:ahLst/>
              <a:cxnLst/>
              <a:rect l="0" t="0" r="0" b="0"/>
              <a:pathLst>
                <a:path w="105176" h="119809">
                  <a:moveTo>
                    <a:pt x="30285" y="45962"/>
                  </a:moveTo>
                  <a:lnTo>
                    <a:pt x="21451" y="37127"/>
                  </a:lnTo>
                  <a:lnTo>
                    <a:pt x="16999" y="36373"/>
                  </a:lnTo>
                  <a:lnTo>
                    <a:pt x="12182" y="37720"/>
                  </a:lnTo>
                  <a:lnTo>
                    <a:pt x="7122" y="40467"/>
                  </a:lnTo>
                  <a:lnTo>
                    <a:pt x="3748" y="45997"/>
                  </a:lnTo>
                  <a:lnTo>
                    <a:pt x="0" y="62003"/>
                  </a:lnTo>
                  <a:lnTo>
                    <a:pt x="2307" y="87389"/>
                  </a:lnTo>
                  <a:lnTo>
                    <a:pt x="13264" y="112477"/>
                  </a:lnTo>
                  <a:lnTo>
                    <a:pt x="18938" y="117117"/>
                  </a:lnTo>
                  <a:lnTo>
                    <a:pt x="25494" y="119287"/>
                  </a:lnTo>
                  <a:lnTo>
                    <a:pt x="32638" y="119808"/>
                  </a:lnTo>
                  <a:lnTo>
                    <a:pt x="47973" y="115457"/>
                  </a:lnTo>
                  <a:lnTo>
                    <a:pt x="55946" y="111707"/>
                  </a:lnTo>
                  <a:lnTo>
                    <a:pt x="67269" y="97679"/>
                  </a:lnTo>
                  <a:lnTo>
                    <a:pt x="74460" y="79117"/>
                  </a:lnTo>
                  <a:lnTo>
                    <a:pt x="77583" y="47875"/>
                  </a:lnTo>
                  <a:lnTo>
                    <a:pt x="72139" y="17045"/>
                  </a:lnTo>
                  <a:lnTo>
                    <a:pt x="63988" y="1983"/>
                  </a:lnTo>
                  <a:lnTo>
                    <a:pt x="59226" y="0"/>
                  </a:lnTo>
                  <a:lnTo>
                    <a:pt x="54202" y="1452"/>
                  </a:lnTo>
                  <a:lnTo>
                    <a:pt x="49003" y="5194"/>
                  </a:lnTo>
                  <a:lnTo>
                    <a:pt x="47387" y="10462"/>
                  </a:lnTo>
                  <a:lnTo>
                    <a:pt x="50522" y="23712"/>
                  </a:lnTo>
                  <a:lnTo>
                    <a:pt x="54871" y="26506"/>
                  </a:lnTo>
                  <a:lnTo>
                    <a:pt x="60544" y="26519"/>
                  </a:lnTo>
                  <a:lnTo>
                    <a:pt x="81781" y="17703"/>
                  </a:lnTo>
                  <a:lnTo>
                    <a:pt x="105175" y="435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1058469" y="2463030"/>
              <a:ext cx="198010" cy="209308"/>
            </a:xfrm>
            <a:custGeom>
              <a:avLst/>
              <a:gdLst/>
              <a:ahLst/>
              <a:cxnLst/>
              <a:rect l="0" t="0" r="0" b="0"/>
              <a:pathLst>
                <a:path w="198010" h="209308">
                  <a:moveTo>
                    <a:pt x="6625" y="158100"/>
                  </a:moveTo>
                  <a:lnTo>
                    <a:pt x="2208" y="207174"/>
                  </a:lnTo>
                  <a:lnTo>
                    <a:pt x="907" y="209307"/>
                  </a:lnTo>
                  <a:lnTo>
                    <a:pt x="39" y="207031"/>
                  </a:lnTo>
                  <a:lnTo>
                    <a:pt x="0" y="194640"/>
                  </a:lnTo>
                  <a:lnTo>
                    <a:pt x="6100" y="167797"/>
                  </a:lnTo>
                  <a:lnTo>
                    <a:pt x="24259" y="135874"/>
                  </a:lnTo>
                  <a:lnTo>
                    <a:pt x="29476" y="129414"/>
                  </a:lnTo>
                  <a:lnTo>
                    <a:pt x="45134" y="119771"/>
                  </a:lnTo>
                  <a:lnTo>
                    <a:pt x="104471" y="97675"/>
                  </a:lnTo>
                  <a:lnTo>
                    <a:pt x="139366" y="72816"/>
                  </a:lnTo>
                  <a:lnTo>
                    <a:pt x="186991" y="11951"/>
                  </a:lnTo>
                  <a:lnTo>
                    <a:pt x="198009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242661" y="2399647"/>
              <a:ext cx="171918" cy="313016"/>
            </a:xfrm>
            <a:custGeom>
              <a:avLst/>
              <a:gdLst/>
              <a:ahLst/>
              <a:cxnLst/>
              <a:rect l="0" t="0" r="0" b="0"/>
              <a:pathLst>
                <a:path w="171918" h="313016">
                  <a:moveTo>
                    <a:pt x="38780" y="13457"/>
                  </a:moveTo>
                  <a:lnTo>
                    <a:pt x="47615" y="205"/>
                  </a:lnTo>
                  <a:lnTo>
                    <a:pt x="50218" y="0"/>
                  </a:lnTo>
                  <a:lnTo>
                    <a:pt x="51953" y="3561"/>
                  </a:lnTo>
                  <a:lnTo>
                    <a:pt x="52956" y="16455"/>
                  </a:lnTo>
                  <a:lnTo>
                    <a:pt x="35375" y="75084"/>
                  </a:lnTo>
                  <a:lnTo>
                    <a:pt x="19647" y="134232"/>
                  </a:lnTo>
                  <a:lnTo>
                    <a:pt x="3532" y="185004"/>
                  </a:lnTo>
                  <a:lnTo>
                    <a:pt x="0" y="211434"/>
                  </a:lnTo>
                  <a:lnTo>
                    <a:pt x="2757" y="219407"/>
                  </a:lnTo>
                  <a:lnTo>
                    <a:pt x="8293" y="223797"/>
                  </a:lnTo>
                  <a:lnTo>
                    <a:pt x="15682" y="225800"/>
                  </a:lnTo>
                  <a:lnTo>
                    <a:pt x="33754" y="223093"/>
                  </a:lnTo>
                  <a:lnTo>
                    <a:pt x="52264" y="215727"/>
                  </a:lnTo>
                  <a:lnTo>
                    <a:pt x="109853" y="179703"/>
                  </a:lnTo>
                  <a:lnTo>
                    <a:pt x="116673" y="174214"/>
                  </a:lnTo>
                  <a:lnTo>
                    <a:pt x="116596" y="172404"/>
                  </a:lnTo>
                  <a:lnTo>
                    <a:pt x="104184" y="175323"/>
                  </a:lnTo>
                  <a:lnTo>
                    <a:pt x="72759" y="197983"/>
                  </a:lnTo>
                  <a:lnTo>
                    <a:pt x="54601" y="216472"/>
                  </a:lnTo>
                  <a:lnTo>
                    <a:pt x="46428" y="231275"/>
                  </a:lnTo>
                  <a:lnTo>
                    <a:pt x="44645" y="247100"/>
                  </a:lnTo>
                  <a:lnTo>
                    <a:pt x="45464" y="255203"/>
                  </a:lnTo>
                  <a:lnTo>
                    <a:pt x="53770" y="269138"/>
                  </a:lnTo>
                  <a:lnTo>
                    <a:pt x="67632" y="280570"/>
                  </a:lnTo>
                  <a:lnTo>
                    <a:pt x="121738" y="298526"/>
                  </a:lnTo>
                  <a:lnTo>
                    <a:pt x="171917" y="3130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81884" y="3345061"/>
            <a:ext cx="1283791" cy="547961"/>
            <a:chOff x="981884" y="3345061"/>
            <a:chExt cx="1283791" cy="547961"/>
          </a:xfrm>
        </p:grpSpPr>
        <p:sp>
          <p:nvSpPr>
            <p:cNvPr id="12" name="Freeform 11"/>
            <p:cNvSpPr/>
            <p:nvPr/>
          </p:nvSpPr>
          <p:spPr>
            <a:xfrm>
              <a:off x="981884" y="3811040"/>
              <a:ext cx="531616" cy="81982"/>
            </a:xfrm>
            <a:custGeom>
              <a:avLst/>
              <a:gdLst/>
              <a:ahLst/>
              <a:cxnLst/>
              <a:rect l="0" t="0" r="0" b="0"/>
              <a:pathLst>
                <a:path w="531616" h="81982">
                  <a:moveTo>
                    <a:pt x="0" y="0"/>
                  </a:moveTo>
                  <a:lnTo>
                    <a:pt x="50744" y="0"/>
                  </a:lnTo>
                  <a:lnTo>
                    <a:pt x="108129" y="6643"/>
                  </a:lnTo>
                  <a:lnTo>
                    <a:pt x="168458" y="15143"/>
                  </a:lnTo>
                  <a:lnTo>
                    <a:pt x="224571" y="25496"/>
                  </a:lnTo>
                  <a:lnTo>
                    <a:pt x="281053" y="38902"/>
                  </a:lnTo>
                  <a:lnTo>
                    <a:pt x="338361" y="52709"/>
                  </a:lnTo>
                  <a:lnTo>
                    <a:pt x="391450" y="64104"/>
                  </a:lnTo>
                  <a:lnTo>
                    <a:pt x="448638" y="75403"/>
                  </a:lnTo>
                  <a:lnTo>
                    <a:pt x="479023" y="80898"/>
                  </a:lnTo>
                  <a:lnTo>
                    <a:pt x="531149" y="81981"/>
                  </a:lnTo>
                  <a:lnTo>
                    <a:pt x="531615" y="80542"/>
                  </a:lnTo>
                  <a:lnTo>
                    <a:pt x="529152" y="78658"/>
                  </a:lnTo>
                  <a:lnTo>
                    <a:pt x="466749" y="63639"/>
                  </a:lnTo>
                  <a:lnTo>
                    <a:pt x="407387" y="49906"/>
                  </a:lnTo>
                  <a:lnTo>
                    <a:pt x="355237" y="41599"/>
                  </a:lnTo>
                  <a:lnTo>
                    <a:pt x="292887" y="30510"/>
                  </a:lnTo>
                  <a:lnTo>
                    <a:pt x="243237" y="22189"/>
                  </a:lnTo>
                  <a:lnTo>
                    <a:pt x="191955" y="18286"/>
                  </a:lnTo>
                  <a:lnTo>
                    <a:pt x="132938" y="7807"/>
                  </a:lnTo>
                  <a:lnTo>
                    <a:pt x="118255" y="3470"/>
                  </a:lnTo>
                  <a:lnTo>
                    <a:pt x="119517" y="2313"/>
                  </a:lnTo>
                  <a:lnTo>
                    <a:pt x="152533" y="457"/>
                  </a:lnTo>
                  <a:lnTo>
                    <a:pt x="214609" y="6646"/>
                  </a:lnTo>
                  <a:lnTo>
                    <a:pt x="273635" y="12408"/>
                  </a:lnTo>
                  <a:lnTo>
                    <a:pt x="330461" y="22449"/>
                  </a:lnTo>
                  <a:lnTo>
                    <a:pt x="381651" y="30588"/>
                  </a:lnTo>
                  <a:lnTo>
                    <a:pt x="431439" y="37930"/>
                  </a:lnTo>
                  <a:lnTo>
                    <a:pt x="467558" y="39592"/>
                  </a:lnTo>
                  <a:lnTo>
                    <a:pt x="467956" y="38414"/>
                  </a:lnTo>
                  <a:lnTo>
                    <a:pt x="448381" y="32339"/>
                  </a:lnTo>
                  <a:lnTo>
                    <a:pt x="397606" y="20216"/>
                  </a:lnTo>
                  <a:lnTo>
                    <a:pt x="344094" y="17348"/>
                  </a:lnTo>
                  <a:lnTo>
                    <a:pt x="287000" y="17660"/>
                  </a:lnTo>
                  <a:lnTo>
                    <a:pt x="226704" y="24201"/>
                  </a:lnTo>
                  <a:lnTo>
                    <a:pt x="176288" y="29280"/>
                  </a:lnTo>
                  <a:lnTo>
                    <a:pt x="120534" y="44515"/>
                  </a:lnTo>
                  <a:lnTo>
                    <a:pt x="116414" y="47243"/>
                  </a:lnTo>
                  <a:lnTo>
                    <a:pt x="116441" y="49987"/>
                  </a:lnTo>
                  <a:lnTo>
                    <a:pt x="119232" y="52740"/>
                  </a:lnTo>
                  <a:lnTo>
                    <a:pt x="145248" y="56615"/>
                  </a:lnTo>
                  <a:lnTo>
                    <a:pt x="207235" y="58032"/>
                  </a:lnTo>
                  <a:lnTo>
                    <a:pt x="270021" y="58205"/>
                  </a:lnTo>
                  <a:lnTo>
                    <a:pt x="330219" y="62362"/>
                  </a:lnTo>
                  <a:lnTo>
                    <a:pt x="374447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005749" y="3453235"/>
              <a:ext cx="109273" cy="216416"/>
            </a:xfrm>
            <a:custGeom>
              <a:avLst/>
              <a:gdLst/>
              <a:ahLst/>
              <a:cxnLst/>
              <a:rect l="0" t="0" r="0" b="0"/>
              <a:pathLst>
                <a:path w="109273" h="216416">
                  <a:moveTo>
                    <a:pt x="109272" y="0"/>
                  </a:moveTo>
                  <a:lnTo>
                    <a:pt x="104854" y="50745"/>
                  </a:lnTo>
                  <a:lnTo>
                    <a:pt x="94154" y="108130"/>
                  </a:lnTo>
                  <a:lnTo>
                    <a:pt x="74327" y="164041"/>
                  </a:lnTo>
                  <a:lnTo>
                    <a:pt x="55696" y="198311"/>
                  </a:lnTo>
                  <a:lnTo>
                    <a:pt x="45088" y="211721"/>
                  </a:lnTo>
                  <a:lnTo>
                    <a:pt x="37821" y="215112"/>
                  </a:lnTo>
                  <a:lnTo>
                    <a:pt x="19885" y="216415"/>
                  </a:lnTo>
                  <a:lnTo>
                    <a:pt x="12698" y="213618"/>
                  </a:lnTo>
                  <a:lnTo>
                    <a:pt x="2247" y="203115"/>
                  </a:lnTo>
                  <a:lnTo>
                    <a:pt x="15" y="196431"/>
                  </a:lnTo>
                  <a:lnTo>
                    <a:pt x="0" y="181608"/>
                  </a:lnTo>
                  <a:lnTo>
                    <a:pt x="3140" y="177470"/>
                  </a:lnTo>
                  <a:lnTo>
                    <a:pt x="8006" y="175637"/>
                  </a:lnTo>
                  <a:lnTo>
                    <a:pt x="26061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054055" y="3345061"/>
              <a:ext cx="135856" cy="271002"/>
            </a:xfrm>
            <a:custGeom>
              <a:avLst/>
              <a:gdLst/>
              <a:ahLst/>
              <a:cxnLst/>
              <a:rect l="0" t="0" r="0" b="0"/>
              <a:pathLst>
                <a:path w="135856" h="271002">
                  <a:moveTo>
                    <a:pt x="127534" y="0"/>
                  </a:moveTo>
                  <a:lnTo>
                    <a:pt x="109864" y="0"/>
                  </a:lnTo>
                  <a:lnTo>
                    <a:pt x="93793" y="7397"/>
                  </a:lnTo>
                  <a:lnTo>
                    <a:pt x="77405" y="21779"/>
                  </a:lnTo>
                  <a:lnTo>
                    <a:pt x="35231" y="77163"/>
                  </a:lnTo>
                  <a:lnTo>
                    <a:pt x="14232" y="132484"/>
                  </a:lnTo>
                  <a:lnTo>
                    <a:pt x="0" y="183491"/>
                  </a:lnTo>
                  <a:lnTo>
                    <a:pt x="474" y="218427"/>
                  </a:lnTo>
                  <a:lnTo>
                    <a:pt x="6652" y="236071"/>
                  </a:lnTo>
                  <a:lnTo>
                    <a:pt x="25685" y="262465"/>
                  </a:lnTo>
                  <a:lnTo>
                    <a:pt x="41279" y="269204"/>
                  </a:lnTo>
                  <a:lnTo>
                    <a:pt x="50615" y="271001"/>
                  </a:lnTo>
                  <a:lnTo>
                    <a:pt x="70850" y="265601"/>
                  </a:lnTo>
                  <a:lnTo>
                    <a:pt x="126130" y="231276"/>
                  </a:lnTo>
                  <a:lnTo>
                    <a:pt x="135855" y="2246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154126" y="3380500"/>
              <a:ext cx="335343" cy="198123"/>
            </a:xfrm>
            <a:custGeom>
              <a:avLst/>
              <a:gdLst/>
              <a:ahLst/>
              <a:cxnLst/>
              <a:rect l="0" t="0" r="0" b="0"/>
              <a:pathLst>
                <a:path w="335343" h="198123">
                  <a:moveTo>
                    <a:pt x="69068" y="81056"/>
                  </a:moveTo>
                  <a:lnTo>
                    <a:pt x="34323" y="92638"/>
                  </a:lnTo>
                  <a:lnTo>
                    <a:pt x="20958" y="102846"/>
                  </a:lnTo>
                  <a:lnTo>
                    <a:pt x="9779" y="116628"/>
                  </a:lnTo>
                  <a:lnTo>
                    <a:pt x="1728" y="131999"/>
                  </a:lnTo>
                  <a:lnTo>
                    <a:pt x="0" y="150542"/>
                  </a:lnTo>
                  <a:lnTo>
                    <a:pt x="833" y="160664"/>
                  </a:lnTo>
                  <a:lnTo>
                    <a:pt x="5087" y="166488"/>
                  </a:lnTo>
                  <a:lnTo>
                    <a:pt x="11621" y="169446"/>
                  </a:lnTo>
                  <a:lnTo>
                    <a:pt x="19675" y="170493"/>
                  </a:lnTo>
                  <a:lnTo>
                    <a:pt x="33555" y="166726"/>
                  </a:lnTo>
                  <a:lnTo>
                    <a:pt x="45888" y="157963"/>
                  </a:lnTo>
                  <a:lnTo>
                    <a:pt x="74485" y="121831"/>
                  </a:lnTo>
                  <a:lnTo>
                    <a:pt x="79151" y="120259"/>
                  </a:lnTo>
                  <a:lnTo>
                    <a:pt x="83187" y="122909"/>
                  </a:lnTo>
                  <a:lnTo>
                    <a:pt x="91985" y="133866"/>
                  </a:lnTo>
                  <a:lnTo>
                    <a:pt x="113457" y="149506"/>
                  </a:lnTo>
                  <a:lnTo>
                    <a:pt x="155270" y="170975"/>
                  </a:lnTo>
                  <a:lnTo>
                    <a:pt x="159820" y="177984"/>
                  </a:lnTo>
                  <a:lnTo>
                    <a:pt x="164876" y="195635"/>
                  </a:lnTo>
                  <a:lnTo>
                    <a:pt x="168073" y="198122"/>
                  </a:lnTo>
                  <a:lnTo>
                    <a:pt x="172054" y="196083"/>
                  </a:lnTo>
                  <a:lnTo>
                    <a:pt x="181408" y="183030"/>
                  </a:lnTo>
                  <a:lnTo>
                    <a:pt x="203518" y="128306"/>
                  </a:lnTo>
                  <a:lnTo>
                    <a:pt x="228657" y="73231"/>
                  </a:lnTo>
                  <a:lnTo>
                    <a:pt x="246106" y="19678"/>
                  </a:lnTo>
                  <a:lnTo>
                    <a:pt x="253736" y="0"/>
                  </a:lnTo>
                  <a:lnTo>
                    <a:pt x="238001" y="51279"/>
                  </a:lnTo>
                  <a:lnTo>
                    <a:pt x="224651" y="103425"/>
                  </a:lnTo>
                  <a:lnTo>
                    <a:pt x="219942" y="115384"/>
                  </a:lnTo>
                  <a:lnTo>
                    <a:pt x="219577" y="122433"/>
                  </a:lnTo>
                  <a:lnTo>
                    <a:pt x="222107" y="126207"/>
                  </a:lnTo>
                  <a:lnTo>
                    <a:pt x="226568" y="127799"/>
                  </a:lnTo>
                  <a:lnTo>
                    <a:pt x="231391" y="127011"/>
                  </a:lnTo>
                  <a:lnTo>
                    <a:pt x="266704" y="111957"/>
                  </a:lnTo>
                  <a:lnTo>
                    <a:pt x="274790" y="113676"/>
                  </a:lnTo>
                  <a:lnTo>
                    <a:pt x="288706" y="125448"/>
                  </a:lnTo>
                  <a:lnTo>
                    <a:pt x="302519" y="148450"/>
                  </a:lnTo>
                  <a:lnTo>
                    <a:pt x="308050" y="177250"/>
                  </a:lnTo>
                  <a:lnTo>
                    <a:pt x="310675" y="181243"/>
                  </a:lnTo>
                  <a:lnTo>
                    <a:pt x="314274" y="181132"/>
                  </a:lnTo>
                  <a:lnTo>
                    <a:pt x="318523" y="178284"/>
                  </a:lnTo>
                  <a:lnTo>
                    <a:pt x="325709" y="165257"/>
                  </a:lnTo>
                  <a:lnTo>
                    <a:pt x="335342" y="13930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572678" y="3370025"/>
              <a:ext cx="274596" cy="246257"/>
            </a:xfrm>
            <a:custGeom>
              <a:avLst/>
              <a:gdLst/>
              <a:ahLst/>
              <a:cxnLst/>
              <a:rect l="0" t="0" r="0" b="0"/>
              <a:pathLst>
                <a:path w="274596" h="246257">
                  <a:moveTo>
                    <a:pt x="0" y="0"/>
                  </a:moveTo>
                  <a:lnTo>
                    <a:pt x="23164" y="23163"/>
                  </a:lnTo>
                  <a:lnTo>
                    <a:pt x="25613" y="31160"/>
                  </a:lnTo>
                  <a:lnTo>
                    <a:pt x="24642" y="63576"/>
                  </a:lnTo>
                  <a:lnTo>
                    <a:pt x="17878" y="119239"/>
                  </a:lnTo>
                  <a:lnTo>
                    <a:pt x="5169" y="181417"/>
                  </a:lnTo>
                  <a:lnTo>
                    <a:pt x="6220" y="186588"/>
                  </a:lnTo>
                  <a:lnTo>
                    <a:pt x="9694" y="189111"/>
                  </a:lnTo>
                  <a:lnTo>
                    <a:pt x="20951" y="189449"/>
                  </a:lnTo>
                  <a:lnTo>
                    <a:pt x="42882" y="186290"/>
                  </a:lnTo>
                  <a:lnTo>
                    <a:pt x="58815" y="188504"/>
                  </a:lnTo>
                  <a:lnTo>
                    <a:pt x="65098" y="192237"/>
                  </a:lnTo>
                  <a:lnTo>
                    <a:pt x="74544" y="203782"/>
                  </a:lnTo>
                  <a:lnTo>
                    <a:pt x="75584" y="209820"/>
                  </a:lnTo>
                  <a:lnTo>
                    <a:pt x="74428" y="215694"/>
                  </a:lnTo>
                  <a:lnTo>
                    <a:pt x="71808" y="221459"/>
                  </a:lnTo>
                  <a:lnTo>
                    <a:pt x="61501" y="230330"/>
                  </a:lnTo>
                  <a:lnTo>
                    <a:pt x="54869" y="233990"/>
                  </a:lnTo>
                  <a:lnTo>
                    <a:pt x="40104" y="235591"/>
                  </a:lnTo>
                  <a:lnTo>
                    <a:pt x="32283" y="234724"/>
                  </a:lnTo>
                  <a:lnTo>
                    <a:pt x="27994" y="230447"/>
                  </a:lnTo>
                  <a:lnTo>
                    <a:pt x="26059" y="223898"/>
                  </a:lnTo>
                  <a:lnTo>
                    <a:pt x="25694" y="215834"/>
                  </a:lnTo>
                  <a:lnTo>
                    <a:pt x="28224" y="209533"/>
                  </a:lnTo>
                  <a:lnTo>
                    <a:pt x="38432" y="200066"/>
                  </a:lnTo>
                  <a:lnTo>
                    <a:pt x="45037" y="198097"/>
                  </a:lnTo>
                  <a:lnTo>
                    <a:pt x="59773" y="198373"/>
                  </a:lnTo>
                  <a:lnTo>
                    <a:pt x="73102" y="204044"/>
                  </a:lnTo>
                  <a:lnTo>
                    <a:pt x="79245" y="208145"/>
                  </a:lnTo>
                  <a:lnTo>
                    <a:pt x="88536" y="220098"/>
                  </a:lnTo>
                  <a:lnTo>
                    <a:pt x="106452" y="245955"/>
                  </a:lnTo>
                  <a:lnTo>
                    <a:pt x="111649" y="246256"/>
                  </a:lnTo>
                  <a:lnTo>
                    <a:pt x="116962" y="242758"/>
                  </a:lnTo>
                  <a:lnTo>
                    <a:pt x="160892" y="182795"/>
                  </a:lnTo>
                  <a:lnTo>
                    <a:pt x="180601" y="147260"/>
                  </a:lnTo>
                  <a:lnTo>
                    <a:pt x="196607" y="93973"/>
                  </a:lnTo>
                  <a:lnTo>
                    <a:pt x="210757" y="38787"/>
                  </a:lnTo>
                  <a:lnTo>
                    <a:pt x="219108" y="9951"/>
                  </a:lnTo>
                  <a:lnTo>
                    <a:pt x="220962" y="7559"/>
                  </a:lnTo>
                  <a:lnTo>
                    <a:pt x="222197" y="9662"/>
                  </a:lnTo>
                  <a:lnTo>
                    <a:pt x="223418" y="60957"/>
                  </a:lnTo>
                  <a:lnTo>
                    <a:pt x="210447" y="123470"/>
                  </a:lnTo>
                  <a:lnTo>
                    <a:pt x="194127" y="186061"/>
                  </a:lnTo>
                  <a:lnTo>
                    <a:pt x="180592" y="223617"/>
                  </a:lnTo>
                  <a:lnTo>
                    <a:pt x="174568" y="235295"/>
                  </a:lnTo>
                  <a:lnTo>
                    <a:pt x="175551" y="234526"/>
                  </a:lnTo>
                  <a:lnTo>
                    <a:pt x="178055" y="231240"/>
                  </a:lnTo>
                  <a:lnTo>
                    <a:pt x="203606" y="175848"/>
                  </a:lnTo>
                  <a:lnTo>
                    <a:pt x="227357" y="150545"/>
                  </a:lnTo>
                  <a:lnTo>
                    <a:pt x="234782" y="144742"/>
                  </a:lnTo>
                  <a:lnTo>
                    <a:pt x="241581" y="142722"/>
                  </a:lnTo>
                  <a:lnTo>
                    <a:pt x="247962" y="143225"/>
                  </a:lnTo>
                  <a:lnTo>
                    <a:pt x="254066" y="145410"/>
                  </a:lnTo>
                  <a:lnTo>
                    <a:pt x="257211" y="149640"/>
                  </a:lnTo>
                  <a:lnTo>
                    <a:pt x="258383" y="155233"/>
                  </a:lnTo>
                  <a:lnTo>
                    <a:pt x="258239" y="161736"/>
                  </a:lnTo>
                  <a:lnTo>
                    <a:pt x="259993" y="163297"/>
                  </a:lnTo>
                  <a:lnTo>
                    <a:pt x="263011" y="161565"/>
                  </a:lnTo>
                  <a:lnTo>
                    <a:pt x="274595" y="1497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914998" y="3411630"/>
              <a:ext cx="256797" cy="149780"/>
            </a:xfrm>
            <a:custGeom>
              <a:avLst/>
              <a:gdLst/>
              <a:ahLst/>
              <a:cxnLst/>
              <a:rect l="0" t="0" r="0" b="0"/>
              <a:pathLst>
                <a:path w="256797" h="149780">
                  <a:moveTo>
                    <a:pt x="7164" y="0"/>
                  </a:moveTo>
                  <a:lnTo>
                    <a:pt x="1445" y="21778"/>
                  </a:lnTo>
                  <a:lnTo>
                    <a:pt x="0" y="43580"/>
                  </a:lnTo>
                  <a:lnTo>
                    <a:pt x="2388" y="53091"/>
                  </a:lnTo>
                  <a:lnTo>
                    <a:pt x="12438" y="68591"/>
                  </a:lnTo>
                  <a:lnTo>
                    <a:pt x="19001" y="72540"/>
                  </a:lnTo>
                  <a:lnTo>
                    <a:pt x="33690" y="74461"/>
                  </a:lnTo>
                  <a:lnTo>
                    <a:pt x="35018" y="75528"/>
                  </a:lnTo>
                  <a:lnTo>
                    <a:pt x="21992" y="83297"/>
                  </a:lnTo>
                  <a:lnTo>
                    <a:pt x="14370" y="95268"/>
                  </a:lnTo>
                  <a:lnTo>
                    <a:pt x="14742" y="101419"/>
                  </a:lnTo>
                  <a:lnTo>
                    <a:pt x="22551" y="113184"/>
                  </a:lnTo>
                  <a:lnTo>
                    <a:pt x="30366" y="116137"/>
                  </a:lnTo>
                  <a:lnTo>
                    <a:pt x="51377" y="116952"/>
                  </a:lnTo>
                  <a:lnTo>
                    <a:pt x="80361" y="107795"/>
                  </a:lnTo>
                  <a:lnTo>
                    <a:pt x="93012" y="95986"/>
                  </a:lnTo>
                  <a:lnTo>
                    <a:pt x="98943" y="86115"/>
                  </a:lnTo>
                  <a:lnTo>
                    <a:pt x="97936" y="86071"/>
                  </a:lnTo>
                  <a:lnTo>
                    <a:pt x="95416" y="87891"/>
                  </a:lnTo>
                  <a:lnTo>
                    <a:pt x="95584" y="91878"/>
                  </a:lnTo>
                  <a:lnTo>
                    <a:pt x="100703" y="103705"/>
                  </a:lnTo>
                  <a:lnTo>
                    <a:pt x="113981" y="121540"/>
                  </a:lnTo>
                  <a:lnTo>
                    <a:pt x="129219" y="127982"/>
                  </a:lnTo>
                  <a:lnTo>
                    <a:pt x="190715" y="132684"/>
                  </a:lnTo>
                  <a:lnTo>
                    <a:pt x="210784" y="134785"/>
                  </a:lnTo>
                  <a:lnTo>
                    <a:pt x="256796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196757" y="3486519"/>
              <a:ext cx="68918" cy="249633"/>
            </a:xfrm>
            <a:custGeom>
              <a:avLst/>
              <a:gdLst/>
              <a:ahLst/>
              <a:cxnLst/>
              <a:rect l="0" t="0" r="0" b="0"/>
              <a:pathLst>
                <a:path w="68918" h="249633">
                  <a:moveTo>
                    <a:pt x="49926" y="0"/>
                  </a:moveTo>
                  <a:lnTo>
                    <a:pt x="26763" y="27581"/>
                  </a:lnTo>
                  <a:lnTo>
                    <a:pt x="21140" y="45234"/>
                  </a:lnTo>
                  <a:lnTo>
                    <a:pt x="20440" y="78430"/>
                  </a:lnTo>
                  <a:lnTo>
                    <a:pt x="28554" y="115079"/>
                  </a:lnTo>
                  <a:lnTo>
                    <a:pt x="42669" y="144428"/>
                  </a:lnTo>
                  <a:lnTo>
                    <a:pt x="59587" y="175329"/>
                  </a:lnTo>
                  <a:lnTo>
                    <a:pt x="68917" y="199879"/>
                  </a:lnTo>
                  <a:lnTo>
                    <a:pt x="68134" y="208142"/>
                  </a:lnTo>
                  <a:lnTo>
                    <a:pt x="59868" y="224720"/>
                  </a:lnTo>
                  <a:lnTo>
                    <a:pt x="44483" y="236403"/>
                  </a:lnTo>
                  <a:lnTo>
                    <a:pt x="19960" y="245712"/>
                  </a:lnTo>
                  <a:lnTo>
                    <a:pt x="0" y="2496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18387" y="4268698"/>
            <a:ext cx="1936766" cy="506736"/>
            <a:chOff x="218387" y="4268698"/>
            <a:chExt cx="1936766" cy="506736"/>
          </a:xfrm>
        </p:grpSpPr>
        <p:sp>
          <p:nvSpPr>
            <p:cNvPr id="20" name="Freeform 19"/>
            <p:cNvSpPr/>
            <p:nvPr/>
          </p:nvSpPr>
          <p:spPr>
            <a:xfrm>
              <a:off x="218387" y="4351692"/>
              <a:ext cx="107830" cy="226348"/>
            </a:xfrm>
            <a:custGeom>
              <a:avLst/>
              <a:gdLst/>
              <a:ahLst/>
              <a:cxnLst/>
              <a:rect l="0" t="0" r="0" b="0"/>
              <a:pathLst>
                <a:path w="107830" h="226348">
                  <a:moveTo>
                    <a:pt x="39565" y="116711"/>
                  </a:moveTo>
                  <a:lnTo>
                    <a:pt x="89620" y="57605"/>
                  </a:lnTo>
                  <a:lnTo>
                    <a:pt x="107289" y="25010"/>
                  </a:lnTo>
                  <a:lnTo>
                    <a:pt x="107829" y="17670"/>
                  </a:lnTo>
                  <a:lnTo>
                    <a:pt x="103497" y="4583"/>
                  </a:lnTo>
                  <a:lnTo>
                    <a:pt x="98829" y="1278"/>
                  </a:lnTo>
                  <a:lnTo>
                    <a:pt x="92943" y="0"/>
                  </a:lnTo>
                  <a:lnTo>
                    <a:pt x="86245" y="72"/>
                  </a:lnTo>
                  <a:lnTo>
                    <a:pt x="71407" y="10014"/>
                  </a:lnTo>
                  <a:lnTo>
                    <a:pt x="38622" y="44618"/>
                  </a:lnTo>
                  <a:lnTo>
                    <a:pt x="12062" y="105279"/>
                  </a:lnTo>
                  <a:lnTo>
                    <a:pt x="0" y="168088"/>
                  </a:lnTo>
                  <a:lnTo>
                    <a:pt x="3798" y="186081"/>
                  </a:lnTo>
                  <a:lnTo>
                    <a:pt x="12574" y="200242"/>
                  </a:lnTo>
                  <a:lnTo>
                    <a:pt x="33109" y="217686"/>
                  </a:lnTo>
                  <a:lnTo>
                    <a:pt x="48715" y="225691"/>
                  </a:lnTo>
                  <a:lnTo>
                    <a:pt x="56760" y="226347"/>
                  </a:lnTo>
                  <a:lnTo>
                    <a:pt x="73095" y="222145"/>
                  </a:lnTo>
                  <a:lnTo>
                    <a:pt x="97813" y="2082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74447" y="4418477"/>
              <a:ext cx="41606" cy="199706"/>
            </a:xfrm>
            <a:custGeom>
              <a:avLst/>
              <a:gdLst/>
              <a:ahLst/>
              <a:cxnLst/>
              <a:rect l="0" t="0" r="0" b="0"/>
              <a:pathLst>
                <a:path w="41606" h="199706">
                  <a:moveTo>
                    <a:pt x="0" y="0"/>
                  </a:moveTo>
                  <a:lnTo>
                    <a:pt x="4417" y="46326"/>
                  </a:lnTo>
                  <a:lnTo>
                    <a:pt x="16859" y="98453"/>
                  </a:lnTo>
                  <a:lnTo>
                    <a:pt x="27780" y="155050"/>
                  </a:lnTo>
                  <a:lnTo>
                    <a:pt x="39145" y="196666"/>
                  </a:lnTo>
                  <a:lnTo>
                    <a:pt x="41605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70030" y="4421285"/>
              <a:ext cx="428792" cy="310004"/>
            </a:xfrm>
            <a:custGeom>
              <a:avLst/>
              <a:gdLst/>
              <a:ahLst/>
              <a:cxnLst/>
              <a:rect l="0" t="0" r="0" b="0"/>
              <a:pathLst>
                <a:path w="428792" h="310004">
                  <a:moveTo>
                    <a:pt x="4417" y="130328"/>
                  </a:moveTo>
                  <a:lnTo>
                    <a:pt x="0" y="117076"/>
                  </a:lnTo>
                  <a:lnTo>
                    <a:pt x="548" y="111324"/>
                  </a:lnTo>
                  <a:lnTo>
                    <a:pt x="6087" y="100001"/>
                  </a:lnTo>
                  <a:lnTo>
                    <a:pt x="39017" y="65519"/>
                  </a:lnTo>
                  <a:lnTo>
                    <a:pt x="87743" y="33096"/>
                  </a:lnTo>
                  <a:lnTo>
                    <a:pt x="96026" y="29449"/>
                  </a:lnTo>
                  <a:lnTo>
                    <a:pt x="103397" y="28867"/>
                  </a:lnTo>
                  <a:lnTo>
                    <a:pt x="116517" y="33150"/>
                  </a:lnTo>
                  <a:lnTo>
                    <a:pt x="119831" y="38731"/>
                  </a:lnTo>
                  <a:lnTo>
                    <a:pt x="121048" y="54793"/>
                  </a:lnTo>
                  <a:lnTo>
                    <a:pt x="111878" y="116717"/>
                  </a:lnTo>
                  <a:lnTo>
                    <a:pt x="99553" y="169559"/>
                  </a:lnTo>
                  <a:lnTo>
                    <a:pt x="92006" y="224686"/>
                  </a:lnTo>
                  <a:lnTo>
                    <a:pt x="82774" y="280460"/>
                  </a:lnTo>
                  <a:lnTo>
                    <a:pt x="80334" y="310003"/>
                  </a:lnTo>
                  <a:lnTo>
                    <a:pt x="79992" y="309284"/>
                  </a:lnTo>
                  <a:lnTo>
                    <a:pt x="80536" y="299547"/>
                  </a:lnTo>
                  <a:lnTo>
                    <a:pt x="87808" y="247091"/>
                  </a:lnTo>
                  <a:lnTo>
                    <a:pt x="99111" y="186750"/>
                  </a:lnTo>
                  <a:lnTo>
                    <a:pt x="110177" y="123867"/>
                  </a:lnTo>
                  <a:lnTo>
                    <a:pt x="121430" y="64654"/>
                  </a:lnTo>
                  <a:lnTo>
                    <a:pt x="141492" y="17479"/>
                  </a:lnTo>
                  <a:lnTo>
                    <a:pt x="151940" y="2818"/>
                  </a:lnTo>
                  <a:lnTo>
                    <a:pt x="158239" y="18"/>
                  </a:lnTo>
                  <a:lnTo>
                    <a:pt x="165213" y="0"/>
                  </a:lnTo>
                  <a:lnTo>
                    <a:pt x="172635" y="1838"/>
                  </a:lnTo>
                  <a:lnTo>
                    <a:pt x="177583" y="7685"/>
                  </a:lnTo>
                  <a:lnTo>
                    <a:pt x="183082" y="26511"/>
                  </a:lnTo>
                  <a:lnTo>
                    <a:pt x="186177" y="58681"/>
                  </a:lnTo>
                  <a:lnTo>
                    <a:pt x="168620" y="120405"/>
                  </a:lnTo>
                  <a:lnTo>
                    <a:pt x="168435" y="124638"/>
                  </a:lnTo>
                  <a:lnTo>
                    <a:pt x="170160" y="125610"/>
                  </a:lnTo>
                  <a:lnTo>
                    <a:pt x="229501" y="98657"/>
                  </a:lnTo>
                  <a:lnTo>
                    <a:pt x="269821" y="76745"/>
                  </a:lnTo>
                  <a:lnTo>
                    <a:pt x="282940" y="66141"/>
                  </a:lnTo>
                  <a:lnTo>
                    <a:pt x="282555" y="63498"/>
                  </a:lnTo>
                  <a:lnTo>
                    <a:pt x="269800" y="63027"/>
                  </a:lnTo>
                  <a:lnTo>
                    <a:pt x="256118" y="68365"/>
                  </a:lnTo>
                  <a:lnTo>
                    <a:pt x="249881" y="72378"/>
                  </a:lnTo>
                  <a:lnTo>
                    <a:pt x="240485" y="84232"/>
                  </a:lnTo>
                  <a:lnTo>
                    <a:pt x="234152" y="99671"/>
                  </a:lnTo>
                  <a:lnTo>
                    <a:pt x="231337" y="118860"/>
                  </a:lnTo>
                  <a:lnTo>
                    <a:pt x="234285" y="125457"/>
                  </a:lnTo>
                  <a:lnTo>
                    <a:pt x="239948" y="129854"/>
                  </a:lnTo>
                  <a:lnTo>
                    <a:pt x="247422" y="132786"/>
                  </a:lnTo>
                  <a:lnTo>
                    <a:pt x="265588" y="133578"/>
                  </a:lnTo>
                  <a:lnTo>
                    <a:pt x="285065" y="129924"/>
                  </a:lnTo>
                  <a:lnTo>
                    <a:pt x="332437" y="105767"/>
                  </a:lnTo>
                  <a:lnTo>
                    <a:pt x="333120" y="106558"/>
                  </a:lnTo>
                  <a:lnTo>
                    <a:pt x="331726" y="108934"/>
                  </a:lnTo>
                  <a:lnTo>
                    <a:pt x="329764" y="134365"/>
                  </a:lnTo>
                  <a:lnTo>
                    <a:pt x="334236" y="150922"/>
                  </a:lnTo>
                  <a:lnTo>
                    <a:pt x="338018" y="157925"/>
                  </a:lnTo>
                  <a:lnTo>
                    <a:pt x="349615" y="168173"/>
                  </a:lnTo>
                  <a:lnTo>
                    <a:pt x="356591" y="172201"/>
                  </a:lnTo>
                  <a:lnTo>
                    <a:pt x="364016" y="173036"/>
                  </a:lnTo>
                  <a:lnTo>
                    <a:pt x="379661" y="169034"/>
                  </a:lnTo>
                  <a:lnTo>
                    <a:pt x="393395" y="153695"/>
                  </a:lnTo>
                  <a:lnTo>
                    <a:pt x="416322" y="105326"/>
                  </a:lnTo>
                  <a:lnTo>
                    <a:pt x="428791" y="6376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23784" y="438519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83822" y="4268698"/>
              <a:ext cx="86476" cy="323833"/>
            </a:xfrm>
            <a:custGeom>
              <a:avLst/>
              <a:gdLst/>
              <a:ahLst/>
              <a:cxnLst/>
              <a:rect l="0" t="0" r="0" b="0"/>
              <a:pathLst>
                <a:path w="86476" h="323833">
                  <a:moveTo>
                    <a:pt x="56604" y="0"/>
                  </a:moveTo>
                  <a:lnTo>
                    <a:pt x="45022" y="55162"/>
                  </a:lnTo>
                  <a:lnTo>
                    <a:pt x="37044" y="105821"/>
                  </a:lnTo>
                  <a:lnTo>
                    <a:pt x="26065" y="160066"/>
                  </a:lnTo>
                  <a:lnTo>
                    <a:pt x="9449" y="221508"/>
                  </a:lnTo>
                  <a:lnTo>
                    <a:pt x="0" y="274692"/>
                  </a:lnTo>
                  <a:lnTo>
                    <a:pt x="2226" y="283905"/>
                  </a:lnTo>
                  <a:lnTo>
                    <a:pt x="6483" y="290972"/>
                  </a:lnTo>
                  <a:lnTo>
                    <a:pt x="12096" y="296607"/>
                  </a:lnTo>
                  <a:lnTo>
                    <a:pt x="18611" y="298515"/>
                  </a:lnTo>
                  <a:lnTo>
                    <a:pt x="33246" y="295704"/>
                  </a:lnTo>
                  <a:lnTo>
                    <a:pt x="57079" y="283725"/>
                  </a:lnTo>
                  <a:lnTo>
                    <a:pt x="77291" y="264048"/>
                  </a:lnTo>
                  <a:lnTo>
                    <a:pt x="84289" y="246176"/>
                  </a:lnTo>
                  <a:lnTo>
                    <a:pt x="86475" y="226831"/>
                  </a:lnTo>
                  <a:lnTo>
                    <a:pt x="84365" y="208987"/>
                  </a:lnTo>
                  <a:lnTo>
                    <a:pt x="80659" y="202195"/>
                  </a:lnTo>
                  <a:lnTo>
                    <a:pt x="69144" y="192182"/>
                  </a:lnTo>
                  <a:lnTo>
                    <a:pt x="63115" y="190991"/>
                  </a:lnTo>
                  <a:lnTo>
                    <a:pt x="57246" y="192047"/>
                  </a:lnTo>
                  <a:lnTo>
                    <a:pt x="51485" y="194599"/>
                  </a:lnTo>
                  <a:lnTo>
                    <a:pt x="42618" y="204832"/>
                  </a:lnTo>
                  <a:lnTo>
                    <a:pt x="38959" y="211444"/>
                  </a:lnTo>
                  <a:lnTo>
                    <a:pt x="33809" y="242837"/>
                  </a:lnTo>
                  <a:lnTo>
                    <a:pt x="40978" y="296928"/>
                  </a:lnTo>
                  <a:lnTo>
                    <a:pt x="43413" y="306125"/>
                  </a:lnTo>
                  <a:lnTo>
                    <a:pt x="47810" y="313182"/>
                  </a:lnTo>
                  <a:lnTo>
                    <a:pt x="60092" y="323488"/>
                  </a:lnTo>
                  <a:lnTo>
                    <a:pt x="65401" y="323832"/>
                  </a:lnTo>
                  <a:lnTo>
                    <a:pt x="69865" y="321288"/>
                  </a:lnTo>
                  <a:lnTo>
                    <a:pt x="81567" y="3078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65536" y="4376871"/>
              <a:ext cx="183064" cy="116496"/>
            </a:xfrm>
            <a:custGeom>
              <a:avLst/>
              <a:gdLst/>
              <a:ahLst/>
              <a:cxnLst/>
              <a:rect l="0" t="0" r="0" b="0"/>
              <a:pathLst>
                <a:path w="183064" h="116496">
                  <a:moveTo>
                    <a:pt x="0" y="0"/>
                  </a:moveTo>
                  <a:lnTo>
                    <a:pt x="4418" y="13252"/>
                  </a:lnTo>
                  <a:lnTo>
                    <a:pt x="13983" y="24689"/>
                  </a:lnTo>
                  <a:lnTo>
                    <a:pt x="34962" y="39059"/>
                  </a:lnTo>
                  <a:lnTo>
                    <a:pt x="56279" y="51638"/>
                  </a:lnTo>
                  <a:lnTo>
                    <a:pt x="98087" y="76965"/>
                  </a:lnTo>
                  <a:lnTo>
                    <a:pt x="130323" y="93311"/>
                  </a:lnTo>
                  <a:lnTo>
                    <a:pt x="144830" y="102493"/>
                  </a:lnTo>
                  <a:lnTo>
                    <a:pt x="183063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910397" y="4338813"/>
              <a:ext cx="141739" cy="362580"/>
            </a:xfrm>
            <a:custGeom>
              <a:avLst/>
              <a:gdLst/>
              <a:ahLst/>
              <a:cxnLst/>
              <a:rect l="0" t="0" r="0" b="0"/>
              <a:pathLst>
                <a:path w="141739" h="362580">
                  <a:moveTo>
                    <a:pt x="88129" y="171195"/>
                  </a:moveTo>
                  <a:lnTo>
                    <a:pt x="83711" y="157943"/>
                  </a:lnTo>
                  <a:lnTo>
                    <a:pt x="74146" y="146505"/>
                  </a:lnTo>
                  <a:lnTo>
                    <a:pt x="67712" y="140867"/>
                  </a:lnTo>
                  <a:lnTo>
                    <a:pt x="60649" y="138033"/>
                  </a:lnTo>
                  <a:lnTo>
                    <a:pt x="45405" y="137349"/>
                  </a:lnTo>
                  <a:lnTo>
                    <a:pt x="38382" y="140310"/>
                  </a:lnTo>
                  <a:lnTo>
                    <a:pt x="25646" y="150997"/>
                  </a:lnTo>
                  <a:lnTo>
                    <a:pt x="8081" y="177025"/>
                  </a:lnTo>
                  <a:lnTo>
                    <a:pt x="0" y="212576"/>
                  </a:lnTo>
                  <a:lnTo>
                    <a:pt x="2023" y="247970"/>
                  </a:lnTo>
                  <a:lnTo>
                    <a:pt x="5762" y="256587"/>
                  </a:lnTo>
                  <a:lnTo>
                    <a:pt x="17312" y="268627"/>
                  </a:lnTo>
                  <a:lnTo>
                    <a:pt x="25200" y="270358"/>
                  </a:lnTo>
                  <a:lnTo>
                    <a:pt x="43827" y="267351"/>
                  </a:lnTo>
                  <a:lnTo>
                    <a:pt x="59502" y="257386"/>
                  </a:lnTo>
                  <a:lnTo>
                    <a:pt x="73556" y="240937"/>
                  </a:lnTo>
                  <a:lnTo>
                    <a:pt x="104530" y="178256"/>
                  </a:lnTo>
                  <a:lnTo>
                    <a:pt x="121016" y="121468"/>
                  </a:lnTo>
                  <a:lnTo>
                    <a:pt x="135229" y="64897"/>
                  </a:lnTo>
                  <a:lnTo>
                    <a:pt x="141738" y="26800"/>
                  </a:lnTo>
                  <a:lnTo>
                    <a:pt x="140308" y="3161"/>
                  </a:lnTo>
                  <a:lnTo>
                    <a:pt x="138633" y="0"/>
                  </a:lnTo>
                  <a:lnTo>
                    <a:pt x="136591" y="2516"/>
                  </a:lnTo>
                  <a:lnTo>
                    <a:pt x="132782" y="16715"/>
                  </a:lnTo>
                  <a:lnTo>
                    <a:pt x="124283" y="78376"/>
                  </a:lnTo>
                  <a:lnTo>
                    <a:pt x="121980" y="130431"/>
                  </a:lnTo>
                  <a:lnTo>
                    <a:pt x="121525" y="185230"/>
                  </a:lnTo>
                  <a:lnTo>
                    <a:pt x="121428" y="247842"/>
                  </a:lnTo>
                  <a:lnTo>
                    <a:pt x="125833" y="306323"/>
                  </a:lnTo>
                  <a:lnTo>
                    <a:pt x="129734" y="3625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306405" y="4410156"/>
              <a:ext cx="24964" cy="199706"/>
            </a:xfrm>
            <a:custGeom>
              <a:avLst/>
              <a:gdLst/>
              <a:ahLst/>
              <a:cxnLst/>
              <a:rect l="0" t="0" r="0" b="0"/>
              <a:pathLst>
                <a:path w="24964" h="199706">
                  <a:moveTo>
                    <a:pt x="24963" y="0"/>
                  </a:moveTo>
                  <a:lnTo>
                    <a:pt x="24963" y="57908"/>
                  </a:lnTo>
                  <a:lnTo>
                    <a:pt x="18377" y="114429"/>
                  </a:lnTo>
                  <a:lnTo>
                    <a:pt x="10227" y="176147"/>
                  </a:lnTo>
                  <a:lnTo>
                    <a:pt x="0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339689" y="4355812"/>
              <a:ext cx="41606" cy="21060"/>
            </a:xfrm>
            <a:custGeom>
              <a:avLst/>
              <a:gdLst/>
              <a:ahLst/>
              <a:cxnLst/>
              <a:rect l="0" t="0" r="0" b="0"/>
              <a:pathLst>
                <a:path w="41606" h="21060">
                  <a:moveTo>
                    <a:pt x="0" y="4417"/>
                  </a:moveTo>
                  <a:lnTo>
                    <a:pt x="13252" y="0"/>
                  </a:lnTo>
                  <a:lnTo>
                    <a:pt x="19005" y="1472"/>
                  </a:lnTo>
                  <a:lnTo>
                    <a:pt x="41605" y="2105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394295" y="4468403"/>
              <a:ext cx="148797" cy="141459"/>
            </a:xfrm>
            <a:custGeom>
              <a:avLst/>
              <a:gdLst/>
              <a:ahLst/>
              <a:cxnLst/>
              <a:rect l="0" t="0" r="0" b="0"/>
              <a:pathLst>
                <a:path w="148797" h="141459">
                  <a:moveTo>
                    <a:pt x="11962" y="0"/>
                  </a:moveTo>
                  <a:lnTo>
                    <a:pt x="4798" y="57909"/>
                  </a:lnTo>
                  <a:lnTo>
                    <a:pt x="0" y="99238"/>
                  </a:lnTo>
                  <a:lnTo>
                    <a:pt x="2138" y="101292"/>
                  </a:lnTo>
                  <a:lnTo>
                    <a:pt x="5413" y="100812"/>
                  </a:lnTo>
                  <a:lnTo>
                    <a:pt x="13982" y="90417"/>
                  </a:lnTo>
                  <a:lnTo>
                    <a:pt x="39330" y="33219"/>
                  </a:lnTo>
                  <a:lnTo>
                    <a:pt x="47911" y="8302"/>
                  </a:lnTo>
                  <a:lnTo>
                    <a:pt x="51645" y="4610"/>
                  </a:lnTo>
                  <a:lnTo>
                    <a:pt x="55984" y="3998"/>
                  </a:lnTo>
                  <a:lnTo>
                    <a:pt x="60726" y="5439"/>
                  </a:lnTo>
                  <a:lnTo>
                    <a:pt x="63887" y="10098"/>
                  </a:lnTo>
                  <a:lnTo>
                    <a:pt x="67400" y="25136"/>
                  </a:lnTo>
                  <a:lnTo>
                    <a:pt x="65785" y="63075"/>
                  </a:lnTo>
                  <a:lnTo>
                    <a:pt x="71633" y="77652"/>
                  </a:lnTo>
                  <a:lnTo>
                    <a:pt x="76706" y="80429"/>
                  </a:lnTo>
                  <a:lnTo>
                    <a:pt x="82862" y="80432"/>
                  </a:lnTo>
                  <a:lnTo>
                    <a:pt x="104777" y="71601"/>
                  </a:lnTo>
                  <a:lnTo>
                    <a:pt x="112670" y="67150"/>
                  </a:lnTo>
                  <a:lnTo>
                    <a:pt x="120706" y="66031"/>
                  </a:lnTo>
                  <a:lnTo>
                    <a:pt x="137031" y="69720"/>
                  </a:lnTo>
                  <a:lnTo>
                    <a:pt x="142494" y="75141"/>
                  </a:lnTo>
                  <a:lnTo>
                    <a:pt x="148564" y="91027"/>
                  </a:lnTo>
                  <a:lnTo>
                    <a:pt x="148796" y="107949"/>
                  </a:lnTo>
                  <a:lnTo>
                    <a:pt x="145099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611642" y="4476724"/>
              <a:ext cx="110816" cy="136640"/>
            </a:xfrm>
            <a:custGeom>
              <a:avLst/>
              <a:gdLst/>
              <a:ahLst/>
              <a:cxnLst/>
              <a:rect l="0" t="0" r="0" b="0"/>
              <a:pathLst>
                <a:path w="110816" h="136640">
                  <a:moveTo>
                    <a:pt x="27604" y="0"/>
                  </a:moveTo>
                  <a:lnTo>
                    <a:pt x="18770" y="8835"/>
                  </a:lnTo>
                  <a:lnTo>
                    <a:pt x="66" y="57866"/>
                  </a:lnTo>
                  <a:lnTo>
                    <a:pt x="0" y="65390"/>
                  </a:lnTo>
                  <a:lnTo>
                    <a:pt x="4858" y="78680"/>
                  </a:lnTo>
                  <a:lnTo>
                    <a:pt x="9666" y="82040"/>
                  </a:lnTo>
                  <a:lnTo>
                    <a:pt x="22406" y="83306"/>
                  </a:lnTo>
                  <a:lnTo>
                    <a:pt x="28762" y="80501"/>
                  </a:lnTo>
                  <a:lnTo>
                    <a:pt x="40754" y="69987"/>
                  </a:lnTo>
                  <a:lnTo>
                    <a:pt x="46541" y="67923"/>
                  </a:lnTo>
                  <a:lnTo>
                    <a:pt x="52248" y="68396"/>
                  </a:lnTo>
                  <a:lnTo>
                    <a:pt x="57902" y="70560"/>
                  </a:lnTo>
                  <a:lnTo>
                    <a:pt x="60747" y="76626"/>
                  </a:lnTo>
                  <a:lnTo>
                    <a:pt x="65470" y="123583"/>
                  </a:lnTo>
                  <a:lnTo>
                    <a:pt x="70415" y="129541"/>
                  </a:lnTo>
                  <a:lnTo>
                    <a:pt x="85771" y="136161"/>
                  </a:lnTo>
                  <a:lnTo>
                    <a:pt x="97527" y="136639"/>
                  </a:lnTo>
                  <a:lnTo>
                    <a:pt x="110815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797346" y="453497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619671" y="4452936"/>
              <a:ext cx="139902" cy="322498"/>
            </a:xfrm>
            <a:custGeom>
              <a:avLst/>
              <a:gdLst/>
              <a:ahLst/>
              <a:cxnLst/>
              <a:rect l="0" t="0" r="0" b="0"/>
              <a:pathLst>
                <a:path w="139902" h="322498">
                  <a:moveTo>
                    <a:pt x="44539" y="32109"/>
                  </a:moveTo>
                  <a:lnTo>
                    <a:pt x="56120" y="75689"/>
                  </a:lnTo>
                  <a:lnTo>
                    <a:pt x="53572" y="135822"/>
                  </a:lnTo>
                  <a:lnTo>
                    <a:pt x="46368" y="190352"/>
                  </a:lnTo>
                  <a:lnTo>
                    <a:pt x="38136" y="244777"/>
                  </a:lnTo>
                  <a:lnTo>
                    <a:pt x="21350" y="298984"/>
                  </a:lnTo>
                  <a:lnTo>
                    <a:pt x="12351" y="319298"/>
                  </a:lnTo>
                  <a:lnTo>
                    <a:pt x="8287" y="322497"/>
                  </a:lnTo>
                  <a:lnTo>
                    <a:pt x="4654" y="320931"/>
                  </a:lnTo>
                  <a:lnTo>
                    <a:pt x="1307" y="316188"/>
                  </a:lnTo>
                  <a:lnTo>
                    <a:pt x="0" y="310253"/>
                  </a:lnTo>
                  <a:lnTo>
                    <a:pt x="6782" y="250704"/>
                  </a:lnTo>
                  <a:lnTo>
                    <a:pt x="17939" y="194694"/>
                  </a:lnTo>
                  <a:lnTo>
                    <a:pt x="32059" y="142538"/>
                  </a:lnTo>
                  <a:lnTo>
                    <a:pt x="39916" y="107667"/>
                  </a:lnTo>
                  <a:lnTo>
                    <a:pt x="58723" y="52537"/>
                  </a:lnTo>
                  <a:lnTo>
                    <a:pt x="83777" y="7644"/>
                  </a:lnTo>
                  <a:lnTo>
                    <a:pt x="91038" y="2856"/>
                  </a:lnTo>
                  <a:lnTo>
                    <a:pt x="108967" y="0"/>
                  </a:lnTo>
                  <a:lnTo>
                    <a:pt x="117077" y="3306"/>
                  </a:lnTo>
                  <a:lnTo>
                    <a:pt x="131019" y="16842"/>
                  </a:lnTo>
                  <a:lnTo>
                    <a:pt x="138448" y="37651"/>
                  </a:lnTo>
                  <a:lnTo>
                    <a:pt x="139901" y="62309"/>
                  </a:lnTo>
                  <a:lnTo>
                    <a:pt x="130322" y="100332"/>
                  </a:lnTo>
                  <a:lnTo>
                    <a:pt x="110520" y="136500"/>
                  </a:lnTo>
                  <a:lnTo>
                    <a:pt x="105168" y="143309"/>
                  </a:lnTo>
                  <a:lnTo>
                    <a:pt x="99751" y="145998"/>
                  </a:lnTo>
                  <a:lnTo>
                    <a:pt x="94291" y="145942"/>
                  </a:lnTo>
                  <a:lnTo>
                    <a:pt x="88801" y="144055"/>
                  </a:lnTo>
                  <a:lnTo>
                    <a:pt x="86067" y="141873"/>
                  </a:lnTo>
                  <a:lnTo>
                    <a:pt x="85168" y="139494"/>
                  </a:lnTo>
                  <a:lnTo>
                    <a:pt x="86144" y="13196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730778" y="45266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747162" y="4490397"/>
              <a:ext cx="249891" cy="121760"/>
            </a:xfrm>
            <a:custGeom>
              <a:avLst/>
              <a:gdLst/>
              <a:ahLst/>
              <a:cxnLst/>
              <a:rect l="0" t="0" r="0" b="0"/>
              <a:pathLst>
                <a:path w="249891" h="121760">
                  <a:moveTo>
                    <a:pt x="58505" y="2969"/>
                  </a:moveTo>
                  <a:lnTo>
                    <a:pt x="23760" y="18968"/>
                  </a:lnTo>
                  <a:lnTo>
                    <a:pt x="4243" y="34111"/>
                  </a:lnTo>
                  <a:lnTo>
                    <a:pt x="1065" y="41297"/>
                  </a:lnTo>
                  <a:lnTo>
                    <a:pt x="0" y="59144"/>
                  </a:lnTo>
                  <a:lnTo>
                    <a:pt x="2860" y="66306"/>
                  </a:lnTo>
                  <a:lnTo>
                    <a:pt x="13434" y="76730"/>
                  </a:lnTo>
                  <a:lnTo>
                    <a:pt x="58932" y="96932"/>
                  </a:lnTo>
                  <a:lnTo>
                    <a:pt x="63412" y="102593"/>
                  </a:lnTo>
                  <a:lnTo>
                    <a:pt x="67150" y="121759"/>
                  </a:lnTo>
                  <a:lnTo>
                    <a:pt x="68891" y="120994"/>
                  </a:lnTo>
                  <a:lnTo>
                    <a:pt x="115651" y="62305"/>
                  </a:lnTo>
                  <a:lnTo>
                    <a:pt x="153796" y="12711"/>
                  </a:lnTo>
                  <a:lnTo>
                    <a:pt x="154392" y="6690"/>
                  </a:lnTo>
                  <a:lnTo>
                    <a:pt x="151091" y="2676"/>
                  </a:lnTo>
                  <a:lnTo>
                    <a:pt x="145192" y="0"/>
                  </a:lnTo>
                  <a:lnTo>
                    <a:pt x="139411" y="990"/>
                  </a:lnTo>
                  <a:lnTo>
                    <a:pt x="128056" y="9486"/>
                  </a:lnTo>
                  <a:lnTo>
                    <a:pt x="115684" y="29863"/>
                  </a:lnTo>
                  <a:lnTo>
                    <a:pt x="114121" y="47898"/>
                  </a:lnTo>
                  <a:lnTo>
                    <a:pt x="117432" y="67316"/>
                  </a:lnTo>
                  <a:lnTo>
                    <a:pt x="125068" y="85192"/>
                  </a:lnTo>
                  <a:lnTo>
                    <a:pt x="137090" y="97452"/>
                  </a:lnTo>
                  <a:lnTo>
                    <a:pt x="144180" y="102015"/>
                  </a:lnTo>
                  <a:lnTo>
                    <a:pt x="164384" y="104620"/>
                  </a:lnTo>
                  <a:lnTo>
                    <a:pt x="185999" y="101772"/>
                  </a:lnTo>
                  <a:lnTo>
                    <a:pt x="225462" y="79763"/>
                  </a:lnTo>
                  <a:lnTo>
                    <a:pt x="249890" y="528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980410" y="4310303"/>
              <a:ext cx="74890" cy="291238"/>
            </a:xfrm>
            <a:custGeom>
              <a:avLst/>
              <a:gdLst/>
              <a:ahLst/>
              <a:cxnLst/>
              <a:rect l="0" t="0" r="0" b="0"/>
              <a:pathLst>
                <a:path w="74890" h="291238">
                  <a:moveTo>
                    <a:pt x="74889" y="0"/>
                  </a:moveTo>
                  <a:lnTo>
                    <a:pt x="60696" y="51996"/>
                  </a:lnTo>
                  <a:lnTo>
                    <a:pt x="52327" y="111698"/>
                  </a:lnTo>
                  <a:lnTo>
                    <a:pt x="43599" y="165618"/>
                  </a:lnTo>
                  <a:lnTo>
                    <a:pt x="27668" y="223745"/>
                  </a:lnTo>
                  <a:lnTo>
                    <a:pt x="11088" y="277458"/>
                  </a:lnTo>
                  <a:lnTo>
                    <a:pt x="0" y="2912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955446" y="4435119"/>
              <a:ext cx="199707" cy="58248"/>
            </a:xfrm>
            <a:custGeom>
              <a:avLst/>
              <a:gdLst/>
              <a:ahLst/>
              <a:cxnLst/>
              <a:rect l="0" t="0" r="0" b="0"/>
              <a:pathLst>
                <a:path w="199707" h="58248">
                  <a:moveTo>
                    <a:pt x="0" y="0"/>
                  </a:moveTo>
                  <a:lnTo>
                    <a:pt x="61567" y="6643"/>
                  </a:lnTo>
                  <a:lnTo>
                    <a:pt x="116981" y="23210"/>
                  </a:lnTo>
                  <a:lnTo>
                    <a:pt x="180058" y="49418"/>
                  </a:lnTo>
                  <a:lnTo>
                    <a:pt x="199706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288288" y="4693071"/>
            <a:ext cx="624080" cy="499264"/>
            <a:chOff x="2288288" y="4693071"/>
            <a:chExt cx="624080" cy="499264"/>
          </a:xfrm>
        </p:grpSpPr>
        <p:sp>
          <p:nvSpPr>
            <p:cNvPr id="38" name="Freeform 37"/>
            <p:cNvSpPr/>
            <p:nvPr/>
          </p:nvSpPr>
          <p:spPr>
            <a:xfrm>
              <a:off x="2288288" y="4693071"/>
              <a:ext cx="490943" cy="449338"/>
            </a:xfrm>
            <a:custGeom>
              <a:avLst/>
              <a:gdLst/>
              <a:ahLst/>
              <a:cxnLst/>
              <a:rect l="0" t="0" r="0" b="0"/>
              <a:pathLst>
                <a:path w="490943" h="449338">
                  <a:moveTo>
                    <a:pt x="490942" y="0"/>
                  </a:moveTo>
                  <a:lnTo>
                    <a:pt x="433781" y="23445"/>
                  </a:lnTo>
                  <a:lnTo>
                    <a:pt x="399625" y="40176"/>
                  </a:lnTo>
                  <a:lnTo>
                    <a:pt x="341176" y="91935"/>
                  </a:lnTo>
                  <a:lnTo>
                    <a:pt x="282917" y="152268"/>
                  </a:lnTo>
                  <a:lnTo>
                    <a:pt x="232990" y="209980"/>
                  </a:lnTo>
                  <a:lnTo>
                    <a:pt x="183063" y="265715"/>
                  </a:lnTo>
                  <a:lnTo>
                    <a:pt x="135602" y="322737"/>
                  </a:lnTo>
                  <a:lnTo>
                    <a:pt x="80380" y="385302"/>
                  </a:lnTo>
                  <a:lnTo>
                    <a:pt x="38754" y="425349"/>
                  </a:lnTo>
                  <a:lnTo>
                    <a:pt x="0" y="4493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471351" y="4776282"/>
              <a:ext cx="441017" cy="416053"/>
            </a:xfrm>
            <a:custGeom>
              <a:avLst/>
              <a:gdLst/>
              <a:ahLst/>
              <a:cxnLst/>
              <a:rect l="0" t="0" r="0" b="0"/>
              <a:pathLst>
                <a:path w="441017" h="416053">
                  <a:moveTo>
                    <a:pt x="0" y="0"/>
                  </a:moveTo>
                  <a:lnTo>
                    <a:pt x="32291" y="1849"/>
                  </a:lnTo>
                  <a:lnTo>
                    <a:pt x="92442" y="23592"/>
                  </a:lnTo>
                  <a:lnTo>
                    <a:pt x="142734" y="53764"/>
                  </a:lnTo>
                  <a:lnTo>
                    <a:pt x="201601" y="99480"/>
                  </a:lnTo>
                  <a:lnTo>
                    <a:pt x="260930" y="160594"/>
                  </a:lnTo>
                  <a:lnTo>
                    <a:pt x="308761" y="216059"/>
                  </a:lnTo>
                  <a:lnTo>
                    <a:pt x="357142" y="278001"/>
                  </a:lnTo>
                  <a:lnTo>
                    <a:pt x="399317" y="337755"/>
                  </a:lnTo>
                  <a:lnTo>
                    <a:pt x="431957" y="398668"/>
                  </a:lnTo>
                  <a:lnTo>
                    <a:pt x="441016" y="4160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49189" y="4676429"/>
            <a:ext cx="723932" cy="407733"/>
            <a:chOff x="549189" y="4676429"/>
            <a:chExt cx="723932" cy="407733"/>
          </a:xfrm>
        </p:grpSpPr>
        <p:sp>
          <p:nvSpPr>
            <p:cNvPr id="41" name="Freeform 40"/>
            <p:cNvSpPr/>
            <p:nvPr/>
          </p:nvSpPr>
          <p:spPr>
            <a:xfrm>
              <a:off x="815463" y="4676429"/>
              <a:ext cx="241311" cy="399411"/>
            </a:xfrm>
            <a:custGeom>
              <a:avLst/>
              <a:gdLst/>
              <a:ahLst/>
              <a:cxnLst/>
              <a:rect l="0" t="0" r="0" b="0"/>
              <a:pathLst>
                <a:path w="241311" h="399411">
                  <a:moveTo>
                    <a:pt x="241310" y="0"/>
                  </a:moveTo>
                  <a:lnTo>
                    <a:pt x="225311" y="46327"/>
                  </a:lnTo>
                  <a:lnTo>
                    <a:pt x="182980" y="108548"/>
                  </a:lnTo>
                  <a:lnTo>
                    <a:pt x="144226" y="166443"/>
                  </a:lnTo>
                  <a:lnTo>
                    <a:pt x="103782" y="223514"/>
                  </a:lnTo>
                  <a:lnTo>
                    <a:pt x="69443" y="278911"/>
                  </a:lnTo>
                  <a:lnTo>
                    <a:pt x="36067" y="336908"/>
                  </a:lnTo>
                  <a:lnTo>
                    <a:pt x="0" y="3994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549189" y="4784603"/>
              <a:ext cx="723932" cy="299559"/>
            </a:xfrm>
            <a:custGeom>
              <a:avLst/>
              <a:gdLst/>
              <a:ahLst/>
              <a:cxnLst/>
              <a:rect l="0" t="0" r="0" b="0"/>
              <a:pathLst>
                <a:path w="723932" h="299559">
                  <a:moveTo>
                    <a:pt x="0" y="0"/>
                  </a:moveTo>
                  <a:lnTo>
                    <a:pt x="53492" y="4417"/>
                  </a:lnTo>
                  <a:lnTo>
                    <a:pt x="114391" y="7549"/>
                  </a:lnTo>
                  <a:lnTo>
                    <a:pt x="176508" y="8219"/>
                  </a:lnTo>
                  <a:lnTo>
                    <a:pt x="234982" y="14019"/>
                  </a:lnTo>
                  <a:lnTo>
                    <a:pt x="283506" y="16790"/>
                  </a:lnTo>
                  <a:lnTo>
                    <a:pt x="333017" y="23055"/>
                  </a:lnTo>
                  <a:lnTo>
                    <a:pt x="381896" y="31691"/>
                  </a:lnTo>
                  <a:lnTo>
                    <a:pt x="442761" y="53173"/>
                  </a:lnTo>
                  <a:lnTo>
                    <a:pt x="503511" y="79434"/>
                  </a:lnTo>
                  <a:lnTo>
                    <a:pt x="559103" y="114790"/>
                  </a:lnTo>
                  <a:lnTo>
                    <a:pt x="618011" y="157875"/>
                  </a:lnTo>
                  <a:lnTo>
                    <a:pt x="669055" y="215171"/>
                  </a:lnTo>
                  <a:lnTo>
                    <a:pt x="709011" y="273601"/>
                  </a:lnTo>
                  <a:lnTo>
                    <a:pt x="723931" y="2995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615783" y="2155152"/>
            <a:ext cx="1263301" cy="402844"/>
            <a:chOff x="1615783" y="2155152"/>
            <a:chExt cx="1263301" cy="402844"/>
          </a:xfrm>
        </p:grpSpPr>
        <p:sp>
          <p:nvSpPr>
            <p:cNvPr id="44" name="Freeform 43"/>
            <p:cNvSpPr/>
            <p:nvPr/>
          </p:nvSpPr>
          <p:spPr>
            <a:xfrm>
              <a:off x="1615783" y="2173375"/>
              <a:ext cx="138926" cy="264693"/>
            </a:xfrm>
            <a:custGeom>
              <a:avLst/>
              <a:gdLst/>
              <a:ahLst/>
              <a:cxnLst/>
              <a:rect l="0" t="0" r="0" b="0"/>
              <a:pathLst>
                <a:path w="138926" h="264693">
                  <a:moveTo>
                    <a:pt x="15142" y="23382"/>
                  </a:moveTo>
                  <a:lnTo>
                    <a:pt x="15142" y="78544"/>
                  </a:lnTo>
                  <a:lnTo>
                    <a:pt x="8499" y="133343"/>
                  </a:lnTo>
                  <a:lnTo>
                    <a:pt x="0" y="192081"/>
                  </a:lnTo>
                  <a:lnTo>
                    <a:pt x="1349" y="195020"/>
                  </a:lnTo>
                  <a:lnTo>
                    <a:pt x="4098" y="192356"/>
                  </a:lnTo>
                  <a:lnTo>
                    <a:pt x="20331" y="154834"/>
                  </a:lnTo>
                  <a:lnTo>
                    <a:pt x="38225" y="97127"/>
                  </a:lnTo>
                  <a:lnTo>
                    <a:pt x="58361" y="38013"/>
                  </a:lnTo>
                  <a:lnTo>
                    <a:pt x="71916" y="8609"/>
                  </a:lnTo>
                  <a:lnTo>
                    <a:pt x="78879" y="3363"/>
                  </a:lnTo>
                  <a:lnTo>
                    <a:pt x="96478" y="0"/>
                  </a:lnTo>
                  <a:lnTo>
                    <a:pt x="104500" y="3171"/>
                  </a:lnTo>
                  <a:lnTo>
                    <a:pt x="118343" y="16556"/>
                  </a:lnTo>
                  <a:lnTo>
                    <a:pt x="132116" y="40467"/>
                  </a:lnTo>
                  <a:lnTo>
                    <a:pt x="138925" y="103911"/>
                  </a:lnTo>
                  <a:lnTo>
                    <a:pt x="138898" y="160788"/>
                  </a:lnTo>
                  <a:lnTo>
                    <a:pt x="123091" y="222850"/>
                  </a:lnTo>
                  <a:lnTo>
                    <a:pt x="109120" y="263130"/>
                  </a:lnTo>
                  <a:lnTo>
                    <a:pt x="106674" y="26469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680852" y="2263325"/>
              <a:ext cx="66569" cy="24964"/>
            </a:xfrm>
            <a:custGeom>
              <a:avLst/>
              <a:gdLst/>
              <a:ahLst/>
              <a:cxnLst/>
              <a:rect l="0" t="0" r="0" b="0"/>
              <a:pathLst>
                <a:path w="66569" h="24964">
                  <a:moveTo>
                    <a:pt x="0" y="0"/>
                  </a:moveTo>
                  <a:lnTo>
                    <a:pt x="20854" y="12362"/>
                  </a:lnTo>
                  <a:lnTo>
                    <a:pt x="66568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1843300" y="2188436"/>
              <a:ext cx="79485" cy="241717"/>
            </a:xfrm>
            <a:custGeom>
              <a:avLst/>
              <a:gdLst/>
              <a:ahLst/>
              <a:cxnLst/>
              <a:rect l="0" t="0" r="0" b="0"/>
              <a:pathLst>
                <a:path w="79485" h="241717">
                  <a:moveTo>
                    <a:pt x="20615" y="0"/>
                  </a:moveTo>
                  <a:lnTo>
                    <a:pt x="13972" y="60453"/>
                  </a:lnTo>
                  <a:lnTo>
                    <a:pt x="6222" y="113643"/>
                  </a:lnTo>
                  <a:lnTo>
                    <a:pt x="0" y="155893"/>
                  </a:lnTo>
                  <a:lnTo>
                    <a:pt x="2249" y="161251"/>
                  </a:lnTo>
                  <a:lnTo>
                    <a:pt x="7446" y="163899"/>
                  </a:lnTo>
                  <a:lnTo>
                    <a:pt x="22159" y="164375"/>
                  </a:lnTo>
                  <a:lnTo>
                    <a:pt x="46035" y="161295"/>
                  </a:lnTo>
                  <a:lnTo>
                    <a:pt x="62423" y="163526"/>
                  </a:lnTo>
                  <a:lnTo>
                    <a:pt x="68827" y="167265"/>
                  </a:lnTo>
                  <a:lnTo>
                    <a:pt x="78409" y="178815"/>
                  </a:lnTo>
                  <a:lnTo>
                    <a:pt x="79484" y="186703"/>
                  </a:lnTo>
                  <a:lnTo>
                    <a:pt x="75749" y="205329"/>
                  </a:lnTo>
                  <a:lnTo>
                    <a:pt x="65459" y="221004"/>
                  </a:lnTo>
                  <a:lnTo>
                    <a:pt x="51640" y="233210"/>
                  </a:lnTo>
                  <a:lnTo>
                    <a:pt x="36253" y="241716"/>
                  </a:lnTo>
                  <a:lnTo>
                    <a:pt x="29191" y="241581"/>
                  </a:lnTo>
                  <a:lnTo>
                    <a:pt x="22634" y="238717"/>
                  </a:lnTo>
                  <a:lnTo>
                    <a:pt x="16414" y="234034"/>
                  </a:lnTo>
                  <a:lnTo>
                    <a:pt x="14116" y="228138"/>
                  </a:lnTo>
                  <a:lnTo>
                    <a:pt x="14433" y="221434"/>
                  </a:lnTo>
                  <a:lnTo>
                    <a:pt x="20615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1943823" y="2313251"/>
              <a:ext cx="103156" cy="116667"/>
            </a:xfrm>
            <a:custGeom>
              <a:avLst/>
              <a:gdLst/>
              <a:ahLst/>
              <a:cxnLst/>
              <a:rect l="0" t="0" r="0" b="0"/>
              <a:pathLst>
                <a:path w="103156" h="116667">
                  <a:moveTo>
                    <a:pt x="28266" y="0"/>
                  </a:moveTo>
                  <a:lnTo>
                    <a:pt x="6522" y="42580"/>
                  </a:lnTo>
                  <a:lnTo>
                    <a:pt x="727" y="58681"/>
                  </a:lnTo>
                  <a:lnTo>
                    <a:pt x="0" y="75082"/>
                  </a:lnTo>
                  <a:lnTo>
                    <a:pt x="1101" y="83339"/>
                  </a:lnTo>
                  <a:lnTo>
                    <a:pt x="6458" y="88844"/>
                  </a:lnTo>
                  <a:lnTo>
                    <a:pt x="24737" y="94960"/>
                  </a:lnTo>
                  <a:lnTo>
                    <a:pt x="33310" y="94742"/>
                  </a:lnTo>
                  <a:lnTo>
                    <a:pt x="47766" y="89568"/>
                  </a:lnTo>
                  <a:lnTo>
                    <a:pt x="66300" y="76260"/>
                  </a:lnTo>
                  <a:lnTo>
                    <a:pt x="68415" y="75803"/>
                  </a:lnTo>
                  <a:lnTo>
                    <a:pt x="67976" y="78272"/>
                  </a:lnTo>
                  <a:lnTo>
                    <a:pt x="58402" y="102165"/>
                  </a:lnTo>
                  <a:lnTo>
                    <a:pt x="59451" y="107866"/>
                  </a:lnTo>
                  <a:lnTo>
                    <a:pt x="62924" y="112592"/>
                  </a:lnTo>
                  <a:lnTo>
                    <a:pt x="68014" y="116666"/>
                  </a:lnTo>
                  <a:lnTo>
                    <a:pt x="74180" y="115685"/>
                  </a:lnTo>
                  <a:lnTo>
                    <a:pt x="103155" y="915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932394" y="2273113"/>
              <a:ext cx="110731" cy="117332"/>
            </a:xfrm>
            <a:custGeom>
              <a:avLst/>
              <a:gdLst/>
              <a:ahLst/>
              <a:cxnLst/>
              <a:rect l="0" t="0" r="0" b="0"/>
              <a:pathLst>
                <a:path w="110731" h="117332">
                  <a:moveTo>
                    <a:pt x="97942" y="48459"/>
                  </a:moveTo>
                  <a:lnTo>
                    <a:pt x="84690" y="44042"/>
                  </a:lnTo>
                  <a:lnTo>
                    <a:pt x="75718" y="34477"/>
                  </a:lnTo>
                  <a:lnTo>
                    <a:pt x="66800" y="21905"/>
                  </a:lnTo>
                  <a:lnTo>
                    <a:pt x="53590" y="10153"/>
                  </a:lnTo>
                  <a:lnTo>
                    <a:pt x="46185" y="8129"/>
                  </a:lnTo>
                  <a:lnTo>
                    <a:pt x="30560" y="10811"/>
                  </a:lnTo>
                  <a:lnTo>
                    <a:pt x="24359" y="15039"/>
                  </a:lnTo>
                  <a:lnTo>
                    <a:pt x="15004" y="27134"/>
                  </a:lnTo>
                  <a:lnTo>
                    <a:pt x="4539" y="49537"/>
                  </a:lnTo>
                  <a:lnTo>
                    <a:pt x="0" y="78159"/>
                  </a:lnTo>
                  <a:lnTo>
                    <a:pt x="3870" y="94327"/>
                  </a:lnTo>
                  <a:lnTo>
                    <a:pt x="7490" y="101228"/>
                  </a:lnTo>
                  <a:lnTo>
                    <a:pt x="18909" y="111360"/>
                  </a:lnTo>
                  <a:lnTo>
                    <a:pt x="25838" y="115356"/>
                  </a:lnTo>
                  <a:lnTo>
                    <a:pt x="43398" y="117331"/>
                  </a:lnTo>
                  <a:lnTo>
                    <a:pt x="53258" y="116563"/>
                  </a:lnTo>
                  <a:lnTo>
                    <a:pt x="71610" y="105848"/>
                  </a:lnTo>
                  <a:lnTo>
                    <a:pt x="95071" y="79024"/>
                  </a:lnTo>
                  <a:lnTo>
                    <a:pt x="105911" y="58345"/>
                  </a:lnTo>
                  <a:lnTo>
                    <a:pt x="110730" y="36827"/>
                  </a:lnTo>
                  <a:lnTo>
                    <a:pt x="109024" y="8339"/>
                  </a:lnTo>
                  <a:lnTo>
                    <a:pt x="104406" y="3221"/>
                  </a:lnTo>
                  <a:lnTo>
                    <a:pt x="97628" y="734"/>
                  </a:lnTo>
                  <a:lnTo>
                    <a:pt x="89412" y="0"/>
                  </a:lnTo>
                  <a:lnTo>
                    <a:pt x="75351" y="4116"/>
                  </a:lnTo>
                  <a:lnTo>
                    <a:pt x="69013" y="7803"/>
                  </a:lnTo>
                  <a:lnTo>
                    <a:pt x="59505" y="19295"/>
                  </a:lnTo>
                  <a:lnTo>
                    <a:pt x="55675" y="26243"/>
                  </a:lnTo>
                  <a:lnTo>
                    <a:pt x="54971" y="32724"/>
                  </a:lnTo>
                  <a:lnTo>
                    <a:pt x="59120" y="44856"/>
                  </a:lnTo>
                  <a:lnTo>
                    <a:pt x="64664" y="48831"/>
                  </a:lnTo>
                  <a:lnTo>
                    <a:pt x="97942" y="5678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077687" y="2313251"/>
              <a:ext cx="110750" cy="78043"/>
            </a:xfrm>
            <a:custGeom>
              <a:avLst/>
              <a:gdLst/>
              <a:ahLst/>
              <a:cxnLst/>
              <a:rect l="0" t="0" r="0" b="0"/>
              <a:pathLst>
                <a:path w="110750" h="78043">
                  <a:moveTo>
                    <a:pt x="27538" y="0"/>
                  </a:moveTo>
                  <a:lnTo>
                    <a:pt x="5795" y="42580"/>
                  </a:lnTo>
                  <a:lnTo>
                    <a:pt x="0" y="58681"/>
                  </a:lnTo>
                  <a:lnTo>
                    <a:pt x="2707" y="63159"/>
                  </a:lnTo>
                  <a:lnTo>
                    <a:pt x="9135" y="65220"/>
                  </a:lnTo>
                  <a:lnTo>
                    <a:pt x="18043" y="65670"/>
                  </a:lnTo>
                  <a:lnTo>
                    <a:pt x="25831" y="63196"/>
                  </a:lnTo>
                  <a:lnTo>
                    <a:pt x="57458" y="36162"/>
                  </a:lnTo>
                  <a:lnTo>
                    <a:pt x="62278" y="36127"/>
                  </a:lnTo>
                  <a:lnTo>
                    <a:pt x="66416" y="39803"/>
                  </a:lnTo>
                  <a:lnTo>
                    <a:pt x="70099" y="45951"/>
                  </a:lnTo>
                  <a:lnTo>
                    <a:pt x="75282" y="72274"/>
                  </a:lnTo>
                  <a:lnTo>
                    <a:pt x="78783" y="76844"/>
                  </a:lnTo>
                  <a:lnTo>
                    <a:pt x="83891" y="78042"/>
                  </a:lnTo>
                  <a:lnTo>
                    <a:pt x="90070" y="76991"/>
                  </a:lnTo>
                  <a:lnTo>
                    <a:pt x="99401" y="70893"/>
                  </a:lnTo>
                  <a:lnTo>
                    <a:pt x="110749" y="582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98743" y="2155152"/>
              <a:ext cx="114509" cy="216426"/>
            </a:xfrm>
            <a:custGeom>
              <a:avLst/>
              <a:gdLst/>
              <a:ahLst/>
              <a:cxnLst/>
              <a:rect l="0" t="0" r="0" b="0"/>
              <a:pathLst>
                <a:path w="114509" h="216426">
                  <a:moveTo>
                    <a:pt x="72903" y="0"/>
                  </a:moveTo>
                  <a:lnTo>
                    <a:pt x="56045" y="58382"/>
                  </a:lnTo>
                  <a:lnTo>
                    <a:pt x="36833" y="116502"/>
                  </a:lnTo>
                  <a:lnTo>
                    <a:pt x="20510" y="169618"/>
                  </a:lnTo>
                  <a:lnTo>
                    <a:pt x="4717" y="213691"/>
                  </a:lnTo>
                  <a:lnTo>
                    <a:pt x="2483" y="216425"/>
                  </a:lnTo>
                  <a:lnTo>
                    <a:pt x="993" y="214550"/>
                  </a:lnTo>
                  <a:lnTo>
                    <a:pt x="0" y="209602"/>
                  </a:lnTo>
                  <a:lnTo>
                    <a:pt x="3020" y="189385"/>
                  </a:lnTo>
                  <a:lnTo>
                    <a:pt x="14187" y="170246"/>
                  </a:lnTo>
                  <a:lnTo>
                    <a:pt x="21740" y="167121"/>
                  </a:lnTo>
                  <a:lnTo>
                    <a:pt x="53532" y="167142"/>
                  </a:lnTo>
                  <a:lnTo>
                    <a:pt x="114508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412311" y="2296609"/>
              <a:ext cx="466773" cy="261387"/>
            </a:xfrm>
            <a:custGeom>
              <a:avLst/>
              <a:gdLst/>
              <a:ahLst/>
              <a:cxnLst/>
              <a:rect l="0" t="0" r="0" b="0"/>
              <a:pathLst>
                <a:path w="466773" h="261387">
                  <a:moveTo>
                    <a:pt x="17435" y="0"/>
                  </a:moveTo>
                  <a:lnTo>
                    <a:pt x="3042" y="59628"/>
                  </a:lnTo>
                  <a:lnTo>
                    <a:pt x="3925" y="91941"/>
                  </a:lnTo>
                  <a:lnTo>
                    <a:pt x="5655" y="102899"/>
                  </a:lnTo>
                  <a:lnTo>
                    <a:pt x="9581" y="111129"/>
                  </a:lnTo>
                  <a:lnTo>
                    <a:pt x="21341" y="122739"/>
                  </a:lnTo>
                  <a:lnTo>
                    <a:pt x="29285" y="124356"/>
                  </a:lnTo>
                  <a:lnTo>
                    <a:pt x="47973" y="121222"/>
                  </a:lnTo>
                  <a:lnTo>
                    <a:pt x="63675" y="111199"/>
                  </a:lnTo>
                  <a:lnTo>
                    <a:pt x="88823" y="86582"/>
                  </a:lnTo>
                  <a:lnTo>
                    <a:pt x="91839" y="85458"/>
                  </a:lnTo>
                  <a:lnTo>
                    <a:pt x="92925" y="87483"/>
                  </a:lnTo>
                  <a:lnTo>
                    <a:pt x="90742" y="98978"/>
                  </a:lnTo>
                  <a:lnTo>
                    <a:pt x="64886" y="157049"/>
                  </a:lnTo>
                  <a:lnTo>
                    <a:pt x="48861" y="188711"/>
                  </a:lnTo>
                  <a:lnTo>
                    <a:pt x="28163" y="226298"/>
                  </a:lnTo>
                  <a:lnTo>
                    <a:pt x="16196" y="255970"/>
                  </a:lnTo>
                  <a:lnTo>
                    <a:pt x="11986" y="260329"/>
                  </a:lnTo>
                  <a:lnTo>
                    <a:pt x="7331" y="261386"/>
                  </a:lnTo>
                  <a:lnTo>
                    <a:pt x="2378" y="260242"/>
                  </a:lnTo>
                  <a:lnTo>
                    <a:pt x="0" y="254856"/>
                  </a:lnTo>
                  <a:lnTo>
                    <a:pt x="1072" y="227038"/>
                  </a:lnTo>
                  <a:lnTo>
                    <a:pt x="16707" y="174541"/>
                  </a:lnTo>
                  <a:lnTo>
                    <a:pt x="40744" y="143864"/>
                  </a:lnTo>
                  <a:lnTo>
                    <a:pt x="99344" y="110489"/>
                  </a:lnTo>
                  <a:lnTo>
                    <a:pt x="146040" y="77623"/>
                  </a:lnTo>
                  <a:lnTo>
                    <a:pt x="148475" y="72089"/>
                  </a:lnTo>
                  <a:lnTo>
                    <a:pt x="148250" y="66551"/>
                  </a:lnTo>
                  <a:lnTo>
                    <a:pt x="146250" y="61009"/>
                  </a:lnTo>
                  <a:lnTo>
                    <a:pt x="142143" y="58240"/>
                  </a:lnTo>
                  <a:lnTo>
                    <a:pt x="130184" y="57628"/>
                  </a:lnTo>
                  <a:lnTo>
                    <a:pt x="124036" y="61533"/>
                  </a:lnTo>
                  <a:lnTo>
                    <a:pt x="112274" y="75733"/>
                  </a:lnTo>
                  <a:lnTo>
                    <a:pt x="108279" y="94372"/>
                  </a:lnTo>
                  <a:lnTo>
                    <a:pt x="108508" y="104520"/>
                  </a:lnTo>
                  <a:lnTo>
                    <a:pt x="112359" y="113135"/>
                  </a:lnTo>
                  <a:lnTo>
                    <a:pt x="126500" y="127637"/>
                  </a:lnTo>
                  <a:lnTo>
                    <a:pt x="134524" y="131320"/>
                  </a:lnTo>
                  <a:lnTo>
                    <a:pt x="150836" y="132946"/>
                  </a:lnTo>
                  <a:lnTo>
                    <a:pt x="167331" y="128121"/>
                  </a:lnTo>
                  <a:lnTo>
                    <a:pt x="175613" y="124246"/>
                  </a:lnTo>
                  <a:lnTo>
                    <a:pt x="187281" y="112543"/>
                  </a:lnTo>
                  <a:lnTo>
                    <a:pt x="191687" y="105540"/>
                  </a:lnTo>
                  <a:lnTo>
                    <a:pt x="194117" y="87895"/>
                  </a:lnTo>
                  <a:lnTo>
                    <a:pt x="193470" y="78013"/>
                  </a:lnTo>
                  <a:lnTo>
                    <a:pt x="190265" y="72349"/>
                  </a:lnTo>
                  <a:lnTo>
                    <a:pt x="185355" y="69498"/>
                  </a:lnTo>
                  <a:lnTo>
                    <a:pt x="179308" y="68521"/>
                  </a:lnTo>
                  <a:lnTo>
                    <a:pt x="177126" y="69720"/>
                  </a:lnTo>
                  <a:lnTo>
                    <a:pt x="177520" y="72368"/>
                  </a:lnTo>
                  <a:lnTo>
                    <a:pt x="179632" y="75982"/>
                  </a:lnTo>
                  <a:lnTo>
                    <a:pt x="184738" y="77467"/>
                  </a:lnTo>
                  <a:lnTo>
                    <a:pt x="229812" y="75412"/>
                  </a:lnTo>
                  <a:lnTo>
                    <a:pt x="237607" y="78012"/>
                  </a:lnTo>
                  <a:lnTo>
                    <a:pt x="248735" y="88296"/>
                  </a:lnTo>
                  <a:lnTo>
                    <a:pt x="251147" y="95847"/>
                  </a:lnTo>
                  <a:lnTo>
                    <a:pt x="251362" y="114098"/>
                  </a:lnTo>
                  <a:lnTo>
                    <a:pt x="253823" y="119520"/>
                  </a:lnTo>
                  <a:lnTo>
                    <a:pt x="258238" y="122210"/>
                  </a:lnTo>
                  <a:lnTo>
                    <a:pt x="263954" y="123079"/>
                  </a:lnTo>
                  <a:lnTo>
                    <a:pt x="269614" y="121808"/>
                  </a:lnTo>
                  <a:lnTo>
                    <a:pt x="309748" y="95404"/>
                  </a:lnTo>
                  <a:lnTo>
                    <a:pt x="342169" y="70621"/>
                  </a:lnTo>
                  <a:lnTo>
                    <a:pt x="360542" y="63747"/>
                  </a:lnTo>
                  <a:lnTo>
                    <a:pt x="418962" y="58972"/>
                  </a:lnTo>
                  <a:lnTo>
                    <a:pt x="466772" y="582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53" name="Freeform 52"/>
          <p:cNvSpPr/>
          <p:nvPr/>
        </p:nvSpPr>
        <p:spPr>
          <a:xfrm>
            <a:off x="77356" y="2463030"/>
            <a:ext cx="47461" cy="158101"/>
          </a:xfrm>
          <a:custGeom>
            <a:avLst/>
            <a:gdLst/>
            <a:ahLst/>
            <a:cxnLst/>
            <a:rect l="0" t="0" r="0" b="0"/>
            <a:pathLst>
              <a:path w="47461" h="158101">
                <a:moveTo>
                  <a:pt x="14176" y="0"/>
                </a:moveTo>
                <a:lnTo>
                  <a:pt x="2738" y="26573"/>
                </a:lnTo>
                <a:lnTo>
                  <a:pt x="0" y="55848"/>
                </a:lnTo>
                <a:lnTo>
                  <a:pt x="9318" y="99537"/>
                </a:lnTo>
                <a:lnTo>
                  <a:pt x="26502" y="132150"/>
                </a:lnTo>
                <a:lnTo>
                  <a:pt x="47460" y="15810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8" name="Group 57"/>
          <p:cNvGrpSpPr/>
          <p:nvPr/>
        </p:nvGrpSpPr>
        <p:grpSpPr>
          <a:xfrm>
            <a:off x="54681" y="3220246"/>
            <a:ext cx="427941" cy="282956"/>
            <a:chOff x="54681" y="3220246"/>
            <a:chExt cx="427941" cy="282956"/>
          </a:xfrm>
        </p:grpSpPr>
        <p:sp>
          <p:nvSpPr>
            <p:cNvPr id="54" name="Freeform 53"/>
            <p:cNvSpPr/>
            <p:nvPr/>
          </p:nvSpPr>
          <p:spPr>
            <a:xfrm>
              <a:off x="54681" y="3220246"/>
              <a:ext cx="85751" cy="241311"/>
            </a:xfrm>
            <a:custGeom>
              <a:avLst/>
              <a:gdLst/>
              <a:ahLst/>
              <a:cxnLst/>
              <a:rect l="0" t="0" r="0" b="0"/>
              <a:pathLst>
                <a:path w="85751" h="241311">
                  <a:moveTo>
                    <a:pt x="28529" y="0"/>
                  </a:moveTo>
                  <a:lnTo>
                    <a:pt x="3864" y="63313"/>
                  </a:lnTo>
                  <a:lnTo>
                    <a:pt x="0" y="86386"/>
                  </a:lnTo>
                  <a:lnTo>
                    <a:pt x="5054" y="123799"/>
                  </a:lnTo>
                  <a:lnTo>
                    <a:pt x="7331" y="132459"/>
                  </a:lnTo>
                  <a:lnTo>
                    <a:pt x="12548" y="137308"/>
                  </a:lnTo>
                  <a:lnTo>
                    <a:pt x="19725" y="139616"/>
                  </a:lnTo>
                  <a:lnTo>
                    <a:pt x="28207" y="140230"/>
                  </a:lnTo>
                  <a:lnTo>
                    <a:pt x="42563" y="135981"/>
                  </a:lnTo>
                  <a:lnTo>
                    <a:pt x="48980" y="132259"/>
                  </a:lnTo>
                  <a:lnTo>
                    <a:pt x="85750" y="85463"/>
                  </a:lnTo>
                  <a:lnTo>
                    <a:pt x="85168" y="85637"/>
                  </a:lnTo>
                  <a:lnTo>
                    <a:pt x="82931" y="87602"/>
                  </a:lnTo>
                  <a:lnTo>
                    <a:pt x="51268" y="149095"/>
                  </a:lnTo>
                  <a:lnTo>
                    <a:pt x="23111" y="205105"/>
                  </a:lnTo>
                  <a:lnTo>
                    <a:pt x="17800" y="221521"/>
                  </a:lnTo>
                  <a:lnTo>
                    <a:pt x="20208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105708" y="3370025"/>
              <a:ext cx="91789" cy="133177"/>
            </a:xfrm>
            <a:custGeom>
              <a:avLst/>
              <a:gdLst/>
              <a:ahLst/>
              <a:cxnLst/>
              <a:rect l="0" t="0" r="0" b="0"/>
              <a:pathLst>
                <a:path w="91789" h="133177">
                  <a:moveTo>
                    <a:pt x="60713" y="0"/>
                  </a:moveTo>
                  <a:lnTo>
                    <a:pt x="17066" y="60231"/>
                  </a:lnTo>
                  <a:lnTo>
                    <a:pt x="154" y="107156"/>
                  </a:lnTo>
                  <a:lnTo>
                    <a:pt x="0" y="114892"/>
                  </a:lnTo>
                  <a:lnTo>
                    <a:pt x="4760" y="128418"/>
                  </a:lnTo>
                  <a:lnTo>
                    <a:pt x="11392" y="131840"/>
                  </a:lnTo>
                  <a:lnTo>
                    <a:pt x="31088" y="133176"/>
                  </a:lnTo>
                  <a:lnTo>
                    <a:pt x="47854" y="128223"/>
                  </a:lnTo>
                  <a:lnTo>
                    <a:pt x="73685" y="109976"/>
                  </a:lnTo>
                  <a:lnTo>
                    <a:pt x="86541" y="89600"/>
                  </a:lnTo>
                  <a:lnTo>
                    <a:pt x="91788" y="61579"/>
                  </a:lnTo>
                  <a:lnTo>
                    <a:pt x="88084" y="43086"/>
                  </a:lnTo>
                  <a:lnTo>
                    <a:pt x="84508" y="34271"/>
                  </a:lnTo>
                  <a:lnTo>
                    <a:pt x="73138" y="22011"/>
                  </a:lnTo>
                  <a:lnTo>
                    <a:pt x="66222" y="17448"/>
                  </a:lnTo>
                  <a:lnTo>
                    <a:pt x="58839" y="16255"/>
                  </a:lnTo>
                  <a:lnTo>
                    <a:pt x="43238" y="19860"/>
                  </a:lnTo>
                  <a:lnTo>
                    <a:pt x="38893" y="22485"/>
                  </a:lnTo>
                  <a:lnTo>
                    <a:pt x="36920" y="25160"/>
                  </a:lnTo>
                  <a:lnTo>
                    <a:pt x="35750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30173" y="3386667"/>
              <a:ext cx="110991" cy="97487"/>
            </a:xfrm>
            <a:custGeom>
              <a:avLst/>
              <a:gdLst/>
              <a:ahLst/>
              <a:cxnLst/>
              <a:rect l="0" t="0" r="0" b="0"/>
              <a:pathLst>
                <a:path w="110991" h="97487">
                  <a:moveTo>
                    <a:pt x="27779" y="0"/>
                  </a:moveTo>
                  <a:lnTo>
                    <a:pt x="8219" y="58680"/>
                  </a:lnTo>
                  <a:lnTo>
                    <a:pt x="0" y="83339"/>
                  </a:lnTo>
                  <a:lnTo>
                    <a:pt x="939" y="87919"/>
                  </a:lnTo>
                  <a:lnTo>
                    <a:pt x="4338" y="90047"/>
                  </a:lnTo>
                  <a:lnTo>
                    <a:pt x="9378" y="90542"/>
                  </a:lnTo>
                  <a:lnTo>
                    <a:pt x="14587" y="88098"/>
                  </a:lnTo>
                  <a:lnTo>
                    <a:pt x="25306" y="77986"/>
                  </a:lnTo>
                  <a:lnTo>
                    <a:pt x="50317" y="34331"/>
                  </a:lnTo>
                  <a:lnTo>
                    <a:pt x="53899" y="25661"/>
                  </a:lnTo>
                  <a:lnTo>
                    <a:pt x="56287" y="23579"/>
                  </a:lnTo>
                  <a:lnTo>
                    <a:pt x="57879" y="25889"/>
                  </a:lnTo>
                  <a:lnTo>
                    <a:pt x="58941" y="31128"/>
                  </a:lnTo>
                  <a:lnTo>
                    <a:pt x="53713" y="87012"/>
                  </a:lnTo>
                  <a:lnTo>
                    <a:pt x="56163" y="93141"/>
                  </a:lnTo>
                  <a:lnTo>
                    <a:pt x="60570" y="96303"/>
                  </a:lnTo>
                  <a:lnTo>
                    <a:pt x="66282" y="97486"/>
                  </a:lnTo>
                  <a:lnTo>
                    <a:pt x="71939" y="95501"/>
                  </a:lnTo>
                  <a:lnTo>
                    <a:pt x="83156" y="85899"/>
                  </a:lnTo>
                  <a:lnTo>
                    <a:pt x="110990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330026" y="3370025"/>
              <a:ext cx="152596" cy="115955"/>
            </a:xfrm>
            <a:custGeom>
              <a:avLst/>
              <a:gdLst/>
              <a:ahLst/>
              <a:cxnLst/>
              <a:rect l="0" t="0" r="0" b="0"/>
              <a:pathLst>
                <a:path w="152596" h="115955">
                  <a:moveTo>
                    <a:pt x="27779" y="0"/>
                  </a:moveTo>
                  <a:lnTo>
                    <a:pt x="13586" y="56772"/>
                  </a:lnTo>
                  <a:lnTo>
                    <a:pt x="0" y="111118"/>
                  </a:lnTo>
                  <a:lnTo>
                    <a:pt x="14" y="115684"/>
                  </a:lnTo>
                  <a:lnTo>
                    <a:pt x="1872" y="115954"/>
                  </a:lnTo>
                  <a:lnTo>
                    <a:pt x="4961" y="113360"/>
                  </a:lnTo>
                  <a:lnTo>
                    <a:pt x="25893" y="50798"/>
                  </a:lnTo>
                  <a:lnTo>
                    <a:pt x="45144" y="19279"/>
                  </a:lnTo>
                  <a:lnTo>
                    <a:pt x="50451" y="12853"/>
                  </a:lnTo>
                  <a:lnTo>
                    <a:pt x="56762" y="9493"/>
                  </a:lnTo>
                  <a:lnTo>
                    <a:pt x="71171" y="8225"/>
                  </a:lnTo>
                  <a:lnTo>
                    <a:pt x="84355" y="13209"/>
                  </a:lnTo>
                  <a:lnTo>
                    <a:pt x="141251" y="53443"/>
                  </a:lnTo>
                  <a:lnTo>
                    <a:pt x="152595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59" name="Freeform 58"/>
          <p:cNvSpPr/>
          <p:nvPr/>
        </p:nvSpPr>
        <p:spPr>
          <a:xfrm>
            <a:off x="116495" y="3927535"/>
            <a:ext cx="723932" cy="41606"/>
          </a:xfrm>
          <a:custGeom>
            <a:avLst/>
            <a:gdLst/>
            <a:ahLst/>
            <a:cxnLst/>
            <a:rect l="0" t="0" r="0" b="0"/>
            <a:pathLst>
              <a:path w="723932" h="41606">
                <a:moveTo>
                  <a:pt x="0" y="0"/>
                </a:moveTo>
                <a:lnTo>
                  <a:pt x="25648" y="4794"/>
                </a:lnTo>
                <a:lnTo>
                  <a:pt x="75493" y="814"/>
                </a:lnTo>
                <a:lnTo>
                  <a:pt x="134899" y="161"/>
                </a:lnTo>
                <a:lnTo>
                  <a:pt x="195122" y="31"/>
                </a:lnTo>
                <a:lnTo>
                  <a:pt x="256431" y="6"/>
                </a:lnTo>
                <a:lnTo>
                  <a:pt x="316652" y="1"/>
                </a:lnTo>
                <a:lnTo>
                  <a:pt x="376550" y="0"/>
                </a:lnTo>
                <a:lnTo>
                  <a:pt x="439192" y="0"/>
                </a:lnTo>
                <a:lnTo>
                  <a:pt x="496249" y="0"/>
                </a:lnTo>
                <a:lnTo>
                  <a:pt x="551931" y="0"/>
                </a:lnTo>
                <a:lnTo>
                  <a:pt x="612363" y="6586"/>
                </a:lnTo>
                <a:lnTo>
                  <a:pt x="671366" y="14736"/>
                </a:lnTo>
                <a:lnTo>
                  <a:pt x="697261" y="23371"/>
                </a:lnTo>
                <a:lnTo>
                  <a:pt x="723931" y="41605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0579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Josef Noll</dc:creator>
  <cp:lastModifiedBy>Josef Noll</cp:lastModifiedBy>
  <cp:revision>1</cp:revision>
  <dcterms:created xsi:type="dcterms:W3CDTF">2014-03-24T10:02:11Z</dcterms:created>
  <dcterms:modified xsi:type="dcterms:W3CDTF">2014-03-24T10:02:12Z</dcterms:modified>
</cp:coreProperties>
</file>