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1" r:id="rId4"/>
    <p:sldId id="282" r:id="rId5"/>
    <p:sldId id="283" r:id="rId6"/>
    <p:sldId id="284" r:id="rId7"/>
    <p:sldId id="274" r:id="rId8"/>
    <p:sldId id="275" r:id="rId9"/>
    <p:sldId id="272" r:id="rId10"/>
    <p:sldId id="273" r:id="rId11"/>
    <p:sldId id="278" r:id="rId12"/>
    <p:sldId id="279" r:id="rId13"/>
    <p:sldId id="276" r:id="rId14"/>
    <p:sldId id="277" r:id="rId15"/>
    <p:sldId id="268" r:id="rId16"/>
    <p:sldId id="261" r:id="rId17"/>
    <p:sldId id="269" r:id="rId18"/>
    <p:sldId id="280" r:id="rId19"/>
    <p:sldId id="286" r:id="rId20"/>
    <p:sldId id="262" r:id="rId21"/>
    <p:sldId id="270" r:id="rId22"/>
    <p:sldId id="271" r:id="rId23"/>
    <p:sldId id="285" r:id="rId24"/>
    <p:sldId id="263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959" autoAdjust="0"/>
  </p:normalViewPr>
  <p:slideViewPr>
    <p:cSldViewPr snapToGrid="0" snapToObjects="1">
      <p:cViewPr varScale="1">
        <p:scale>
          <a:sx n="71" d="100"/>
          <a:sy n="71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9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4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26073" cy="947919"/>
          </a:xfrm>
        </p:spPr>
        <p:txBody>
          <a:bodyPr anchor="ctr"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i-Sense-MOB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73" y="285617"/>
            <a:ext cx="1703527" cy="9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47088-936F-F742-A216-41E1D7FBF84C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9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26073" cy="1143000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89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316" y="6492875"/>
            <a:ext cx="57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A04B-9B7B-754C-AD1D-EF0A56A8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Annual Report – Videoconference</a:t>
            </a:r>
          </a:p>
          <a:p>
            <a:r>
              <a:rPr lang="en-US" sz="2800" dirty="0" smtClean="0"/>
              <a:t>23 Oct 2014</a:t>
            </a:r>
            <a:endParaRPr lang="en-US" sz="2800" dirty="0"/>
          </a:p>
        </p:txBody>
      </p:sp>
      <p:pic>
        <p:nvPicPr>
          <p:cNvPr id="4" name="Picture 3" descr="Citi-Sense-MOB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07424"/>
            <a:ext cx="36576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4240"/>
            <a:ext cx="8229600" cy="48926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500" b="1" dirty="0" smtClean="0"/>
              <a:t>Key Achievements</a:t>
            </a:r>
          </a:p>
          <a:p>
            <a:r>
              <a:rPr lang="en-GB" sz="3000" dirty="0" smtClean="0"/>
              <a:t>D2.1 and D2.2 have been submitted</a:t>
            </a:r>
          </a:p>
          <a:p>
            <a:r>
              <a:rPr lang="en-GB" sz="3000" dirty="0" smtClean="0"/>
              <a:t>First road trials performed: bus, bike and personal</a:t>
            </a:r>
          </a:p>
          <a:p>
            <a:r>
              <a:rPr lang="en-GB" sz="3000" dirty="0" smtClean="0"/>
              <a:t>Implementation and laboratory calibration</a:t>
            </a:r>
          </a:p>
          <a:p>
            <a:r>
              <a:rPr lang="en-GB" sz="3000" dirty="0" smtClean="0"/>
              <a:t>Peer reviewed paper and talks in conferences</a:t>
            </a:r>
          </a:p>
          <a:p>
            <a:pPr marL="0" indent="0">
              <a:buNone/>
            </a:pPr>
            <a:r>
              <a:rPr lang="en-GB" sz="3500" b="1" dirty="0" smtClean="0"/>
              <a:t>Issues</a:t>
            </a:r>
          </a:p>
          <a:p>
            <a:r>
              <a:rPr lang="en-GB" sz="3000" dirty="0" smtClean="0"/>
              <a:t>Pre-commercial units. 4 months delay in installation</a:t>
            </a:r>
          </a:p>
          <a:p>
            <a:r>
              <a:rPr lang="en-GB" sz="3000" dirty="0" smtClean="0"/>
              <a:t>Data communication problems with the bus installation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9416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" y="1884572"/>
            <a:ext cx="6955155" cy="4323928"/>
          </a:xfrm>
          <a:prstGeom prst="rect">
            <a:avLst/>
          </a:prstGeom>
        </p:spPr>
      </p:pic>
      <p:grpSp>
        <p:nvGrpSpPr>
          <p:cNvPr id="140" name="SMARTInkShape-Group186"/>
          <p:cNvGrpSpPr/>
          <p:nvPr/>
        </p:nvGrpSpPr>
        <p:grpSpPr>
          <a:xfrm>
            <a:off x="669760" y="1068082"/>
            <a:ext cx="1178686" cy="547487"/>
            <a:chOff x="669760" y="1068082"/>
            <a:chExt cx="1178686" cy="547487"/>
          </a:xfrm>
        </p:grpSpPr>
        <p:sp>
          <p:nvSpPr>
            <p:cNvPr id="134" name="SMARTInkShape-884"/>
            <p:cNvSpPr/>
            <p:nvPr/>
          </p:nvSpPr>
          <p:spPr>
            <a:xfrm>
              <a:off x="1058685" y="1223367"/>
              <a:ext cx="316488" cy="169547"/>
            </a:xfrm>
            <a:custGeom>
              <a:avLst/>
              <a:gdLst/>
              <a:ahLst/>
              <a:cxnLst/>
              <a:rect l="0" t="0" r="0" b="0"/>
              <a:pathLst>
                <a:path w="316488" h="169547">
                  <a:moveTo>
                    <a:pt x="93245" y="0"/>
                  </a:moveTo>
                  <a:lnTo>
                    <a:pt x="93245" y="7688"/>
                  </a:lnTo>
                  <a:lnTo>
                    <a:pt x="77799" y="45065"/>
                  </a:lnTo>
                  <a:lnTo>
                    <a:pt x="73455" y="62631"/>
                  </a:lnTo>
                  <a:lnTo>
                    <a:pt x="68529" y="80404"/>
                  </a:lnTo>
                  <a:lnTo>
                    <a:pt x="66385" y="91298"/>
                  </a:lnTo>
                  <a:lnTo>
                    <a:pt x="60592" y="104001"/>
                  </a:lnTo>
                  <a:lnTo>
                    <a:pt x="58889" y="114353"/>
                  </a:lnTo>
                  <a:lnTo>
                    <a:pt x="60777" y="122923"/>
                  </a:lnTo>
                  <a:lnTo>
                    <a:pt x="63932" y="130039"/>
                  </a:lnTo>
                  <a:lnTo>
                    <a:pt x="65334" y="136509"/>
                  </a:lnTo>
                  <a:lnTo>
                    <a:pt x="66700" y="138631"/>
                  </a:lnTo>
                  <a:lnTo>
                    <a:pt x="68603" y="140046"/>
                  </a:lnTo>
                  <a:lnTo>
                    <a:pt x="70864" y="140989"/>
                  </a:lnTo>
                  <a:lnTo>
                    <a:pt x="72371" y="142610"/>
                  </a:lnTo>
                  <a:lnTo>
                    <a:pt x="75375" y="151768"/>
                  </a:lnTo>
                  <a:lnTo>
                    <a:pt x="62956" y="151802"/>
                  </a:lnTo>
                  <a:lnTo>
                    <a:pt x="57293" y="154449"/>
                  </a:lnTo>
                  <a:lnTo>
                    <a:pt x="54394" y="156544"/>
                  </a:lnTo>
                  <a:lnTo>
                    <a:pt x="16096" y="168764"/>
                  </a:lnTo>
                  <a:lnTo>
                    <a:pt x="1003" y="169546"/>
                  </a:lnTo>
                  <a:lnTo>
                    <a:pt x="0" y="168593"/>
                  </a:lnTo>
                  <a:lnTo>
                    <a:pt x="324" y="166966"/>
                  </a:lnTo>
                  <a:lnTo>
                    <a:pt x="7972" y="157225"/>
                  </a:lnTo>
                  <a:lnTo>
                    <a:pt x="50910" y="113786"/>
                  </a:lnTo>
                  <a:lnTo>
                    <a:pt x="93549" y="73781"/>
                  </a:lnTo>
                  <a:lnTo>
                    <a:pt x="136941" y="41981"/>
                  </a:lnTo>
                  <a:lnTo>
                    <a:pt x="172889" y="9611"/>
                  </a:lnTo>
                  <a:lnTo>
                    <a:pt x="173291" y="11879"/>
                  </a:lnTo>
                  <a:lnTo>
                    <a:pt x="173548" y="21418"/>
                  </a:lnTo>
                  <a:lnTo>
                    <a:pt x="155518" y="62763"/>
                  </a:lnTo>
                  <a:lnTo>
                    <a:pt x="143800" y="81630"/>
                  </a:lnTo>
                  <a:lnTo>
                    <a:pt x="132923" y="94912"/>
                  </a:lnTo>
                  <a:lnTo>
                    <a:pt x="130723" y="101053"/>
                  </a:lnTo>
                  <a:lnTo>
                    <a:pt x="131129" y="104080"/>
                  </a:lnTo>
                  <a:lnTo>
                    <a:pt x="134225" y="110088"/>
                  </a:lnTo>
                  <a:lnTo>
                    <a:pt x="136440" y="112088"/>
                  </a:lnTo>
                  <a:lnTo>
                    <a:pt x="141547" y="114309"/>
                  </a:lnTo>
                  <a:lnTo>
                    <a:pt x="163529" y="115930"/>
                  </a:lnTo>
                  <a:lnTo>
                    <a:pt x="185878" y="108926"/>
                  </a:lnTo>
                  <a:lnTo>
                    <a:pt x="227211" y="89226"/>
                  </a:lnTo>
                  <a:lnTo>
                    <a:pt x="242410" y="82992"/>
                  </a:lnTo>
                  <a:lnTo>
                    <a:pt x="268679" y="72833"/>
                  </a:lnTo>
                  <a:lnTo>
                    <a:pt x="270724" y="73360"/>
                  </a:lnTo>
                  <a:lnTo>
                    <a:pt x="281136" y="81335"/>
                  </a:lnTo>
                  <a:lnTo>
                    <a:pt x="288006" y="87724"/>
                  </a:lnTo>
                  <a:lnTo>
                    <a:pt x="290356" y="102252"/>
                  </a:lnTo>
                  <a:lnTo>
                    <a:pt x="296700" y="115705"/>
                  </a:lnTo>
                  <a:lnTo>
                    <a:pt x="298247" y="123177"/>
                  </a:lnTo>
                  <a:lnTo>
                    <a:pt x="303255" y="129211"/>
                  </a:lnTo>
                  <a:lnTo>
                    <a:pt x="304689" y="129797"/>
                  </a:lnTo>
                  <a:lnTo>
                    <a:pt x="305645" y="129196"/>
                  </a:lnTo>
                  <a:lnTo>
                    <a:pt x="306283" y="127802"/>
                  </a:lnTo>
                  <a:lnTo>
                    <a:pt x="307700" y="126874"/>
                  </a:lnTo>
                  <a:lnTo>
                    <a:pt x="311920" y="125842"/>
                  </a:lnTo>
                  <a:lnTo>
                    <a:pt x="313442" y="124574"/>
                  </a:lnTo>
                  <a:lnTo>
                    <a:pt x="316487" y="11608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SMARTInkShape-885"/>
            <p:cNvSpPr/>
            <p:nvPr/>
          </p:nvSpPr>
          <p:spPr>
            <a:xfrm>
              <a:off x="866289" y="1214840"/>
              <a:ext cx="204749" cy="173193"/>
            </a:xfrm>
            <a:custGeom>
              <a:avLst/>
              <a:gdLst/>
              <a:ahLst/>
              <a:cxnLst/>
              <a:rect l="0" t="0" r="0" b="0"/>
              <a:pathLst>
                <a:path w="204749" h="173193">
                  <a:moveTo>
                    <a:pt x="8820" y="17457"/>
                  </a:moveTo>
                  <a:lnTo>
                    <a:pt x="8820" y="59438"/>
                  </a:lnTo>
                  <a:lnTo>
                    <a:pt x="8820" y="98649"/>
                  </a:lnTo>
                  <a:lnTo>
                    <a:pt x="8820" y="143211"/>
                  </a:lnTo>
                  <a:lnTo>
                    <a:pt x="6175" y="150407"/>
                  </a:lnTo>
                  <a:lnTo>
                    <a:pt x="2684" y="156913"/>
                  </a:lnTo>
                  <a:lnTo>
                    <a:pt x="442" y="169174"/>
                  </a:lnTo>
                  <a:lnTo>
                    <a:pt x="136" y="173192"/>
                  </a:lnTo>
                  <a:lnTo>
                    <a:pt x="0" y="171670"/>
                  </a:lnTo>
                  <a:lnTo>
                    <a:pt x="889" y="147042"/>
                  </a:lnTo>
                  <a:lnTo>
                    <a:pt x="15123" y="105456"/>
                  </a:lnTo>
                  <a:lnTo>
                    <a:pt x="29702" y="61934"/>
                  </a:lnTo>
                  <a:lnTo>
                    <a:pt x="38600" y="44746"/>
                  </a:lnTo>
                  <a:lnTo>
                    <a:pt x="52260" y="33370"/>
                  </a:lnTo>
                  <a:lnTo>
                    <a:pt x="73662" y="21629"/>
                  </a:lnTo>
                  <a:lnTo>
                    <a:pt x="86131" y="18693"/>
                  </a:lnTo>
                  <a:lnTo>
                    <a:pt x="123284" y="17505"/>
                  </a:lnTo>
                  <a:lnTo>
                    <a:pt x="131792" y="20124"/>
                  </a:lnTo>
                  <a:lnTo>
                    <a:pt x="138881" y="23603"/>
                  </a:lnTo>
                  <a:lnTo>
                    <a:pt x="154162" y="25837"/>
                  </a:lnTo>
                  <a:lnTo>
                    <a:pt x="159293" y="26020"/>
                  </a:lnTo>
                  <a:lnTo>
                    <a:pt x="167640" y="23578"/>
                  </a:lnTo>
                  <a:lnTo>
                    <a:pt x="174657" y="20177"/>
                  </a:lnTo>
                  <a:lnTo>
                    <a:pt x="184185" y="17271"/>
                  </a:lnTo>
                  <a:lnTo>
                    <a:pt x="193293" y="11559"/>
                  </a:lnTo>
                  <a:lnTo>
                    <a:pt x="199287" y="9875"/>
                  </a:lnTo>
                  <a:lnTo>
                    <a:pt x="201283" y="8433"/>
                  </a:lnTo>
                  <a:lnTo>
                    <a:pt x="202613" y="6480"/>
                  </a:lnTo>
                  <a:lnTo>
                    <a:pt x="204748" y="957"/>
                  </a:lnTo>
                  <a:lnTo>
                    <a:pt x="203931" y="504"/>
                  </a:lnTo>
                  <a:lnTo>
                    <a:pt x="200377" y="0"/>
                  </a:lnTo>
                  <a:lnTo>
                    <a:pt x="188058" y="4457"/>
                  </a:lnTo>
                  <a:lnTo>
                    <a:pt x="172254" y="15844"/>
                  </a:lnTo>
                  <a:lnTo>
                    <a:pt x="140496" y="48596"/>
                  </a:lnTo>
                  <a:lnTo>
                    <a:pt x="119277" y="91077"/>
                  </a:lnTo>
                  <a:lnTo>
                    <a:pt x="109757" y="112881"/>
                  </a:lnTo>
                  <a:lnTo>
                    <a:pt x="108853" y="116792"/>
                  </a:lnTo>
                  <a:lnTo>
                    <a:pt x="109243" y="120391"/>
                  </a:lnTo>
                  <a:lnTo>
                    <a:pt x="112323" y="127036"/>
                  </a:lnTo>
                  <a:lnTo>
                    <a:pt x="114533" y="129205"/>
                  </a:lnTo>
                  <a:lnTo>
                    <a:pt x="124906" y="13354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SMARTInkShape-886"/>
            <p:cNvSpPr/>
            <p:nvPr/>
          </p:nvSpPr>
          <p:spPr>
            <a:xfrm>
              <a:off x="669760" y="1161479"/>
              <a:ext cx="150403" cy="454090"/>
            </a:xfrm>
            <a:custGeom>
              <a:avLst/>
              <a:gdLst/>
              <a:ahLst/>
              <a:cxnLst/>
              <a:rect l="0" t="0" r="0" b="0"/>
              <a:pathLst>
                <a:path w="150403" h="454090">
                  <a:moveTo>
                    <a:pt x="35685" y="70818"/>
                  </a:moveTo>
                  <a:lnTo>
                    <a:pt x="27123" y="70818"/>
                  </a:lnTo>
                  <a:lnTo>
                    <a:pt x="26760" y="112681"/>
                  </a:lnTo>
                  <a:lnTo>
                    <a:pt x="31497" y="155375"/>
                  </a:lnTo>
                  <a:lnTo>
                    <a:pt x="29704" y="190240"/>
                  </a:lnTo>
                  <a:lnTo>
                    <a:pt x="27629" y="230446"/>
                  </a:lnTo>
                  <a:lnTo>
                    <a:pt x="27014" y="269038"/>
                  </a:lnTo>
                  <a:lnTo>
                    <a:pt x="22092" y="310348"/>
                  </a:lnTo>
                  <a:lnTo>
                    <a:pt x="19090" y="349267"/>
                  </a:lnTo>
                  <a:lnTo>
                    <a:pt x="13460" y="385934"/>
                  </a:lnTo>
                  <a:lnTo>
                    <a:pt x="9497" y="426385"/>
                  </a:lnTo>
                  <a:lnTo>
                    <a:pt x="8171" y="438199"/>
                  </a:lnTo>
                  <a:lnTo>
                    <a:pt x="345" y="454089"/>
                  </a:lnTo>
                  <a:lnTo>
                    <a:pt x="0" y="437563"/>
                  </a:lnTo>
                  <a:lnTo>
                    <a:pt x="7039" y="397477"/>
                  </a:lnTo>
                  <a:lnTo>
                    <a:pt x="8346" y="359098"/>
                  </a:lnTo>
                  <a:lnTo>
                    <a:pt x="8652" y="326935"/>
                  </a:lnTo>
                  <a:lnTo>
                    <a:pt x="8788" y="292796"/>
                  </a:lnTo>
                  <a:lnTo>
                    <a:pt x="11494" y="255134"/>
                  </a:lnTo>
                  <a:lnTo>
                    <a:pt x="15012" y="217228"/>
                  </a:lnTo>
                  <a:lnTo>
                    <a:pt x="16575" y="183845"/>
                  </a:lnTo>
                  <a:lnTo>
                    <a:pt x="19916" y="152471"/>
                  </a:lnTo>
                  <a:lnTo>
                    <a:pt x="27375" y="109564"/>
                  </a:lnTo>
                  <a:lnTo>
                    <a:pt x="35869" y="74360"/>
                  </a:lnTo>
                  <a:lnTo>
                    <a:pt x="47628" y="35799"/>
                  </a:lnTo>
                  <a:lnTo>
                    <a:pt x="59505" y="13777"/>
                  </a:lnTo>
                  <a:lnTo>
                    <a:pt x="65454" y="6440"/>
                  </a:lnTo>
                  <a:lnTo>
                    <a:pt x="74051" y="2518"/>
                  </a:lnTo>
                  <a:lnTo>
                    <a:pt x="90999" y="0"/>
                  </a:lnTo>
                  <a:lnTo>
                    <a:pt x="100287" y="4947"/>
                  </a:lnTo>
                  <a:lnTo>
                    <a:pt x="131450" y="28520"/>
                  </a:lnTo>
                  <a:lnTo>
                    <a:pt x="142112" y="47371"/>
                  </a:lnTo>
                  <a:lnTo>
                    <a:pt x="148909" y="71808"/>
                  </a:lnTo>
                  <a:lnTo>
                    <a:pt x="150402" y="115597"/>
                  </a:lnTo>
                  <a:lnTo>
                    <a:pt x="146863" y="133384"/>
                  </a:lnTo>
                  <a:lnTo>
                    <a:pt x="134552" y="155391"/>
                  </a:lnTo>
                  <a:lnTo>
                    <a:pt x="101217" y="197716"/>
                  </a:lnTo>
                  <a:lnTo>
                    <a:pt x="75299" y="218296"/>
                  </a:lnTo>
                  <a:lnTo>
                    <a:pt x="62474" y="22262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SMARTInkShape-887"/>
            <p:cNvSpPr/>
            <p:nvPr/>
          </p:nvSpPr>
          <p:spPr>
            <a:xfrm>
              <a:off x="1464481" y="1071563"/>
              <a:ext cx="124548" cy="258961"/>
            </a:xfrm>
            <a:custGeom>
              <a:avLst/>
              <a:gdLst/>
              <a:ahLst/>
              <a:cxnLst/>
              <a:rect l="0" t="0" r="0" b="0"/>
              <a:pathLst>
                <a:path w="124548" h="258961">
                  <a:moveTo>
                    <a:pt x="26777" y="0"/>
                  </a:moveTo>
                  <a:lnTo>
                    <a:pt x="25785" y="32036"/>
                  </a:lnTo>
                  <a:lnTo>
                    <a:pt x="19709" y="66190"/>
                  </a:lnTo>
                  <a:lnTo>
                    <a:pt x="18215" y="106119"/>
                  </a:lnTo>
                  <a:lnTo>
                    <a:pt x="10791" y="148807"/>
                  </a:lnTo>
                  <a:lnTo>
                    <a:pt x="2416" y="186931"/>
                  </a:lnTo>
                  <a:lnTo>
                    <a:pt x="201" y="228690"/>
                  </a:lnTo>
                  <a:lnTo>
                    <a:pt x="0" y="252804"/>
                  </a:lnTo>
                  <a:lnTo>
                    <a:pt x="988" y="254856"/>
                  </a:lnTo>
                  <a:lnTo>
                    <a:pt x="2639" y="256224"/>
                  </a:lnTo>
                  <a:lnTo>
                    <a:pt x="7119" y="257744"/>
                  </a:lnTo>
                  <a:lnTo>
                    <a:pt x="12418" y="258420"/>
                  </a:lnTo>
                  <a:lnTo>
                    <a:pt x="18080" y="256074"/>
                  </a:lnTo>
                  <a:lnTo>
                    <a:pt x="60046" y="224404"/>
                  </a:lnTo>
                  <a:lnTo>
                    <a:pt x="93120" y="194527"/>
                  </a:lnTo>
                  <a:lnTo>
                    <a:pt x="108390" y="188606"/>
                  </a:lnTo>
                  <a:lnTo>
                    <a:pt x="110952" y="186261"/>
                  </a:lnTo>
                  <a:lnTo>
                    <a:pt x="112659" y="183705"/>
                  </a:lnTo>
                  <a:lnTo>
                    <a:pt x="114789" y="182001"/>
                  </a:lnTo>
                  <a:lnTo>
                    <a:pt x="123462" y="179042"/>
                  </a:lnTo>
                  <a:lnTo>
                    <a:pt x="123976" y="179885"/>
                  </a:lnTo>
                  <a:lnTo>
                    <a:pt x="124547" y="183467"/>
                  </a:lnTo>
                  <a:lnTo>
                    <a:pt x="122154" y="188366"/>
                  </a:lnTo>
                  <a:lnTo>
                    <a:pt x="84126" y="229369"/>
                  </a:lnTo>
                  <a:lnTo>
                    <a:pt x="62496" y="25896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SMARTInkShape-888"/>
            <p:cNvSpPr/>
            <p:nvPr/>
          </p:nvSpPr>
          <p:spPr>
            <a:xfrm>
              <a:off x="1687876" y="1068082"/>
              <a:ext cx="160570" cy="289232"/>
            </a:xfrm>
            <a:custGeom>
              <a:avLst/>
              <a:gdLst/>
              <a:ahLst/>
              <a:cxnLst/>
              <a:rect l="0" t="0" r="0" b="0"/>
              <a:pathLst>
                <a:path w="160570" h="289232">
                  <a:moveTo>
                    <a:pt x="80202" y="164215"/>
                  </a:moveTo>
                  <a:lnTo>
                    <a:pt x="80202" y="156527"/>
                  </a:lnTo>
                  <a:lnTo>
                    <a:pt x="70489" y="162516"/>
                  </a:lnTo>
                  <a:lnTo>
                    <a:pt x="54471" y="168620"/>
                  </a:lnTo>
                  <a:lnTo>
                    <a:pt x="46276" y="176425"/>
                  </a:lnTo>
                  <a:lnTo>
                    <a:pt x="38335" y="185517"/>
                  </a:lnTo>
                  <a:lnTo>
                    <a:pt x="19714" y="202083"/>
                  </a:lnTo>
                  <a:lnTo>
                    <a:pt x="6187" y="224171"/>
                  </a:lnTo>
                  <a:lnTo>
                    <a:pt x="1090" y="246650"/>
                  </a:lnTo>
                  <a:lnTo>
                    <a:pt x="0" y="264906"/>
                  </a:lnTo>
                  <a:lnTo>
                    <a:pt x="2554" y="271144"/>
                  </a:lnTo>
                  <a:lnTo>
                    <a:pt x="4624" y="274196"/>
                  </a:lnTo>
                  <a:lnTo>
                    <a:pt x="9570" y="277588"/>
                  </a:lnTo>
                  <a:lnTo>
                    <a:pt x="17933" y="279497"/>
                  </a:lnTo>
                  <a:lnTo>
                    <a:pt x="20830" y="279765"/>
                  </a:lnTo>
                  <a:lnTo>
                    <a:pt x="26695" y="277417"/>
                  </a:lnTo>
                  <a:lnTo>
                    <a:pt x="29648" y="275401"/>
                  </a:lnTo>
                  <a:lnTo>
                    <a:pt x="56576" y="240152"/>
                  </a:lnTo>
                  <a:lnTo>
                    <a:pt x="73367" y="205342"/>
                  </a:lnTo>
                  <a:lnTo>
                    <a:pt x="89752" y="172101"/>
                  </a:lnTo>
                  <a:lnTo>
                    <a:pt x="104529" y="134471"/>
                  </a:lnTo>
                  <a:lnTo>
                    <a:pt x="115191" y="94548"/>
                  </a:lnTo>
                  <a:lnTo>
                    <a:pt x="127683" y="50242"/>
                  </a:lnTo>
                  <a:lnTo>
                    <a:pt x="141526" y="8105"/>
                  </a:lnTo>
                  <a:lnTo>
                    <a:pt x="142359" y="0"/>
                  </a:lnTo>
                  <a:lnTo>
                    <a:pt x="142476" y="168"/>
                  </a:lnTo>
                  <a:lnTo>
                    <a:pt x="142554" y="1272"/>
                  </a:lnTo>
                  <a:lnTo>
                    <a:pt x="135621" y="25263"/>
                  </a:lnTo>
                  <a:lnTo>
                    <a:pt x="127886" y="67497"/>
                  </a:lnTo>
                  <a:lnTo>
                    <a:pt x="124758" y="101052"/>
                  </a:lnTo>
                  <a:lnTo>
                    <a:pt x="118980" y="139988"/>
                  </a:lnTo>
                  <a:lnTo>
                    <a:pt x="119171" y="183462"/>
                  </a:lnTo>
                  <a:lnTo>
                    <a:pt x="123729" y="220493"/>
                  </a:lnTo>
                  <a:lnTo>
                    <a:pt x="131758" y="252061"/>
                  </a:lnTo>
                  <a:lnTo>
                    <a:pt x="142898" y="269909"/>
                  </a:lnTo>
                  <a:lnTo>
                    <a:pt x="160569" y="28923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SMARTInkShape-889"/>
            <p:cNvSpPr/>
            <p:nvPr/>
          </p:nvSpPr>
          <p:spPr>
            <a:xfrm>
              <a:off x="1473507" y="1169789"/>
              <a:ext cx="26682" cy="26790"/>
            </a:xfrm>
            <a:custGeom>
              <a:avLst/>
              <a:gdLst/>
              <a:ahLst/>
              <a:cxnLst/>
              <a:rect l="0" t="0" r="0" b="0"/>
              <a:pathLst>
                <a:path w="26682" h="26790">
                  <a:moveTo>
                    <a:pt x="8821" y="0"/>
                  </a:moveTo>
                  <a:lnTo>
                    <a:pt x="259" y="0"/>
                  </a:lnTo>
                  <a:lnTo>
                    <a:pt x="0" y="4740"/>
                  </a:lnTo>
                  <a:lnTo>
                    <a:pt x="2586" y="9714"/>
                  </a:lnTo>
                  <a:lnTo>
                    <a:pt x="4664" y="12429"/>
                  </a:lnTo>
                  <a:lnTo>
                    <a:pt x="9620" y="15446"/>
                  </a:lnTo>
                  <a:lnTo>
                    <a:pt x="15129" y="17779"/>
                  </a:lnTo>
                  <a:lnTo>
                    <a:pt x="26681" y="2678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3" name="SMARTInkShape-Group187"/>
          <p:cNvGrpSpPr/>
          <p:nvPr/>
        </p:nvGrpSpPr>
        <p:grpSpPr>
          <a:xfrm>
            <a:off x="2343444" y="1044773"/>
            <a:ext cx="344343" cy="453750"/>
            <a:chOff x="2343444" y="1044773"/>
            <a:chExt cx="344343" cy="453750"/>
          </a:xfrm>
        </p:grpSpPr>
        <p:sp>
          <p:nvSpPr>
            <p:cNvPr id="141" name="SMARTInkShape-890"/>
            <p:cNvSpPr/>
            <p:nvPr/>
          </p:nvSpPr>
          <p:spPr>
            <a:xfrm>
              <a:off x="2343444" y="1044773"/>
              <a:ext cx="137963" cy="267892"/>
            </a:xfrm>
            <a:custGeom>
              <a:avLst/>
              <a:gdLst/>
              <a:ahLst/>
              <a:cxnLst/>
              <a:rect l="0" t="0" r="0" b="0"/>
              <a:pathLst>
                <a:path w="137963" h="267892">
                  <a:moveTo>
                    <a:pt x="31853" y="0"/>
                  </a:moveTo>
                  <a:lnTo>
                    <a:pt x="27112" y="4741"/>
                  </a:lnTo>
                  <a:lnTo>
                    <a:pt x="24785" y="9714"/>
                  </a:lnTo>
                  <a:lnTo>
                    <a:pt x="23291" y="25732"/>
                  </a:lnTo>
                  <a:lnTo>
                    <a:pt x="30039" y="63545"/>
                  </a:lnTo>
                  <a:lnTo>
                    <a:pt x="31495" y="103172"/>
                  </a:lnTo>
                  <a:lnTo>
                    <a:pt x="30790" y="143081"/>
                  </a:lnTo>
                  <a:lnTo>
                    <a:pt x="22125" y="182861"/>
                  </a:lnTo>
                  <a:lnTo>
                    <a:pt x="9729" y="224182"/>
                  </a:lnTo>
                  <a:lnTo>
                    <a:pt x="6446" y="234545"/>
                  </a:lnTo>
                  <a:lnTo>
                    <a:pt x="5473" y="243900"/>
                  </a:lnTo>
                  <a:lnTo>
                    <a:pt x="4345" y="244951"/>
                  </a:lnTo>
                  <a:lnTo>
                    <a:pt x="2600" y="244661"/>
                  </a:lnTo>
                  <a:lnTo>
                    <a:pt x="445" y="243474"/>
                  </a:lnTo>
                  <a:lnTo>
                    <a:pt x="0" y="242684"/>
                  </a:lnTo>
                  <a:lnTo>
                    <a:pt x="696" y="242156"/>
                  </a:lnTo>
                  <a:lnTo>
                    <a:pt x="2152" y="241805"/>
                  </a:lnTo>
                  <a:lnTo>
                    <a:pt x="3122" y="240578"/>
                  </a:lnTo>
                  <a:lnTo>
                    <a:pt x="9549" y="223994"/>
                  </a:lnTo>
                  <a:lnTo>
                    <a:pt x="33721" y="185565"/>
                  </a:lnTo>
                  <a:lnTo>
                    <a:pt x="45581" y="174085"/>
                  </a:lnTo>
                  <a:lnTo>
                    <a:pt x="85068" y="152193"/>
                  </a:lnTo>
                  <a:lnTo>
                    <a:pt x="97176" y="147017"/>
                  </a:lnTo>
                  <a:lnTo>
                    <a:pt x="109172" y="144716"/>
                  </a:lnTo>
                  <a:lnTo>
                    <a:pt x="121118" y="146339"/>
                  </a:lnTo>
                  <a:lnTo>
                    <a:pt x="131057" y="150368"/>
                  </a:lnTo>
                  <a:lnTo>
                    <a:pt x="133708" y="152831"/>
                  </a:lnTo>
                  <a:lnTo>
                    <a:pt x="135475" y="155466"/>
                  </a:lnTo>
                  <a:lnTo>
                    <a:pt x="137962" y="168654"/>
                  </a:lnTo>
                  <a:lnTo>
                    <a:pt x="137810" y="190889"/>
                  </a:lnTo>
                  <a:lnTo>
                    <a:pt x="126553" y="220317"/>
                  </a:lnTo>
                  <a:lnTo>
                    <a:pt x="118260" y="229549"/>
                  </a:lnTo>
                  <a:lnTo>
                    <a:pt x="79309" y="252855"/>
                  </a:lnTo>
                  <a:lnTo>
                    <a:pt x="55632" y="263892"/>
                  </a:lnTo>
                  <a:lnTo>
                    <a:pt x="11171" y="267845"/>
                  </a:lnTo>
                  <a:lnTo>
                    <a:pt x="5064" y="26789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SMARTInkShape-891"/>
            <p:cNvSpPr/>
            <p:nvPr/>
          </p:nvSpPr>
          <p:spPr>
            <a:xfrm>
              <a:off x="2544961" y="1232297"/>
              <a:ext cx="142826" cy="266226"/>
            </a:xfrm>
            <a:custGeom>
              <a:avLst/>
              <a:gdLst/>
              <a:ahLst/>
              <a:cxnLst/>
              <a:rect l="0" t="0" r="0" b="0"/>
              <a:pathLst>
                <a:path w="142826" h="266226">
                  <a:moveTo>
                    <a:pt x="26789" y="0"/>
                  </a:moveTo>
                  <a:lnTo>
                    <a:pt x="26789" y="4740"/>
                  </a:lnTo>
                  <a:lnTo>
                    <a:pt x="24143" y="9714"/>
                  </a:lnTo>
                  <a:lnTo>
                    <a:pt x="22049" y="12429"/>
                  </a:lnTo>
                  <a:lnTo>
                    <a:pt x="19721" y="20737"/>
                  </a:lnTo>
                  <a:lnTo>
                    <a:pt x="17968" y="64440"/>
                  </a:lnTo>
                  <a:lnTo>
                    <a:pt x="17863" y="108861"/>
                  </a:lnTo>
                  <a:lnTo>
                    <a:pt x="17860" y="121824"/>
                  </a:lnTo>
                  <a:lnTo>
                    <a:pt x="20505" y="126243"/>
                  </a:lnTo>
                  <a:lnTo>
                    <a:pt x="22600" y="128810"/>
                  </a:lnTo>
                  <a:lnTo>
                    <a:pt x="24989" y="129530"/>
                  </a:lnTo>
                  <a:lnTo>
                    <a:pt x="27573" y="129017"/>
                  </a:lnTo>
                  <a:lnTo>
                    <a:pt x="35951" y="123555"/>
                  </a:lnTo>
                  <a:lnTo>
                    <a:pt x="65677" y="99162"/>
                  </a:lnTo>
                  <a:lnTo>
                    <a:pt x="96202" y="56540"/>
                  </a:lnTo>
                  <a:lnTo>
                    <a:pt x="115908" y="31557"/>
                  </a:lnTo>
                  <a:lnTo>
                    <a:pt x="121960" y="28908"/>
                  </a:lnTo>
                  <a:lnTo>
                    <a:pt x="127957" y="27731"/>
                  </a:lnTo>
                  <a:lnTo>
                    <a:pt x="129953" y="28409"/>
                  </a:lnTo>
                  <a:lnTo>
                    <a:pt x="131284" y="29853"/>
                  </a:lnTo>
                  <a:lnTo>
                    <a:pt x="132762" y="34104"/>
                  </a:lnTo>
                  <a:lnTo>
                    <a:pt x="136357" y="47563"/>
                  </a:lnTo>
                  <a:lnTo>
                    <a:pt x="139978" y="58842"/>
                  </a:lnTo>
                  <a:lnTo>
                    <a:pt x="142494" y="98920"/>
                  </a:lnTo>
                  <a:lnTo>
                    <a:pt x="142825" y="142966"/>
                  </a:lnTo>
                  <a:lnTo>
                    <a:pt x="140214" y="169691"/>
                  </a:lnTo>
                  <a:lnTo>
                    <a:pt x="131850" y="210885"/>
                  </a:lnTo>
                  <a:lnTo>
                    <a:pt x="128053" y="219734"/>
                  </a:lnTo>
                  <a:lnTo>
                    <a:pt x="124923" y="234881"/>
                  </a:lnTo>
                  <a:lnTo>
                    <a:pt x="120675" y="242636"/>
                  </a:lnTo>
                  <a:lnTo>
                    <a:pt x="115480" y="246745"/>
                  </a:lnTo>
                  <a:lnTo>
                    <a:pt x="109863" y="249563"/>
                  </a:lnTo>
                  <a:lnTo>
                    <a:pt x="90474" y="262268"/>
                  </a:lnTo>
                  <a:lnTo>
                    <a:pt x="73881" y="266225"/>
                  </a:lnTo>
                  <a:lnTo>
                    <a:pt x="64917" y="264504"/>
                  </a:lnTo>
                  <a:lnTo>
                    <a:pt x="37792" y="252380"/>
                  </a:lnTo>
                  <a:lnTo>
                    <a:pt x="19482" y="245755"/>
                  </a:lnTo>
                  <a:lnTo>
                    <a:pt x="0" y="23217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2" name="SMARTInkShape-Group188"/>
          <p:cNvGrpSpPr/>
          <p:nvPr/>
        </p:nvGrpSpPr>
        <p:grpSpPr>
          <a:xfrm>
            <a:off x="3125391" y="1073908"/>
            <a:ext cx="1062526" cy="390562"/>
            <a:chOff x="3125391" y="1073908"/>
            <a:chExt cx="1062526" cy="390562"/>
          </a:xfrm>
        </p:grpSpPr>
        <p:sp>
          <p:nvSpPr>
            <p:cNvPr id="144" name="SMARTInkShape-892"/>
            <p:cNvSpPr/>
            <p:nvPr/>
          </p:nvSpPr>
          <p:spPr>
            <a:xfrm>
              <a:off x="3125391" y="1073908"/>
              <a:ext cx="201588" cy="265546"/>
            </a:xfrm>
            <a:custGeom>
              <a:avLst/>
              <a:gdLst/>
              <a:ahLst/>
              <a:cxnLst/>
              <a:rect l="0" t="0" r="0" b="0"/>
              <a:pathLst>
                <a:path w="201588" h="265546">
                  <a:moveTo>
                    <a:pt x="0" y="265545"/>
                  </a:moveTo>
                  <a:lnTo>
                    <a:pt x="0" y="260805"/>
                  </a:lnTo>
                  <a:lnTo>
                    <a:pt x="2645" y="255831"/>
                  </a:lnTo>
                  <a:lnTo>
                    <a:pt x="7129" y="248330"/>
                  </a:lnTo>
                  <a:lnTo>
                    <a:pt x="24907" y="207455"/>
                  </a:lnTo>
                  <a:lnTo>
                    <a:pt x="45452" y="168485"/>
                  </a:lnTo>
                  <a:lnTo>
                    <a:pt x="68619" y="127090"/>
                  </a:lnTo>
                  <a:lnTo>
                    <a:pt x="86367" y="92450"/>
                  </a:lnTo>
                  <a:lnTo>
                    <a:pt x="104005" y="53311"/>
                  </a:lnTo>
                  <a:lnTo>
                    <a:pt x="117908" y="31894"/>
                  </a:lnTo>
                  <a:lnTo>
                    <a:pt x="132426" y="0"/>
                  </a:lnTo>
                  <a:lnTo>
                    <a:pt x="132933" y="210"/>
                  </a:lnTo>
                  <a:lnTo>
                    <a:pt x="133495" y="3090"/>
                  </a:lnTo>
                  <a:lnTo>
                    <a:pt x="132926" y="38827"/>
                  </a:lnTo>
                  <a:lnTo>
                    <a:pt x="124226" y="77041"/>
                  </a:lnTo>
                  <a:lnTo>
                    <a:pt x="116165" y="115412"/>
                  </a:lnTo>
                  <a:lnTo>
                    <a:pt x="107566" y="154810"/>
                  </a:lnTo>
                  <a:lnTo>
                    <a:pt x="109984" y="159444"/>
                  </a:lnTo>
                  <a:lnTo>
                    <a:pt x="114880" y="165763"/>
                  </a:lnTo>
                  <a:lnTo>
                    <a:pt x="116274" y="165289"/>
                  </a:lnTo>
                  <a:lnTo>
                    <a:pt x="141786" y="141547"/>
                  </a:lnTo>
                  <a:lnTo>
                    <a:pt x="167441" y="101719"/>
                  </a:lnTo>
                  <a:lnTo>
                    <a:pt x="191636" y="73234"/>
                  </a:lnTo>
                  <a:lnTo>
                    <a:pt x="195819" y="62080"/>
                  </a:lnTo>
                  <a:lnTo>
                    <a:pt x="199074" y="99066"/>
                  </a:lnTo>
                  <a:lnTo>
                    <a:pt x="201587" y="115156"/>
                  </a:lnTo>
                  <a:lnTo>
                    <a:pt x="197325" y="158575"/>
                  </a:lnTo>
                  <a:lnTo>
                    <a:pt x="196567" y="200416"/>
                  </a:lnTo>
                  <a:lnTo>
                    <a:pt x="196453" y="23875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SMARTInkShape-893"/>
            <p:cNvSpPr/>
            <p:nvPr/>
          </p:nvSpPr>
          <p:spPr>
            <a:xfrm>
              <a:off x="3411141" y="1178719"/>
              <a:ext cx="8930" cy="133946"/>
            </a:xfrm>
            <a:custGeom>
              <a:avLst/>
              <a:gdLst/>
              <a:ahLst/>
              <a:cxnLst/>
              <a:rect l="0" t="0" r="0" b="0"/>
              <a:pathLst>
                <a:path w="8930" h="133946">
                  <a:moveTo>
                    <a:pt x="0" y="133945"/>
                  </a:moveTo>
                  <a:lnTo>
                    <a:pt x="0" y="93806"/>
                  </a:lnTo>
                  <a:lnTo>
                    <a:pt x="2645" y="61634"/>
                  </a:lnTo>
                  <a:lnTo>
                    <a:pt x="8561" y="17118"/>
                  </a:lnTo>
                  <a:lnTo>
                    <a:pt x="892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SMARTInkShape-894"/>
            <p:cNvSpPr/>
            <p:nvPr/>
          </p:nvSpPr>
          <p:spPr>
            <a:xfrm>
              <a:off x="3402211" y="1276945"/>
              <a:ext cx="17860" cy="98228"/>
            </a:xfrm>
            <a:custGeom>
              <a:avLst/>
              <a:gdLst/>
              <a:ahLst/>
              <a:cxnLst/>
              <a:rect l="0" t="0" r="0" b="0"/>
              <a:pathLst>
                <a:path w="17860" h="98228">
                  <a:moveTo>
                    <a:pt x="17859" y="0"/>
                  </a:moveTo>
                  <a:lnTo>
                    <a:pt x="16867" y="22943"/>
                  </a:lnTo>
                  <a:lnTo>
                    <a:pt x="9757" y="55748"/>
                  </a:lnTo>
                  <a:lnTo>
                    <a:pt x="8962" y="83196"/>
                  </a:lnTo>
                  <a:lnTo>
                    <a:pt x="7959" y="85230"/>
                  </a:lnTo>
                  <a:lnTo>
                    <a:pt x="6298" y="86586"/>
                  </a:lnTo>
                  <a:lnTo>
                    <a:pt x="4199" y="87490"/>
                  </a:lnTo>
                  <a:lnTo>
                    <a:pt x="2799" y="89084"/>
                  </a:lnTo>
                  <a:lnTo>
                    <a:pt x="0" y="9822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SMARTInkShape-895"/>
            <p:cNvSpPr/>
            <p:nvPr/>
          </p:nvSpPr>
          <p:spPr>
            <a:xfrm>
              <a:off x="3492749" y="1241227"/>
              <a:ext cx="96986" cy="106730"/>
            </a:xfrm>
            <a:custGeom>
              <a:avLst/>
              <a:gdLst/>
              <a:ahLst/>
              <a:cxnLst/>
              <a:rect l="0" t="0" r="0" b="0"/>
              <a:pathLst>
                <a:path w="96986" h="106730">
                  <a:moveTo>
                    <a:pt x="7689" y="0"/>
                  </a:moveTo>
                  <a:lnTo>
                    <a:pt x="2948" y="0"/>
                  </a:lnTo>
                  <a:lnTo>
                    <a:pt x="1552" y="992"/>
                  </a:lnTo>
                  <a:lnTo>
                    <a:pt x="621" y="2645"/>
                  </a:lnTo>
                  <a:lnTo>
                    <a:pt x="0" y="4740"/>
                  </a:lnTo>
                  <a:lnTo>
                    <a:pt x="578" y="7129"/>
                  </a:lnTo>
                  <a:lnTo>
                    <a:pt x="5141" y="16223"/>
                  </a:lnTo>
                  <a:lnTo>
                    <a:pt x="15278" y="59699"/>
                  </a:lnTo>
                  <a:lnTo>
                    <a:pt x="16501" y="90524"/>
                  </a:lnTo>
                  <a:lnTo>
                    <a:pt x="17532" y="93091"/>
                  </a:lnTo>
                  <a:lnTo>
                    <a:pt x="19212" y="94803"/>
                  </a:lnTo>
                  <a:lnTo>
                    <a:pt x="21324" y="95944"/>
                  </a:lnTo>
                  <a:lnTo>
                    <a:pt x="22732" y="97697"/>
                  </a:lnTo>
                  <a:lnTo>
                    <a:pt x="25438" y="106729"/>
                  </a:lnTo>
                  <a:lnTo>
                    <a:pt x="25547" y="69578"/>
                  </a:lnTo>
                  <a:lnTo>
                    <a:pt x="28193" y="63004"/>
                  </a:lnTo>
                  <a:lnTo>
                    <a:pt x="40994" y="44692"/>
                  </a:lnTo>
                  <a:lnTo>
                    <a:pt x="43327" y="38714"/>
                  </a:lnTo>
                  <a:lnTo>
                    <a:pt x="49226" y="29771"/>
                  </a:lnTo>
                  <a:lnTo>
                    <a:pt x="50954" y="23815"/>
                  </a:lnTo>
                  <a:lnTo>
                    <a:pt x="52407" y="21829"/>
                  </a:lnTo>
                  <a:lnTo>
                    <a:pt x="54368" y="20506"/>
                  </a:lnTo>
                  <a:lnTo>
                    <a:pt x="61868" y="18643"/>
                  </a:lnTo>
                  <a:lnTo>
                    <a:pt x="96582" y="17859"/>
                  </a:lnTo>
                  <a:lnTo>
                    <a:pt x="96985" y="2678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SMARTInkShape-896"/>
            <p:cNvSpPr/>
            <p:nvPr/>
          </p:nvSpPr>
          <p:spPr>
            <a:xfrm>
              <a:off x="3616523" y="1232297"/>
              <a:ext cx="80369" cy="232173"/>
            </a:xfrm>
            <a:custGeom>
              <a:avLst/>
              <a:gdLst/>
              <a:ahLst/>
              <a:cxnLst/>
              <a:rect l="0" t="0" r="0" b="0"/>
              <a:pathLst>
                <a:path w="80369" h="232173">
                  <a:moveTo>
                    <a:pt x="80368" y="0"/>
                  </a:moveTo>
                  <a:lnTo>
                    <a:pt x="80368" y="43190"/>
                  </a:lnTo>
                  <a:lnTo>
                    <a:pt x="77722" y="81351"/>
                  </a:lnTo>
                  <a:lnTo>
                    <a:pt x="71273" y="119008"/>
                  </a:lnTo>
                  <a:lnTo>
                    <a:pt x="62416" y="162791"/>
                  </a:lnTo>
                  <a:lnTo>
                    <a:pt x="52501" y="193212"/>
                  </a:lnTo>
                  <a:lnTo>
                    <a:pt x="19697" y="230284"/>
                  </a:lnTo>
                  <a:lnTo>
                    <a:pt x="16030" y="231333"/>
                  </a:lnTo>
                  <a:lnTo>
                    <a:pt x="0" y="23217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SMARTInkShape-897"/>
            <p:cNvSpPr/>
            <p:nvPr/>
          </p:nvSpPr>
          <p:spPr>
            <a:xfrm>
              <a:off x="3652242" y="1160859"/>
              <a:ext cx="26790" cy="17861"/>
            </a:xfrm>
            <a:custGeom>
              <a:avLst/>
              <a:gdLst/>
              <a:ahLst/>
              <a:cxnLst/>
              <a:rect l="0" t="0" r="0" b="0"/>
              <a:pathLst>
                <a:path w="26790" h="17861">
                  <a:moveTo>
                    <a:pt x="0" y="17860"/>
                  </a:moveTo>
                  <a:lnTo>
                    <a:pt x="4741" y="13119"/>
                  </a:lnTo>
                  <a:lnTo>
                    <a:pt x="9714" y="10792"/>
                  </a:lnTo>
                  <a:lnTo>
                    <a:pt x="12429" y="10171"/>
                  </a:lnTo>
                  <a:lnTo>
                    <a:pt x="2678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SMARTInkShape-898"/>
            <p:cNvSpPr/>
            <p:nvPr/>
          </p:nvSpPr>
          <p:spPr>
            <a:xfrm>
              <a:off x="3761316" y="1250669"/>
              <a:ext cx="122991" cy="133434"/>
            </a:xfrm>
            <a:custGeom>
              <a:avLst/>
              <a:gdLst/>
              <a:ahLst/>
              <a:cxnLst/>
              <a:rect l="0" t="0" r="0" b="0"/>
              <a:pathLst>
                <a:path w="122991" h="133434">
                  <a:moveTo>
                    <a:pt x="114168" y="44136"/>
                  </a:moveTo>
                  <a:lnTo>
                    <a:pt x="114168" y="39395"/>
                  </a:lnTo>
                  <a:lnTo>
                    <a:pt x="116814" y="34422"/>
                  </a:lnTo>
                  <a:lnTo>
                    <a:pt x="121857" y="27885"/>
                  </a:lnTo>
                  <a:lnTo>
                    <a:pt x="122853" y="19465"/>
                  </a:lnTo>
                  <a:lnTo>
                    <a:pt x="122990" y="13989"/>
                  </a:lnTo>
                  <a:lnTo>
                    <a:pt x="120404" y="8247"/>
                  </a:lnTo>
                  <a:lnTo>
                    <a:pt x="118325" y="5327"/>
                  </a:lnTo>
                  <a:lnTo>
                    <a:pt x="114955" y="3381"/>
                  </a:lnTo>
                  <a:lnTo>
                    <a:pt x="97934" y="256"/>
                  </a:lnTo>
                  <a:lnTo>
                    <a:pt x="94416" y="0"/>
                  </a:lnTo>
                  <a:lnTo>
                    <a:pt x="57328" y="9604"/>
                  </a:lnTo>
                  <a:lnTo>
                    <a:pt x="14718" y="37939"/>
                  </a:lnTo>
                  <a:lnTo>
                    <a:pt x="4555" y="47040"/>
                  </a:lnTo>
                  <a:lnTo>
                    <a:pt x="959" y="53033"/>
                  </a:lnTo>
                  <a:lnTo>
                    <a:pt x="0" y="56021"/>
                  </a:lnTo>
                  <a:lnTo>
                    <a:pt x="353" y="59004"/>
                  </a:lnTo>
                  <a:lnTo>
                    <a:pt x="5939" y="73899"/>
                  </a:lnTo>
                  <a:lnTo>
                    <a:pt x="8281" y="75885"/>
                  </a:lnTo>
                  <a:lnTo>
                    <a:pt x="16175" y="78090"/>
                  </a:lnTo>
                  <a:lnTo>
                    <a:pt x="31776" y="79332"/>
                  </a:lnTo>
                  <a:lnTo>
                    <a:pt x="48966" y="74959"/>
                  </a:lnTo>
                  <a:lnTo>
                    <a:pt x="89380" y="55930"/>
                  </a:lnTo>
                  <a:lnTo>
                    <a:pt x="101091" y="48071"/>
                  </a:lnTo>
                  <a:lnTo>
                    <a:pt x="112250" y="44654"/>
                  </a:lnTo>
                  <a:lnTo>
                    <a:pt x="112890" y="45473"/>
                  </a:lnTo>
                  <a:lnTo>
                    <a:pt x="113789" y="52359"/>
                  </a:lnTo>
                  <a:lnTo>
                    <a:pt x="113143" y="83292"/>
                  </a:lnTo>
                  <a:lnTo>
                    <a:pt x="105789" y="121884"/>
                  </a:lnTo>
                  <a:lnTo>
                    <a:pt x="105239" y="13343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SMARTInkShape-899"/>
            <p:cNvSpPr/>
            <p:nvPr/>
          </p:nvSpPr>
          <p:spPr>
            <a:xfrm>
              <a:off x="3946922" y="1250156"/>
              <a:ext cx="240995" cy="160736"/>
            </a:xfrm>
            <a:custGeom>
              <a:avLst/>
              <a:gdLst/>
              <a:ahLst/>
              <a:cxnLst/>
              <a:rect l="0" t="0" r="0" b="0"/>
              <a:pathLst>
                <a:path w="240995" h="160736">
                  <a:moveTo>
                    <a:pt x="0" y="0"/>
                  </a:moveTo>
                  <a:lnTo>
                    <a:pt x="0" y="39218"/>
                  </a:lnTo>
                  <a:lnTo>
                    <a:pt x="0" y="81262"/>
                  </a:lnTo>
                  <a:lnTo>
                    <a:pt x="0" y="91657"/>
                  </a:lnTo>
                  <a:lnTo>
                    <a:pt x="2645" y="97953"/>
                  </a:lnTo>
                  <a:lnTo>
                    <a:pt x="4740" y="101021"/>
                  </a:lnTo>
                  <a:lnTo>
                    <a:pt x="9714" y="104430"/>
                  </a:lnTo>
                  <a:lnTo>
                    <a:pt x="16250" y="106618"/>
                  </a:lnTo>
                  <a:lnTo>
                    <a:pt x="22123" y="102257"/>
                  </a:lnTo>
                  <a:lnTo>
                    <a:pt x="51766" y="70579"/>
                  </a:lnTo>
                  <a:lnTo>
                    <a:pt x="59718" y="60142"/>
                  </a:lnTo>
                  <a:lnTo>
                    <a:pt x="85422" y="40003"/>
                  </a:lnTo>
                  <a:lnTo>
                    <a:pt x="91874" y="37623"/>
                  </a:lnTo>
                  <a:lnTo>
                    <a:pt x="94984" y="37980"/>
                  </a:lnTo>
                  <a:lnTo>
                    <a:pt x="101085" y="41024"/>
                  </a:lnTo>
                  <a:lnTo>
                    <a:pt x="103109" y="43224"/>
                  </a:lnTo>
                  <a:lnTo>
                    <a:pt x="105357" y="48315"/>
                  </a:lnTo>
                  <a:lnTo>
                    <a:pt x="107135" y="91399"/>
                  </a:lnTo>
                  <a:lnTo>
                    <a:pt x="106155" y="101145"/>
                  </a:lnTo>
                  <a:lnTo>
                    <a:pt x="99467" y="113923"/>
                  </a:lnTo>
                  <a:lnTo>
                    <a:pt x="100045" y="114644"/>
                  </a:lnTo>
                  <a:lnTo>
                    <a:pt x="103334" y="115445"/>
                  </a:lnTo>
                  <a:lnTo>
                    <a:pt x="108103" y="113155"/>
                  </a:lnTo>
                  <a:lnTo>
                    <a:pt x="152061" y="89221"/>
                  </a:lnTo>
                  <a:lnTo>
                    <a:pt x="169740" y="77699"/>
                  </a:lnTo>
                  <a:lnTo>
                    <a:pt x="182596" y="68267"/>
                  </a:lnTo>
                  <a:lnTo>
                    <a:pt x="209811" y="56774"/>
                  </a:lnTo>
                  <a:lnTo>
                    <a:pt x="225330" y="54210"/>
                  </a:lnTo>
                  <a:lnTo>
                    <a:pt x="231776" y="56505"/>
                  </a:lnTo>
                  <a:lnTo>
                    <a:pt x="234885" y="58506"/>
                  </a:lnTo>
                  <a:lnTo>
                    <a:pt x="236957" y="61824"/>
                  </a:lnTo>
                  <a:lnTo>
                    <a:pt x="239874" y="75976"/>
                  </a:lnTo>
                  <a:lnTo>
                    <a:pt x="240994" y="116407"/>
                  </a:lnTo>
                  <a:lnTo>
                    <a:pt x="240077" y="136135"/>
                  </a:lnTo>
                  <a:lnTo>
                    <a:pt x="232172" y="16073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8" name="SMARTInkShape-Group189"/>
          <p:cNvGrpSpPr/>
          <p:nvPr/>
        </p:nvGrpSpPr>
        <p:grpSpPr>
          <a:xfrm>
            <a:off x="179117" y="3384352"/>
            <a:ext cx="909671" cy="375047"/>
            <a:chOff x="179117" y="3384352"/>
            <a:chExt cx="909671" cy="375047"/>
          </a:xfrm>
        </p:grpSpPr>
        <p:sp>
          <p:nvSpPr>
            <p:cNvPr id="153" name="SMARTInkShape-900"/>
            <p:cNvSpPr/>
            <p:nvPr/>
          </p:nvSpPr>
          <p:spPr>
            <a:xfrm>
              <a:off x="179117" y="3429206"/>
              <a:ext cx="151282" cy="330193"/>
            </a:xfrm>
            <a:custGeom>
              <a:avLst/>
              <a:gdLst/>
              <a:ahLst/>
              <a:cxnLst/>
              <a:rect l="0" t="0" r="0" b="0"/>
              <a:pathLst>
                <a:path w="151282" h="330193">
                  <a:moveTo>
                    <a:pt x="124492" y="151599"/>
                  </a:moveTo>
                  <a:lnTo>
                    <a:pt x="124492" y="130608"/>
                  </a:lnTo>
                  <a:lnTo>
                    <a:pt x="121847" y="124741"/>
                  </a:lnTo>
                  <a:lnTo>
                    <a:pt x="116804" y="117630"/>
                  </a:lnTo>
                  <a:lnTo>
                    <a:pt x="113469" y="116658"/>
                  </a:lnTo>
                  <a:lnTo>
                    <a:pt x="81020" y="115894"/>
                  </a:lnTo>
                  <a:lnTo>
                    <a:pt x="76659" y="117874"/>
                  </a:lnTo>
                  <a:lnTo>
                    <a:pt x="46149" y="144996"/>
                  </a:lnTo>
                  <a:lnTo>
                    <a:pt x="23408" y="184477"/>
                  </a:lnTo>
                  <a:lnTo>
                    <a:pt x="5440" y="224812"/>
                  </a:lnTo>
                  <a:lnTo>
                    <a:pt x="0" y="264341"/>
                  </a:lnTo>
                  <a:lnTo>
                    <a:pt x="572" y="287456"/>
                  </a:lnTo>
                  <a:lnTo>
                    <a:pt x="10507" y="312097"/>
                  </a:lnTo>
                  <a:lnTo>
                    <a:pt x="12783" y="315152"/>
                  </a:lnTo>
                  <a:lnTo>
                    <a:pt x="17958" y="318547"/>
                  </a:lnTo>
                  <a:lnTo>
                    <a:pt x="26450" y="320458"/>
                  </a:lnTo>
                  <a:lnTo>
                    <a:pt x="38208" y="321104"/>
                  </a:lnTo>
                  <a:lnTo>
                    <a:pt x="44141" y="318546"/>
                  </a:lnTo>
                  <a:lnTo>
                    <a:pt x="56035" y="308820"/>
                  </a:lnTo>
                  <a:lnTo>
                    <a:pt x="59340" y="303165"/>
                  </a:lnTo>
                  <a:lnTo>
                    <a:pt x="68820" y="266096"/>
                  </a:lnTo>
                  <a:lnTo>
                    <a:pt x="75241" y="226912"/>
                  </a:lnTo>
                  <a:lnTo>
                    <a:pt x="85072" y="187091"/>
                  </a:lnTo>
                  <a:lnTo>
                    <a:pt x="88669" y="153626"/>
                  </a:lnTo>
                  <a:lnTo>
                    <a:pt x="95578" y="118576"/>
                  </a:lnTo>
                  <a:lnTo>
                    <a:pt x="102916" y="84047"/>
                  </a:lnTo>
                  <a:lnTo>
                    <a:pt x="110884" y="40765"/>
                  </a:lnTo>
                  <a:lnTo>
                    <a:pt x="124449" y="0"/>
                  </a:lnTo>
                  <a:lnTo>
                    <a:pt x="129220" y="9336"/>
                  </a:lnTo>
                  <a:lnTo>
                    <a:pt x="132177" y="29410"/>
                  </a:lnTo>
                  <a:lnTo>
                    <a:pt x="128031" y="63852"/>
                  </a:lnTo>
                  <a:lnTo>
                    <a:pt x="132063" y="107845"/>
                  </a:lnTo>
                  <a:lnTo>
                    <a:pt x="133019" y="145580"/>
                  </a:lnTo>
                  <a:lnTo>
                    <a:pt x="133303" y="185534"/>
                  </a:lnTo>
                  <a:lnTo>
                    <a:pt x="133398" y="229850"/>
                  </a:lnTo>
                  <a:lnTo>
                    <a:pt x="140487" y="273690"/>
                  </a:lnTo>
                  <a:lnTo>
                    <a:pt x="143098" y="305003"/>
                  </a:lnTo>
                  <a:lnTo>
                    <a:pt x="151281" y="33019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SMARTInkShape-901"/>
            <p:cNvSpPr/>
            <p:nvPr/>
          </p:nvSpPr>
          <p:spPr>
            <a:xfrm>
              <a:off x="367504" y="3580805"/>
              <a:ext cx="132560" cy="133946"/>
            </a:xfrm>
            <a:custGeom>
              <a:avLst/>
              <a:gdLst/>
              <a:ahLst/>
              <a:cxnLst/>
              <a:rect l="0" t="0" r="0" b="0"/>
              <a:pathLst>
                <a:path w="132560" h="133946">
                  <a:moveTo>
                    <a:pt x="61121" y="0"/>
                  </a:moveTo>
                  <a:lnTo>
                    <a:pt x="27130" y="0"/>
                  </a:lnTo>
                  <a:lnTo>
                    <a:pt x="13125" y="12428"/>
                  </a:lnTo>
                  <a:lnTo>
                    <a:pt x="10024" y="20737"/>
                  </a:lnTo>
                  <a:lnTo>
                    <a:pt x="5632" y="36571"/>
                  </a:lnTo>
                  <a:lnTo>
                    <a:pt x="0" y="54959"/>
                  </a:lnTo>
                  <a:lnTo>
                    <a:pt x="1875" y="64444"/>
                  </a:lnTo>
                  <a:lnTo>
                    <a:pt x="5864" y="80940"/>
                  </a:lnTo>
                  <a:lnTo>
                    <a:pt x="7789" y="91536"/>
                  </a:lnTo>
                  <a:lnTo>
                    <a:pt x="15133" y="109643"/>
                  </a:lnTo>
                  <a:lnTo>
                    <a:pt x="17564" y="111791"/>
                  </a:lnTo>
                  <a:lnTo>
                    <a:pt x="29474" y="114813"/>
                  </a:lnTo>
                  <a:lnTo>
                    <a:pt x="45990" y="115918"/>
                  </a:lnTo>
                  <a:lnTo>
                    <a:pt x="59835" y="111296"/>
                  </a:lnTo>
                  <a:lnTo>
                    <a:pt x="68156" y="103704"/>
                  </a:lnTo>
                  <a:lnTo>
                    <a:pt x="105244" y="63038"/>
                  </a:lnTo>
                  <a:lnTo>
                    <a:pt x="110354" y="62665"/>
                  </a:lnTo>
                  <a:lnTo>
                    <a:pt x="111802" y="63604"/>
                  </a:lnTo>
                  <a:lnTo>
                    <a:pt x="112768" y="65223"/>
                  </a:lnTo>
                  <a:lnTo>
                    <a:pt x="113841" y="70660"/>
                  </a:lnTo>
                  <a:lnTo>
                    <a:pt x="115437" y="83884"/>
                  </a:lnTo>
                  <a:lnTo>
                    <a:pt x="120761" y="95520"/>
                  </a:lnTo>
                  <a:lnTo>
                    <a:pt x="123771" y="110103"/>
                  </a:lnTo>
                  <a:lnTo>
                    <a:pt x="130529" y="124422"/>
                  </a:lnTo>
                  <a:lnTo>
                    <a:pt x="132559" y="13394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SMARTInkShape-902"/>
            <p:cNvSpPr/>
            <p:nvPr/>
          </p:nvSpPr>
          <p:spPr>
            <a:xfrm>
              <a:off x="562714" y="3384352"/>
              <a:ext cx="26646" cy="321174"/>
            </a:xfrm>
            <a:custGeom>
              <a:avLst/>
              <a:gdLst/>
              <a:ahLst/>
              <a:cxnLst/>
              <a:rect l="0" t="0" r="0" b="0"/>
              <a:pathLst>
                <a:path w="26646" h="321174">
                  <a:moveTo>
                    <a:pt x="8786" y="0"/>
                  </a:moveTo>
                  <a:lnTo>
                    <a:pt x="8786" y="42900"/>
                  </a:lnTo>
                  <a:lnTo>
                    <a:pt x="8786" y="75660"/>
                  </a:lnTo>
                  <a:lnTo>
                    <a:pt x="13526" y="119983"/>
                  </a:lnTo>
                  <a:lnTo>
                    <a:pt x="15854" y="150891"/>
                  </a:lnTo>
                  <a:lnTo>
                    <a:pt x="17164" y="193536"/>
                  </a:lnTo>
                  <a:lnTo>
                    <a:pt x="20198" y="231308"/>
                  </a:lnTo>
                  <a:lnTo>
                    <a:pt x="25372" y="274885"/>
                  </a:lnTo>
                  <a:lnTo>
                    <a:pt x="26623" y="319225"/>
                  </a:lnTo>
                  <a:lnTo>
                    <a:pt x="26642" y="321173"/>
                  </a:lnTo>
                  <a:lnTo>
                    <a:pt x="26645" y="316640"/>
                  </a:lnTo>
                  <a:lnTo>
                    <a:pt x="23999" y="311716"/>
                  </a:lnTo>
                  <a:lnTo>
                    <a:pt x="21905" y="309014"/>
                  </a:lnTo>
                  <a:lnTo>
                    <a:pt x="19577" y="300719"/>
                  </a:lnTo>
                  <a:lnTo>
                    <a:pt x="15621" y="284893"/>
                  </a:lnTo>
                  <a:lnTo>
                    <a:pt x="8165" y="270282"/>
                  </a:lnTo>
                  <a:lnTo>
                    <a:pt x="3549" y="263000"/>
                  </a:lnTo>
                  <a:lnTo>
                    <a:pt x="343" y="251935"/>
                  </a:lnTo>
                  <a:lnTo>
                    <a:pt x="0" y="245855"/>
                  </a:lnTo>
                  <a:lnTo>
                    <a:pt x="945" y="244270"/>
                  </a:lnTo>
                  <a:lnTo>
                    <a:pt x="2566" y="243214"/>
                  </a:lnTo>
                  <a:lnTo>
                    <a:pt x="4639" y="242510"/>
                  </a:lnTo>
                  <a:lnTo>
                    <a:pt x="17954" y="234219"/>
                  </a:lnTo>
                  <a:lnTo>
                    <a:pt x="26645" y="23217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SMARTInkShape-903"/>
            <p:cNvSpPr/>
            <p:nvPr/>
          </p:nvSpPr>
          <p:spPr>
            <a:xfrm>
              <a:off x="964975" y="3394879"/>
              <a:ext cx="123813" cy="337694"/>
            </a:xfrm>
            <a:custGeom>
              <a:avLst/>
              <a:gdLst/>
              <a:ahLst/>
              <a:cxnLst/>
              <a:rect l="0" t="0" r="0" b="0"/>
              <a:pathLst>
                <a:path w="123813" h="337694">
                  <a:moveTo>
                    <a:pt x="115517" y="141277"/>
                  </a:moveTo>
                  <a:lnTo>
                    <a:pt x="110777" y="141277"/>
                  </a:lnTo>
                  <a:lnTo>
                    <a:pt x="110372" y="142269"/>
                  </a:lnTo>
                  <a:lnTo>
                    <a:pt x="112569" y="146018"/>
                  </a:lnTo>
                  <a:lnTo>
                    <a:pt x="112560" y="148406"/>
                  </a:lnTo>
                  <a:lnTo>
                    <a:pt x="107570" y="162268"/>
                  </a:lnTo>
                  <a:lnTo>
                    <a:pt x="115004" y="206669"/>
                  </a:lnTo>
                  <a:lnTo>
                    <a:pt x="114457" y="241684"/>
                  </a:lnTo>
                  <a:lnTo>
                    <a:pt x="97422" y="284106"/>
                  </a:lnTo>
                  <a:lnTo>
                    <a:pt x="76808" y="321081"/>
                  </a:lnTo>
                  <a:lnTo>
                    <a:pt x="70863" y="325370"/>
                  </a:lnTo>
                  <a:lnTo>
                    <a:pt x="64913" y="328268"/>
                  </a:lnTo>
                  <a:lnTo>
                    <a:pt x="55985" y="334486"/>
                  </a:lnTo>
                  <a:lnTo>
                    <a:pt x="47056" y="336769"/>
                  </a:lnTo>
                  <a:lnTo>
                    <a:pt x="35673" y="337693"/>
                  </a:lnTo>
                  <a:lnTo>
                    <a:pt x="35159" y="297591"/>
                  </a:lnTo>
                  <a:lnTo>
                    <a:pt x="37798" y="265420"/>
                  </a:lnTo>
                  <a:lnTo>
                    <a:pt x="47579" y="230402"/>
                  </a:lnTo>
                  <a:lnTo>
                    <a:pt x="60058" y="187692"/>
                  </a:lnTo>
                  <a:lnTo>
                    <a:pt x="74060" y="152825"/>
                  </a:lnTo>
                  <a:lnTo>
                    <a:pt x="84933" y="118351"/>
                  </a:lnTo>
                  <a:lnTo>
                    <a:pt x="100142" y="79533"/>
                  </a:lnTo>
                  <a:lnTo>
                    <a:pt x="119629" y="35214"/>
                  </a:lnTo>
                  <a:lnTo>
                    <a:pt x="123812" y="11396"/>
                  </a:lnTo>
                  <a:lnTo>
                    <a:pt x="121519" y="6492"/>
                  </a:lnTo>
                  <a:lnTo>
                    <a:pt x="119518" y="3796"/>
                  </a:lnTo>
                  <a:lnTo>
                    <a:pt x="114650" y="799"/>
                  </a:lnTo>
                  <a:lnTo>
                    <a:pt x="111962" y="0"/>
                  </a:lnTo>
                  <a:lnTo>
                    <a:pt x="103685" y="1759"/>
                  </a:lnTo>
                  <a:lnTo>
                    <a:pt x="76440" y="14719"/>
                  </a:lnTo>
                  <a:lnTo>
                    <a:pt x="58849" y="30467"/>
                  </a:lnTo>
                  <a:lnTo>
                    <a:pt x="29182" y="70534"/>
                  </a:lnTo>
                  <a:lnTo>
                    <a:pt x="12510" y="111833"/>
                  </a:lnTo>
                  <a:lnTo>
                    <a:pt x="2309" y="152329"/>
                  </a:lnTo>
                  <a:lnTo>
                    <a:pt x="0" y="193510"/>
                  </a:lnTo>
                  <a:lnTo>
                    <a:pt x="9220" y="232259"/>
                  </a:lnTo>
                  <a:lnTo>
                    <a:pt x="15688" y="248190"/>
                  </a:lnTo>
                  <a:lnTo>
                    <a:pt x="43550" y="290248"/>
                  </a:lnTo>
                  <a:lnTo>
                    <a:pt x="53009" y="30201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SMARTInkShape-904"/>
            <p:cNvSpPr/>
            <p:nvPr/>
          </p:nvSpPr>
          <p:spPr>
            <a:xfrm>
              <a:off x="680085" y="3536156"/>
              <a:ext cx="123588" cy="205384"/>
            </a:xfrm>
            <a:custGeom>
              <a:avLst/>
              <a:gdLst/>
              <a:ahLst/>
              <a:cxnLst/>
              <a:rect l="0" t="0" r="0" b="0"/>
              <a:pathLst>
                <a:path w="123588" h="205384">
                  <a:moveTo>
                    <a:pt x="87868" y="0"/>
                  </a:moveTo>
                  <a:lnTo>
                    <a:pt x="80180" y="0"/>
                  </a:lnTo>
                  <a:lnTo>
                    <a:pt x="57010" y="16806"/>
                  </a:lnTo>
                  <a:lnTo>
                    <a:pt x="31754" y="56511"/>
                  </a:lnTo>
                  <a:lnTo>
                    <a:pt x="14717" y="89877"/>
                  </a:lnTo>
                  <a:lnTo>
                    <a:pt x="5805" y="131376"/>
                  </a:lnTo>
                  <a:lnTo>
                    <a:pt x="0" y="152510"/>
                  </a:lnTo>
                  <a:lnTo>
                    <a:pt x="516" y="155252"/>
                  </a:lnTo>
                  <a:lnTo>
                    <a:pt x="1852" y="157079"/>
                  </a:lnTo>
                  <a:lnTo>
                    <a:pt x="3735" y="158298"/>
                  </a:lnTo>
                  <a:lnTo>
                    <a:pt x="4990" y="160102"/>
                  </a:lnTo>
                  <a:lnTo>
                    <a:pt x="6385" y="164753"/>
                  </a:lnTo>
                  <a:lnTo>
                    <a:pt x="7749" y="165398"/>
                  </a:lnTo>
                  <a:lnTo>
                    <a:pt x="9651" y="164836"/>
                  </a:lnTo>
                  <a:lnTo>
                    <a:pt x="25549" y="151381"/>
                  </a:lnTo>
                  <a:lnTo>
                    <a:pt x="46405" y="128745"/>
                  </a:lnTo>
                  <a:lnTo>
                    <a:pt x="66789" y="86048"/>
                  </a:lnTo>
                  <a:lnTo>
                    <a:pt x="86095" y="42591"/>
                  </a:lnTo>
                  <a:lnTo>
                    <a:pt x="87678" y="40300"/>
                  </a:lnTo>
                  <a:lnTo>
                    <a:pt x="89726" y="38773"/>
                  </a:lnTo>
                  <a:lnTo>
                    <a:pt x="92083" y="37755"/>
                  </a:lnTo>
                  <a:lnTo>
                    <a:pt x="93655" y="38068"/>
                  </a:lnTo>
                  <a:lnTo>
                    <a:pt x="94702" y="39270"/>
                  </a:lnTo>
                  <a:lnTo>
                    <a:pt x="95401" y="41062"/>
                  </a:lnTo>
                  <a:lnTo>
                    <a:pt x="99389" y="83338"/>
                  </a:lnTo>
                  <a:lnTo>
                    <a:pt x="104475" y="121413"/>
                  </a:lnTo>
                  <a:lnTo>
                    <a:pt x="111617" y="159031"/>
                  </a:lnTo>
                  <a:lnTo>
                    <a:pt x="122680" y="202910"/>
                  </a:lnTo>
                  <a:lnTo>
                    <a:pt x="123587" y="20538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3" name="SMARTInkShape-Group190"/>
          <p:cNvGrpSpPr/>
          <p:nvPr/>
        </p:nvGrpSpPr>
        <p:grpSpPr>
          <a:xfrm>
            <a:off x="1285903" y="3518297"/>
            <a:ext cx="776856" cy="240980"/>
            <a:chOff x="1285903" y="3518297"/>
            <a:chExt cx="776856" cy="240980"/>
          </a:xfrm>
        </p:grpSpPr>
        <p:sp>
          <p:nvSpPr>
            <p:cNvPr id="159" name="SMARTInkShape-905"/>
            <p:cNvSpPr/>
            <p:nvPr/>
          </p:nvSpPr>
          <p:spPr>
            <a:xfrm>
              <a:off x="1857894" y="3571875"/>
              <a:ext cx="204865" cy="178595"/>
            </a:xfrm>
            <a:custGeom>
              <a:avLst/>
              <a:gdLst/>
              <a:ahLst/>
              <a:cxnLst/>
              <a:rect l="0" t="0" r="0" b="0"/>
              <a:pathLst>
                <a:path w="204865" h="178595">
                  <a:moveTo>
                    <a:pt x="44129" y="0"/>
                  </a:moveTo>
                  <a:lnTo>
                    <a:pt x="44129" y="4740"/>
                  </a:lnTo>
                  <a:lnTo>
                    <a:pt x="43137" y="6137"/>
                  </a:lnTo>
                  <a:lnTo>
                    <a:pt x="41483" y="7068"/>
                  </a:lnTo>
                  <a:lnTo>
                    <a:pt x="39389" y="7689"/>
                  </a:lnTo>
                  <a:lnTo>
                    <a:pt x="37993" y="9094"/>
                  </a:lnTo>
                  <a:lnTo>
                    <a:pt x="33106" y="18479"/>
                  </a:lnTo>
                  <a:lnTo>
                    <a:pt x="8356" y="62756"/>
                  </a:lnTo>
                  <a:lnTo>
                    <a:pt x="3426" y="74525"/>
                  </a:lnTo>
                  <a:lnTo>
                    <a:pt x="0" y="99454"/>
                  </a:lnTo>
                  <a:lnTo>
                    <a:pt x="2358" y="106379"/>
                  </a:lnTo>
                  <a:lnTo>
                    <a:pt x="4375" y="109615"/>
                  </a:lnTo>
                  <a:lnTo>
                    <a:pt x="10525" y="132015"/>
                  </a:lnTo>
                  <a:lnTo>
                    <a:pt x="12797" y="135635"/>
                  </a:lnTo>
                  <a:lnTo>
                    <a:pt x="17967" y="139657"/>
                  </a:lnTo>
                  <a:lnTo>
                    <a:pt x="24564" y="141445"/>
                  </a:lnTo>
                  <a:lnTo>
                    <a:pt x="45901" y="142687"/>
                  </a:lnTo>
                  <a:lnTo>
                    <a:pt x="71544" y="133137"/>
                  </a:lnTo>
                  <a:lnTo>
                    <a:pt x="88963" y="122130"/>
                  </a:lnTo>
                  <a:lnTo>
                    <a:pt x="124513" y="86398"/>
                  </a:lnTo>
                  <a:lnTo>
                    <a:pt x="145007" y="64295"/>
                  </a:lnTo>
                  <a:lnTo>
                    <a:pt x="164639" y="45178"/>
                  </a:lnTo>
                  <a:lnTo>
                    <a:pt x="184977" y="20177"/>
                  </a:lnTo>
                  <a:lnTo>
                    <a:pt x="186103" y="16244"/>
                  </a:lnTo>
                  <a:lnTo>
                    <a:pt x="186404" y="13805"/>
                  </a:lnTo>
                  <a:lnTo>
                    <a:pt x="185612" y="13172"/>
                  </a:lnTo>
                  <a:lnTo>
                    <a:pt x="184091" y="13743"/>
                  </a:lnTo>
                  <a:lnTo>
                    <a:pt x="144760" y="43519"/>
                  </a:lnTo>
                  <a:lnTo>
                    <a:pt x="132044" y="64819"/>
                  </a:lnTo>
                  <a:lnTo>
                    <a:pt x="115777" y="104815"/>
                  </a:lnTo>
                  <a:lnTo>
                    <a:pt x="109345" y="124322"/>
                  </a:lnTo>
                  <a:lnTo>
                    <a:pt x="108833" y="135621"/>
                  </a:lnTo>
                  <a:lnTo>
                    <a:pt x="119225" y="158959"/>
                  </a:lnTo>
                  <a:lnTo>
                    <a:pt x="122966" y="162527"/>
                  </a:lnTo>
                  <a:lnTo>
                    <a:pt x="153632" y="173465"/>
                  </a:lnTo>
                  <a:lnTo>
                    <a:pt x="196715" y="178293"/>
                  </a:lnTo>
                  <a:lnTo>
                    <a:pt x="204864" y="17859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SMARTInkShape-906"/>
            <p:cNvSpPr/>
            <p:nvPr/>
          </p:nvSpPr>
          <p:spPr>
            <a:xfrm>
              <a:off x="1803797" y="3518297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SMARTInkShape-907"/>
            <p:cNvSpPr/>
            <p:nvPr/>
          </p:nvSpPr>
          <p:spPr>
            <a:xfrm>
              <a:off x="1402115" y="3590379"/>
              <a:ext cx="374894" cy="150594"/>
            </a:xfrm>
            <a:custGeom>
              <a:avLst/>
              <a:gdLst/>
              <a:ahLst/>
              <a:cxnLst/>
              <a:rect l="0" t="0" r="0" b="0"/>
              <a:pathLst>
                <a:path w="374894" h="150594">
                  <a:moveTo>
                    <a:pt x="17705" y="70793"/>
                  </a:moveTo>
                  <a:lnTo>
                    <a:pt x="22446" y="70793"/>
                  </a:lnTo>
                  <a:lnTo>
                    <a:pt x="23842" y="69801"/>
                  </a:lnTo>
                  <a:lnTo>
                    <a:pt x="24773" y="68147"/>
                  </a:lnTo>
                  <a:lnTo>
                    <a:pt x="25394" y="66052"/>
                  </a:lnTo>
                  <a:lnTo>
                    <a:pt x="36185" y="52701"/>
                  </a:lnTo>
                  <a:lnTo>
                    <a:pt x="60601" y="27904"/>
                  </a:lnTo>
                  <a:lnTo>
                    <a:pt x="61574" y="24281"/>
                  </a:lnTo>
                  <a:lnTo>
                    <a:pt x="62200" y="18611"/>
                  </a:lnTo>
                  <a:lnTo>
                    <a:pt x="61259" y="18145"/>
                  </a:lnTo>
                  <a:lnTo>
                    <a:pt x="46099" y="17251"/>
                  </a:lnTo>
                  <a:lnTo>
                    <a:pt x="37682" y="23359"/>
                  </a:lnTo>
                  <a:lnTo>
                    <a:pt x="32206" y="24907"/>
                  </a:lnTo>
                  <a:lnTo>
                    <a:pt x="26465" y="30886"/>
                  </a:lnTo>
                  <a:lnTo>
                    <a:pt x="3808" y="64860"/>
                  </a:lnTo>
                  <a:lnTo>
                    <a:pt x="1020" y="76862"/>
                  </a:lnTo>
                  <a:lnTo>
                    <a:pt x="0" y="99202"/>
                  </a:lnTo>
                  <a:lnTo>
                    <a:pt x="2561" y="105909"/>
                  </a:lnTo>
                  <a:lnTo>
                    <a:pt x="12288" y="118299"/>
                  </a:lnTo>
                  <a:lnTo>
                    <a:pt x="20589" y="121672"/>
                  </a:lnTo>
                  <a:lnTo>
                    <a:pt x="37347" y="123838"/>
                  </a:lnTo>
                  <a:lnTo>
                    <a:pt x="57341" y="117137"/>
                  </a:lnTo>
                  <a:lnTo>
                    <a:pt x="92202" y="99454"/>
                  </a:lnTo>
                  <a:lnTo>
                    <a:pt x="133796" y="64270"/>
                  </a:lnTo>
                  <a:lnTo>
                    <a:pt x="145700" y="57972"/>
                  </a:lnTo>
                  <a:lnTo>
                    <a:pt x="176153" y="53130"/>
                  </a:lnTo>
                  <a:lnTo>
                    <a:pt x="177423" y="58313"/>
                  </a:lnTo>
                  <a:lnTo>
                    <a:pt x="178380" y="87232"/>
                  </a:lnTo>
                  <a:lnTo>
                    <a:pt x="169342" y="126446"/>
                  </a:lnTo>
                  <a:lnTo>
                    <a:pt x="160699" y="150593"/>
                  </a:lnTo>
                  <a:lnTo>
                    <a:pt x="160615" y="146251"/>
                  </a:lnTo>
                  <a:lnTo>
                    <a:pt x="163242" y="141372"/>
                  </a:lnTo>
                  <a:lnTo>
                    <a:pt x="195132" y="100021"/>
                  </a:lnTo>
                  <a:lnTo>
                    <a:pt x="216259" y="73368"/>
                  </a:lnTo>
                  <a:lnTo>
                    <a:pt x="247626" y="48073"/>
                  </a:lnTo>
                  <a:lnTo>
                    <a:pt x="257476" y="45812"/>
                  </a:lnTo>
                  <a:lnTo>
                    <a:pt x="260896" y="46202"/>
                  </a:lnTo>
                  <a:lnTo>
                    <a:pt x="263176" y="47454"/>
                  </a:lnTo>
                  <a:lnTo>
                    <a:pt x="273273" y="59341"/>
                  </a:lnTo>
                  <a:lnTo>
                    <a:pt x="287631" y="97038"/>
                  </a:lnTo>
                  <a:lnTo>
                    <a:pt x="289929" y="100196"/>
                  </a:lnTo>
                  <a:lnTo>
                    <a:pt x="290469" y="104285"/>
                  </a:lnTo>
                  <a:lnTo>
                    <a:pt x="285596" y="142220"/>
                  </a:lnTo>
                  <a:lnTo>
                    <a:pt x="285596" y="137487"/>
                  </a:lnTo>
                  <a:lnTo>
                    <a:pt x="288242" y="132515"/>
                  </a:lnTo>
                  <a:lnTo>
                    <a:pt x="290337" y="129801"/>
                  </a:lnTo>
                  <a:lnTo>
                    <a:pt x="292664" y="121493"/>
                  </a:lnTo>
                  <a:lnTo>
                    <a:pt x="296620" y="105659"/>
                  </a:lnTo>
                  <a:lnTo>
                    <a:pt x="301430" y="88400"/>
                  </a:lnTo>
                  <a:lnTo>
                    <a:pt x="305501" y="70718"/>
                  </a:lnTo>
                  <a:lnTo>
                    <a:pt x="321494" y="37713"/>
                  </a:lnTo>
                  <a:lnTo>
                    <a:pt x="333256" y="18949"/>
                  </a:lnTo>
                  <a:lnTo>
                    <a:pt x="338997" y="4254"/>
                  </a:lnTo>
                  <a:lnTo>
                    <a:pt x="341041" y="2622"/>
                  </a:lnTo>
                  <a:lnTo>
                    <a:pt x="345957" y="807"/>
                  </a:lnTo>
                  <a:lnTo>
                    <a:pt x="351449" y="0"/>
                  </a:lnTo>
                  <a:lnTo>
                    <a:pt x="353310" y="778"/>
                  </a:lnTo>
                  <a:lnTo>
                    <a:pt x="354551" y="2288"/>
                  </a:lnTo>
                  <a:lnTo>
                    <a:pt x="356923" y="6612"/>
                  </a:lnTo>
                  <a:lnTo>
                    <a:pt x="361284" y="11841"/>
                  </a:lnTo>
                  <a:lnTo>
                    <a:pt x="363883" y="20118"/>
                  </a:lnTo>
                  <a:lnTo>
                    <a:pt x="367993" y="35934"/>
                  </a:lnTo>
                  <a:lnTo>
                    <a:pt x="372848" y="53189"/>
                  </a:lnTo>
                  <a:lnTo>
                    <a:pt x="374840" y="95494"/>
                  </a:lnTo>
                  <a:lnTo>
                    <a:pt x="374857" y="99167"/>
                  </a:lnTo>
                  <a:lnTo>
                    <a:pt x="372231" y="105893"/>
                  </a:lnTo>
                  <a:lnTo>
                    <a:pt x="368749" y="112190"/>
                  </a:lnTo>
                  <a:lnTo>
                    <a:pt x="366072" y="123838"/>
                  </a:lnTo>
                  <a:lnTo>
                    <a:pt x="374893" y="12437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SMARTInkShape-908"/>
            <p:cNvSpPr/>
            <p:nvPr/>
          </p:nvSpPr>
          <p:spPr>
            <a:xfrm>
              <a:off x="1285903" y="3562945"/>
              <a:ext cx="71362" cy="196332"/>
            </a:xfrm>
            <a:custGeom>
              <a:avLst/>
              <a:gdLst/>
              <a:ahLst/>
              <a:cxnLst/>
              <a:rect l="0" t="0" r="0" b="0"/>
              <a:pathLst>
                <a:path w="71362" h="196332">
                  <a:moveTo>
                    <a:pt x="26761" y="0"/>
                  </a:moveTo>
                  <a:lnTo>
                    <a:pt x="19073" y="0"/>
                  </a:lnTo>
                  <a:lnTo>
                    <a:pt x="18659" y="993"/>
                  </a:lnTo>
                  <a:lnTo>
                    <a:pt x="18199" y="4741"/>
                  </a:lnTo>
                  <a:lnTo>
                    <a:pt x="15349" y="9714"/>
                  </a:lnTo>
                  <a:lnTo>
                    <a:pt x="3614" y="23916"/>
                  </a:lnTo>
                  <a:lnTo>
                    <a:pt x="1051" y="32773"/>
                  </a:lnTo>
                  <a:lnTo>
                    <a:pt x="0" y="73771"/>
                  </a:lnTo>
                  <a:lnTo>
                    <a:pt x="973" y="86240"/>
                  </a:lnTo>
                  <a:lnTo>
                    <a:pt x="7103" y="101069"/>
                  </a:lnTo>
                  <a:lnTo>
                    <a:pt x="29784" y="135559"/>
                  </a:lnTo>
                  <a:lnTo>
                    <a:pt x="43421" y="145448"/>
                  </a:lnTo>
                  <a:lnTo>
                    <a:pt x="69537" y="159328"/>
                  </a:lnTo>
                  <a:lnTo>
                    <a:pt x="70577" y="162755"/>
                  </a:lnTo>
                  <a:lnTo>
                    <a:pt x="71361" y="181689"/>
                  </a:lnTo>
                  <a:lnTo>
                    <a:pt x="70385" y="183634"/>
                  </a:lnTo>
                  <a:lnTo>
                    <a:pt x="68742" y="184930"/>
                  </a:lnTo>
                  <a:lnTo>
                    <a:pt x="64271" y="187363"/>
                  </a:lnTo>
                  <a:lnTo>
                    <a:pt x="56175" y="193319"/>
                  </a:lnTo>
                  <a:lnTo>
                    <a:pt x="47493" y="195525"/>
                  </a:lnTo>
                  <a:lnTo>
                    <a:pt x="32701" y="196331"/>
                  </a:lnTo>
                  <a:lnTo>
                    <a:pt x="26755" y="193753"/>
                  </a:lnTo>
                  <a:lnTo>
                    <a:pt x="17831" y="18752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SMARTInkShape-Group191"/>
          <p:cNvGrpSpPr/>
          <p:nvPr/>
        </p:nvGrpSpPr>
        <p:grpSpPr>
          <a:xfrm>
            <a:off x="294838" y="3839766"/>
            <a:ext cx="1241069" cy="410204"/>
            <a:chOff x="294838" y="3839766"/>
            <a:chExt cx="1241069" cy="410204"/>
          </a:xfrm>
        </p:grpSpPr>
        <p:sp>
          <p:nvSpPr>
            <p:cNvPr id="164" name="SMARTInkShape-909"/>
            <p:cNvSpPr/>
            <p:nvPr/>
          </p:nvSpPr>
          <p:spPr>
            <a:xfrm>
              <a:off x="1151930" y="3973711"/>
              <a:ext cx="107157" cy="71025"/>
            </a:xfrm>
            <a:custGeom>
              <a:avLst/>
              <a:gdLst/>
              <a:ahLst/>
              <a:cxnLst/>
              <a:rect l="0" t="0" r="0" b="0"/>
              <a:pathLst>
                <a:path w="107157" h="71025">
                  <a:moveTo>
                    <a:pt x="0" y="0"/>
                  </a:moveTo>
                  <a:lnTo>
                    <a:pt x="0" y="41696"/>
                  </a:lnTo>
                  <a:lnTo>
                    <a:pt x="0" y="66726"/>
                  </a:lnTo>
                  <a:lnTo>
                    <a:pt x="992" y="68297"/>
                  </a:lnTo>
                  <a:lnTo>
                    <a:pt x="2646" y="69343"/>
                  </a:lnTo>
                  <a:lnTo>
                    <a:pt x="7688" y="71024"/>
                  </a:lnTo>
                  <a:lnTo>
                    <a:pt x="18479" y="61669"/>
                  </a:lnTo>
                  <a:lnTo>
                    <a:pt x="32824" y="46522"/>
                  </a:lnTo>
                  <a:lnTo>
                    <a:pt x="47636" y="25039"/>
                  </a:lnTo>
                  <a:lnTo>
                    <a:pt x="68433" y="10801"/>
                  </a:lnTo>
                  <a:lnTo>
                    <a:pt x="78862" y="9094"/>
                  </a:lnTo>
                  <a:lnTo>
                    <a:pt x="92664" y="21373"/>
                  </a:lnTo>
                  <a:lnTo>
                    <a:pt x="95754" y="29673"/>
                  </a:lnTo>
                  <a:lnTo>
                    <a:pt x="98120" y="38985"/>
                  </a:lnTo>
                  <a:lnTo>
                    <a:pt x="105077" y="53047"/>
                  </a:lnTo>
                  <a:lnTo>
                    <a:pt x="107156" y="6250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SMARTInkShape-910"/>
            <p:cNvSpPr/>
            <p:nvPr/>
          </p:nvSpPr>
          <p:spPr>
            <a:xfrm>
              <a:off x="1268329" y="3938136"/>
              <a:ext cx="267578" cy="311834"/>
            </a:xfrm>
            <a:custGeom>
              <a:avLst/>
              <a:gdLst/>
              <a:ahLst/>
              <a:cxnLst/>
              <a:rect l="0" t="0" r="0" b="0"/>
              <a:pathLst>
                <a:path w="267578" h="311834">
                  <a:moveTo>
                    <a:pt x="106843" y="26645"/>
                  </a:moveTo>
                  <a:lnTo>
                    <a:pt x="106843" y="18957"/>
                  </a:lnTo>
                  <a:lnTo>
                    <a:pt x="112980" y="10831"/>
                  </a:lnTo>
                  <a:lnTo>
                    <a:pt x="115664" y="343"/>
                  </a:lnTo>
                  <a:lnTo>
                    <a:pt x="111000" y="0"/>
                  </a:lnTo>
                  <a:lnTo>
                    <a:pt x="109614" y="944"/>
                  </a:lnTo>
                  <a:lnTo>
                    <a:pt x="108690" y="2566"/>
                  </a:lnTo>
                  <a:lnTo>
                    <a:pt x="108074" y="4639"/>
                  </a:lnTo>
                  <a:lnTo>
                    <a:pt x="102099" y="9589"/>
                  </a:lnTo>
                  <a:lnTo>
                    <a:pt x="93820" y="16088"/>
                  </a:lnTo>
                  <a:lnTo>
                    <a:pt x="68587" y="51041"/>
                  </a:lnTo>
                  <a:lnTo>
                    <a:pt x="63480" y="54816"/>
                  </a:lnTo>
                  <a:lnTo>
                    <a:pt x="57805" y="64301"/>
                  </a:lnTo>
                  <a:lnTo>
                    <a:pt x="54290" y="74139"/>
                  </a:lnTo>
                  <a:lnTo>
                    <a:pt x="49421" y="81819"/>
                  </a:lnTo>
                  <a:lnTo>
                    <a:pt x="48718" y="85256"/>
                  </a:lnTo>
                  <a:lnTo>
                    <a:pt x="49241" y="88539"/>
                  </a:lnTo>
                  <a:lnTo>
                    <a:pt x="52073" y="97901"/>
                  </a:lnTo>
                  <a:lnTo>
                    <a:pt x="52470" y="100938"/>
                  </a:lnTo>
                  <a:lnTo>
                    <a:pt x="54719" y="102963"/>
                  </a:lnTo>
                  <a:lnTo>
                    <a:pt x="62510" y="105213"/>
                  </a:lnTo>
                  <a:lnTo>
                    <a:pt x="78053" y="106479"/>
                  </a:lnTo>
                  <a:lnTo>
                    <a:pt x="86771" y="104130"/>
                  </a:lnTo>
                  <a:lnTo>
                    <a:pt x="127941" y="82095"/>
                  </a:lnTo>
                  <a:lnTo>
                    <a:pt x="166720" y="51334"/>
                  </a:lnTo>
                  <a:lnTo>
                    <a:pt x="175127" y="41587"/>
                  </a:lnTo>
                  <a:lnTo>
                    <a:pt x="202892" y="19598"/>
                  </a:lnTo>
                  <a:lnTo>
                    <a:pt x="206748" y="18552"/>
                  </a:lnTo>
                  <a:lnTo>
                    <a:pt x="209165" y="18273"/>
                  </a:lnTo>
                  <a:lnTo>
                    <a:pt x="210776" y="19080"/>
                  </a:lnTo>
                  <a:lnTo>
                    <a:pt x="211851" y="20609"/>
                  </a:lnTo>
                  <a:lnTo>
                    <a:pt x="213363" y="27503"/>
                  </a:lnTo>
                  <a:lnTo>
                    <a:pt x="213962" y="64701"/>
                  </a:lnTo>
                  <a:lnTo>
                    <a:pt x="207855" y="99537"/>
                  </a:lnTo>
                  <a:lnTo>
                    <a:pt x="205620" y="140960"/>
                  </a:lnTo>
                  <a:lnTo>
                    <a:pt x="205178" y="178100"/>
                  </a:lnTo>
                  <a:lnTo>
                    <a:pt x="205084" y="220407"/>
                  </a:lnTo>
                  <a:lnTo>
                    <a:pt x="205071" y="263003"/>
                  </a:lnTo>
                  <a:lnTo>
                    <a:pt x="204077" y="288142"/>
                  </a:lnTo>
                  <a:lnTo>
                    <a:pt x="197941" y="299476"/>
                  </a:lnTo>
                  <a:lnTo>
                    <a:pt x="192641" y="305992"/>
                  </a:lnTo>
                  <a:lnTo>
                    <a:pt x="184332" y="309550"/>
                  </a:lnTo>
                  <a:lnTo>
                    <a:pt x="162829" y="311833"/>
                  </a:lnTo>
                  <a:lnTo>
                    <a:pt x="122888" y="299917"/>
                  </a:lnTo>
                  <a:lnTo>
                    <a:pt x="79815" y="289953"/>
                  </a:lnTo>
                  <a:lnTo>
                    <a:pt x="36168" y="268129"/>
                  </a:lnTo>
                  <a:lnTo>
                    <a:pt x="7725" y="252914"/>
                  </a:lnTo>
                  <a:lnTo>
                    <a:pt x="745" y="242728"/>
                  </a:lnTo>
                  <a:lnTo>
                    <a:pt x="0" y="232002"/>
                  </a:lnTo>
                  <a:lnTo>
                    <a:pt x="1880" y="228041"/>
                  </a:lnTo>
                  <a:lnTo>
                    <a:pt x="14999" y="216736"/>
                  </a:lnTo>
                  <a:lnTo>
                    <a:pt x="54105" y="189910"/>
                  </a:lnTo>
                  <a:lnTo>
                    <a:pt x="89784" y="172365"/>
                  </a:lnTo>
                  <a:lnTo>
                    <a:pt x="131774" y="154599"/>
                  </a:lnTo>
                  <a:lnTo>
                    <a:pt x="175635" y="136766"/>
                  </a:lnTo>
                  <a:lnTo>
                    <a:pt x="215310" y="118915"/>
                  </a:lnTo>
                  <a:lnTo>
                    <a:pt x="267577" y="10701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SMARTInkShape-911"/>
            <p:cNvSpPr/>
            <p:nvPr/>
          </p:nvSpPr>
          <p:spPr>
            <a:xfrm>
              <a:off x="464344" y="3902273"/>
              <a:ext cx="125016" cy="142876"/>
            </a:xfrm>
            <a:custGeom>
              <a:avLst/>
              <a:gdLst/>
              <a:ahLst/>
              <a:cxnLst/>
              <a:rect l="0" t="0" r="0" b="0"/>
              <a:pathLst>
                <a:path w="125016" h="142876">
                  <a:moveTo>
                    <a:pt x="0" y="0"/>
                  </a:moveTo>
                  <a:lnTo>
                    <a:pt x="0" y="12429"/>
                  </a:lnTo>
                  <a:lnTo>
                    <a:pt x="2646" y="18092"/>
                  </a:lnTo>
                  <a:lnTo>
                    <a:pt x="29811" y="60932"/>
                  </a:lnTo>
                  <a:lnTo>
                    <a:pt x="43718" y="103856"/>
                  </a:lnTo>
                  <a:lnTo>
                    <a:pt x="44612" y="115551"/>
                  </a:lnTo>
                  <a:lnTo>
                    <a:pt x="36085" y="116072"/>
                  </a:lnTo>
                  <a:lnTo>
                    <a:pt x="42835" y="99303"/>
                  </a:lnTo>
                  <a:lnTo>
                    <a:pt x="45402" y="77349"/>
                  </a:lnTo>
                  <a:lnTo>
                    <a:pt x="51706" y="66354"/>
                  </a:lnTo>
                  <a:lnTo>
                    <a:pt x="65630" y="50717"/>
                  </a:lnTo>
                  <a:lnTo>
                    <a:pt x="71502" y="47346"/>
                  </a:lnTo>
                  <a:lnTo>
                    <a:pt x="83356" y="45182"/>
                  </a:lnTo>
                  <a:lnTo>
                    <a:pt x="85336" y="45996"/>
                  </a:lnTo>
                  <a:lnTo>
                    <a:pt x="86656" y="47532"/>
                  </a:lnTo>
                  <a:lnTo>
                    <a:pt x="98779" y="69830"/>
                  </a:lnTo>
                  <a:lnTo>
                    <a:pt x="119095" y="104609"/>
                  </a:lnTo>
                  <a:lnTo>
                    <a:pt x="123846" y="127085"/>
                  </a:lnTo>
                  <a:lnTo>
                    <a:pt x="125015" y="1428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SMARTInkShape-912"/>
            <p:cNvSpPr/>
            <p:nvPr/>
          </p:nvSpPr>
          <p:spPr>
            <a:xfrm>
              <a:off x="1107281" y="3893344"/>
              <a:ext cx="1" cy="17860"/>
            </a:xfrm>
            <a:custGeom>
              <a:avLst/>
              <a:gdLst/>
              <a:ahLst/>
              <a:cxnLst/>
              <a:rect l="0" t="0" r="0" b="0"/>
              <a:pathLst>
                <a:path w="1" h="17860">
                  <a:moveTo>
                    <a:pt x="0" y="0"/>
                  </a:moveTo>
                  <a:lnTo>
                    <a:pt x="0" y="1785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SMARTInkShape-913"/>
            <p:cNvSpPr/>
            <p:nvPr/>
          </p:nvSpPr>
          <p:spPr>
            <a:xfrm>
              <a:off x="294838" y="3884937"/>
              <a:ext cx="98069" cy="177912"/>
            </a:xfrm>
            <a:custGeom>
              <a:avLst/>
              <a:gdLst/>
              <a:ahLst/>
              <a:cxnLst/>
              <a:rect l="0" t="0" r="0" b="0"/>
              <a:pathLst>
                <a:path w="98069" h="177912">
                  <a:moveTo>
                    <a:pt x="8771" y="97704"/>
                  </a:moveTo>
                  <a:lnTo>
                    <a:pt x="29762" y="97704"/>
                  </a:lnTo>
                  <a:lnTo>
                    <a:pt x="31695" y="96711"/>
                  </a:lnTo>
                  <a:lnTo>
                    <a:pt x="32983" y="95058"/>
                  </a:lnTo>
                  <a:lnTo>
                    <a:pt x="33842" y="92963"/>
                  </a:lnTo>
                  <a:lnTo>
                    <a:pt x="74179" y="50433"/>
                  </a:lnTo>
                  <a:lnTo>
                    <a:pt x="94095" y="29263"/>
                  </a:lnTo>
                  <a:lnTo>
                    <a:pt x="96891" y="20319"/>
                  </a:lnTo>
                  <a:lnTo>
                    <a:pt x="97545" y="14363"/>
                  </a:lnTo>
                  <a:lnTo>
                    <a:pt x="95190" y="8408"/>
                  </a:lnTo>
                  <a:lnTo>
                    <a:pt x="93173" y="5431"/>
                  </a:lnTo>
                  <a:lnTo>
                    <a:pt x="90836" y="3446"/>
                  </a:lnTo>
                  <a:lnTo>
                    <a:pt x="85593" y="1241"/>
                  </a:lnTo>
                  <a:lnTo>
                    <a:pt x="77064" y="0"/>
                  </a:lnTo>
                  <a:lnTo>
                    <a:pt x="63512" y="4373"/>
                  </a:lnTo>
                  <a:lnTo>
                    <a:pt x="47292" y="15731"/>
                  </a:lnTo>
                  <a:lnTo>
                    <a:pt x="32642" y="31523"/>
                  </a:lnTo>
                  <a:lnTo>
                    <a:pt x="12014" y="74169"/>
                  </a:lnTo>
                  <a:lnTo>
                    <a:pt x="2540" y="107276"/>
                  </a:lnTo>
                  <a:lnTo>
                    <a:pt x="79" y="147908"/>
                  </a:lnTo>
                  <a:lnTo>
                    <a:pt x="0" y="152009"/>
                  </a:lnTo>
                  <a:lnTo>
                    <a:pt x="2558" y="159212"/>
                  </a:lnTo>
                  <a:lnTo>
                    <a:pt x="4629" y="162522"/>
                  </a:lnTo>
                  <a:lnTo>
                    <a:pt x="17025" y="171920"/>
                  </a:lnTo>
                  <a:lnTo>
                    <a:pt x="28525" y="176248"/>
                  </a:lnTo>
                  <a:lnTo>
                    <a:pt x="59801" y="177911"/>
                  </a:lnTo>
                  <a:lnTo>
                    <a:pt x="98068" y="16914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SMARTInkShape-914"/>
            <p:cNvSpPr/>
            <p:nvPr/>
          </p:nvSpPr>
          <p:spPr>
            <a:xfrm>
              <a:off x="839391" y="3857625"/>
              <a:ext cx="115675" cy="222707"/>
            </a:xfrm>
            <a:custGeom>
              <a:avLst/>
              <a:gdLst/>
              <a:ahLst/>
              <a:cxnLst/>
              <a:rect l="0" t="0" r="0" b="0"/>
              <a:pathLst>
                <a:path w="115675" h="222707">
                  <a:moveTo>
                    <a:pt x="0" y="0"/>
                  </a:moveTo>
                  <a:lnTo>
                    <a:pt x="992" y="40139"/>
                  </a:lnTo>
                  <a:lnTo>
                    <a:pt x="8102" y="82556"/>
                  </a:lnTo>
                  <a:lnTo>
                    <a:pt x="9676" y="100970"/>
                  </a:lnTo>
                  <a:lnTo>
                    <a:pt x="14001" y="118001"/>
                  </a:lnTo>
                  <a:lnTo>
                    <a:pt x="8952" y="151527"/>
                  </a:lnTo>
                  <a:lnTo>
                    <a:pt x="13676" y="151723"/>
                  </a:lnTo>
                  <a:lnTo>
                    <a:pt x="15071" y="150757"/>
                  </a:lnTo>
                  <a:lnTo>
                    <a:pt x="16000" y="149122"/>
                  </a:lnTo>
                  <a:lnTo>
                    <a:pt x="16620" y="147040"/>
                  </a:lnTo>
                  <a:lnTo>
                    <a:pt x="38818" y="114304"/>
                  </a:lnTo>
                  <a:lnTo>
                    <a:pt x="47348" y="110333"/>
                  </a:lnTo>
                  <a:lnTo>
                    <a:pt x="56762" y="107576"/>
                  </a:lnTo>
                  <a:lnTo>
                    <a:pt x="68632" y="101438"/>
                  </a:lnTo>
                  <a:lnTo>
                    <a:pt x="78790" y="99654"/>
                  </a:lnTo>
                  <a:lnTo>
                    <a:pt x="87273" y="101507"/>
                  </a:lnTo>
                  <a:lnTo>
                    <a:pt x="109057" y="113541"/>
                  </a:lnTo>
                  <a:lnTo>
                    <a:pt x="112962" y="119255"/>
                  </a:lnTo>
                  <a:lnTo>
                    <a:pt x="115674" y="143684"/>
                  </a:lnTo>
                  <a:lnTo>
                    <a:pt x="115039" y="172747"/>
                  </a:lnTo>
                  <a:lnTo>
                    <a:pt x="108940" y="189539"/>
                  </a:lnTo>
                  <a:lnTo>
                    <a:pt x="89227" y="214082"/>
                  </a:lnTo>
                  <a:lnTo>
                    <a:pt x="83312" y="219171"/>
                  </a:lnTo>
                  <a:lnTo>
                    <a:pt x="77376" y="221433"/>
                  </a:lnTo>
                  <a:lnTo>
                    <a:pt x="68456" y="222706"/>
                  </a:lnTo>
                  <a:lnTo>
                    <a:pt x="66473" y="221893"/>
                  </a:lnTo>
                  <a:lnTo>
                    <a:pt x="65151" y="220358"/>
                  </a:lnTo>
                  <a:lnTo>
                    <a:pt x="62690" y="216007"/>
                  </a:lnTo>
                  <a:lnTo>
                    <a:pt x="44648" y="1964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SMARTInkShape-915"/>
            <p:cNvSpPr/>
            <p:nvPr/>
          </p:nvSpPr>
          <p:spPr>
            <a:xfrm>
              <a:off x="995038" y="3839766"/>
              <a:ext cx="94385" cy="196454"/>
            </a:xfrm>
            <a:custGeom>
              <a:avLst/>
              <a:gdLst/>
              <a:ahLst/>
              <a:cxnLst/>
              <a:rect l="0" t="0" r="0" b="0"/>
              <a:pathLst>
                <a:path w="94385" h="196454">
                  <a:moveTo>
                    <a:pt x="14017" y="0"/>
                  </a:moveTo>
                  <a:lnTo>
                    <a:pt x="9276" y="0"/>
                  </a:lnTo>
                  <a:lnTo>
                    <a:pt x="8872" y="992"/>
                  </a:lnTo>
                  <a:lnTo>
                    <a:pt x="11069" y="4740"/>
                  </a:lnTo>
                  <a:lnTo>
                    <a:pt x="11059" y="8121"/>
                  </a:lnTo>
                  <a:lnTo>
                    <a:pt x="5524" y="47595"/>
                  </a:lnTo>
                  <a:lnTo>
                    <a:pt x="2571" y="72310"/>
                  </a:lnTo>
                  <a:lnTo>
                    <a:pt x="0" y="88693"/>
                  </a:lnTo>
                  <a:lnTo>
                    <a:pt x="4510" y="127677"/>
                  </a:lnTo>
                  <a:lnTo>
                    <a:pt x="5064" y="170864"/>
                  </a:lnTo>
                  <a:lnTo>
                    <a:pt x="7723" y="177804"/>
                  </a:lnTo>
                  <a:lnTo>
                    <a:pt x="11219" y="184196"/>
                  </a:lnTo>
                  <a:lnTo>
                    <a:pt x="12773" y="190343"/>
                  </a:lnTo>
                  <a:lnTo>
                    <a:pt x="14180" y="192380"/>
                  </a:lnTo>
                  <a:lnTo>
                    <a:pt x="16110" y="193737"/>
                  </a:lnTo>
                  <a:lnTo>
                    <a:pt x="20900" y="195246"/>
                  </a:lnTo>
                  <a:lnTo>
                    <a:pt x="34975" y="196294"/>
                  </a:lnTo>
                  <a:lnTo>
                    <a:pt x="40860" y="193736"/>
                  </a:lnTo>
                  <a:lnTo>
                    <a:pt x="46783" y="190285"/>
                  </a:lnTo>
                  <a:lnTo>
                    <a:pt x="55696" y="187349"/>
                  </a:lnTo>
                  <a:lnTo>
                    <a:pt x="76525" y="172125"/>
                  </a:lnTo>
                  <a:lnTo>
                    <a:pt x="84932" y="169808"/>
                  </a:lnTo>
                  <a:lnTo>
                    <a:pt x="85299" y="174447"/>
                  </a:lnTo>
                  <a:lnTo>
                    <a:pt x="88031" y="179396"/>
                  </a:lnTo>
                  <a:lnTo>
                    <a:pt x="91561" y="184903"/>
                  </a:lnTo>
                  <a:lnTo>
                    <a:pt x="94384" y="1964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SMARTInkShape-916"/>
            <p:cNvSpPr/>
            <p:nvPr/>
          </p:nvSpPr>
          <p:spPr>
            <a:xfrm>
              <a:off x="680052" y="3911322"/>
              <a:ext cx="96832" cy="178476"/>
            </a:xfrm>
            <a:custGeom>
              <a:avLst/>
              <a:gdLst/>
              <a:ahLst/>
              <a:cxnLst/>
              <a:rect l="0" t="0" r="0" b="0"/>
              <a:pathLst>
                <a:path w="96832" h="178476">
                  <a:moveTo>
                    <a:pt x="78971" y="17741"/>
                  </a:moveTo>
                  <a:lnTo>
                    <a:pt x="62462" y="1231"/>
                  </a:lnTo>
                  <a:lnTo>
                    <a:pt x="53542" y="0"/>
                  </a:lnTo>
                  <a:lnTo>
                    <a:pt x="39873" y="12321"/>
                  </a:lnTo>
                  <a:lnTo>
                    <a:pt x="16448" y="53712"/>
                  </a:lnTo>
                  <a:lnTo>
                    <a:pt x="10175" y="68748"/>
                  </a:lnTo>
                  <a:lnTo>
                    <a:pt x="0" y="99692"/>
                  </a:lnTo>
                  <a:lnTo>
                    <a:pt x="527" y="103133"/>
                  </a:lnTo>
                  <a:lnTo>
                    <a:pt x="6415" y="114081"/>
                  </a:lnTo>
                  <a:lnTo>
                    <a:pt x="9683" y="115129"/>
                  </a:lnTo>
                  <a:lnTo>
                    <a:pt x="11943" y="115408"/>
                  </a:lnTo>
                  <a:lnTo>
                    <a:pt x="40924" y="108230"/>
                  </a:lnTo>
                  <a:lnTo>
                    <a:pt x="45669" y="105848"/>
                  </a:lnTo>
                  <a:lnTo>
                    <a:pt x="86125" y="64174"/>
                  </a:lnTo>
                  <a:lnTo>
                    <a:pt x="89758" y="63183"/>
                  </a:lnTo>
                  <a:lnTo>
                    <a:pt x="95434" y="62546"/>
                  </a:lnTo>
                  <a:lnTo>
                    <a:pt x="95899" y="63486"/>
                  </a:lnTo>
                  <a:lnTo>
                    <a:pt x="96815" y="107340"/>
                  </a:lnTo>
                  <a:lnTo>
                    <a:pt x="96830" y="148727"/>
                  </a:lnTo>
                  <a:lnTo>
                    <a:pt x="96831" y="1784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8" name="SMARTInkShape-Group192"/>
          <p:cNvGrpSpPr/>
          <p:nvPr/>
        </p:nvGrpSpPr>
        <p:grpSpPr>
          <a:xfrm>
            <a:off x="107156" y="4277320"/>
            <a:ext cx="1553767" cy="1275372"/>
            <a:chOff x="107156" y="4277320"/>
            <a:chExt cx="1553767" cy="1275372"/>
          </a:xfrm>
        </p:grpSpPr>
        <p:sp>
          <p:nvSpPr>
            <p:cNvPr id="173" name="SMARTInkShape-917"/>
            <p:cNvSpPr/>
            <p:nvPr/>
          </p:nvSpPr>
          <p:spPr>
            <a:xfrm>
              <a:off x="750248" y="4429125"/>
              <a:ext cx="79688" cy="151806"/>
            </a:xfrm>
            <a:custGeom>
              <a:avLst/>
              <a:gdLst/>
              <a:ahLst/>
              <a:cxnLst/>
              <a:rect l="0" t="0" r="0" b="0"/>
              <a:pathLst>
                <a:path w="79688" h="151806">
                  <a:moveTo>
                    <a:pt x="44494" y="0"/>
                  </a:moveTo>
                  <a:lnTo>
                    <a:pt x="36806" y="0"/>
                  </a:lnTo>
                  <a:lnTo>
                    <a:pt x="5763" y="29811"/>
                  </a:lnTo>
                  <a:lnTo>
                    <a:pt x="2475" y="35739"/>
                  </a:lnTo>
                  <a:lnTo>
                    <a:pt x="625" y="47300"/>
                  </a:lnTo>
                  <a:lnTo>
                    <a:pt x="0" y="64244"/>
                  </a:lnTo>
                  <a:lnTo>
                    <a:pt x="2560" y="70887"/>
                  </a:lnTo>
                  <a:lnTo>
                    <a:pt x="20841" y="92241"/>
                  </a:lnTo>
                  <a:lnTo>
                    <a:pt x="29351" y="95566"/>
                  </a:lnTo>
                  <a:lnTo>
                    <a:pt x="38756" y="98037"/>
                  </a:lnTo>
                  <a:lnTo>
                    <a:pt x="52878" y="107707"/>
                  </a:lnTo>
                  <a:lnTo>
                    <a:pt x="59135" y="112362"/>
                  </a:lnTo>
                  <a:lnTo>
                    <a:pt x="71235" y="117996"/>
                  </a:lnTo>
                  <a:lnTo>
                    <a:pt x="78440" y="123629"/>
                  </a:lnTo>
                  <a:lnTo>
                    <a:pt x="79425" y="127045"/>
                  </a:lnTo>
                  <a:lnTo>
                    <a:pt x="79687" y="129345"/>
                  </a:lnTo>
                  <a:lnTo>
                    <a:pt x="78870" y="130879"/>
                  </a:lnTo>
                  <a:lnTo>
                    <a:pt x="77334" y="131901"/>
                  </a:lnTo>
                  <a:lnTo>
                    <a:pt x="75317" y="132582"/>
                  </a:lnTo>
                  <a:lnTo>
                    <a:pt x="53349" y="149338"/>
                  </a:lnTo>
                  <a:lnTo>
                    <a:pt x="38531" y="151480"/>
                  </a:lnTo>
                  <a:lnTo>
                    <a:pt x="26635" y="15180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SMARTInkShape-918"/>
            <p:cNvSpPr/>
            <p:nvPr/>
          </p:nvSpPr>
          <p:spPr>
            <a:xfrm>
              <a:off x="562689" y="5125641"/>
              <a:ext cx="124772" cy="133946"/>
            </a:xfrm>
            <a:custGeom>
              <a:avLst/>
              <a:gdLst/>
              <a:ahLst/>
              <a:cxnLst/>
              <a:rect l="0" t="0" r="0" b="0"/>
              <a:pathLst>
                <a:path w="124772" h="133946">
                  <a:moveTo>
                    <a:pt x="17741" y="0"/>
                  </a:moveTo>
                  <a:lnTo>
                    <a:pt x="17741" y="13302"/>
                  </a:lnTo>
                  <a:lnTo>
                    <a:pt x="6717" y="53865"/>
                  </a:lnTo>
                  <a:lnTo>
                    <a:pt x="1232" y="72706"/>
                  </a:lnTo>
                  <a:lnTo>
                    <a:pt x="0" y="92123"/>
                  </a:lnTo>
                  <a:lnTo>
                    <a:pt x="2580" y="98160"/>
                  </a:lnTo>
                  <a:lnTo>
                    <a:pt x="12321" y="110119"/>
                  </a:lnTo>
                  <a:lnTo>
                    <a:pt x="15119" y="111115"/>
                  </a:lnTo>
                  <a:lnTo>
                    <a:pt x="17978" y="110787"/>
                  </a:lnTo>
                  <a:lnTo>
                    <a:pt x="26741" y="108232"/>
                  </a:lnTo>
                  <a:lnTo>
                    <a:pt x="33647" y="106642"/>
                  </a:lnTo>
                  <a:lnTo>
                    <a:pt x="51604" y="97537"/>
                  </a:lnTo>
                  <a:lnTo>
                    <a:pt x="91224" y="63041"/>
                  </a:lnTo>
                  <a:lnTo>
                    <a:pt x="108654" y="50707"/>
                  </a:lnTo>
                  <a:lnTo>
                    <a:pt x="112717" y="44695"/>
                  </a:lnTo>
                  <a:lnTo>
                    <a:pt x="113800" y="41703"/>
                  </a:lnTo>
                  <a:lnTo>
                    <a:pt x="115515" y="39708"/>
                  </a:lnTo>
                  <a:lnTo>
                    <a:pt x="123465" y="36244"/>
                  </a:lnTo>
                  <a:lnTo>
                    <a:pt x="123943" y="37061"/>
                  </a:lnTo>
                  <a:lnTo>
                    <a:pt x="124771" y="48193"/>
                  </a:lnTo>
                  <a:lnTo>
                    <a:pt x="113868" y="86905"/>
                  </a:lnTo>
                  <a:lnTo>
                    <a:pt x="110073" y="95179"/>
                  </a:lnTo>
                  <a:lnTo>
                    <a:pt x="107038" y="13394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SMARTInkShape-919"/>
            <p:cNvSpPr/>
            <p:nvPr/>
          </p:nvSpPr>
          <p:spPr>
            <a:xfrm>
              <a:off x="866204" y="5179943"/>
              <a:ext cx="115897" cy="213021"/>
            </a:xfrm>
            <a:custGeom>
              <a:avLst/>
              <a:gdLst/>
              <a:ahLst/>
              <a:cxnLst/>
              <a:rect l="0" t="0" r="0" b="0"/>
              <a:pathLst>
                <a:path w="115897" h="213021">
                  <a:moveTo>
                    <a:pt x="35694" y="61784"/>
                  </a:moveTo>
                  <a:lnTo>
                    <a:pt x="35694" y="101001"/>
                  </a:lnTo>
                  <a:lnTo>
                    <a:pt x="34702" y="135483"/>
                  </a:lnTo>
                  <a:lnTo>
                    <a:pt x="24671" y="177828"/>
                  </a:lnTo>
                  <a:lnTo>
                    <a:pt x="17215" y="193071"/>
                  </a:lnTo>
                  <a:lnTo>
                    <a:pt x="12598" y="200501"/>
                  </a:lnTo>
                  <a:lnTo>
                    <a:pt x="10547" y="207110"/>
                  </a:lnTo>
                  <a:lnTo>
                    <a:pt x="9007" y="209269"/>
                  </a:lnTo>
                  <a:lnTo>
                    <a:pt x="6989" y="210709"/>
                  </a:lnTo>
                  <a:lnTo>
                    <a:pt x="1361" y="213020"/>
                  </a:lnTo>
                  <a:lnTo>
                    <a:pt x="899" y="212217"/>
                  </a:lnTo>
                  <a:lnTo>
                    <a:pt x="0" y="173440"/>
                  </a:lnTo>
                  <a:lnTo>
                    <a:pt x="2626" y="138629"/>
                  </a:lnTo>
                  <a:lnTo>
                    <a:pt x="12405" y="98571"/>
                  </a:lnTo>
                  <a:lnTo>
                    <a:pt x="23892" y="61994"/>
                  </a:lnTo>
                  <a:lnTo>
                    <a:pt x="38685" y="21903"/>
                  </a:lnTo>
                  <a:lnTo>
                    <a:pt x="47605" y="7523"/>
                  </a:lnTo>
                  <a:lnTo>
                    <a:pt x="51572" y="4774"/>
                  </a:lnTo>
                  <a:lnTo>
                    <a:pt x="65645" y="905"/>
                  </a:lnTo>
                  <a:lnTo>
                    <a:pt x="73149" y="0"/>
                  </a:lnTo>
                  <a:lnTo>
                    <a:pt x="87692" y="4230"/>
                  </a:lnTo>
                  <a:lnTo>
                    <a:pt x="99829" y="11768"/>
                  </a:lnTo>
                  <a:lnTo>
                    <a:pt x="109709" y="25026"/>
                  </a:lnTo>
                  <a:lnTo>
                    <a:pt x="114179" y="41521"/>
                  </a:lnTo>
                  <a:lnTo>
                    <a:pt x="115896" y="76717"/>
                  </a:lnTo>
                  <a:lnTo>
                    <a:pt x="111272" y="94541"/>
                  </a:lnTo>
                  <a:lnTo>
                    <a:pt x="103680" y="103793"/>
                  </a:lnTo>
                  <a:lnTo>
                    <a:pt x="95676" y="111212"/>
                  </a:lnTo>
                  <a:lnTo>
                    <a:pt x="92119" y="117817"/>
                  </a:lnTo>
                  <a:lnTo>
                    <a:pt x="89185" y="119975"/>
                  </a:lnTo>
                  <a:lnTo>
                    <a:pt x="76569" y="123012"/>
                  </a:lnTo>
                  <a:lnTo>
                    <a:pt x="62484" y="12429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SMARTInkShape-920"/>
            <p:cNvSpPr/>
            <p:nvPr/>
          </p:nvSpPr>
          <p:spPr>
            <a:xfrm>
              <a:off x="589359" y="4429248"/>
              <a:ext cx="79834" cy="98105"/>
            </a:xfrm>
            <a:custGeom>
              <a:avLst/>
              <a:gdLst/>
              <a:ahLst/>
              <a:cxnLst/>
              <a:rect l="0" t="0" r="0" b="0"/>
              <a:pathLst>
                <a:path w="79834" h="98105">
                  <a:moveTo>
                    <a:pt x="0" y="71315"/>
                  </a:moveTo>
                  <a:lnTo>
                    <a:pt x="4741" y="66574"/>
                  </a:lnTo>
                  <a:lnTo>
                    <a:pt x="9714" y="64247"/>
                  </a:lnTo>
                  <a:lnTo>
                    <a:pt x="12429" y="63626"/>
                  </a:lnTo>
                  <a:lnTo>
                    <a:pt x="31045" y="50356"/>
                  </a:lnTo>
                  <a:lnTo>
                    <a:pt x="47012" y="44269"/>
                  </a:lnTo>
                  <a:lnTo>
                    <a:pt x="78562" y="10654"/>
                  </a:lnTo>
                  <a:lnTo>
                    <a:pt x="79565" y="6982"/>
                  </a:lnTo>
                  <a:lnTo>
                    <a:pt x="79833" y="4613"/>
                  </a:lnTo>
                  <a:lnTo>
                    <a:pt x="79019" y="3035"/>
                  </a:lnTo>
                  <a:lnTo>
                    <a:pt x="77484" y="1982"/>
                  </a:lnTo>
                  <a:lnTo>
                    <a:pt x="70583" y="501"/>
                  </a:lnTo>
                  <a:lnTo>
                    <a:pt x="59363" y="0"/>
                  </a:lnTo>
                  <a:lnTo>
                    <a:pt x="53504" y="2578"/>
                  </a:lnTo>
                  <a:lnTo>
                    <a:pt x="41658" y="12317"/>
                  </a:lnTo>
                  <a:lnTo>
                    <a:pt x="32738" y="25611"/>
                  </a:lnTo>
                  <a:lnTo>
                    <a:pt x="21001" y="57372"/>
                  </a:lnTo>
                  <a:lnTo>
                    <a:pt x="18273" y="81581"/>
                  </a:lnTo>
                  <a:lnTo>
                    <a:pt x="20689" y="88445"/>
                  </a:lnTo>
                  <a:lnTo>
                    <a:pt x="26789" y="9810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SMARTInkShape-921"/>
            <p:cNvSpPr/>
            <p:nvPr/>
          </p:nvSpPr>
          <p:spPr>
            <a:xfrm>
              <a:off x="446716" y="5072063"/>
              <a:ext cx="78370" cy="178593"/>
            </a:xfrm>
            <a:custGeom>
              <a:avLst/>
              <a:gdLst/>
              <a:ahLst/>
              <a:cxnLst/>
              <a:rect l="0" t="0" r="0" b="0"/>
              <a:pathLst>
                <a:path w="78370" h="178593">
                  <a:moveTo>
                    <a:pt x="53347" y="0"/>
                  </a:moveTo>
                  <a:lnTo>
                    <a:pt x="48606" y="4740"/>
                  </a:lnTo>
                  <a:lnTo>
                    <a:pt x="43633" y="7068"/>
                  </a:lnTo>
                  <a:lnTo>
                    <a:pt x="40918" y="7688"/>
                  </a:lnTo>
                  <a:lnTo>
                    <a:pt x="32356" y="13302"/>
                  </a:lnTo>
                  <a:lnTo>
                    <a:pt x="23535" y="21249"/>
                  </a:lnTo>
                  <a:lnTo>
                    <a:pt x="20253" y="26973"/>
                  </a:lnTo>
                  <a:lnTo>
                    <a:pt x="19378" y="29888"/>
                  </a:lnTo>
                  <a:lnTo>
                    <a:pt x="13114" y="35773"/>
                  </a:lnTo>
                  <a:lnTo>
                    <a:pt x="8665" y="38731"/>
                  </a:lnTo>
                  <a:lnTo>
                    <a:pt x="5700" y="42688"/>
                  </a:lnTo>
                  <a:lnTo>
                    <a:pt x="1526" y="56746"/>
                  </a:lnTo>
                  <a:lnTo>
                    <a:pt x="0" y="74047"/>
                  </a:lnTo>
                  <a:lnTo>
                    <a:pt x="2517" y="80203"/>
                  </a:lnTo>
                  <a:lnTo>
                    <a:pt x="37270" y="117818"/>
                  </a:lnTo>
                  <a:lnTo>
                    <a:pt x="43886" y="121816"/>
                  </a:lnTo>
                  <a:lnTo>
                    <a:pt x="50134" y="124586"/>
                  </a:lnTo>
                  <a:lnTo>
                    <a:pt x="71192" y="140378"/>
                  </a:lnTo>
                  <a:lnTo>
                    <a:pt x="74173" y="141210"/>
                  </a:lnTo>
                  <a:lnTo>
                    <a:pt x="76161" y="142757"/>
                  </a:lnTo>
                  <a:lnTo>
                    <a:pt x="78369" y="147122"/>
                  </a:lnTo>
                  <a:lnTo>
                    <a:pt x="77966" y="149675"/>
                  </a:lnTo>
                  <a:lnTo>
                    <a:pt x="74872" y="155157"/>
                  </a:lnTo>
                  <a:lnTo>
                    <a:pt x="72658" y="157016"/>
                  </a:lnTo>
                  <a:lnTo>
                    <a:pt x="55197" y="166544"/>
                  </a:lnTo>
                  <a:lnTo>
                    <a:pt x="25205" y="170382"/>
                  </a:lnTo>
                  <a:lnTo>
                    <a:pt x="22679" y="172127"/>
                  </a:lnTo>
                  <a:lnTo>
                    <a:pt x="17628" y="17859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SMARTInkShape-922"/>
            <p:cNvSpPr/>
            <p:nvPr/>
          </p:nvSpPr>
          <p:spPr>
            <a:xfrm>
              <a:off x="691453" y="5171013"/>
              <a:ext cx="146171" cy="249140"/>
            </a:xfrm>
            <a:custGeom>
              <a:avLst/>
              <a:gdLst/>
              <a:ahLst/>
              <a:cxnLst/>
              <a:rect l="0" t="0" r="0" b="0"/>
              <a:pathLst>
                <a:path w="146171" h="249140">
                  <a:moveTo>
                    <a:pt x="58641" y="124292"/>
                  </a:moveTo>
                  <a:lnTo>
                    <a:pt x="58641" y="131980"/>
                  </a:lnTo>
                  <a:lnTo>
                    <a:pt x="52504" y="148226"/>
                  </a:lnTo>
                  <a:lnTo>
                    <a:pt x="45338" y="182859"/>
                  </a:lnTo>
                  <a:lnTo>
                    <a:pt x="25817" y="224446"/>
                  </a:lnTo>
                  <a:lnTo>
                    <a:pt x="17937" y="236209"/>
                  </a:lnTo>
                  <a:lnTo>
                    <a:pt x="15745" y="242824"/>
                  </a:lnTo>
                  <a:lnTo>
                    <a:pt x="14169" y="244985"/>
                  </a:lnTo>
                  <a:lnTo>
                    <a:pt x="12126" y="246425"/>
                  </a:lnTo>
                  <a:lnTo>
                    <a:pt x="5476" y="249139"/>
                  </a:lnTo>
                  <a:lnTo>
                    <a:pt x="445" y="244517"/>
                  </a:lnTo>
                  <a:lnTo>
                    <a:pt x="0" y="241153"/>
                  </a:lnTo>
                  <a:lnTo>
                    <a:pt x="4679" y="201709"/>
                  </a:lnTo>
                  <a:lnTo>
                    <a:pt x="9727" y="163616"/>
                  </a:lnTo>
                  <a:lnTo>
                    <a:pt x="17469" y="129550"/>
                  </a:lnTo>
                  <a:lnTo>
                    <a:pt x="35111" y="89611"/>
                  </a:lnTo>
                  <a:lnTo>
                    <a:pt x="51825" y="53059"/>
                  </a:lnTo>
                  <a:lnTo>
                    <a:pt x="73941" y="21917"/>
                  </a:lnTo>
                  <a:lnTo>
                    <a:pt x="91507" y="7528"/>
                  </a:lnTo>
                  <a:lnTo>
                    <a:pt x="104539" y="1721"/>
                  </a:lnTo>
                  <a:lnTo>
                    <a:pt x="114684" y="0"/>
                  </a:lnTo>
                  <a:lnTo>
                    <a:pt x="120921" y="2244"/>
                  </a:lnTo>
                  <a:lnTo>
                    <a:pt x="123973" y="4231"/>
                  </a:lnTo>
                  <a:lnTo>
                    <a:pt x="141971" y="27974"/>
                  </a:lnTo>
                  <a:lnTo>
                    <a:pt x="145286" y="37166"/>
                  </a:lnTo>
                  <a:lnTo>
                    <a:pt x="146170" y="42396"/>
                  </a:lnTo>
                  <a:lnTo>
                    <a:pt x="144506" y="53498"/>
                  </a:lnTo>
                  <a:lnTo>
                    <a:pt x="134589" y="94562"/>
                  </a:lnTo>
                  <a:lnTo>
                    <a:pt x="123840" y="111217"/>
                  </a:lnTo>
                  <a:lnTo>
                    <a:pt x="112219" y="12429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SMARTInkShape-923"/>
            <p:cNvSpPr/>
            <p:nvPr/>
          </p:nvSpPr>
          <p:spPr>
            <a:xfrm>
              <a:off x="160734" y="5054203"/>
              <a:ext cx="53580" cy="26790"/>
            </a:xfrm>
            <a:custGeom>
              <a:avLst/>
              <a:gdLst/>
              <a:ahLst/>
              <a:cxnLst/>
              <a:rect l="0" t="0" r="0" b="0"/>
              <a:pathLst>
                <a:path w="53580" h="26790">
                  <a:moveTo>
                    <a:pt x="0" y="0"/>
                  </a:moveTo>
                  <a:lnTo>
                    <a:pt x="4741" y="0"/>
                  </a:lnTo>
                  <a:lnTo>
                    <a:pt x="9714" y="2646"/>
                  </a:lnTo>
                  <a:lnTo>
                    <a:pt x="23916" y="14240"/>
                  </a:lnTo>
                  <a:lnTo>
                    <a:pt x="35739" y="19790"/>
                  </a:lnTo>
                  <a:lnTo>
                    <a:pt x="41681" y="23679"/>
                  </a:lnTo>
                  <a:lnTo>
                    <a:pt x="53579" y="2678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SMARTInkShape-924"/>
            <p:cNvSpPr/>
            <p:nvPr/>
          </p:nvSpPr>
          <p:spPr>
            <a:xfrm>
              <a:off x="1402115" y="4795398"/>
              <a:ext cx="258808" cy="107001"/>
            </a:xfrm>
            <a:custGeom>
              <a:avLst/>
              <a:gdLst/>
              <a:ahLst/>
              <a:cxnLst/>
              <a:rect l="0" t="0" r="0" b="0"/>
              <a:pathLst>
                <a:path w="258808" h="107001">
                  <a:moveTo>
                    <a:pt x="8776" y="44493"/>
                  </a:moveTo>
                  <a:lnTo>
                    <a:pt x="34205" y="44493"/>
                  </a:lnTo>
                  <a:lnTo>
                    <a:pt x="34658" y="43500"/>
                  </a:lnTo>
                  <a:lnTo>
                    <a:pt x="35296" y="39348"/>
                  </a:lnTo>
                  <a:lnTo>
                    <a:pt x="35445" y="41545"/>
                  </a:lnTo>
                  <a:lnTo>
                    <a:pt x="34493" y="42527"/>
                  </a:lnTo>
                  <a:lnTo>
                    <a:pt x="30789" y="43619"/>
                  </a:lnTo>
                  <a:lnTo>
                    <a:pt x="23125" y="44234"/>
                  </a:lnTo>
                  <a:lnTo>
                    <a:pt x="17468" y="47023"/>
                  </a:lnTo>
                  <a:lnTo>
                    <a:pt x="5752" y="56899"/>
                  </a:lnTo>
                  <a:lnTo>
                    <a:pt x="2471" y="62574"/>
                  </a:lnTo>
                  <a:lnTo>
                    <a:pt x="192" y="71127"/>
                  </a:lnTo>
                  <a:lnTo>
                    <a:pt x="0" y="75513"/>
                  </a:lnTo>
                  <a:lnTo>
                    <a:pt x="940" y="77079"/>
                  </a:lnTo>
                  <a:lnTo>
                    <a:pt x="2560" y="78123"/>
                  </a:lnTo>
                  <a:lnTo>
                    <a:pt x="9580" y="79593"/>
                  </a:lnTo>
                  <a:lnTo>
                    <a:pt x="20841" y="80089"/>
                  </a:lnTo>
                  <a:lnTo>
                    <a:pt x="62592" y="62115"/>
                  </a:lnTo>
                  <a:lnTo>
                    <a:pt x="73374" y="55301"/>
                  </a:lnTo>
                  <a:lnTo>
                    <a:pt x="102933" y="20923"/>
                  </a:lnTo>
                  <a:lnTo>
                    <a:pt x="105796" y="11822"/>
                  </a:lnTo>
                  <a:lnTo>
                    <a:pt x="106988" y="0"/>
                  </a:lnTo>
                  <a:lnTo>
                    <a:pt x="107001" y="12286"/>
                  </a:lnTo>
                  <a:lnTo>
                    <a:pt x="109648" y="17942"/>
                  </a:lnTo>
                  <a:lnTo>
                    <a:pt x="124171" y="34397"/>
                  </a:lnTo>
                  <a:lnTo>
                    <a:pt x="162545" y="60776"/>
                  </a:lnTo>
                  <a:lnTo>
                    <a:pt x="202824" y="82472"/>
                  </a:lnTo>
                  <a:lnTo>
                    <a:pt x="244820" y="100561"/>
                  </a:lnTo>
                  <a:lnTo>
                    <a:pt x="258807" y="10700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SMARTInkShape-925"/>
            <p:cNvSpPr/>
            <p:nvPr/>
          </p:nvSpPr>
          <p:spPr>
            <a:xfrm>
              <a:off x="1339453" y="4768853"/>
              <a:ext cx="44650" cy="35320"/>
            </a:xfrm>
            <a:custGeom>
              <a:avLst/>
              <a:gdLst/>
              <a:ahLst/>
              <a:cxnLst/>
              <a:rect l="0" t="0" r="0" b="0"/>
              <a:pathLst>
                <a:path w="44650" h="35320">
                  <a:moveTo>
                    <a:pt x="0" y="17460"/>
                  </a:moveTo>
                  <a:lnTo>
                    <a:pt x="4741" y="17460"/>
                  </a:lnTo>
                  <a:lnTo>
                    <a:pt x="9714" y="14814"/>
                  </a:lnTo>
                  <a:lnTo>
                    <a:pt x="15231" y="11323"/>
                  </a:lnTo>
                  <a:lnTo>
                    <a:pt x="20991" y="9771"/>
                  </a:lnTo>
                  <a:lnTo>
                    <a:pt x="22924" y="8365"/>
                  </a:lnTo>
                  <a:lnTo>
                    <a:pt x="24212" y="6435"/>
                  </a:lnTo>
                  <a:lnTo>
                    <a:pt x="25071" y="4157"/>
                  </a:lnTo>
                  <a:lnTo>
                    <a:pt x="26636" y="2638"/>
                  </a:lnTo>
                  <a:lnTo>
                    <a:pt x="34327" y="0"/>
                  </a:lnTo>
                  <a:lnTo>
                    <a:pt x="34791" y="859"/>
                  </a:lnTo>
                  <a:lnTo>
                    <a:pt x="35306" y="4459"/>
                  </a:lnTo>
                  <a:lnTo>
                    <a:pt x="38181" y="9366"/>
                  </a:lnTo>
                  <a:lnTo>
                    <a:pt x="41774" y="14855"/>
                  </a:lnTo>
                  <a:lnTo>
                    <a:pt x="43797" y="23523"/>
                  </a:lnTo>
                  <a:lnTo>
                    <a:pt x="44649" y="3531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SMARTInkShape-926"/>
            <p:cNvSpPr/>
            <p:nvPr/>
          </p:nvSpPr>
          <p:spPr>
            <a:xfrm>
              <a:off x="1223367" y="4705945"/>
              <a:ext cx="89298" cy="183360"/>
            </a:xfrm>
            <a:custGeom>
              <a:avLst/>
              <a:gdLst/>
              <a:ahLst/>
              <a:cxnLst/>
              <a:rect l="0" t="0" r="0" b="0"/>
              <a:pathLst>
                <a:path w="89298" h="183360">
                  <a:moveTo>
                    <a:pt x="0" y="0"/>
                  </a:moveTo>
                  <a:lnTo>
                    <a:pt x="0" y="12429"/>
                  </a:lnTo>
                  <a:lnTo>
                    <a:pt x="2646" y="18091"/>
                  </a:lnTo>
                  <a:lnTo>
                    <a:pt x="4741" y="20991"/>
                  </a:lnTo>
                  <a:lnTo>
                    <a:pt x="8102" y="47031"/>
                  </a:lnTo>
                  <a:lnTo>
                    <a:pt x="13561" y="89611"/>
                  </a:lnTo>
                  <a:lnTo>
                    <a:pt x="17482" y="130474"/>
                  </a:lnTo>
                  <a:lnTo>
                    <a:pt x="9169" y="174268"/>
                  </a:lnTo>
                  <a:lnTo>
                    <a:pt x="8951" y="183359"/>
                  </a:lnTo>
                  <a:lnTo>
                    <a:pt x="8930" y="142055"/>
                  </a:lnTo>
                  <a:lnTo>
                    <a:pt x="9922" y="131597"/>
                  </a:lnTo>
                  <a:lnTo>
                    <a:pt x="16059" y="120131"/>
                  </a:lnTo>
                  <a:lnTo>
                    <a:pt x="21359" y="113584"/>
                  </a:lnTo>
                  <a:lnTo>
                    <a:pt x="27022" y="110013"/>
                  </a:lnTo>
                  <a:lnTo>
                    <a:pt x="38741" y="107721"/>
                  </a:lnTo>
                  <a:lnTo>
                    <a:pt x="44669" y="110053"/>
                  </a:lnTo>
                  <a:lnTo>
                    <a:pt x="56559" y="119635"/>
                  </a:lnTo>
                  <a:lnTo>
                    <a:pt x="83344" y="162117"/>
                  </a:lnTo>
                  <a:lnTo>
                    <a:pt x="87533" y="167428"/>
                  </a:lnTo>
                  <a:lnTo>
                    <a:pt x="89297" y="17859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SMARTInkShape-927"/>
            <p:cNvSpPr/>
            <p:nvPr/>
          </p:nvSpPr>
          <p:spPr>
            <a:xfrm>
              <a:off x="879219" y="4804540"/>
              <a:ext cx="299501" cy="249214"/>
            </a:xfrm>
            <a:custGeom>
              <a:avLst/>
              <a:gdLst/>
              <a:ahLst/>
              <a:cxnLst/>
              <a:rect l="0" t="0" r="0" b="0"/>
              <a:pathLst>
                <a:path w="299501" h="249214">
                  <a:moveTo>
                    <a:pt x="40539" y="8562"/>
                  </a:moveTo>
                  <a:lnTo>
                    <a:pt x="31977" y="0"/>
                  </a:lnTo>
                  <a:lnTo>
                    <a:pt x="31718" y="4481"/>
                  </a:lnTo>
                  <a:lnTo>
                    <a:pt x="30690" y="5842"/>
                  </a:lnTo>
                  <a:lnTo>
                    <a:pt x="26901" y="7353"/>
                  </a:lnTo>
                  <a:lnTo>
                    <a:pt x="25494" y="9740"/>
                  </a:lnTo>
                  <a:lnTo>
                    <a:pt x="22521" y="21589"/>
                  </a:lnTo>
                  <a:lnTo>
                    <a:pt x="7283" y="51240"/>
                  </a:lnTo>
                  <a:lnTo>
                    <a:pt x="0" y="73970"/>
                  </a:lnTo>
                  <a:lnTo>
                    <a:pt x="3989" y="91504"/>
                  </a:lnTo>
                  <a:lnTo>
                    <a:pt x="7097" y="97679"/>
                  </a:lnTo>
                  <a:lnTo>
                    <a:pt x="25789" y="118684"/>
                  </a:lnTo>
                  <a:lnTo>
                    <a:pt x="34314" y="121997"/>
                  </a:lnTo>
                  <a:lnTo>
                    <a:pt x="39366" y="122881"/>
                  </a:lnTo>
                  <a:lnTo>
                    <a:pt x="43725" y="125454"/>
                  </a:lnTo>
                  <a:lnTo>
                    <a:pt x="70197" y="154154"/>
                  </a:lnTo>
                  <a:lnTo>
                    <a:pt x="73564" y="162897"/>
                  </a:lnTo>
                  <a:lnTo>
                    <a:pt x="76153" y="207098"/>
                  </a:lnTo>
                  <a:lnTo>
                    <a:pt x="75234" y="219743"/>
                  </a:lnTo>
                  <a:lnTo>
                    <a:pt x="71503" y="230082"/>
                  </a:lnTo>
                  <a:lnTo>
                    <a:pt x="69119" y="233632"/>
                  </a:lnTo>
                  <a:lnTo>
                    <a:pt x="63825" y="237577"/>
                  </a:lnTo>
                  <a:lnTo>
                    <a:pt x="42331" y="247385"/>
                  </a:lnTo>
                  <a:lnTo>
                    <a:pt x="28987" y="249213"/>
                  </a:lnTo>
                  <a:lnTo>
                    <a:pt x="26884" y="248371"/>
                  </a:lnTo>
                  <a:lnTo>
                    <a:pt x="25483" y="246818"/>
                  </a:lnTo>
                  <a:lnTo>
                    <a:pt x="22933" y="242445"/>
                  </a:lnTo>
                  <a:lnTo>
                    <a:pt x="18493" y="237195"/>
                  </a:lnTo>
                  <a:lnTo>
                    <a:pt x="15155" y="219180"/>
                  </a:lnTo>
                  <a:lnTo>
                    <a:pt x="21562" y="176660"/>
                  </a:lnTo>
                  <a:lnTo>
                    <a:pt x="30580" y="136062"/>
                  </a:lnTo>
                  <a:lnTo>
                    <a:pt x="50441" y="98349"/>
                  </a:lnTo>
                  <a:lnTo>
                    <a:pt x="73473" y="66977"/>
                  </a:lnTo>
                  <a:lnTo>
                    <a:pt x="114964" y="33640"/>
                  </a:lnTo>
                  <a:lnTo>
                    <a:pt x="136122" y="27847"/>
                  </a:lnTo>
                  <a:lnTo>
                    <a:pt x="139980" y="27371"/>
                  </a:lnTo>
                  <a:lnTo>
                    <a:pt x="146912" y="29489"/>
                  </a:lnTo>
                  <a:lnTo>
                    <a:pt x="167619" y="41708"/>
                  </a:lnTo>
                  <a:lnTo>
                    <a:pt x="171433" y="47437"/>
                  </a:lnTo>
                  <a:lnTo>
                    <a:pt x="173580" y="56240"/>
                  </a:lnTo>
                  <a:lnTo>
                    <a:pt x="174216" y="65132"/>
                  </a:lnTo>
                  <a:lnTo>
                    <a:pt x="171719" y="71077"/>
                  </a:lnTo>
                  <a:lnTo>
                    <a:pt x="168294" y="77026"/>
                  </a:lnTo>
                  <a:lnTo>
                    <a:pt x="165915" y="87165"/>
                  </a:lnTo>
                  <a:lnTo>
                    <a:pt x="164803" y="87753"/>
                  </a:lnTo>
                  <a:lnTo>
                    <a:pt x="157898" y="88774"/>
                  </a:lnTo>
                  <a:lnTo>
                    <a:pt x="163013" y="81769"/>
                  </a:lnTo>
                  <a:lnTo>
                    <a:pt x="164425" y="76486"/>
                  </a:lnTo>
                  <a:lnTo>
                    <a:pt x="170344" y="70831"/>
                  </a:lnTo>
                  <a:lnTo>
                    <a:pt x="210879" y="44274"/>
                  </a:lnTo>
                  <a:lnTo>
                    <a:pt x="234149" y="32373"/>
                  </a:lnTo>
                  <a:lnTo>
                    <a:pt x="239065" y="31381"/>
                  </a:lnTo>
                  <a:lnTo>
                    <a:pt x="243335" y="31712"/>
                  </a:lnTo>
                  <a:lnTo>
                    <a:pt x="256731" y="34273"/>
                  </a:lnTo>
                  <a:lnTo>
                    <a:pt x="274295" y="35138"/>
                  </a:lnTo>
                  <a:lnTo>
                    <a:pt x="281021" y="37902"/>
                  </a:lnTo>
                  <a:lnTo>
                    <a:pt x="287318" y="41445"/>
                  </a:lnTo>
                  <a:lnTo>
                    <a:pt x="297700" y="43907"/>
                  </a:lnTo>
                  <a:lnTo>
                    <a:pt x="298300" y="45024"/>
                  </a:lnTo>
                  <a:lnTo>
                    <a:pt x="299453" y="52833"/>
                  </a:lnTo>
                  <a:lnTo>
                    <a:pt x="299486" y="48358"/>
                  </a:lnTo>
                  <a:lnTo>
                    <a:pt x="298498" y="46998"/>
                  </a:lnTo>
                  <a:lnTo>
                    <a:pt x="294755" y="45488"/>
                  </a:lnTo>
                  <a:lnTo>
                    <a:pt x="260791" y="44290"/>
                  </a:lnTo>
                  <a:lnTo>
                    <a:pt x="254845" y="46931"/>
                  </a:lnTo>
                  <a:lnTo>
                    <a:pt x="247684" y="51969"/>
                  </a:lnTo>
                  <a:lnTo>
                    <a:pt x="246705" y="55304"/>
                  </a:lnTo>
                  <a:lnTo>
                    <a:pt x="245967" y="74168"/>
                  </a:lnTo>
                  <a:lnTo>
                    <a:pt x="248588" y="80054"/>
                  </a:lnTo>
                  <a:lnTo>
                    <a:pt x="253614" y="87175"/>
                  </a:lnTo>
                  <a:lnTo>
                    <a:pt x="256947" y="88151"/>
                  </a:lnTo>
                  <a:lnTo>
                    <a:pt x="271912" y="88774"/>
                  </a:lnTo>
                  <a:lnTo>
                    <a:pt x="279962" y="86215"/>
                  </a:lnTo>
                  <a:lnTo>
                    <a:pt x="286848" y="82762"/>
                  </a:lnTo>
                  <a:lnTo>
                    <a:pt x="293215" y="81227"/>
                  </a:lnTo>
                  <a:lnTo>
                    <a:pt x="295310" y="79825"/>
                  </a:lnTo>
                  <a:lnTo>
                    <a:pt x="296707" y="77899"/>
                  </a:lnTo>
                  <a:lnTo>
                    <a:pt x="299500" y="7106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SMARTInkShape-928"/>
            <p:cNvSpPr/>
            <p:nvPr/>
          </p:nvSpPr>
          <p:spPr>
            <a:xfrm>
              <a:off x="687586" y="4768453"/>
              <a:ext cx="44649" cy="8931"/>
            </a:xfrm>
            <a:custGeom>
              <a:avLst/>
              <a:gdLst/>
              <a:ahLst/>
              <a:cxnLst/>
              <a:rect l="0" t="0" r="0" b="0"/>
              <a:pathLst>
                <a:path w="44649" h="8931">
                  <a:moveTo>
                    <a:pt x="0" y="0"/>
                  </a:moveTo>
                  <a:lnTo>
                    <a:pt x="4740" y="4741"/>
                  </a:lnTo>
                  <a:lnTo>
                    <a:pt x="9714" y="7068"/>
                  </a:lnTo>
                  <a:lnTo>
                    <a:pt x="44648" y="893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SMARTInkShape-929"/>
            <p:cNvSpPr/>
            <p:nvPr/>
          </p:nvSpPr>
          <p:spPr>
            <a:xfrm>
              <a:off x="718239" y="4679156"/>
              <a:ext cx="103128" cy="213744"/>
            </a:xfrm>
            <a:custGeom>
              <a:avLst/>
              <a:gdLst/>
              <a:ahLst/>
              <a:cxnLst/>
              <a:rect l="0" t="0" r="0" b="0"/>
              <a:pathLst>
                <a:path w="103128" h="213744">
                  <a:moveTo>
                    <a:pt x="22925" y="0"/>
                  </a:moveTo>
                  <a:lnTo>
                    <a:pt x="22925" y="4741"/>
                  </a:lnTo>
                  <a:lnTo>
                    <a:pt x="20279" y="9714"/>
                  </a:lnTo>
                  <a:lnTo>
                    <a:pt x="18185" y="12429"/>
                  </a:lnTo>
                  <a:lnTo>
                    <a:pt x="17780" y="16224"/>
                  </a:lnTo>
                  <a:lnTo>
                    <a:pt x="22343" y="54141"/>
                  </a:lnTo>
                  <a:lnTo>
                    <a:pt x="22848" y="95484"/>
                  </a:lnTo>
                  <a:lnTo>
                    <a:pt x="20269" y="139868"/>
                  </a:lnTo>
                  <a:lnTo>
                    <a:pt x="9622" y="184371"/>
                  </a:lnTo>
                  <a:lnTo>
                    <a:pt x="5666" y="204576"/>
                  </a:lnTo>
                  <a:lnTo>
                    <a:pt x="5466" y="207821"/>
                  </a:lnTo>
                  <a:lnTo>
                    <a:pt x="4340" y="209985"/>
                  </a:lnTo>
                  <a:lnTo>
                    <a:pt x="2598" y="211428"/>
                  </a:lnTo>
                  <a:lnTo>
                    <a:pt x="444" y="212390"/>
                  </a:lnTo>
                  <a:lnTo>
                    <a:pt x="0" y="213030"/>
                  </a:lnTo>
                  <a:lnTo>
                    <a:pt x="696" y="213458"/>
                  </a:lnTo>
                  <a:lnTo>
                    <a:pt x="2153" y="213743"/>
                  </a:lnTo>
                  <a:lnTo>
                    <a:pt x="6417" y="211414"/>
                  </a:lnTo>
                  <a:lnTo>
                    <a:pt x="47284" y="179756"/>
                  </a:lnTo>
                  <a:lnTo>
                    <a:pt x="90465" y="136829"/>
                  </a:lnTo>
                  <a:lnTo>
                    <a:pt x="99050" y="122122"/>
                  </a:lnTo>
                  <a:lnTo>
                    <a:pt x="103127" y="107799"/>
                  </a:lnTo>
                  <a:lnTo>
                    <a:pt x="60177" y="136973"/>
                  </a:lnTo>
                  <a:lnTo>
                    <a:pt x="48074" y="150607"/>
                  </a:lnTo>
                  <a:lnTo>
                    <a:pt x="24724" y="185284"/>
                  </a:lnTo>
                  <a:lnTo>
                    <a:pt x="22925" y="1964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SMARTInkShape-930"/>
            <p:cNvSpPr/>
            <p:nvPr/>
          </p:nvSpPr>
          <p:spPr>
            <a:xfrm>
              <a:off x="473273" y="4714875"/>
              <a:ext cx="151806" cy="187524"/>
            </a:xfrm>
            <a:custGeom>
              <a:avLst/>
              <a:gdLst/>
              <a:ahLst/>
              <a:cxnLst/>
              <a:rect l="0" t="0" r="0" b="0"/>
              <a:pathLst>
                <a:path w="151806" h="187524">
                  <a:moveTo>
                    <a:pt x="0" y="0"/>
                  </a:moveTo>
                  <a:lnTo>
                    <a:pt x="4741" y="4740"/>
                  </a:lnTo>
                  <a:lnTo>
                    <a:pt x="7068" y="9714"/>
                  </a:lnTo>
                  <a:lnTo>
                    <a:pt x="7689" y="12429"/>
                  </a:lnTo>
                  <a:lnTo>
                    <a:pt x="33128" y="55678"/>
                  </a:lnTo>
                  <a:lnTo>
                    <a:pt x="37597" y="72060"/>
                  </a:lnTo>
                  <a:lnTo>
                    <a:pt x="43256" y="90632"/>
                  </a:lnTo>
                  <a:lnTo>
                    <a:pt x="44638" y="127980"/>
                  </a:lnTo>
                  <a:lnTo>
                    <a:pt x="45634" y="129968"/>
                  </a:lnTo>
                  <a:lnTo>
                    <a:pt x="47290" y="131294"/>
                  </a:lnTo>
                  <a:lnTo>
                    <a:pt x="53211" y="133790"/>
                  </a:lnTo>
                  <a:lnTo>
                    <a:pt x="58210" y="133899"/>
                  </a:lnTo>
                  <a:lnTo>
                    <a:pt x="63244" y="131279"/>
                  </a:lnTo>
                  <a:lnTo>
                    <a:pt x="88128" y="112953"/>
                  </a:lnTo>
                  <a:lnTo>
                    <a:pt x="99975" y="108874"/>
                  </a:lnTo>
                  <a:lnTo>
                    <a:pt x="118955" y="107307"/>
                  </a:lnTo>
                  <a:lnTo>
                    <a:pt x="132701" y="111941"/>
                  </a:lnTo>
                  <a:lnTo>
                    <a:pt x="136093" y="114315"/>
                  </a:lnTo>
                  <a:lnTo>
                    <a:pt x="146723" y="128151"/>
                  </a:lnTo>
                  <a:lnTo>
                    <a:pt x="149546" y="136662"/>
                  </a:lnTo>
                  <a:lnTo>
                    <a:pt x="151766" y="180221"/>
                  </a:lnTo>
                  <a:lnTo>
                    <a:pt x="151805" y="18752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SMARTInkShape-931"/>
            <p:cNvSpPr/>
            <p:nvPr/>
          </p:nvSpPr>
          <p:spPr>
            <a:xfrm>
              <a:off x="464344" y="4786313"/>
              <a:ext cx="8930" cy="116086"/>
            </a:xfrm>
            <a:custGeom>
              <a:avLst/>
              <a:gdLst/>
              <a:ahLst/>
              <a:cxnLst/>
              <a:rect l="0" t="0" r="0" b="0"/>
              <a:pathLst>
                <a:path w="8930" h="116086">
                  <a:moveTo>
                    <a:pt x="8929" y="0"/>
                  </a:moveTo>
                  <a:lnTo>
                    <a:pt x="8929" y="39901"/>
                  </a:lnTo>
                  <a:lnTo>
                    <a:pt x="7937" y="74519"/>
                  </a:lnTo>
                  <a:lnTo>
                    <a:pt x="0" y="11608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SMARTInkShape-932"/>
            <p:cNvSpPr/>
            <p:nvPr/>
          </p:nvSpPr>
          <p:spPr>
            <a:xfrm>
              <a:off x="107156" y="4759523"/>
              <a:ext cx="80368" cy="8931"/>
            </a:xfrm>
            <a:custGeom>
              <a:avLst/>
              <a:gdLst/>
              <a:ahLst/>
              <a:cxnLst/>
              <a:rect l="0" t="0" r="0" b="0"/>
              <a:pathLst>
                <a:path w="80368" h="8931">
                  <a:moveTo>
                    <a:pt x="0" y="0"/>
                  </a:moveTo>
                  <a:lnTo>
                    <a:pt x="42241" y="0"/>
                  </a:lnTo>
                  <a:lnTo>
                    <a:pt x="64605" y="993"/>
                  </a:lnTo>
                  <a:lnTo>
                    <a:pt x="80367" y="893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SMARTInkShape-933"/>
            <p:cNvSpPr/>
            <p:nvPr/>
          </p:nvSpPr>
          <p:spPr>
            <a:xfrm>
              <a:off x="857250" y="4375547"/>
              <a:ext cx="80368" cy="1"/>
            </a:xfrm>
            <a:custGeom>
              <a:avLst/>
              <a:gdLst/>
              <a:ahLst/>
              <a:cxnLst/>
              <a:rect l="0" t="0" r="0" b="0"/>
              <a:pathLst>
                <a:path w="80368" h="1">
                  <a:moveTo>
                    <a:pt x="0" y="0"/>
                  </a:moveTo>
                  <a:lnTo>
                    <a:pt x="38160" y="0"/>
                  </a:lnTo>
                  <a:lnTo>
                    <a:pt x="80367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SMARTInkShape-934"/>
            <p:cNvSpPr/>
            <p:nvPr/>
          </p:nvSpPr>
          <p:spPr>
            <a:xfrm>
              <a:off x="1339975" y="4447029"/>
              <a:ext cx="119503" cy="267645"/>
            </a:xfrm>
            <a:custGeom>
              <a:avLst/>
              <a:gdLst/>
              <a:ahLst/>
              <a:cxnLst/>
              <a:rect l="0" t="0" r="0" b="0"/>
              <a:pathLst>
                <a:path w="119503" h="267645">
                  <a:moveTo>
                    <a:pt x="35197" y="26744"/>
                  </a:moveTo>
                  <a:lnTo>
                    <a:pt x="39937" y="22004"/>
                  </a:lnTo>
                  <a:lnTo>
                    <a:pt x="42265" y="17031"/>
                  </a:lnTo>
                  <a:lnTo>
                    <a:pt x="42885" y="14316"/>
                  </a:lnTo>
                  <a:lnTo>
                    <a:pt x="52938" y="106"/>
                  </a:lnTo>
                  <a:lnTo>
                    <a:pt x="48281" y="0"/>
                  </a:lnTo>
                  <a:lnTo>
                    <a:pt x="43327" y="2621"/>
                  </a:lnTo>
                  <a:lnTo>
                    <a:pt x="37818" y="8085"/>
                  </a:lnTo>
                  <a:lnTo>
                    <a:pt x="1241" y="51741"/>
                  </a:lnTo>
                  <a:lnTo>
                    <a:pt x="262" y="55383"/>
                  </a:lnTo>
                  <a:lnTo>
                    <a:pt x="0" y="57743"/>
                  </a:lnTo>
                  <a:lnTo>
                    <a:pt x="818" y="59316"/>
                  </a:lnTo>
                  <a:lnTo>
                    <a:pt x="2356" y="60365"/>
                  </a:lnTo>
                  <a:lnTo>
                    <a:pt x="9260" y="61842"/>
                  </a:lnTo>
                  <a:lnTo>
                    <a:pt x="53311" y="62447"/>
                  </a:lnTo>
                  <a:lnTo>
                    <a:pt x="81863" y="63453"/>
                  </a:lnTo>
                  <a:lnTo>
                    <a:pt x="93562" y="69591"/>
                  </a:lnTo>
                  <a:lnTo>
                    <a:pt x="103312" y="78686"/>
                  </a:lnTo>
                  <a:lnTo>
                    <a:pt x="118495" y="104704"/>
                  </a:lnTo>
                  <a:lnTo>
                    <a:pt x="119502" y="110467"/>
                  </a:lnTo>
                  <a:lnTo>
                    <a:pt x="116040" y="151977"/>
                  </a:lnTo>
                  <a:lnTo>
                    <a:pt x="113012" y="180650"/>
                  </a:lnTo>
                  <a:lnTo>
                    <a:pt x="100126" y="222598"/>
                  </a:lnTo>
                  <a:lnTo>
                    <a:pt x="95777" y="240879"/>
                  </a:lnTo>
                  <a:lnTo>
                    <a:pt x="88204" y="256218"/>
                  </a:lnTo>
                  <a:lnTo>
                    <a:pt x="82568" y="262678"/>
                  </a:lnTo>
                  <a:lnTo>
                    <a:pt x="72646" y="267165"/>
                  </a:lnTo>
                  <a:lnTo>
                    <a:pt x="66688" y="267644"/>
                  </a:lnTo>
                  <a:lnTo>
                    <a:pt x="65120" y="266719"/>
                  </a:lnTo>
                  <a:lnTo>
                    <a:pt x="64076" y="265111"/>
                  </a:lnTo>
                  <a:lnTo>
                    <a:pt x="63379" y="263046"/>
                  </a:lnTo>
                  <a:lnTo>
                    <a:pt x="48034" y="242679"/>
                  </a:lnTo>
                  <a:lnTo>
                    <a:pt x="44871" y="235825"/>
                  </a:lnTo>
                  <a:lnTo>
                    <a:pt x="35197" y="22319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SMARTInkShape-935"/>
            <p:cNvSpPr/>
            <p:nvPr/>
          </p:nvSpPr>
          <p:spPr>
            <a:xfrm>
              <a:off x="1134070" y="4491633"/>
              <a:ext cx="142876" cy="71015"/>
            </a:xfrm>
            <a:custGeom>
              <a:avLst/>
              <a:gdLst/>
              <a:ahLst/>
              <a:cxnLst/>
              <a:rect l="0" t="0" r="0" b="0"/>
              <a:pathLst>
                <a:path w="142876" h="71015">
                  <a:moveTo>
                    <a:pt x="0" y="0"/>
                  </a:moveTo>
                  <a:lnTo>
                    <a:pt x="0" y="12429"/>
                  </a:lnTo>
                  <a:lnTo>
                    <a:pt x="2646" y="18091"/>
                  </a:lnTo>
                  <a:lnTo>
                    <a:pt x="6137" y="23915"/>
                  </a:lnTo>
                  <a:lnTo>
                    <a:pt x="8103" y="33765"/>
                  </a:lnTo>
                  <a:lnTo>
                    <a:pt x="8562" y="43449"/>
                  </a:lnTo>
                  <a:lnTo>
                    <a:pt x="6121" y="51722"/>
                  </a:lnTo>
                  <a:lnTo>
                    <a:pt x="1209" y="60377"/>
                  </a:lnTo>
                  <a:lnTo>
                    <a:pt x="106" y="70009"/>
                  </a:lnTo>
                  <a:lnTo>
                    <a:pt x="1063" y="70485"/>
                  </a:lnTo>
                  <a:lnTo>
                    <a:pt x="4772" y="71014"/>
                  </a:lnTo>
                  <a:lnTo>
                    <a:pt x="9728" y="68604"/>
                  </a:lnTo>
                  <a:lnTo>
                    <a:pt x="54369" y="33051"/>
                  </a:lnTo>
                  <a:lnTo>
                    <a:pt x="77547" y="16120"/>
                  </a:lnTo>
                  <a:lnTo>
                    <a:pt x="90556" y="11060"/>
                  </a:lnTo>
                  <a:lnTo>
                    <a:pt x="117671" y="9116"/>
                  </a:lnTo>
                  <a:lnTo>
                    <a:pt x="124397" y="11658"/>
                  </a:lnTo>
                  <a:lnTo>
                    <a:pt x="127580" y="13725"/>
                  </a:lnTo>
                  <a:lnTo>
                    <a:pt x="129702" y="16096"/>
                  </a:lnTo>
                  <a:lnTo>
                    <a:pt x="132059" y="21374"/>
                  </a:lnTo>
                  <a:lnTo>
                    <a:pt x="134565" y="32849"/>
                  </a:lnTo>
                  <a:lnTo>
                    <a:pt x="142875" y="4464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SMARTInkShape-936"/>
            <p:cNvSpPr/>
            <p:nvPr/>
          </p:nvSpPr>
          <p:spPr>
            <a:xfrm>
              <a:off x="1044773" y="4402336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SMARTInkShape-937"/>
            <p:cNvSpPr/>
            <p:nvPr/>
          </p:nvSpPr>
          <p:spPr>
            <a:xfrm>
              <a:off x="902301" y="4330898"/>
              <a:ext cx="115615" cy="285751"/>
            </a:xfrm>
            <a:custGeom>
              <a:avLst/>
              <a:gdLst/>
              <a:ahLst/>
              <a:cxnLst/>
              <a:rect l="0" t="0" r="0" b="0"/>
              <a:pathLst>
                <a:path w="115615" h="285751">
                  <a:moveTo>
                    <a:pt x="17457" y="0"/>
                  </a:moveTo>
                  <a:lnTo>
                    <a:pt x="17457" y="12429"/>
                  </a:lnTo>
                  <a:lnTo>
                    <a:pt x="20103" y="18092"/>
                  </a:lnTo>
                  <a:lnTo>
                    <a:pt x="22197" y="20991"/>
                  </a:lnTo>
                  <a:lnTo>
                    <a:pt x="25145" y="34553"/>
                  </a:lnTo>
                  <a:lnTo>
                    <a:pt x="26223" y="75106"/>
                  </a:lnTo>
                  <a:lnTo>
                    <a:pt x="26354" y="115047"/>
                  </a:lnTo>
                  <a:lnTo>
                    <a:pt x="25388" y="151600"/>
                  </a:lnTo>
                  <a:lnTo>
                    <a:pt x="18697" y="191686"/>
                  </a:lnTo>
                  <a:lnTo>
                    <a:pt x="8435" y="227915"/>
                  </a:lnTo>
                  <a:lnTo>
                    <a:pt x="957" y="239170"/>
                  </a:lnTo>
                  <a:lnTo>
                    <a:pt x="504" y="238822"/>
                  </a:lnTo>
                  <a:lnTo>
                    <a:pt x="0" y="235789"/>
                  </a:lnTo>
                  <a:lnTo>
                    <a:pt x="2422" y="231134"/>
                  </a:lnTo>
                  <a:lnTo>
                    <a:pt x="29412" y="189960"/>
                  </a:lnTo>
                  <a:lnTo>
                    <a:pt x="54915" y="159474"/>
                  </a:lnTo>
                  <a:lnTo>
                    <a:pt x="64201" y="155214"/>
                  </a:lnTo>
                  <a:lnTo>
                    <a:pt x="81591" y="152479"/>
                  </a:lnTo>
                  <a:lnTo>
                    <a:pt x="88294" y="154750"/>
                  </a:lnTo>
                  <a:lnTo>
                    <a:pt x="91471" y="156745"/>
                  </a:lnTo>
                  <a:lnTo>
                    <a:pt x="100682" y="169034"/>
                  </a:lnTo>
                  <a:lnTo>
                    <a:pt x="109695" y="185242"/>
                  </a:lnTo>
                  <a:lnTo>
                    <a:pt x="114501" y="214634"/>
                  </a:lnTo>
                  <a:lnTo>
                    <a:pt x="115614" y="258806"/>
                  </a:lnTo>
                  <a:lnTo>
                    <a:pt x="114660" y="269806"/>
                  </a:lnTo>
                  <a:lnTo>
                    <a:pt x="106754" y="28575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SMARTInkShape-938"/>
            <p:cNvSpPr/>
            <p:nvPr/>
          </p:nvSpPr>
          <p:spPr>
            <a:xfrm>
              <a:off x="133945" y="4375655"/>
              <a:ext cx="116087" cy="8823"/>
            </a:xfrm>
            <a:custGeom>
              <a:avLst/>
              <a:gdLst/>
              <a:ahLst/>
              <a:cxnLst/>
              <a:rect l="0" t="0" r="0" b="0"/>
              <a:pathLst>
                <a:path w="116087" h="8823">
                  <a:moveTo>
                    <a:pt x="0" y="8822"/>
                  </a:moveTo>
                  <a:lnTo>
                    <a:pt x="4741" y="4081"/>
                  </a:lnTo>
                  <a:lnTo>
                    <a:pt x="9714" y="1754"/>
                  </a:lnTo>
                  <a:lnTo>
                    <a:pt x="42241" y="0"/>
                  </a:lnTo>
                  <a:lnTo>
                    <a:pt x="83377" y="8000"/>
                  </a:lnTo>
                  <a:lnTo>
                    <a:pt x="116086" y="882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SMARTInkShape-939"/>
            <p:cNvSpPr/>
            <p:nvPr/>
          </p:nvSpPr>
          <p:spPr>
            <a:xfrm>
              <a:off x="482203" y="4277320"/>
              <a:ext cx="35342" cy="272581"/>
            </a:xfrm>
            <a:custGeom>
              <a:avLst/>
              <a:gdLst/>
              <a:ahLst/>
              <a:cxnLst/>
              <a:rect l="0" t="0" r="0" b="0"/>
              <a:pathLst>
                <a:path w="35342" h="272581">
                  <a:moveTo>
                    <a:pt x="17860" y="0"/>
                  </a:moveTo>
                  <a:lnTo>
                    <a:pt x="13119" y="0"/>
                  </a:lnTo>
                  <a:lnTo>
                    <a:pt x="11723" y="993"/>
                  </a:lnTo>
                  <a:lnTo>
                    <a:pt x="10792" y="2646"/>
                  </a:lnTo>
                  <a:lnTo>
                    <a:pt x="10171" y="4741"/>
                  </a:lnTo>
                  <a:lnTo>
                    <a:pt x="10750" y="6137"/>
                  </a:lnTo>
                  <a:lnTo>
                    <a:pt x="12127" y="7068"/>
                  </a:lnTo>
                  <a:lnTo>
                    <a:pt x="14038" y="7689"/>
                  </a:lnTo>
                  <a:lnTo>
                    <a:pt x="15312" y="10087"/>
                  </a:lnTo>
                  <a:lnTo>
                    <a:pt x="18097" y="21951"/>
                  </a:lnTo>
                  <a:lnTo>
                    <a:pt x="23773" y="34175"/>
                  </a:lnTo>
                  <a:lnTo>
                    <a:pt x="26392" y="72411"/>
                  </a:lnTo>
                  <a:lnTo>
                    <a:pt x="33805" y="116214"/>
                  </a:lnTo>
                  <a:lnTo>
                    <a:pt x="35341" y="151830"/>
                  </a:lnTo>
                  <a:lnTo>
                    <a:pt x="34652" y="192673"/>
                  </a:lnTo>
                  <a:lnTo>
                    <a:pt x="27610" y="234555"/>
                  </a:lnTo>
                  <a:lnTo>
                    <a:pt x="26040" y="251840"/>
                  </a:lnTo>
                  <a:lnTo>
                    <a:pt x="18708" y="267343"/>
                  </a:lnTo>
                  <a:lnTo>
                    <a:pt x="18111" y="272580"/>
                  </a:lnTo>
                  <a:lnTo>
                    <a:pt x="17893" y="268704"/>
                  </a:lnTo>
                  <a:lnTo>
                    <a:pt x="24932" y="251217"/>
                  </a:lnTo>
                  <a:lnTo>
                    <a:pt x="26681" y="216836"/>
                  </a:lnTo>
                  <a:lnTo>
                    <a:pt x="18022" y="172537"/>
                  </a:lnTo>
                  <a:lnTo>
                    <a:pt x="17968" y="171580"/>
                  </a:lnTo>
                  <a:lnTo>
                    <a:pt x="16939" y="170941"/>
                  </a:lnTo>
                  <a:lnTo>
                    <a:pt x="8771" y="169777"/>
                  </a:lnTo>
                  <a:lnTo>
                    <a:pt x="0" y="16966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SMARTInkShape-940"/>
            <p:cNvSpPr/>
            <p:nvPr/>
          </p:nvSpPr>
          <p:spPr>
            <a:xfrm>
              <a:off x="464344" y="4366617"/>
              <a:ext cx="133946" cy="8921"/>
            </a:xfrm>
            <a:custGeom>
              <a:avLst/>
              <a:gdLst/>
              <a:ahLst/>
              <a:cxnLst/>
              <a:rect l="0" t="0" r="0" b="0"/>
              <a:pathLst>
                <a:path w="133946" h="8921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12429" y="8562"/>
                  </a:lnTo>
                  <a:lnTo>
                    <a:pt x="51138" y="8920"/>
                  </a:lnTo>
                  <a:lnTo>
                    <a:pt x="80657" y="7936"/>
                  </a:lnTo>
                  <a:lnTo>
                    <a:pt x="122212" y="552"/>
                  </a:lnTo>
                  <a:lnTo>
                    <a:pt x="133945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SMARTInkShape-941"/>
            <p:cNvSpPr/>
            <p:nvPr/>
          </p:nvSpPr>
          <p:spPr>
            <a:xfrm>
              <a:off x="1000311" y="5072063"/>
              <a:ext cx="257426" cy="480629"/>
            </a:xfrm>
            <a:custGeom>
              <a:avLst/>
              <a:gdLst/>
              <a:ahLst/>
              <a:cxnLst/>
              <a:rect l="0" t="0" r="0" b="0"/>
              <a:pathLst>
                <a:path w="257426" h="480629">
                  <a:moveTo>
                    <a:pt x="44462" y="0"/>
                  </a:moveTo>
                  <a:lnTo>
                    <a:pt x="44462" y="40894"/>
                  </a:lnTo>
                  <a:lnTo>
                    <a:pt x="41816" y="72459"/>
                  </a:lnTo>
                  <a:lnTo>
                    <a:pt x="32034" y="102617"/>
                  </a:lnTo>
                  <a:lnTo>
                    <a:pt x="10537" y="140806"/>
                  </a:lnTo>
                  <a:lnTo>
                    <a:pt x="4580" y="153861"/>
                  </a:lnTo>
                  <a:lnTo>
                    <a:pt x="0" y="189941"/>
                  </a:lnTo>
                  <a:lnTo>
                    <a:pt x="930" y="192112"/>
                  </a:lnTo>
                  <a:lnTo>
                    <a:pt x="2543" y="193559"/>
                  </a:lnTo>
                  <a:lnTo>
                    <a:pt x="6980" y="196158"/>
                  </a:lnTo>
                  <a:lnTo>
                    <a:pt x="12259" y="200621"/>
                  </a:lnTo>
                  <a:lnTo>
                    <a:pt x="15056" y="201216"/>
                  </a:lnTo>
                  <a:lnTo>
                    <a:pt x="17913" y="200621"/>
                  </a:lnTo>
                  <a:lnTo>
                    <a:pt x="62560" y="175824"/>
                  </a:lnTo>
                  <a:lnTo>
                    <a:pt x="95416" y="149699"/>
                  </a:lnTo>
                  <a:lnTo>
                    <a:pt x="109428" y="132316"/>
                  </a:lnTo>
                  <a:lnTo>
                    <a:pt x="118315" y="128260"/>
                  </a:lnTo>
                  <a:lnTo>
                    <a:pt x="137596" y="125205"/>
                  </a:lnTo>
                  <a:lnTo>
                    <a:pt x="138301" y="127126"/>
                  </a:lnTo>
                  <a:lnTo>
                    <a:pt x="126787" y="170884"/>
                  </a:lnTo>
                  <a:lnTo>
                    <a:pt x="106911" y="211563"/>
                  </a:lnTo>
                  <a:lnTo>
                    <a:pt x="101983" y="219043"/>
                  </a:lnTo>
                  <a:lnTo>
                    <a:pt x="99793" y="225675"/>
                  </a:lnTo>
                  <a:lnTo>
                    <a:pt x="100201" y="228833"/>
                  </a:lnTo>
                  <a:lnTo>
                    <a:pt x="103300" y="234987"/>
                  </a:lnTo>
                  <a:lnTo>
                    <a:pt x="105516" y="237025"/>
                  </a:lnTo>
                  <a:lnTo>
                    <a:pt x="110623" y="239290"/>
                  </a:lnTo>
                  <a:lnTo>
                    <a:pt x="118846" y="237650"/>
                  </a:lnTo>
                  <a:lnTo>
                    <a:pt x="134632" y="233795"/>
                  </a:lnTo>
                  <a:lnTo>
                    <a:pt x="151877" y="230007"/>
                  </a:lnTo>
                  <a:lnTo>
                    <a:pt x="194428" y="209700"/>
                  </a:lnTo>
                  <a:lnTo>
                    <a:pt x="233091" y="197946"/>
                  </a:lnTo>
                  <a:lnTo>
                    <a:pt x="236691" y="198441"/>
                  </a:lnTo>
                  <a:lnTo>
                    <a:pt x="243338" y="201636"/>
                  </a:lnTo>
                  <a:lnTo>
                    <a:pt x="252658" y="209012"/>
                  </a:lnTo>
                  <a:lnTo>
                    <a:pt x="256056" y="219894"/>
                  </a:lnTo>
                  <a:lnTo>
                    <a:pt x="257425" y="260687"/>
                  </a:lnTo>
                  <a:lnTo>
                    <a:pt x="248991" y="304538"/>
                  </a:lnTo>
                  <a:lnTo>
                    <a:pt x="238017" y="339603"/>
                  </a:lnTo>
                  <a:lnTo>
                    <a:pt x="221271" y="382266"/>
                  </a:lnTo>
                  <a:lnTo>
                    <a:pt x="207417" y="424502"/>
                  </a:lnTo>
                  <a:lnTo>
                    <a:pt x="182232" y="464712"/>
                  </a:lnTo>
                  <a:lnTo>
                    <a:pt x="171714" y="471729"/>
                  </a:lnTo>
                  <a:lnTo>
                    <a:pt x="153530" y="479840"/>
                  </a:lnTo>
                  <a:lnTo>
                    <a:pt x="149916" y="480628"/>
                  </a:lnTo>
                  <a:lnTo>
                    <a:pt x="146515" y="480160"/>
                  </a:lnTo>
                  <a:lnTo>
                    <a:pt x="140090" y="476995"/>
                  </a:lnTo>
                  <a:lnTo>
                    <a:pt x="130895" y="469635"/>
                  </a:lnTo>
                  <a:lnTo>
                    <a:pt x="112933" y="439950"/>
                  </a:lnTo>
                  <a:lnTo>
                    <a:pt x="95065" y="397072"/>
                  </a:lnTo>
                  <a:lnTo>
                    <a:pt x="84893" y="355528"/>
                  </a:lnTo>
                  <a:lnTo>
                    <a:pt x="80595" y="328321"/>
                  </a:lnTo>
                  <a:lnTo>
                    <a:pt x="83011" y="321867"/>
                  </a:lnTo>
                  <a:lnTo>
                    <a:pt x="98041" y="30360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183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359"/>
            <a:ext cx="8229600" cy="5501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Key achievements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endParaRPr lang="en-GB" sz="800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endParaRPr lang="en-GB" sz="1200" b="1" dirty="0" smtClean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endParaRPr lang="en-GB" sz="1200" b="1" dirty="0"/>
          </a:p>
          <a:p>
            <a:pPr marL="0" lvl="1" indent="0">
              <a:lnSpc>
                <a:spcPct val="80000"/>
              </a:lnSpc>
              <a:buNone/>
            </a:pPr>
            <a:r>
              <a:rPr lang="en-GB" sz="3200" b="1" dirty="0" smtClean="0"/>
              <a:t>Issues</a:t>
            </a:r>
            <a:endParaRPr lang="en-GB" sz="3200" b="1" dirty="0"/>
          </a:p>
          <a:p>
            <a:pPr marL="514350" indent="-457200">
              <a:lnSpc>
                <a:spcPct val="90000"/>
              </a:lnSpc>
            </a:pPr>
            <a:r>
              <a:rPr lang="en-US" sz="2800" dirty="0" smtClean="0"/>
              <a:t>Due to sensor and platform delays, D3.2 and D.3.3 combined and finished M13 (M4-6)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2558" b="2558"/>
          <a:stretch/>
        </p:blipFill>
        <p:spPr>
          <a:xfrm>
            <a:off x="0" y="1872000"/>
            <a:ext cx="9126793" cy="3671886"/>
          </a:xfrm>
          <a:prstGeom prst="rect">
            <a:avLst/>
          </a:prstGeom>
        </p:spPr>
      </p:pic>
      <p:grpSp>
        <p:nvGrpSpPr>
          <p:cNvPr id="16" name="SMARTInkShape-Group193"/>
          <p:cNvGrpSpPr/>
          <p:nvPr/>
        </p:nvGrpSpPr>
        <p:grpSpPr>
          <a:xfrm>
            <a:off x="1777009" y="5072235"/>
            <a:ext cx="944749" cy="361793"/>
            <a:chOff x="1777009" y="5072235"/>
            <a:chExt cx="944749" cy="361793"/>
          </a:xfrm>
        </p:grpSpPr>
        <p:sp>
          <p:nvSpPr>
            <p:cNvPr id="11" name="SMARTInkShape-942"/>
            <p:cNvSpPr/>
            <p:nvPr/>
          </p:nvSpPr>
          <p:spPr>
            <a:xfrm>
              <a:off x="2634258" y="5259586"/>
              <a:ext cx="87500" cy="160704"/>
            </a:xfrm>
            <a:custGeom>
              <a:avLst/>
              <a:gdLst/>
              <a:ahLst/>
              <a:cxnLst/>
              <a:rect l="0" t="0" r="0" b="0"/>
              <a:pathLst>
                <a:path w="87500" h="160704">
                  <a:moveTo>
                    <a:pt x="62508" y="0"/>
                  </a:moveTo>
                  <a:lnTo>
                    <a:pt x="57767" y="4740"/>
                  </a:lnTo>
                  <a:lnTo>
                    <a:pt x="52794" y="7068"/>
                  </a:lnTo>
                  <a:lnTo>
                    <a:pt x="50079" y="7689"/>
                  </a:lnTo>
                  <a:lnTo>
                    <a:pt x="41517" y="13303"/>
                  </a:lnTo>
                  <a:lnTo>
                    <a:pt x="23799" y="29888"/>
                  </a:lnTo>
                  <a:lnTo>
                    <a:pt x="20499" y="35773"/>
                  </a:lnTo>
                  <a:lnTo>
                    <a:pt x="18040" y="41696"/>
                  </a:lnTo>
                  <a:lnTo>
                    <a:pt x="13640" y="47635"/>
                  </a:lnTo>
                  <a:lnTo>
                    <a:pt x="13062" y="50608"/>
                  </a:lnTo>
                  <a:lnTo>
                    <a:pt x="13669" y="53583"/>
                  </a:lnTo>
                  <a:lnTo>
                    <a:pt x="15997" y="59534"/>
                  </a:lnTo>
                  <a:lnTo>
                    <a:pt x="17032" y="65485"/>
                  </a:lnTo>
                  <a:lnTo>
                    <a:pt x="42136" y="100560"/>
                  </a:lnTo>
                  <a:lnTo>
                    <a:pt x="83228" y="136880"/>
                  </a:lnTo>
                  <a:lnTo>
                    <a:pt x="86600" y="142856"/>
                  </a:lnTo>
                  <a:lnTo>
                    <a:pt x="87499" y="145839"/>
                  </a:lnTo>
                  <a:lnTo>
                    <a:pt x="87106" y="148820"/>
                  </a:lnTo>
                  <a:lnTo>
                    <a:pt x="84023" y="154778"/>
                  </a:lnTo>
                  <a:lnTo>
                    <a:pt x="81813" y="156763"/>
                  </a:lnTo>
                  <a:lnTo>
                    <a:pt x="76710" y="158969"/>
                  </a:lnTo>
                  <a:lnTo>
                    <a:pt x="32382" y="160703"/>
                  </a:lnTo>
                  <a:lnTo>
                    <a:pt x="15768" y="159733"/>
                  </a:lnTo>
                  <a:lnTo>
                    <a:pt x="0" y="15180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SMARTInkShape-943"/>
            <p:cNvSpPr/>
            <p:nvPr/>
          </p:nvSpPr>
          <p:spPr>
            <a:xfrm>
              <a:off x="2054360" y="5201324"/>
              <a:ext cx="387309" cy="232704"/>
            </a:xfrm>
            <a:custGeom>
              <a:avLst/>
              <a:gdLst/>
              <a:ahLst/>
              <a:cxnLst/>
              <a:rect l="0" t="0" r="0" b="0"/>
              <a:pathLst>
                <a:path w="387309" h="232704">
                  <a:moveTo>
                    <a:pt x="61976" y="49331"/>
                  </a:moveTo>
                  <a:lnTo>
                    <a:pt x="54287" y="49331"/>
                  </a:lnTo>
                  <a:lnTo>
                    <a:pt x="40726" y="61761"/>
                  </a:lnTo>
                  <a:lnTo>
                    <a:pt x="37649" y="67423"/>
                  </a:lnTo>
                  <a:lnTo>
                    <a:pt x="35916" y="78836"/>
                  </a:lnTo>
                  <a:lnTo>
                    <a:pt x="35230" y="105523"/>
                  </a:lnTo>
                  <a:lnTo>
                    <a:pt x="39940" y="119450"/>
                  </a:lnTo>
                  <a:lnTo>
                    <a:pt x="50421" y="134805"/>
                  </a:lnTo>
                  <a:lnTo>
                    <a:pt x="58111" y="144330"/>
                  </a:lnTo>
                  <a:lnTo>
                    <a:pt x="63858" y="156439"/>
                  </a:lnTo>
                  <a:lnTo>
                    <a:pt x="67774" y="162420"/>
                  </a:lnTo>
                  <a:lnTo>
                    <a:pt x="69978" y="171365"/>
                  </a:lnTo>
                  <a:lnTo>
                    <a:pt x="70783" y="181513"/>
                  </a:lnTo>
                  <a:lnTo>
                    <a:pt x="61176" y="192758"/>
                  </a:lnTo>
                  <a:lnTo>
                    <a:pt x="49912" y="204222"/>
                  </a:lnTo>
                  <a:lnTo>
                    <a:pt x="41400" y="207469"/>
                  </a:lnTo>
                  <a:lnTo>
                    <a:pt x="14714" y="209914"/>
                  </a:lnTo>
                  <a:lnTo>
                    <a:pt x="8559" y="207353"/>
                  </a:lnTo>
                  <a:lnTo>
                    <a:pt x="1264" y="202366"/>
                  </a:lnTo>
                  <a:lnTo>
                    <a:pt x="266" y="199037"/>
                  </a:lnTo>
                  <a:lnTo>
                    <a:pt x="0" y="196760"/>
                  </a:lnTo>
                  <a:lnTo>
                    <a:pt x="2351" y="191585"/>
                  </a:lnTo>
                  <a:lnTo>
                    <a:pt x="25377" y="159276"/>
                  </a:lnTo>
                  <a:lnTo>
                    <a:pt x="66171" y="127652"/>
                  </a:lnTo>
                  <a:lnTo>
                    <a:pt x="107560" y="100337"/>
                  </a:lnTo>
                  <a:lnTo>
                    <a:pt x="117293" y="96805"/>
                  </a:lnTo>
                  <a:lnTo>
                    <a:pt x="132470" y="94147"/>
                  </a:lnTo>
                  <a:lnTo>
                    <a:pt x="132994" y="96700"/>
                  </a:lnTo>
                  <a:lnTo>
                    <a:pt x="133330" y="106424"/>
                  </a:lnTo>
                  <a:lnTo>
                    <a:pt x="117965" y="147812"/>
                  </a:lnTo>
                  <a:lnTo>
                    <a:pt x="113622" y="165493"/>
                  </a:lnTo>
                  <a:lnTo>
                    <a:pt x="108698" y="183300"/>
                  </a:lnTo>
                  <a:lnTo>
                    <a:pt x="107034" y="202354"/>
                  </a:lnTo>
                  <a:lnTo>
                    <a:pt x="107890" y="204925"/>
                  </a:lnTo>
                  <a:lnTo>
                    <a:pt x="109452" y="206638"/>
                  </a:lnTo>
                  <a:lnTo>
                    <a:pt x="119089" y="214130"/>
                  </a:lnTo>
                  <a:lnTo>
                    <a:pt x="122872" y="214760"/>
                  </a:lnTo>
                  <a:lnTo>
                    <a:pt x="163103" y="207782"/>
                  </a:lnTo>
                  <a:lnTo>
                    <a:pt x="204322" y="192006"/>
                  </a:lnTo>
                  <a:lnTo>
                    <a:pt x="234063" y="176100"/>
                  </a:lnTo>
                  <a:lnTo>
                    <a:pt x="236232" y="176507"/>
                  </a:lnTo>
                  <a:lnTo>
                    <a:pt x="237678" y="177772"/>
                  </a:lnTo>
                  <a:lnTo>
                    <a:pt x="239998" y="182190"/>
                  </a:lnTo>
                  <a:lnTo>
                    <a:pt x="240401" y="187696"/>
                  </a:lnTo>
                  <a:lnTo>
                    <a:pt x="235779" y="200352"/>
                  </a:lnTo>
                  <a:lnTo>
                    <a:pt x="225118" y="218501"/>
                  </a:lnTo>
                  <a:lnTo>
                    <a:pt x="224315" y="221643"/>
                  </a:lnTo>
                  <a:lnTo>
                    <a:pt x="222788" y="223737"/>
                  </a:lnTo>
                  <a:lnTo>
                    <a:pt x="220778" y="225134"/>
                  </a:lnTo>
                  <a:lnTo>
                    <a:pt x="218445" y="226064"/>
                  </a:lnTo>
                  <a:lnTo>
                    <a:pt x="216891" y="227677"/>
                  </a:lnTo>
                  <a:lnTo>
                    <a:pt x="215163" y="232115"/>
                  </a:lnTo>
                  <a:lnTo>
                    <a:pt x="215694" y="232703"/>
                  </a:lnTo>
                  <a:lnTo>
                    <a:pt x="218931" y="230710"/>
                  </a:lnTo>
                  <a:lnTo>
                    <a:pt x="259826" y="195936"/>
                  </a:lnTo>
                  <a:lnTo>
                    <a:pt x="295704" y="155804"/>
                  </a:lnTo>
                  <a:lnTo>
                    <a:pt x="323045" y="114497"/>
                  </a:lnTo>
                  <a:lnTo>
                    <a:pt x="347554" y="76646"/>
                  </a:lnTo>
                  <a:lnTo>
                    <a:pt x="373716" y="32303"/>
                  </a:lnTo>
                  <a:lnTo>
                    <a:pt x="387308" y="9938"/>
                  </a:lnTo>
                  <a:lnTo>
                    <a:pt x="387012" y="8187"/>
                  </a:lnTo>
                  <a:lnTo>
                    <a:pt x="379409" y="634"/>
                  </a:lnTo>
                  <a:lnTo>
                    <a:pt x="376785" y="0"/>
                  </a:lnTo>
                  <a:lnTo>
                    <a:pt x="374044" y="569"/>
                  </a:lnTo>
                  <a:lnTo>
                    <a:pt x="367360" y="2855"/>
                  </a:lnTo>
                  <a:lnTo>
                    <a:pt x="346901" y="6969"/>
                  </a:lnTo>
                  <a:lnTo>
                    <a:pt x="341222" y="9184"/>
                  </a:lnTo>
                  <a:lnTo>
                    <a:pt x="332268" y="16937"/>
                  </a:lnTo>
                  <a:lnTo>
                    <a:pt x="316357" y="32457"/>
                  </a:lnTo>
                  <a:lnTo>
                    <a:pt x="303026" y="44808"/>
                  </a:lnTo>
                  <a:lnTo>
                    <a:pt x="283019" y="80892"/>
                  </a:lnTo>
                  <a:lnTo>
                    <a:pt x="277618" y="111790"/>
                  </a:lnTo>
                  <a:lnTo>
                    <a:pt x="277397" y="151262"/>
                  </a:lnTo>
                  <a:lnTo>
                    <a:pt x="283452" y="173461"/>
                  </a:lnTo>
                  <a:lnTo>
                    <a:pt x="294387" y="190856"/>
                  </a:lnTo>
                  <a:lnTo>
                    <a:pt x="297284" y="194283"/>
                  </a:lnTo>
                  <a:lnTo>
                    <a:pt x="305794" y="198091"/>
                  </a:lnTo>
                  <a:lnTo>
                    <a:pt x="327427" y="200535"/>
                  </a:lnTo>
                  <a:lnTo>
                    <a:pt x="365585" y="19220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MARTInkShape-944"/>
            <p:cNvSpPr/>
            <p:nvPr/>
          </p:nvSpPr>
          <p:spPr>
            <a:xfrm>
              <a:off x="2486238" y="5286484"/>
              <a:ext cx="67654" cy="8822"/>
            </a:xfrm>
            <a:custGeom>
              <a:avLst/>
              <a:gdLst/>
              <a:ahLst/>
              <a:cxnLst/>
              <a:rect l="0" t="0" r="0" b="0"/>
              <a:pathLst>
                <a:path w="67654" h="8822">
                  <a:moveTo>
                    <a:pt x="5145" y="8821"/>
                  </a:moveTo>
                  <a:lnTo>
                    <a:pt x="404" y="4080"/>
                  </a:lnTo>
                  <a:lnTo>
                    <a:pt x="0" y="2684"/>
                  </a:lnTo>
                  <a:lnTo>
                    <a:pt x="723" y="1753"/>
                  </a:lnTo>
                  <a:lnTo>
                    <a:pt x="4886" y="0"/>
                  </a:lnTo>
                  <a:lnTo>
                    <a:pt x="21892" y="6973"/>
                  </a:lnTo>
                  <a:lnTo>
                    <a:pt x="67653" y="882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SMARTInkShape-945"/>
            <p:cNvSpPr/>
            <p:nvPr/>
          </p:nvSpPr>
          <p:spPr>
            <a:xfrm>
              <a:off x="2518172" y="5125641"/>
              <a:ext cx="17860" cy="205383"/>
            </a:xfrm>
            <a:custGeom>
              <a:avLst/>
              <a:gdLst/>
              <a:ahLst/>
              <a:cxnLst/>
              <a:rect l="0" t="0" r="0" b="0"/>
              <a:pathLst>
                <a:path w="17860" h="205383">
                  <a:moveTo>
                    <a:pt x="17859" y="0"/>
                  </a:moveTo>
                  <a:lnTo>
                    <a:pt x="15213" y="41475"/>
                  </a:lnTo>
                  <a:lnTo>
                    <a:pt x="10171" y="79740"/>
                  </a:lnTo>
                  <a:lnTo>
                    <a:pt x="3038" y="123091"/>
                  </a:lnTo>
                  <a:lnTo>
                    <a:pt x="600" y="167226"/>
                  </a:lnTo>
                  <a:lnTo>
                    <a:pt x="0" y="20538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SMARTInkShape-946"/>
            <p:cNvSpPr/>
            <p:nvPr/>
          </p:nvSpPr>
          <p:spPr>
            <a:xfrm>
              <a:off x="1777009" y="5072235"/>
              <a:ext cx="214176" cy="294508"/>
            </a:xfrm>
            <a:custGeom>
              <a:avLst/>
              <a:gdLst/>
              <a:ahLst/>
              <a:cxnLst/>
              <a:rect l="0" t="0" r="0" b="0"/>
              <a:pathLst>
                <a:path w="214176" h="294508">
                  <a:moveTo>
                    <a:pt x="17858" y="106985"/>
                  </a:moveTo>
                  <a:lnTo>
                    <a:pt x="17858" y="111724"/>
                  </a:lnTo>
                  <a:lnTo>
                    <a:pt x="18850" y="113121"/>
                  </a:lnTo>
                  <a:lnTo>
                    <a:pt x="20504" y="114052"/>
                  </a:lnTo>
                  <a:lnTo>
                    <a:pt x="25547" y="115545"/>
                  </a:lnTo>
                  <a:lnTo>
                    <a:pt x="26236" y="118396"/>
                  </a:lnTo>
                  <a:lnTo>
                    <a:pt x="26774" y="160859"/>
                  </a:lnTo>
                  <a:lnTo>
                    <a:pt x="26787" y="203374"/>
                  </a:lnTo>
                  <a:lnTo>
                    <a:pt x="25795" y="215309"/>
                  </a:lnTo>
                  <a:lnTo>
                    <a:pt x="22047" y="223920"/>
                  </a:lnTo>
                  <a:lnTo>
                    <a:pt x="11342" y="240649"/>
                  </a:lnTo>
                  <a:lnTo>
                    <a:pt x="9009" y="246758"/>
                  </a:lnTo>
                  <a:lnTo>
                    <a:pt x="1381" y="257008"/>
                  </a:lnTo>
                  <a:lnTo>
                    <a:pt x="272" y="263581"/>
                  </a:lnTo>
                  <a:lnTo>
                    <a:pt x="0" y="219992"/>
                  </a:lnTo>
                  <a:lnTo>
                    <a:pt x="991" y="178016"/>
                  </a:lnTo>
                  <a:lnTo>
                    <a:pt x="9712" y="139976"/>
                  </a:lnTo>
                  <a:lnTo>
                    <a:pt x="20990" y="99280"/>
                  </a:lnTo>
                  <a:lnTo>
                    <a:pt x="38384" y="60635"/>
                  </a:lnTo>
                  <a:lnTo>
                    <a:pt x="72805" y="16897"/>
                  </a:lnTo>
                  <a:lnTo>
                    <a:pt x="87607" y="6428"/>
                  </a:lnTo>
                  <a:lnTo>
                    <a:pt x="104560" y="1782"/>
                  </a:lnTo>
                  <a:lnTo>
                    <a:pt x="127502" y="0"/>
                  </a:lnTo>
                  <a:lnTo>
                    <a:pt x="133727" y="2549"/>
                  </a:lnTo>
                  <a:lnTo>
                    <a:pt x="136776" y="4619"/>
                  </a:lnTo>
                  <a:lnTo>
                    <a:pt x="140164" y="9564"/>
                  </a:lnTo>
                  <a:lnTo>
                    <a:pt x="142071" y="17926"/>
                  </a:lnTo>
                  <a:lnTo>
                    <a:pt x="142339" y="20823"/>
                  </a:lnTo>
                  <a:lnTo>
                    <a:pt x="135639" y="39730"/>
                  </a:lnTo>
                  <a:lnTo>
                    <a:pt x="126619" y="56740"/>
                  </a:lnTo>
                  <a:lnTo>
                    <a:pt x="96109" y="100721"/>
                  </a:lnTo>
                  <a:lnTo>
                    <a:pt x="68858" y="140600"/>
                  </a:lnTo>
                  <a:lnTo>
                    <a:pt x="57625" y="169848"/>
                  </a:lnTo>
                  <a:lnTo>
                    <a:pt x="53784" y="188559"/>
                  </a:lnTo>
                  <a:lnTo>
                    <a:pt x="46746" y="206919"/>
                  </a:lnTo>
                  <a:lnTo>
                    <a:pt x="46572" y="217876"/>
                  </a:lnTo>
                  <a:lnTo>
                    <a:pt x="52053" y="234209"/>
                  </a:lnTo>
                  <a:lnTo>
                    <a:pt x="60148" y="249118"/>
                  </a:lnTo>
                  <a:lnTo>
                    <a:pt x="62450" y="255483"/>
                  </a:lnTo>
                  <a:lnTo>
                    <a:pt x="74797" y="270652"/>
                  </a:lnTo>
                  <a:lnTo>
                    <a:pt x="80537" y="273983"/>
                  </a:lnTo>
                  <a:lnTo>
                    <a:pt x="91992" y="275858"/>
                  </a:lnTo>
                  <a:lnTo>
                    <a:pt x="108900" y="276492"/>
                  </a:lnTo>
                  <a:lnTo>
                    <a:pt x="146127" y="266552"/>
                  </a:lnTo>
                  <a:lnTo>
                    <a:pt x="187539" y="241296"/>
                  </a:lnTo>
                  <a:lnTo>
                    <a:pt x="197451" y="235139"/>
                  </a:lnTo>
                  <a:lnTo>
                    <a:pt x="210822" y="217131"/>
                  </a:lnTo>
                  <a:lnTo>
                    <a:pt x="214175" y="205734"/>
                  </a:lnTo>
                  <a:lnTo>
                    <a:pt x="209531" y="205365"/>
                  </a:lnTo>
                  <a:lnTo>
                    <a:pt x="204580" y="207925"/>
                  </a:lnTo>
                  <a:lnTo>
                    <a:pt x="171504" y="234715"/>
                  </a:lnTo>
                  <a:lnTo>
                    <a:pt x="146914" y="270636"/>
                  </a:lnTo>
                  <a:lnTo>
                    <a:pt x="144670" y="278275"/>
                  </a:lnTo>
                  <a:lnTo>
                    <a:pt x="145063" y="280709"/>
                  </a:lnTo>
                  <a:lnTo>
                    <a:pt x="146318" y="282332"/>
                  </a:lnTo>
                  <a:lnTo>
                    <a:pt x="160733" y="29450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SMARTInkShape-Group194"/>
          <p:cNvGrpSpPr/>
          <p:nvPr/>
        </p:nvGrpSpPr>
        <p:grpSpPr>
          <a:xfrm>
            <a:off x="4643556" y="1535906"/>
            <a:ext cx="633890" cy="339329"/>
            <a:chOff x="4643556" y="1535906"/>
            <a:chExt cx="633890" cy="339329"/>
          </a:xfrm>
        </p:grpSpPr>
        <p:sp>
          <p:nvSpPr>
            <p:cNvPr id="17" name="SMARTInkShape-947"/>
            <p:cNvSpPr/>
            <p:nvPr/>
          </p:nvSpPr>
          <p:spPr>
            <a:xfrm>
              <a:off x="5143500" y="1715032"/>
              <a:ext cx="133946" cy="160203"/>
            </a:xfrm>
            <a:custGeom>
              <a:avLst/>
              <a:gdLst/>
              <a:ahLst/>
              <a:cxnLst/>
              <a:rect l="0" t="0" r="0" b="0"/>
              <a:pathLst>
                <a:path w="133946" h="160203">
                  <a:moveTo>
                    <a:pt x="0" y="79835"/>
                  </a:moveTo>
                  <a:lnTo>
                    <a:pt x="18043" y="79835"/>
                  </a:lnTo>
                  <a:lnTo>
                    <a:pt x="28194" y="74543"/>
                  </a:lnTo>
                  <a:lnTo>
                    <a:pt x="68543" y="50283"/>
                  </a:lnTo>
                  <a:lnTo>
                    <a:pt x="109146" y="21144"/>
                  </a:lnTo>
                  <a:lnTo>
                    <a:pt x="117301" y="14724"/>
                  </a:lnTo>
                  <a:lnTo>
                    <a:pt x="121587" y="8564"/>
                  </a:lnTo>
                  <a:lnTo>
                    <a:pt x="122730" y="5532"/>
                  </a:lnTo>
                  <a:lnTo>
                    <a:pt x="122499" y="3510"/>
                  </a:lnTo>
                  <a:lnTo>
                    <a:pt x="121354" y="2163"/>
                  </a:lnTo>
                  <a:lnTo>
                    <a:pt x="117435" y="666"/>
                  </a:lnTo>
                  <a:lnTo>
                    <a:pt x="112386" y="0"/>
                  </a:lnTo>
                  <a:lnTo>
                    <a:pt x="106835" y="2350"/>
                  </a:lnTo>
                  <a:lnTo>
                    <a:pt x="62267" y="36046"/>
                  </a:lnTo>
                  <a:lnTo>
                    <a:pt x="25562" y="69220"/>
                  </a:lnTo>
                  <a:lnTo>
                    <a:pt x="21283" y="80409"/>
                  </a:lnTo>
                  <a:lnTo>
                    <a:pt x="18535" y="103761"/>
                  </a:lnTo>
                  <a:lnTo>
                    <a:pt x="22800" y="121541"/>
                  </a:lnTo>
                  <a:lnTo>
                    <a:pt x="30307" y="130782"/>
                  </a:lnTo>
                  <a:lnTo>
                    <a:pt x="51297" y="144800"/>
                  </a:lnTo>
                  <a:lnTo>
                    <a:pt x="81680" y="156131"/>
                  </a:lnTo>
                  <a:lnTo>
                    <a:pt x="124947" y="159845"/>
                  </a:lnTo>
                  <a:lnTo>
                    <a:pt x="133945" y="16020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SMARTInkShape-948"/>
            <p:cNvSpPr/>
            <p:nvPr/>
          </p:nvSpPr>
          <p:spPr>
            <a:xfrm>
              <a:off x="4938237" y="1571625"/>
              <a:ext cx="169379" cy="258962"/>
            </a:xfrm>
            <a:custGeom>
              <a:avLst/>
              <a:gdLst/>
              <a:ahLst/>
              <a:cxnLst/>
              <a:rect l="0" t="0" r="0" b="0"/>
              <a:pathLst>
                <a:path w="169379" h="258962">
                  <a:moveTo>
                    <a:pt x="26669" y="0"/>
                  </a:moveTo>
                  <a:lnTo>
                    <a:pt x="26669" y="4740"/>
                  </a:lnTo>
                  <a:lnTo>
                    <a:pt x="27661" y="6137"/>
                  </a:lnTo>
                  <a:lnTo>
                    <a:pt x="29315" y="7068"/>
                  </a:lnTo>
                  <a:lnTo>
                    <a:pt x="31410" y="7688"/>
                  </a:lnTo>
                  <a:lnTo>
                    <a:pt x="32806" y="9094"/>
                  </a:lnTo>
                  <a:lnTo>
                    <a:pt x="37693" y="18480"/>
                  </a:lnTo>
                  <a:lnTo>
                    <a:pt x="41490" y="24088"/>
                  </a:lnTo>
                  <a:lnTo>
                    <a:pt x="43629" y="33816"/>
                  </a:lnTo>
                  <a:lnTo>
                    <a:pt x="44410" y="60065"/>
                  </a:lnTo>
                  <a:lnTo>
                    <a:pt x="36419" y="102227"/>
                  </a:lnTo>
                  <a:lnTo>
                    <a:pt x="33115" y="132090"/>
                  </a:lnTo>
                  <a:lnTo>
                    <a:pt x="19358" y="175509"/>
                  </a:lnTo>
                  <a:lnTo>
                    <a:pt x="8740" y="216291"/>
                  </a:lnTo>
                  <a:lnTo>
                    <a:pt x="0" y="231971"/>
                  </a:lnTo>
                  <a:lnTo>
                    <a:pt x="4656" y="232112"/>
                  </a:lnTo>
                  <a:lnTo>
                    <a:pt x="6041" y="231140"/>
                  </a:lnTo>
                  <a:lnTo>
                    <a:pt x="6963" y="229500"/>
                  </a:lnTo>
                  <a:lnTo>
                    <a:pt x="13186" y="214997"/>
                  </a:lnTo>
                  <a:lnTo>
                    <a:pt x="41799" y="176475"/>
                  </a:lnTo>
                  <a:lnTo>
                    <a:pt x="86326" y="136549"/>
                  </a:lnTo>
                  <a:lnTo>
                    <a:pt x="129845" y="102357"/>
                  </a:lnTo>
                  <a:lnTo>
                    <a:pt x="168983" y="71964"/>
                  </a:lnTo>
                  <a:lnTo>
                    <a:pt x="169378" y="76334"/>
                  </a:lnTo>
                  <a:lnTo>
                    <a:pt x="164179" y="81220"/>
                  </a:lnTo>
                  <a:lnTo>
                    <a:pt x="157237" y="86700"/>
                  </a:lnTo>
                  <a:lnTo>
                    <a:pt x="128496" y="128350"/>
                  </a:lnTo>
                  <a:lnTo>
                    <a:pt x="111060" y="163742"/>
                  </a:lnTo>
                  <a:lnTo>
                    <a:pt x="107272" y="205385"/>
                  </a:lnTo>
                  <a:lnTo>
                    <a:pt x="107083" y="224455"/>
                  </a:lnTo>
                  <a:lnTo>
                    <a:pt x="109703" y="231388"/>
                  </a:lnTo>
                  <a:lnTo>
                    <a:pt x="113183" y="237777"/>
                  </a:lnTo>
                  <a:lnTo>
                    <a:pt x="116134" y="246952"/>
                  </a:lnTo>
                  <a:lnTo>
                    <a:pt x="124896" y="25896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SMARTInkShape-949"/>
            <p:cNvSpPr/>
            <p:nvPr/>
          </p:nvSpPr>
          <p:spPr>
            <a:xfrm>
              <a:off x="4875609" y="1544836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8930"/>
                  </a:moveTo>
                  <a:lnTo>
                    <a:pt x="7689" y="1241"/>
                  </a:lnTo>
                  <a:lnTo>
                    <a:pt x="16510" y="109"/>
                  </a:lnTo>
                  <a:lnTo>
                    <a:pt x="26789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SMARTInkShape-950"/>
            <p:cNvSpPr/>
            <p:nvPr/>
          </p:nvSpPr>
          <p:spPr>
            <a:xfrm>
              <a:off x="4830961" y="1705570"/>
              <a:ext cx="8931" cy="116087"/>
            </a:xfrm>
            <a:custGeom>
              <a:avLst/>
              <a:gdLst/>
              <a:ahLst/>
              <a:cxnLst/>
              <a:rect l="0" t="0" r="0" b="0"/>
              <a:pathLst>
                <a:path w="8931" h="116087">
                  <a:moveTo>
                    <a:pt x="8930" y="0"/>
                  </a:moveTo>
                  <a:lnTo>
                    <a:pt x="8930" y="38160"/>
                  </a:lnTo>
                  <a:lnTo>
                    <a:pt x="7937" y="77002"/>
                  </a:lnTo>
                  <a:lnTo>
                    <a:pt x="368" y="104971"/>
                  </a:lnTo>
                  <a:lnTo>
                    <a:pt x="0" y="11608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SMARTInkShape-951"/>
            <p:cNvSpPr/>
            <p:nvPr/>
          </p:nvSpPr>
          <p:spPr>
            <a:xfrm>
              <a:off x="4643556" y="1535906"/>
              <a:ext cx="151529" cy="285704"/>
            </a:xfrm>
            <a:custGeom>
              <a:avLst/>
              <a:gdLst/>
              <a:ahLst/>
              <a:cxnLst/>
              <a:rect l="0" t="0" r="0" b="0"/>
              <a:pathLst>
                <a:path w="151529" h="285704">
                  <a:moveTo>
                    <a:pt x="17741" y="0"/>
                  </a:moveTo>
                  <a:lnTo>
                    <a:pt x="18733" y="20395"/>
                  </a:lnTo>
                  <a:lnTo>
                    <a:pt x="25843" y="63645"/>
                  </a:lnTo>
                  <a:lnTo>
                    <a:pt x="26562" y="107306"/>
                  </a:lnTo>
                  <a:lnTo>
                    <a:pt x="24010" y="151825"/>
                  </a:lnTo>
                  <a:lnTo>
                    <a:pt x="18566" y="196456"/>
                  </a:lnTo>
                  <a:lnTo>
                    <a:pt x="15258" y="229527"/>
                  </a:lnTo>
                  <a:lnTo>
                    <a:pt x="2926" y="272565"/>
                  </a:lnTo>
                  <a:lnTo>
                    <a:pt x="0" y="285178"/>
                  </a:lnTo>
                  <a:lnTo>
                    <a:pt x="881" y="260399"/>
                  </a:lnTo>
                  <a:lnTo>
                    <a:pt x="12311" y="222256"/>
                  </a:lnTo>
                  <a:lnTo>
                    <a:pt x="18653" y="188321"/>
                  </a:lnTo>
                  <a:lnTo>
                    <a:pt x="44148" y="145742"/>
                  </a:lnTo>
                  <a:lnTo>
                    <a:pt x="56361" y="131535"/>
                  </a:lnTo>
                  <a:lnTo>
                    <a:pt x="70084" y="122207"/>
                  </a:lnTo>
                  <a:lnTo>
                    <a:pt x="86718" y="117900"/>
                  </a:lnTo>
                  <a:lnTo>
                    <a:pt x="95692" y="119538"/>
                  </a:lnTo>
                  <a:lnTo>
                    <a:pt x="126491" y="137124"/>
                  </a:lnTo>
                  <a:lnTo>
                    <a:pt x="139507" y="149860"/>
                  </a:lnTo>
                  <a:lnTo>
                    <a:pt x="147636" y="163907"/>
                  </a:lnTo>
                  <a:lnTo>
                    <a:pt x="150486" y="175786"/>
                  </a:lnTo>
                  <a:lnTo>
                    <a:pt x="151528" y="202821"/>
                  </a:lnTo>
                  <a:lnTo>
                    <a:pt x="146899" y="220389"/>
                  </a:lnTo>
                  <a:lnTo>
                    <a:pt x="124827" y="256872"/>
                  </a:lnTo>
                  <a:lnTo>
                    <a:pt x="117920" y="263986"/>
                  </a:lnTo>
                  <a:lnTo>
                    <a:pt x="91988" y="281700"/>
                  </a:lnTo>
                  <a:lnTo>
                    <a:pt x="64553" y="285592"/>
                  </a:lnTo>
                  <a:lnTo>
                    <a:pt x="58290" y="285703"/>
                  </a:lnTo>
                  <a:lnTo>
                    <a:pt x="56680" y="284727"/>
                  </a:lnTo>
                  <a:lnTo>
                    <a:pt x="55606" y="283084"/>
                  </a:lnTo>
                  <a:lnTo>
                    <a:pt x="53884" y="278058"/>
                  </a:lnTo>
                  <a:lnTo>
                    <a:pt x="53460" y="26789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" name="SMARTInkShape-Group195"/>
          <p:cNvGrpSpPr/>
          <p:nvPr/>
        </p:nvGrpSpPr>
        <p:grpSpPr>
          <a:xfrm>
            <a:off x="4241756" y="1857375"/>
            <a:ext cx="803518" cy="231601"/>
            <a:chOff x="4241756" y="1857375"/>
            <a:chExt cx="803518" cy="231601"/>
          </a:xfrm>
        </p:grpSpPr>
        <p:sp>
          <p:nvSpPr>
            <p:cNvPr id="23" name="SMARTInkShape-952"/>
            <p:cNvSpPr/>
            <p:nvPr/>
          </p:nvSpPr>
          <p:spPr>
            <a:xfrm>
              <a:off x="4831073" y="1866305"/>
              <a:ext cx="214201" cy="222671"/>
            </a:xfrm>
            <a:custGeom>
              <a:avLst/>
              <a:gdLst/>
              <a:ahLst/>
              <a:cxnLst/>
              <a:rect l="0" t="0" r="0" b="0"/>
              <a:pathLst>
                <a:path w="214201" h="222671">
                  <a:moveTo>
                    <a:pt x="8818" y="53578"/>
                  </a:moveTo>
                  <a:lnTo>
                    <a:pt x="8818" y="61266"/>
                  </a:lnTo>
                  <a:lnTo>
                    <a:pt x="15885" y="81771"/>
                  </a:lnTo>
                  <a:lnTo>
                    <a:pt x="22006" y="123277"/>
                  </a:lnTo>
                  <a:lnTo>
                    <a:pt x="15475" y="167649"/>
                  </a:lnTo>
                  <a:lnTo>
                    <a:pt x="10133" y="193078"/>
                  </a:lnTo>
                  <a:lnTo>
                    <a:pt x="8085" y="210081"/>
                  </a:lnTo>
                  <a:lnTo>
                    <a:pt x="266" y="222670"/>
                  </a:lnTo>
                  <a:lnTo>
                    <a:pt x="0" y="218332"/>
                  </a:lnTo>
                  <a:lnTo>
                    <a:pt x="2584" y="213453"/>
                  </a:lnTo>
                  <a:lnTo>
                    <a:pt x="4661" y="210763"/>
                  </a:lnTo>
                  <a:lnTo>
                    <a:pt x="6970" y="202482"/>
                  </a:lnTo>
                  <a:lnTo>
                    <a:pt x="7586" y="197496"/>
                  </a:lnTo>
                  <a:lnTo>
                    <a:pt x="22674" y="176257"/>
                  </a:lnTo>
                  <a:lnTo>
                    <a:pt x="55432" y="140429"/>
                  </a:lnTo>
                  <a:lnTo>
                    <a:pt x="87673" y="103675"/>
                  </a:lnTo>
                  <a:lnTo>
                    <a:pt x="122361" y="72060"/>
                  </a:lnTo>
                  <a:lnTo>
                    <a:pt x="166992" y="31615"/>
                  </a:lnTo>
                  <a:lnTo>
                    <a:pt x="21420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SMARTInkShape-953"/>
            <p:cNvSpPr/>
            <p:nvPr/>
          </p:nvSpPr>
          <p:spPr>
            <a:xfrm>
              <a:off x="4768453" y="1955602"/>
              <a:ext cx="17861" cy="62508"/>
            </a:xfrm>
            <a:custGeom>
              <a:avLst/>
              <a:gdLst/>
              <a:ahLst/>
              <a:cxnLst/>
              <a:rect l="0" t="0" r="0" b="0"/>
              <a:pathLst>
                <a:path w="17861" h="62508">
                  <a:moveTo>
                    <a:pt x="17860" y="0"/>
                  </a:moveTo>
                  <a:lnTo>
                    <a:pt x="17860" y="12428"/>
                  </a:lnTo>
                  <a:lnTo>
                    <a:pt x="15214" y="18091"/>
                  </a:lnTo>
                  <a:lnTo>
                    <a:pt x="13119" y="20991"/>
                  </a:lnTo>
                  <a:lnTo>
                    <a:pt x="12715" y="23915"/>
                  </a:lnTo>
                  <a:lnTo>
                    <a:pt x="14912" y="29811"/>
                  </a:lnTo>
                  <a:lnTo>
                    <a:pt x="13903" y="38385"/>
                  </a:lnTo>
                  <a:lnTo>
                    <a:pt x="9366" y="54890"/>
                  </a:lnTo>
                  <a:lnTo>
                    <a:pt x="9221" y="57429"/>
                  </a:lnTo>
                  <a:lnTo>
                    <a:pt x="8131" y="59122"/>
                  </a:lnTo>
                  <a:lnTo>
                    <a:pt x="6413" y="60250"/>
                  </a:lnTo>
                  <a:lnTo>
                    <a:pt x="0" y="62507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SMARTInkShape-954"/>
            <p:cNvSpPr/>
            <p:nvPr/>
          </p:nvSpPr>
          <p:spPr>
            <a:xfrm>
              <a:off x="4491665" y="1902438"/>
              <a:ext cx="249996" cy="124434"/>
            </a:xfrm>
            <a:custGeom>
              <a:avLst/>
              <a:gdLst/>
              <a:ahLst/>
              <a:cxnLst/>
              <a:rect l="0" t="0" r="0" b="0"/>
              <a:pathLst>
                <a:path w="249996" h="124434">
                  <a:moveTo>
                    <a:pt x="8898" y="26375"/>
                  </a:moveTo>
                  <a:lnTo>
                    <a:pt x="8898" y="47365"/>
                  </a:lnTo>
                  <a:lnTo>
                    <a:pt x="6252" y="53232"/>
                  </a:lnTo>
                  <a:lnTo>
                    <a:pt x="2761" y="59147"/>
                  </a:lnTo>
                  <a:lnTo>
                    <a:pt x="520" y="71029"/>
                  </a:lnTo>
                  <a:lnTo>
                    <a:pt x="0" y="84171"/>
                  </a:lnTo>
                  <a:lnTo>
                    <a:pt x="981" y="85741"/>
                  </a:lnTo>
                  <a:lnTo>
                    <a:pt x="2628" y="86788"/>
                  </a:lnTo>
                  <a:lnTo>
                    <a:pt x="4718" y="87486"/>
                  </a:lnTo>
                  <a:lnTo>
                    <a:pt x="7103" y="86960"/>
                  </a:lnTo>
                  <a:lnTo>
                    <a:pt x="18061" y="81631"/>
                  </a:lnTo>
                  <a:lnTo>
                    <a:pt x="20960" y="81071"/>
                  </a:lnTo>
                  <a:lnTo>
                    <a:pt x="22892" y="79706"/>
                  </a:lnTo>
                  <a:lnTo>
                    <a:pt x="24180" y="77804"/>
                  </a:lnTo>
                  <a:lnTo>
                    <a:pt x="26604" y="73045"/>
                  </a:lnTo>
                  <a:lnTo>
                    <a:pt x="32554" y="64787"/>
                  </a:lnTo>
                  <a:lnTo>
                    <a:pt x="34294" y="58991"/>
                  </a:lnTo>
                  <a:lnTo>
                    <a:pt x="35564" y="33558"/>
                  </a:lnTo>
                  <a:lnTo>
                    <a:pt x="32987" y="26921"/>
                  </a:lnTo>
                  <a:lnTo>
                    <a:pt x="9307" y="0"/>
                  </a:lnTo>
                  <a:lnTo>
                    <a:pt x="1245" y="7310"/>
                  </a:lnTo>
                  <a:lnTo>
                    <a:pt x="346" y="12899"/>
                  </a:lnTo>
                  <a:lnTo>
                    <a:pt x="80" y="25579"/>
                  </a:lnTo>
                  <a:lnTo>
                    <a:pt x="2663" y="33628"/>
                  </a:lnTo>
                  <a:lnTo>
                    <a:pt x="6127" y="41504"/>
                  </a:lnTo>
                  <a:lnTo>
                    <a:pt x="16928" y="85806"/>
                  </a:lnTo>
                  <a:lnTo>
                    <a:pt x="17824" y="122910"/>
                  </a:lnTo>
                  <a:lnTo>
                    <a:pt x="17827" y="116764"/>
                  </a:lnTo>
                  <a:lnTo>
                    <a:pt x="22568" y="111255"/>
                  </a:lnTo>
                  <a:lnTo>
                    <a:pt x="24895" y="103456"/>
                  </a:lnTo>
                  <a:lnTo>
                    <a:pt x="28851" y="87909"/>
                  </a:lnTo>
                  <a:lnTo>
                    <a:pt x="47715" y="47153"/>
                  </a:lnTo>
                  <a:lnTo>
                    <a:pt x="56559" y="34075"/>
                  </a:lnTo>
                  <a:lnTo>
                    <a:pt x="65137" y="29797"/>
                  </a:lnTo>
                  <a:lnTo>
                    <a:pt x="77333" y="27050"/>
                  </a:lnTo>
                  <a:lnTo>
                    <a:pt x="81647" y="31967"/>
                  </a:lnTo>
                  <a:lnTo>
                    <a:pt x="94398" y="50740"/>
                  </a:lnTo>
                  <a:lnTo>
                    <a:pt x="97694" y="77441"/>
                  </a:lnTo>
                  <a:lnTo>
                    <a:pt x="93306" y="94973"/>
                  </a:lnTo>
                  <a:lnTo>
                    <a:pt x="80407" y="120292"/>
                  </a:lnTo>
                  <a:lnTo>
                    <a:pt x="78399" y="121728"/>
                  </a:lnTo>
                  <a:lnTo>
                    <a:pt x="72787" y="124034"/>
                  </a:lnTo>
                  <a:lnTo>
                    <a:pt x="73318" y="124223"/>
                  </a:lnTo>
                  <a:lnTo>
                    <a:pt x="76555" y="124433"/>
                  </a:lnTo>
                  <a:lnTo>
                    <a:pt x="77815" y="123497"/>
                  </a:lnTo>
                  <a:lnTo>
                    <a:pt x="79215" y="119811"/>
                  </a:lnTo>
                  <a:lnTo>
                    <a:pt x="80003" y="107417"/>
                  </a:lnTo>
                  <a:lnTo>
                    <a:pt x="82098" y="103223"/>
                  </a:lnTo>
                  <a:lnTo>
                    <a:pt x="118964" y="59513"/>
                  </a:lnTo>
                  <a:lnTo>
                    <a:pt x="123201" y="55045"/>
                  </a:lnTo>
                  <a:lnTo>
                    <a:pt x="126836" y="54000"/>
                  </a:lnTo>
                  <a:lnTo>
                    <a:pt x="129196" y="53721"/>
                  </a:lnTo>
                  <a:lnTo>
                    <a:pt x="130768" y="54527"/>
                  </a:lnTo>
                  <a:lnTo>
                    <a:pt x="131816" y="56057"/>
                  </a:lnTo>
                  <a:lnTo>
                    <a:pt x="141479" y="81857"/>
                  </a:lnTo>
                  <a:lnTo>
                    <a:pt x="133922" y="124177"/>
                  </a:lnTo>
                  <a:lnTo>
                    <a:pt x="178030" y="88861"/>
                  </a:lnTo>
                  <a:lnTo>
                    <a:pt x="194626" y="72786"/>
                  </a:lnTo>
                  <a:lnTo>
                    <a:pt x="198269" y="71806"/>
                  </a:lnTo>
                  <a:lnTo>
                    <a:pt x="203952" y="71178"/>
                  </a:lnTo>
                  <a:lnTo>
                    <a:pt x="204418" y="72118"/>
                  </a:lnTo>
                  <a:lnTo>
                    <a:pt x="205348" y="96171"/>
                  </a:lnTo>
                  <a:lnTo>
                    <a:pt x="206340" y="96718"/>
                  </a:lnTo>
                  <a:lnTo>
                    <a:pt x="213039" y="97668"/>
                  </a:lnTo>
                  <a:lnTo>
                    <a:pt x="221164" y="91647"/>
                  </a:lnTo>
                  <a:lnTo>
                    <a:pt x="229439" y="89701"/>
                  </a:lnTo>
                  <a:lnTo>
                    <a:pt x="249845" y="88885"/>
                  </a:lnTo>
                  <a:lnTo>
                    <a:pt x="249995" y="102185"/>
                  </a:lnTo>
                  <a:lnTo>
                    <a:pt x="249005" y="103704"/>
                  </a:lnTo>
                  <a:lnTo>
                    <a:pt x="247352" y="104716"/>
                  </a:lnTo>
                  <a:lnTo>
                    <a:pt x="245257" y="105391"/>
                  </a:lnTo>
                  <a:lnTo>
                    <a:pt x="243861" y="106834"/>
                  </a:lnTo>
                  <a:lnTo>
                    <a:pt x="241069" y="115671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SMARTInkShape-955"/>
            <p:cNvSpPr/>
            <p:nvPr/>
          </p:nvSpPr>
          <p:spPr>
            <a:xfrm>
              <a:off x="4314540" y="1902556"/>
              <a:ext cx="149624" cy="93562"/>
            </a:xfrm>
            <a:custGeom>
              <a:avLst/>
              <a:gdLst/>
              <a:ahLst/>
              <a:cxnLst/>
              <a:rect l="0" t="0" r="0" b="0"/>
              <a:pathLst>
                <a:path w="149624" h="93562">
                  <a:moveTo>
                    <a:pt x="43148" y="35186"/>
                  </a:moveTo>
                  <a:lnTo>
                    <a:pt x="22410" y="53278"/>
                  </a:lnTo>
                  <a:lnTo>
                    <a:pt x="14087" y="59102"/>
                  </a:lnTo>
                  <a:lnTo>
                    <a:pt x="1876" y="76867"/>
                  </a:lnTo>
                  <a:lnTo>
                    <a:pt x="0" y="82815"/>
                  </a:lnTo>
                  <a:lnTo>
                    <a:pt x="492" y="84798"/>
                  </a:lnTo>
                  <a:lnTo>
                    <a:pt x="1812" y="86120"/>
                  </a:lnTo>
                  <a:lnTo>
                    <a:pt x="15800" y="92982"/>
                  </a:lnTo>
                  <a:lnTo>
                    <a:pt x="19955" y="93561"/>
                  </a:lnTo>
                  <a:lnTo>
                    <a:pt x="62437" y="86486"/>
                  </a:lnTo>
                  <a:lnTo>
                    <a:pt x="78510" y="80806"/>
                  </a:lnTo>
                  <a:lnTo>
                    <a:pt x="117269" y="56761"/>
                  </a:lnTo>
                  <a:lnTo>
                    <a:pt x="134342" y="46319"/>
                  </a:lnTo>
                  <a:lnTo>
                    <a:pt x="145134" y="32091"/>
                  </a:lnTo>
                  <a:lnTo>
                    <a:pt x="148772" y="21150"/>
                  </a:lnTo>
                  <a:lnTo>
                    <a:pt x="149623" y="14727"/>
                  </a:lnTo>
                  <a:lnTo>
                    <a:pt x="147355" y="8564"/>
                  </a:lnTo>
                  <a:lnTo>
                    <a:pt x="145361" y="5532"/>
                  </a:lnTo>
                  <a:lnTo>
                    <a:pt x="143040" y="3511"/>
                  </a:lnTo>
                  <a:lnTo>
                    <a:pt x="137815" y="1264"/>
                  </a:lnTo>
                  <a:lnTo>
                    <a:pt x="129295" y="0"/>
                  </a:lnTo>
                  <a:lnTo>
                    <a:pt x="111006" y="4366"/>
                  </a:lnTo>
                  <a:lnTo>
                    <a:pt x="73122" y="28161"/>
                  </a:lnTo>
                  <a:lnTo>
                    <a:pt x="34218" y="70905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SMARTInkShape-956"/>
            <p:cNvSpPr/>
            <p:nvPr/>
          </p:nvSpPr>
          <p:spPr>
            <a:xfrm>
              <a:off x="4241756" y="1857375"/>
              <a:ext cx="62354" cy="160735"/>
            </a:xfrm>
            <a:custGeom>
              <a:avLst/>
              <a:gdLst/>
              <a:ahLst/>
              <a:cxnLst/>
              <a:rect l="0" t="0" r="0" b="0"/>
              <a:pathLst>
                <a:path w="62354" h="160735">
                  <a:moveTo>
                    <a:pt x="62353" y="0"/>
                  </a:moveTo>
                  <a:lnTo>
                    <a:pt x="57613" y="4740"/>
                  </a:lnTo>
                  <a:lnTo>
                    <a:pt x="55286" y="9714"/>
                  </a:lnTo>
                  <a:lnTo>
                    <a:pt x="54665" y="12429"/>
                  </a:lnTo>
                  <a:lnTo>
                    <a:pt x="49051" y="20991"/>
                  </a:lnTo>
                  <a:lnTo>
                    <a:pt x="17689" y="64604"/>
                  </a:lnTo>
                  <a:lnTo>
                    <a:pt x="2490" y="95765"/>
                  </a:lnTo>
                  <a:lnTo>
                    <a:pt x="0" y="126607"/>
                  </a:lnTo>
                  <a:lnTo>
                    <a:pt x="2560" y="133329"/>
                  </a:lnTo>
                  <a:lnTo>
                    <a:pt x="12288" y="145730"/>
                  </a:lnTo>
                  <a:lnTo>
                    <a:pt x="17943" y="149105"/>
                  </a:lnTo>
                  <a:lnTo>
                    <a:pt x="23764" y="151597"/>
                  </a:lnTo>
                  <a:lnTo>
                    <a:pt x="35564" y="160734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SMARTInkShape-Group196"/>
          <p:cNvGrpSpPr/>
          <p:nvPr/>
        </p:nvGrpSpPr>
        <p:grpSpPr>
          <a:xfrm>
            <a:off x="5448537" y="1894335"/>
            <a:ext cx="561144" cy="141635"/>
            <a:chOff x="5448537" y="1894335"/>
            <a:chExt cx="561144" cy="141635"/>
          </a:xfrm>
        </p:grpSpPr>
        <p:sp>
          <p:nvSpPr>
            <p:cNvPr id="29" name="SMARTInkShape-957"/>
            <p:cNvSpPr/>
            <p:nvPr/>
          </p:nvSpPr>
          <p:spPr>
            <a:xfrm>
              <a:off x="5991831" y="1929180"/>
              <a:ext cx="17850" cy="106790"/>
            </a:xfrm>
            <a:custGeom>
              <a:avLst/>
              <a:gdLst/>
              <a:ahLst/>
              <a:cxnLst/>
              <a:rect l="0" t="0" r="0" b="0"/>
              <a:pathLst>
                <a:path w="17850" h="106790">
                  <a:moveTo>
                    <a:pt x="17849" y="8562"/>
                  </a:moveTo>
                  <a:lnTo>
                    <a:pt x="17849" y="0"/>
                  </a:lnTo>
                  <a:lnTo>
                    <a:pt x="17849" y="4482"/>
                  </a:lnTo>
                  <a:lnTo>
                    <a:pt x="16857" y="5842"/>
                  </a:lnTo>
                  <a:lnTo>
                    <a:pt x="13108" y="7353"/>
                  </a:lnTo>
                  <a:lnTo>
                    <a:pt x="11712" y="8748"/>
                  </a:lnTo>
                  <a:lnTo>
                    <a:pt x="6825" y="18117"/>
                  </a:lnTo>
                  <a:lnTo>
                    <a:pt x="3027" y="23723"/>
                  </a:lnTo>
                  <a:lnTo>
                    <a:pt x="889" y="32457"/>
                  </a:lnTo>
                  <a:lnTo>
                    <a:pt x="0" y="60377"/>
                  </a:lnTo>
                  <a:lnTo>
                    <a:pt x="7679" y="77362"/>
                  </a:lnTo>
                  <a:lnTo>
                    <a:pt x="14811" y="86608"/>
                  </a:lnTo>
                  <a:lnTo>
                    <a:pt x="17449" y="96181"/>
                  </a:lnTo>
                  <a:lnTo>
                    <a:pt x="17849" y="106789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SMARTInkShape-958"/>
            <p:cNvSpPr/>
            <p:nvPr/>
          </p:nvSpPr>
          <p:spPr>
            <a:xfrm>
              <a:off x="5814513" y="1920409"/>
              <a:ext cx="132502" cy="105228"/>
            </a:xfrm>
            <a:custGeom>
              <a:avLst/>
              <a:gdLst/>
              <a:ahLst/>
              <a:cxnLst/>
              <a:rect l="0" t="0" r="0" b="0"/>
              <a:pathLst>
                <a:path w="132502" h="105228">
                  <a:moveTo>
                    <a:pt x="43362" y="8404"/>
                  </a:moveTo>
                  <a:lnTo>
                    <a:pt x="34801" y="8404"/>
                  </a:lnTo>
                  <a:lnTo>
                    <a:pt x="34442" y="16965"/>
                  </a:lnTo>
                  <a:lnTo>
                    <a:pt x="40571" y="24390"/>
                  </a:lnTo>
                  <a:lnTo>
                    <a:pt x="42121" y="29730"/>
                  </a:lnTo>
                  <a:lnTo>
                    <a:pt x="41543" y="31551"/>
                  </a:lnTo>
                  <a:lnTo>
                    <a:pt x="40165" y="32765"/>
                  </a:lnTo>
                  <a:lnTo>
                    <a:pt x="38254" y="33574"/>
                  </a:lnTo>
                  <a:lnTo>
                    <a:pt x="36980" y="35106"/>
                  </a:lnTo>
                  <a:lnTo>
                    <a:pt x="35565" y="39454"/>
                  </a:lnTo>
                  <a:lnTo>
                    <a:pt x="36179" y="42002"/>
                  </a:lnTo>
                  <a:lnTo>
                    <a:pt x="43361" y="53052"/>
                  </a:lnTo>
                  <a:lnTo>
                    <a:pt x="43362" y="45363"/>
                  </a:lnTo>
                  <a:lnTo>
                    <a:pt x="42370" y="44950"/>
                  </a:lnTo>
                  <a:lnTo>
                    <a:pt x="38622" y="44490"/>
                  </a:lnTo>
                  <a:lnTo>
                    <a:pt x="33649" y="46932"/>
                  </a:lnTo>
                  <a:lnTo>
                    <a:pt x="19446" y="58383"/>
                  </a:lnTo>
                  <a:lnTo>
                    <a:pt x="13551" y="60382"/>
                  </a:lnTo>
                  <a:lnTo>
                    <a:pt x="11581" y="62900"/>
                  </a:lnTo>
                  <a:lnTo>
                    <a:pt x="8810" y="74932"/>
                  </a:lnTo>
                  <a:lnTo>
                    <a:pt x="8162" y="81959"/>
                  </a:lnTo>
                  <a:lnTo>
                    <a:pt x="5228" y="88389"/>
                  </a:lnTo>
                  <a:lnTo>
                    <a:pt x="0" y="95861"/>
                  </a:lnTo>
                  <a:lnTo>
                    <a:pt x="563" y="97466"/>
                  </a:lnTo>
                  <a:lnTo>
                    <a:pt x="6515" y="105227"/>
                  </a:lnTo>
                  <a:lnTo>
                    <a:pt x="7884" y="104703"/>
                  </a:lnTo>
                  <a:lnTo>
                    <a:pt x="14549" y="100216"/>
                  </a:lnTo>
                  <a:lnTo>
                    <a:pt x="37676" y="90792"/>
                  </a:lnTo>
                  <a:lnTo>
                    <a:pt x="45135" y="85370"/>
                  </a:lnTo>
                  <a:lnTo>
                    <a:pt x="76083" y="41200"/>
                  </a:lnTo>
                  <a:lnTo>
                    <a:pt x="84035" y="30137"/>
                  </a:lnTo>
                  <a:lnTo>
                    <a:pt x="86833" y="20576"/>
                  </a:lnTo>
                  <a:lnTo>
                    <a:pt x="87486" y="14475"/>
                  </a:lnTo>
                  <a:lnTo>
                    <a:pt x="85132" y="8456"/>
                  </a:lnTo>
                  <a:lnTo>
                    <a:pt x="83115" y="5462"/>
                  </a:lnTo>
                  <a:lnTo>
                    <a:pt x="80778" y="3466"/>
                  </a:lnTo>
                  <a:lnTo>
                    <a:pt x="75536" y="1248"/>
                  </a:lnTo>
                  <a:lnTo>
                    <a:pt x="67006" y="0"/>
                  </a:lnTo>
                  <a:lnTo>
                    <a:pt x="61146" y="2353"/>
                  </a:lnTo>
                  <a:lnTo>
                    <a:pt x="55235" y="5715"/>
                  </a:lnTo>
                  <a:lnTo>
                    <a:pt x="46328" y="8599"/>
                  </a:lnTo>
                  <a:lnTo>
                    <a:pt x="36195" y="15987"/>
                  </a:lnTo>
                  <a:lnTo>
                    <a:pt x="35216" y="19381"/>
                  </a:lnTo>
                  <a:lnTo>
                    <a:pt x="34954" y="21675"/>
                  </a:lnTo>
                  <a:lnTo>
                    <a:pt x="37310" y="26869"/>
                  </a:lnTo>
                  <a:lnTo>
                    <a:pt x="39327" y="29644"/>
                  </a:lnTo>
                  <a:lnTo>
                    <a:pt x="44215" y="32726"/>
                  </a:lnTo>
                  <a:lnTo>
                    <a:pt x="55436" y="34705"/>
                  </a:lnTo>
                  <a:lnTo>
                    <a:pt x="73345" y="36088"/>
                  </a:lnTo>
                  <a:lnTo>
                    <a:pt x="90111" y="42241"/>
                  </a:lnTo>
                  <a:lnTo>
                    <a:pt x="110924" y="44867"/>
                  </a:lnTo>
                  <a:lnTo>
                    <a:pt x="123551" y="51141"/>
                  </a:lnTo>
                  <a:lnTo>
                    <a:pt x="130860" y="52674"/>
                  </a:lnTo>
                  <a:lnTo>
                    <a:pt x="131460" y="53792"/>
                  </a:lnTo>
                  <a:lnTo>
                    <a:pt x="132501" y="60707"/>
                  </a:lnTo>
                  <a:lnTo>
                    <a:pt x="131561" y="61132"/>
                  </a:lnTo>
                  <a:lnTo>
                    <a:pt x="127872" y="61604"/>
                  </a:lnTo>
                  <a:lnTo>
                    <a:pt x="126491" y="62722"/>
                  </a:lnTo>
                  <a:lnTo>
                    <a:pt x="124956" y="66610"/>
                  </a:lnTo>
                  <a:lnTo>
                    <a:pt x="123556" y="68044"/>
                  </a:lnTo>
                  <a:lnTo>
                    <a:pt x="114800" y="70911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SMARTInkShape-959"/>
            <p:cNvSpPr/>
            <p:nvPr/>
          </p:nvSpPr>
          <p:spPr>
            <a:xfrm>
              <a:off x="5732859" y="1929180"/>
              <a:ext cx="53580" cy="106790"/>
            </a:xfrm>
            <a:custGeom>
              <a:avLst/>
              <a:gdLst/>
              <a:ahLst/>
              <a:cxnLst/>
              <a:rect l="0" t="0" r="0" b="0"/>
              <a:pathLst>
                <a:path w="53580" h="106790">
                  <a:moveTo>
                    <a:pt x="53579" y="8562"/>
                  </a:moveTo>
                  <a:lnTo>
                    <a:pt x="45890" y="874"/>
                  </a:lnTo>
                  <a:lnTo>
                    <a:pt x="40276" y="0"/>
                  </a:lnTo>
                  <a:lnTo>
                    <a:pt x="35098" y="2442"/>
                  </a:lnTo>
                  <a:lnTo>
                    <a:pt x="19984" y="14460"/>
                  </a:lnTo>
                  <a:lnTo>
                    <a:pt x="11654" y="17586"/>
                  </a:lnTo>
                  <a:lnTo>
                    <a:pt x="5841" y="21833"/>
                  </a:lnTo>
                  <a:lnTo>
                    <a:pt x="2597" y="27028"/>
                  </a:lnTo>
                  <a:lnTo>
                    <a:pt x="513" y="38448"/>
                  </a:lnTo>
                  <a:lnTo>
                    <a:pt x="153" y="47293"/>
                  </a:lnTo>
                  <a:lnTo>
                    <a:pt x="2714" y="53226"/>
                  </a:lnTo>
                  <a:lnTo>
                    <a:pt x="12443" y="65120"/>
                  </a:lnTo>
                  <a:lnTo>
                    <a:pt x="18098" y="68426"/>
                  </a:lnTo>
                  <a:lnTo>
                    <a:pt x="20995" y="69307"/>
                  </a:lnTo>
                  <a:lnTo>
                    <a:pt x="22927" y="70887"/>
                  </a:lnTo>
                  <a:lnTo>
                    <a:pt x="26637" y="76859"/>
                  </a:lnTo>
                  <a:lnTo>
                    <a:pt x="31021" y="78604"/>
                  </a:lnTo>
                  <a:lnTo>
                    <a:pt x="32588" y="80061"/>
                  </a:lnTo>
                  <a:lnTo>
                    <a:pt x="35307" y="87566"/>
                  </a:lnTo>
                  <a:lnTo>
                    <a:pt x="30857" y="93266"/>
                  </a:lnTo>
                  <a:lnTo>
                    <a:pt x="25951" y="95818"/>
                  </a:lnTo>
                  <a:lnTo>
                    <a:pt x="23254" y="96498"/>
                  </a:lnTo>
                  <a:lnTo>
                    <a:pt x="9081" y="105882"/>
                  </a:lnTo>
                  <a:lnTo>
                    <a:pt x="0" y="106789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SMARTInkShape-960"/>
            <p:cNvSpPr/>
            <p:nvPr/>
          </p:nvSpPr>
          <p:spPr>
            <a:xfrm>
              <a:off x="5448537" y="1894335"/>
              <a:ext cx="239660" cy="132695"/>
            </a:xfrm>
            <a:custGeom>
              <a:avLst/>
              <a:gdLst/>
              <a:ahLst/>
              <a:cxnLst/>
              <a:rect l="0" t="0" r="0" b="0"/>
              <a:pathLst>
                <a:path w="239660" h="132695">
                  <a:moveTo>
                    <a:pt x="105729" y="7688"/>
                  </a:moveTo>
                  <a:lnTo>
                    <a:pt x="105729" y="0"/>
                  </a:lnTo>
                  <a:lnTo>
                    <a:pt x="96015" y="5990"/>
                  </a:lnTo>
                  <a:lnTo>
                    <a:pt x="93300" y="6556"/>
                  </a:lnTo>
                  <a:lnTo>
                    <a:pt x="84738" y="12093"/>
                  </a:lnTo>
                  <a:lnTo>
                    <a:pt x="40352" y="55215"/>
                  </a:lnTo>
                  <a:lnTo>
                    <a:pt x="31346" y="64214"/>
                  </a:lnTo>
                  <a:lnTo>
                    <a:pt x="30344" y="67200"/>
                  </a:lnTo>
                  <a:lnTo>
                    <a:pt x="30667" y="70183"/>
                  </a:lnTo>
                  <a:lnTo>
                    <a:pt x="33218" y="79122"/>
                  </a:lnTo>
                  <a:lnTo>
                    <a:pt x="33576" y="82100"/>
                  </a:lnTo>
                  <a:lnTo>
                    <a:pt x="34806" y="84085"/>
                  </a:lnTo>
                  <a:lnTo>
                    <a:pt x="36619" y="85409"/>
                  </a:lnTo>
                  <a:lnTo>
                    <a:pt x="38820" y="86291"/>
                  </a:lnTo>
                  <a:lnTo>
                    <a:pt x="40287" y="87871"/>
                  </a:lnTo>
                  <a:lnTo>
                    <a:pt x="45287" y="97537"/>
                  </a:lnTo>
                  <a:lnTo>
                    <a:pt x="60593" y="114332"/>
                  </a:lnTo>
                  <a:lnTo>
                    <a:pt x="60936" y="119433"/>
                  </a:lnTo>
                  <a:lnTo>
                    <a:pt x="59992" y="120880"/>
                  </a:lnTo>
                  <a:lnTo>
                    <a:pt x="58370" y="121845"/>
                  </a:lnTo>
                  <a:lnTo>
                    <a:pt x="56297" y="122488"/>
                  </a:lnTo>
                  <a:lnTo>
                    <a:pt x="42983" y="130673"/>
                  </a:lnTo>
                  <a:lnTo>
                    <a:pt x="7928" y="132681"/>
                  </a:lnTo>
                  <a:lnTo>
                    <a:pt x="3392" y="132694"/>
                  </a:lnTo>
                  <a:lnTo>
                    <a:pt x="1785" y="131705"/>
                  </a:lnTo>
                  <a:lnTo>
                    <a:pt x="714" y="130053"/>
                  </a:lnTo>
                  <a:lnTo>
                    <a:pt x="0" y="127961"/>
                  </a:lnTo>
                  <a:lnTo>
                    <a:pt x="516" y="126565"/>
                  </a:lnTo>
                  <a:lnTo>
                    <a:pt x="1852" y="125635"/>
                  </a:lnTo>
                  <a:lnTo>
                    <a:pt x="3736" y="125015"/>
                  </a:lnTo>
                  <a:lnTo>
                    <a:pt x="47576" y="93743"/>
                  </a:lnTo>
                  <a:lnTo>
                    <a:pt x="88443" y="76507"/>
                  </a:lnTo>
                  <a:lnTo>
                    <a:pt x="129069" y="58321"/>
                  </a:lnTo>
                  <a:lnTo>
                    <a:pt x="149531" y="46057"/>
                  </a:lnTo>
                  <a:lnTo>
                    <a:pt x="157375" y="43931"/>
                  </a:lnTo>
                  <a:lnTo>
                    <a:pt x="157027" y="43756"/>
                  </a:lnTo>
                  <a:lnTo>
                    <a:pt x="138265" y="43421"/>
                  </a:lnTo>
                  <a:lnTo>
                    <a:pt x="124740" y="48152"/>
                  </a:lnTo>
                  <a:lnTo>
                    <a:pt x="106272" y="61499"/>
                  </a:lnTo>
                  <a:lnTo>
                    <a:pt x="89665" y="77376"/>
                  </a:lnTo>
                  <a:lnTo>
                    <a:pt x="88667" y="80994"/>
                  </a:lnTo>
                  <a:lnTo>
                    <a:pt x="88401" y="83348"/>
                  </a:lnTo>
                  <a:lnTo>
                    <a:pt x="89216" y="84917"/>
                  </a:lnTo>
                  <a:lnTo>
                    <a:pt x="90752" y="85963"/>
                  </a:lnTo>
                  <a:lnTo>
                    <a:pt x="97653" y="87436"/>
                  </a:lnTo>
                  <a:lnTo>
                    <a:pt x="137802" y="88019"/>
                  </a:lnTo>
                  <a:lnTo>
                    <a:pt x="177862" y="80983"/>
                  </a:lnTo>
                  <a:lnTo>
                    <a:pt x="213785" y="78378"/>
                  </a:lnTo>
                  <a:lnTo>
                    <a:pt x="222546" y="74494"/>
                  </a:lnTo>
                  <a:lnTo>
                    <a:pt x="226271" y="74054"/>
                  </a:lnTo>
                  <a:lnTo>
                    <a:pt x="239093" y="78870"/>
                  </a:lnTo>
                  <a:lnTo>
                    <a:pt x="239659" y="100110"/>
                  </a:lnTo>
                  <a:lnTo>
                    <a:pt x="237022" y="105981"/>
                  </a:lnTo>
                  <a:lnTo>
                    <a:pt x="230744" y="114845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SMARTInkShape-Group197"/>
          <p:cNvGrpSpPr/>
          <p:nvPr/>
        </p:nvGrpSpPr>
        <p:grpSpPr>
          <a:xfrm>
            <a:off x="6188273" y="3036094"/>
            <a:ext cx="1142592" cy="53547"/>
            <a:chOff x="6188273" y="3036094"/>
            <a:chExt cx="1142592" cy="53547"/>
          </a:xfrm>
        </p:grpSpPr>
        <p:sp>
          <p:nvSpPr>
            <p:cNvPr id="34" name="SMARTInkShape-961"/>
            <p:cNvSpPr/>
            <p:nvPr/>
          </p:nvSpPr>
          <p:spPr>
            <a:xfrm>
              <a:off x="7304484" y="3053953"/>
              <a:ext cx="26381" cy="1"/>
            </a:xfrm>
            <a:custGeom>
              <a:avLst/>
              <a:gdLst/>
              <a:ahLst/>
              <a:cxnLst/>
              <a:rect l="0" t="0" r="0" b="0"/>
              <a:pathLst>
                <a:path w="26381" h="1">
                  <a:moveTo>
                    <a:pt x="0" y="0"/>
                  </a:moveTo>
                  <a:lnTo>
                    <a:pt x="26380" y="0"/>
                  </a:lnTo>
                  <a:lnTo>
                    <a:pt x="1786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SMARTInkShape-962"/>
            <p:cNvSpPr/>
            <p:nvPr/>
          </p:nvSpPr>
          <p:spPr>
            <a:xfrm>
              <a:off x="6313289" y="3053953"/>
              <a:ext cx="839392" cy="35688"/>
            </a:xfrm>
            <a:custGeom>
              <a:avLst/>
              <a:gdLst/>
              <a:ahLst/>
              <a:cxnLst/>
              <a:rect l="0" t="0" r="0" b="0"/>
              <a:pathLst>
                <a:path w="839392" h="35688">
                  <a:moveTo>
                    <a:pt x="0" y="8930"/>
                  </a:moveTo>
                  <a:lnTo>
                    <a:pt x="42241" y="8930"/>
                  </a:lnTo>
                  <a:lnTo>
                    <a:pt x="84369" y="18024"/>
                  </a:lnTo>
                  <a:lnTo>
                    <a:pt x="125543" y="25439"/>
                  </a:lnTo>
                  <a:lnTo>
                    <a:pt x="167088" y="26611"/>
                  </a:lnTo>
                  <a:lnTo>
                    <a:pt x="206219" y="27758"/>
                  </a:lnTo>
                  <a:lnTo>
                    <a:pt x="250141" y="34474"/>
                  </a:lnTo>
                  <a:lnTo>
                    <a:pt x="294694" y="35555"/>
                  </a:lnTo>
                  <a:lnTo>
                    <a:pt x="335142" y="35687"/>
                  </a:lnTo>
                  <a:lnTo>
                    <a:pt x="375212" y="29576"/>
                  </a:lnTo>
                  <a:lnTo>
                    <a:pt x="408720" y="27615"/>
                  </a:lnTo>
                  <a:lnTo>
                    <a:pt x="443784" y="26042"/>
                  </a:lnTo>
                  <a:lnTo>
                    <a:pt x="478317" y="20725"/>
                  </a:lnTo>
                  <a:lnTo>
                    <a:pt x="519799" y="18426"/>
                  </a:lnTo>
                  <a:lnTo>
                    <a:pt x="554197" y="15381"/>
                  </a:lnTo>
                  <a:lnTo>
                    <a:pt x="589524" y="10842"/>
                  </a:lnTo>
                  <a:lnTo>
                    <a:pt x="632276" y="9307"/>
                  </a:lnTo>
                  <a:lnTo>
                    <a:pt x="675522" y="8012"/>
                  </a:lnTo>
                  <a:lnTo>
                    <a:pt x="713756" y="1877"/>
                  </a:lnTo>
                  <a:lnTo>
                    <a:pt x="754711" y="371"/>
                  </a:lnTo>
                  <a:lnTo>
                    <a:pt x="792898" y="73"/>
                  </a:lnTo>
                  <a:lnTo>
                    <a:pt x="839391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SMARTInkShape-963"/>
            <p:cNvSpPr/>
            <p:nvPr/>
          </p:nvSpPr>
          <p:spPr>
            <a:xfrm>
              <a:off x="6188273" y="3036094"/>
              <a:ext cx="1" cy="8930"/>
            </a:xfrm>
            <a:custGeom>
              <a:avLst/>
              <a:gdLst/>
              <a:ahLst/>
              <a:cxnLst/>
              <a:rect l="0" t="0" r="0" b="0"/>
              <a:pathLst>
                <a:path w="1" h="8930">
                  <a:moveTo>
                    <a:pt x="0" y="89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SMARTInkShape-Group198"/>
          <p:cNvGrpSpPr/>
          <p:nvPr/>
        </p:nvGrpSpPr>
        <p:grpSpPr>
          <a:xfrm>
            <a:off x="6670477" y="2607469"/>
            <a:ext cx="330399" cy="17860"/>
            <a:chOff x="6670477" y="2607469"/>
            <a:chExt cx="330399" cy="17860"/>
          </a:xfrm>
        </p:grpSpPr>
        <p:sp>
          <p:nvSpPr>
            <p:cNvPr id="38" name="SMARTInkShape-964"/>
            <p:cNvSpPr/>
            <p:nvPr/>
          </p:nvSpPr>
          <p:spPr>
            <a:xfrm>
              <a:off x="6983016" y="2607469"/>
              <a:ext cx="17859" cy="17850"/>
            </a:xfrm>
            <a:custGeom>
              <a:avLst/>
              <a:gdLst/>
              <a:ahLst/>
              <a:cxnLst/>
              <a:rect l="0" t="0" r="0" b="0"/>
              <a:pathLst>
                <a:path w="17859" h="17850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8562" y="7688"/>
                  </a:lnTo>
                  <a:lnTo>
                    <a:pt x="11411" y="8378"/>
                  </a:lnTo>
                  <a:lnTo>
                    <a:pt x="17482" y="8897"/>
                  </a:lnTo>
                  <a:lnTo>
                    <a:pt x="17858" y="17827"/>
                  </a:lnTo>
                  <a:lnTo>
                    <a:pt x="13118" y="17849"/>
                  </a:lnTo>
                  <a:lnTo>
                    <a:pt x="11722" y="16861"/>
                  </a:lnTo>
                  <a:lnTo>
                    <a:pt x="10791" y="15209"/>
                  </a:lnTo>
                  <a:lnTo>
                    <a:pt x="9297" y="10170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0093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SMARTInkShape-965"/>
            <p:cNvSpPr/>
            <p:nvPr/>
          </p:nvSpPr>
          <p:spPr>
            <a:xfrm>
              <a:off x="6670477" y="2607469"/>
              <a:ext cx="330399" cy="17860"/>
            </a:xfrm>
            <a:custGeom>
              <a:avLst/>
              <a:gdLst/>
              <a:ahLst/>
              <a:cxnLst/>
              <a:rect l="0" t="0" r="0" b="0"/>
              <a:pathLst>
                <a:path w="330399" h="17860">
                  <a:moveTo>
                    <a:pt x="0" y="0"/>
                  </a:moveTo>
                  <a:lnTo>
                    <a:pt x="39687" y="2646"/>
                  </a:lnTo>
                  <a:lnTo>
                    <a:pt x="71106" y="4740"/>
                  </a:lnTo>
                  <a:lnTo>
                    <a:pt x="100983" y="6137"/>
                  </a:lnTo>
                  <a:lnTo>
                    <a:pt x="129830" y="7068"/>
                  </a:lnTo>
                  <a:lnTo>
                    <a:pt x="157991" y="7688"/>
                  </a:lnTo>
                  <a:lnTo>
                    <a:pt x="186686" y="9094"/>
                  </a:lnTo>
                  <a:lnTo>
                    <a:pt x="215738" y="11023"/>
                  </a:lnTo>
                  <a:lnTo>
                    <a:pt x="245029" y="13302"/>
                  </a:lnTo>
                  <a:lnTo>
                    <a:pt x="285511" y="15834"/>
                  </a:lnTo>
                  <a:lnTo>
                    <a:pt x="327771" y="17741"/>
                  </a:lnTo>
                  <a:lnTo>
                    <a:pt x="327655" y="17780"/>
                  </a:lnTo>
                  <a:lnTo>
                    <a:pt x="321471" y="17859"/>
                  </a:lnTo>
                  <a:lnTo>
                    <a:pt x="330398" y="17859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SMARTInkShape-966"/>
            <p:cNvSpPr/>
            <p:nvPr/>
          </p:nvSpPr>
          <p:spPr>
            <a:xfrm>
              <a:off x="6991945" y="2625328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0093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SMARTInkShape-967"/>
            <p:cNvSpPr/>
            <p:nvPr/>
          </p:nvSpPr>
          <p:spPr>
            <a:xfrm>
              <a:off x="6741914" y="2616398"/>
              <a:ext cx="250032" cy="8931"/>
            </a:xfrm>
            <a:custGeom>
              <a:avLst/>
              <a:gdLst/>
              <a:ahLst/>
              <a:cxnLst/>
              <a:rect l="0" t="0" r="0" b="0"/>
              <a:pathLst>
                <a:path w="250032" h="8931">
                  <a:moveTo>
                    <a:pt x="0" y="8930"/>
                  </a:moveTo>
                  <a:lnTo>
                    <a:pt x="43449" y="8930"/>
                  </a:lnTo>
                  <a:lnTo>
                    <a:pt x="86424" y="8930"/>
                  </a:lnTo>
                  <a:lnTo>
                    <a:pt x="122621" y="8930"/>
                  </a:lnTo>
                  <a:lnTo>
                    <a:pt x="164765" y="8930"/>
                  </a:lnTo>
                  <a:lnTo>
                    <a:pt x="206687" y="8930"/>
                  </a:lnTo>
                  <a:lnTo>
                    <a:pt x="250031" y="8930"/>
                  </a:lnTo>
                  <a:lnTo>
                    <a:pt x="250031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SMARTInkShape-968"/>
            <p:cNvSpPr/>
            <p:nvPr/>
          </p:nvSpPr>
          <p:spPr>
            <a:xfrm>
              <a:off x="6670477" y="2607469"/>
              <a:ext cx="62508" cy="17860"/>
            </a:xfrm>
            <a:custGeom>
              <a:avLst/>
              <a:gdLst/>
              <a:ahLst/>
              <a:cxnLst/>
              <a:rect l="0" t="0" r="0" b="0"/>
              <a:pathLst>
                <a:path w="62508" h="17860">
                  <a:moveTo>
                    <a:pt x="62507" y="17859"/>
                  </a:moveTo>
                  <a:lnTo>
                    <a:pt x="48506" y="17859"/>
                  </a:lnTo>
                  <a:lnTo>
                    <a:pt x="50662" y="17859"/>
                  </a:lnTo>
                  <a:lnTo>
                    <a:pt x="36087" y="17859"/>
                  </a:lnTo>
                  <a:lnTo>
                    <a:pt x="44617" y="17859"/>
                  </a:lnTo>
                  <a:lnTo>
                    <a:pt x="35751" y="17859"/>
                  </a:lnTo>
                  <a:lnTo>
                    <a:pt x="53578" y="17859"/>
                  </a:lnTo>
                  <a:lnTo>
                    <a:pt x="44681" y="17859"/>
                  </a:lnTo>
                  <a:lnTo>
                    <a:pt x="53211" y="17859"/>
                  </a:lnTo>
                  <a:lnTo>
                    <a:pt x="48361" y="17859"/>
                  </a:lnTo>
                  <a:lnTo>
                    <a:pt x="50599" y="17859"/>
                  </a:lnTo>
                  <a:lnTo>
                    <a:pt x="45628" y="17859"/>
                  </a:lnTo>
                  <a:lnTo>
                    <a:pt x="49986" y="17859"/>
                  </a:lnTo>
                  <a:lnTo>
                    <a:pt x="47663" y="17859"/>
                  </a:lnTo>
                  <a:lnTo>
                    <a:pt x="50392" y="17859"/>
                  </a:lnTo>
                  <a:lnTo>
                    <a:pt x="39907" y="17859"/>
                  </a:lnTo>
                  <a:lnTo>
                    <a:pt x="38511" y="16867"/>
                  </a:lnTo>
                  <a:lnTo>
                    <a:pt x="37580" y="15213"/>
                  </a:lnTo>
                  <a:lnTo>
                    <a:pt x="36959" y="13119"/>
                  </a:lnTo>
                  <a:lnTo>
                    <a:pt x="35554" y="11722"/>
                  </a:lnTo>
                  <a:lnTo>
                    <a:pt x="31345" y="10171"/>
                  </a:lnTo>
                  <a:lnTo>
                    <a:pt x="20560" y="8182"/>
                  </a:lnTo>
                  <a:lnTo>
                    <a:pt x="11824" y="2865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4" name="SMARTInkShape-969"/>
          <p:cNvSpPr/>
          <p:nvPr/>
        </p:nvSpPr>
        <p:spPr>
          <a:xfrm>
            <a:off x="5679281" y="2669977"/>
            <a:ext cx="196454" cy="8930"/>
          </a:xfrm>
          <a:custGeom>
            <a:avLst/>
            <a:gdLst/>
            <a:ahLst/>
            <a:cxnLst/>
            <a:rect l="0" t="0" r="0" b="0"/>
            <a:pathLst>
              <a:path w="196454" h="8930">
                <a:moveTo>
                  <a:pt x="196453" y="0"/>
                </a:moveTo>
                <a:lnTo>
                  <a:pt x="187340" y="992"/>
                </a:lnTo>
                <a:lnTo>
                  <a:pt x="153643" y="7067"/>
                </a:lnTo>
                <a:lnTo>
                  <a:pt x="113985" y="8378"/>
                </a:lnTo>
                <a:lnTo>
                  <a:pt x="70815" y="8766"/>
                </a:lnTo>
                <a:lnTo>
                  <a:pt x="31897" y="8881"/>
                </a:lnTo>
                <a:lnTo>
                  <a:pt x="0" y="8929"/>
                </a:lnTo>
              </a:path>
            </a:pathLst>
          </a:custGeom>
          <a:ln w="63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SMARTInkShape-970"/>
          <p:cNvSpPr/>
          <p:nvPr/>
        </p:nvSpPr>
        <p:spPr>
          <a:xfrm>
            <a:off x="6125950" y="2786076"/>
            <a:ext cx="553333" cy="428231"/>
          </a:xfrm>
          <a:custGeom>
            <a:avLst/>
            <a:gdLst/>
            <a:ahLst/>
            <a:cxnLst/>
            <a:rect l="0" t="0" r="0" b="0"/>
            <a:pathLst>
              <a:path w="553333" h="428231">
                <a:moveTo>
                  <a:pt x="419511" y="62494"/>
                </a:moveTo>
                <a:lnTo>
                  <a:pt x="414770" y="57754"/>
                </a:lnTo>
                <a:lnTo>
                  <a:pt x="412443" y="52781"/>
                </a:lnTo>
                <a:lnTo>
                  <a:pt x="411822" y="50065"/>
                </a:lnTo>
                <a:lnTo>
                  <a:pt x="406208" y="41503"/>
                </a:lnTo>
                <a:lnTo>
                  <a:pt x="398261" y="32683"/>
                </a:lnTo>
                <a:lnTo>
                  <a:pt x="389892" y="29401"/>
                </a:lnTo>
                <a:lnTo>
                  <a:pt x="368350" y="22554"/>
                </a:lnTo>
                <a:lnTo>
                  <a:pt x="326213" y="3882"/>
                </a:lnTo>
                <a:lnTo>
                  <a:pt x="289779" y="500"/>
                </a:lnTo>
                <a:lnTo>
                  <a:pt x="252700" y="88"/>
                </a:lnTo>
                <a:lnTo>
                  <a:pt x="208392" y="0"/>
                </a:lnTo>
                <a:lnTo>
                  <a:pt x="168039" y="7056"/>
                </a:lnTo>
                <a:lnTo>
                  <a:pt x="133476" y="13289"/>
                </a:lnTo>
                <a:lnTo>
                  <a:pt x="92587" y="29875"/>
                </a:lnTo>
                <a:lnTo>
                  <a:pt x="51439" y="59689"/>
                </a:lnTo>
                <a:lnTo>
                  <a:pt x="33085" y="86721"/>
                </a:lnTo>
                <a:lnTo>
                  <a:pt x="12745" y="128995"/>
                </a:lnTo>
                <a:lnTo>
                  <a:pt x="2960" y="171802"/>
                </a:lnTo>
                <a:lnTo>
                  <a:pt x="0" y="214251"/>
                </a:lnTo>
                <a:lnTo>
                  <a:pt x="889" y="226184"/>
                </a:lnTo>
                <a:lnTo>
                  <a:pt x="10844" y="267876"/>
                </a:lnTo>
                <a:lnTo>
                  <a:pt x="24897" y="297643"/>
                </a:lnTo>
                <a:lnTo>
                  <a:pt x="55504" y="336669"/>
                </a:lnTo>
                <a:lnTo>
                  <a:pt x="95190" y="372425"/>
                </a:lnTo>
                <a:lnTo>
                  <a:pt x="138484" y="395379"/>
                </a:lnTo>
                <a:lnTo>
                  <a:pt x="183013" y="413686"/>
                </a:lnTo>
                <a:lnTo>
                  <a:pt x="208901" y="418497"/>
                </a:lnTo>
                <a:lnTo>
                  <a:pt x="250334" y="424266"/>
                </a:lnTo>
                <a:lnTo>
                  <a:pt x="291039" y="428230"/>
                </a:lnTo>
                <a:lnTo>
                  <a:pt x="321374" y="427544"/>
                </a:lnTo>
                <a:lnTo>
                  <a:pt x="360718" y="419511"/>
                </a:lnTo>
                <a:lnTo>
                  <a:pt x="403779" y="404523"/>
                </a:lnTo>
                <a:lnTo>
                  <a:pt x="446250" y="383947"/>
                </a:lnTo>
                <a:lnTo>
                  <a:pt x="464144" y="372383"/>
                </a:lnTo>
                <a:lnTo>
                  <a:pt x="497231" y="346150"/>
                </a:lnTo>
                <a:lnTo>
                  <a:pt x="534976" y="301680"/>
                </a:lnTo>
                <a:lnTo>
                  <a:pt x="540282" y="290838"/>
                </a:lnTo>
                <a:lnTo>
                  <a:pt x="551346" y="249968"/>
                </a:lnTo>
                <a:lnTo>
                  <a:pt x="553332" y="208343"/>
                </a:lnTo>
                <a:lnTo>
                  <a:pt x="552457" y="166674"/>
                </a:lnTo>
                <a:lnTo>
                  <a:pt x="546325" y="149807"/>
                </a:lnTo>
                <a:lnTo>
                  <a:pt x="519692" y="110058"/>
                </a:lnTo>
                <a:lnTo>
                  <a:pt x="499088" y="91329"/>
                </a:lnTo>
                <a:lnTo>
                  <a:pt x="458161" y="68567"/>
                </a:lnTo>
                <a:lnTo>
                  <a:pt x="416532" y="56713"/>
                </a:lnTo>
                <a:lnTo>
                  <a:pt x="374863" y="53565"/>
                </a:lnTo>
              </a:path>
            </a:pathLst>
          </a:custGeom>
          <a:ln w="63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SMARTInkShape-971"/>
          <p:cNvSpPr/>
          <p:nvPr/>
        </p:nvSpPr>
        <p:spPr>
          <a:xfrm>
            <a:off x="4929188" y="1348383"/>
            <a:ext cx="125016" cy="44649"/>
          </a:xfrm>
          <a:custGeom>
            <a:avLst/>
            <a:gdLst/>
            <a:ahLst/>
            <a:cxnLst/>
            <a:rect l="0" t="0" r="0" b="0"/>
            <a:pathLst>
              <a:path w="125016" h="44649">
                <a:moveTo>
                  <a:pt x="125015" y="44648"/>
                </a:moveTo>
                <a:lnTo>
                  <a:pt x="120275" y="44648"/>
                </a:lnTo>
                <a:lnTo>
                  <a:pt x="115302" y="42002"/>
                </a:lnTo>
                <a:lnTo>
                  <a:pt x="109784" y="38511"/>
                </a:lnTo>
                <a:lnTo>
                  <a:pt x="67111" y="20560"/>
                </a:lnTo>
                <a:lnTo>
                  <a:pt x="24608" y="3944"/>
                </a:lnTo>
                <a:lnTo>
                  <a:pt x="0" y="0"/>
                </a:lnTo>
              </a:path>
            </a:pathLst>
          </a:custGeom>
          <a:ln w="63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1" name="SMARTInkShape-Group202"/>
          <p:cNvGrpSpPr/>
          <p:nvPr/>
        </p:nvGrpSpPr>
        <p:grpSpPr>
          <a:xfrm>
            <a:off x="4117277" y="1401961"/>
            <a:ext cx="740428" cy="1794868"/>
            <a:chOff x="4117277" y="1401961"/>
            <a:chExt cx="740428" cy="1794868"/>
          </a:xfrm>
        </p:grpSpPr>
        <p:sp>
          <p:nvSpPr>
            <p:cNvPr id="47" name="SMARTInkShape-972"/>
            <p:cNvSpPr/>
            <p:nvPr/>
          </p:nvSpPr>
          <p:spPr>
            <a:xfrm>
              <a:off x="4786313" y="2259211"/>
              <a:ext cx="71392" cy="169665"/>
            </a:xfrm>
            <a:custGeom>
              <a:avLst/>
              <a:gdLst/>
              <a:ahLst/>
              <a:cxnLst/>
              <a:rect l="0" t="0" r="0" b="0"/>
              <a:pathLst>
                <a:path w="71392" h="169665">
                  <a:moveTo>
                    <a:pt x="53578" y="0"/>
                  </a:moveTo>
                  <a:lnTo>
                    <a:pt x="53578" y="4741"/>
                  </a:lnTo>
                  <a:lnTo>
                    <a:pt x="52585" y="6137"/>
                  </a:lnTo>
                  <a:lnTo>
                    <a:pt x="50932" y="7068"/>
                  </a:lnTo>
                  <a:lnTo>
                    <a:pt x="48837" y="7688"/>
                  </a:lnTo>
                  <a:lnTo>
                    <a:pt x="35486" y="18480"/>
                  </a:lnTo>
                  <a:lnTo>
                    <a:pt x="21797" y="32824"/>
                  </a:lnTo>
                  <a:lnTo>
                    <a:pt x="19609" y="38732"/>
                  </a:lnTo>
                  <a:lnTo>
                    <a:pt x="18013" y="56558"/>
                  </a:lnTo>
                  <a:lnTo>
                    <a:pt x="20573" y="62509"/>
                  </a:lnTo>
                  <a:lnTo>
                    <a:pt x="53599" y="106993"/>
                  </a:lnTo>
                  <a:lnTo>
                    <a:pt x="69675" y="123242"/>
                  </a:lnTo>
                  <a:lnTo>
                    <a:pt x="70654" y="126873"/>
                  </a:lnTo>
                  <a:lnTo>
                    <a:pt x="71391" y="145960"/>
                  </a:lnTo>
                  <a:lnTo>
                    <a:pt x="69422" y="147908"/>
                  </a:lnTo>
                  <a:lnTo>
                    <a:pt x="54649" y="153681"/>
                  </a:lnTo>
                  <a:lnTo>
                    <a:pt x="51316" y="156032"/>
                  </a:lnTo>
                  <a:lnTo>
                    <a:pt x="12163" y="168755"/>
                  </a:lnTo>
                  <a:lnTo>
                    <a:pt x="0" y="169664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SMARTInkShape-973"/>
            <p:cNvSpPr/>
            <p:nvPr/>
          </p:nvSpPr>
          <p:spPr>
            <a:xfrm>
              <a:off x="4581471" y="2277070"/>
              <a:ext cx="151105" cy="116087"/>
            </a:xfrm>
            <a:custGeom>
              <a:avLst/>
              <a:gdLst/>
              <a:ahLst/>
              <a:cxnLst/>
              <a:rect l="0" t="0" r="0" b="0"/>
              <a:pathLst>
                <a:path w="151105" h="116087">
                  <a:moveTo>
                    <a:pt x="35177" y="0"/>
                  </a:moveTo>
                  <a:lnTo>
                    <a:pt x="35177" y="4741"/>
                  </a:lnTo>
                  <a:lnTo>
                    <a:pt x="29886" y="9714"/>
                  </a:lnTo>
                  <a:lnTo>
                    <a:pt x="21912" y="16224"/>
                  </a:lnTo>
                  <a:lnTo>
                    <a:pt x="3569" y="41868"/>
                  </a:lnTo>
                  <a:lnTo>
                    <a:pt x="0" y="64139"/>
                  </a:lnTo>
                  <a:lnTo>
                    <a:pt x="2345" y="70839"/>
                  </a:lnTo>
                  <a:lnTo>
                    <a:pt x="4360" y="74016"/>
                  </a:lnTo>
                  <a:lnTo>
                    <a:pt x="6695" y="76133"/>
                  </a:lnTo>
                  <a:lnTo>
                    <a:pt x="20464" y="84550"/>
                  </a:lnTo>
                  <a:lnTo>
                    <a:pt x="24376" y="85140"/>
                  </a:lnTo>
                  <a:lnTo>
                    <a:pt x="64851" y="78088"/>
                  </a:lnTo>
                  <a:lnTo>
                    <a:pt x="80116" y="72409"/>
                  </a:lnTo>
                  <a:lnTo>
                    <a:pt x="99866" y="60040"/>
                  </a:lnTo>
                  <a:lnTo>
                    <a:pt x="117293" y="53508"/>
                  </a:lnTo>
                  <a:lnTo>
                    <a:pt x="132573" y="39821"/>
                  </a:lnTo>
                  <a:lnTo>
                    <a:pt x="142088" y="36934"/>
                  </a:lnTo>
                  <a:lnTo>
                    <a:pt x="149451" y="35959"/>
                  </a:lnTo>
                  <a:lnTo>
                    <a:pt x="150055" y="36871"/>
                  </a:lnTo>
                  <a:lnTo>
                    <a:pt x="151104" y="48169"/>
                  </a:lnTo>
                  <a:lnTo>
                    <a:pt x="148547" y="53820"/>
                  </a:lnTo>
                  <a:lnTo>
                    <a:pt x="128337" y="85502"/>
                  </a:lnTo>
                  <a:lnTo>
                    <a:pt x="125619" y="95008"/>
                  </a:lnTo>
                  <a:lnTo>
                    <a:pt x="124474" y="116086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SMARTInkShape-974"/>
            <p:cNvSpPr/>
            <p:nvPr/>
          </p:nvSpPr>
          <p:spPr>
            <a:xfrm>
              <a:off x="4429125" y="2187773"/>
              <a:ext cx="106638" cy="186089"/>
            </a:xfrm>
            <a:custGeom>
              <a:avLst/>
              <a:gdLst/>
              <a:ahLst/>
              <a:cxnLst/>
              <a:rect l="0" t="0" r="0" b="0"/>
              <a:pathLst>
                <a:path w="106638" h="186089">
                  <a:moveTo>
                    <a:pt x="53578" y="0"/>
                  </a:moveTo>
                  <a:lnTo>
                    <a:pt x="53578" y="40945"/>
                  </a:lnTo>
                  <a:lnTo>
                    <a:pt x="53578" y="81056"/>
                  </a:lnTo>
                  <a:lnTo>
                    <a:pt x="53578" y="118039"/>
                  </a:lnTo>
                  <a:lnTo>
                    <a:pt x="52586" y="147726"/>
                  </a:lnTo>
                  <a:lnTo>
                    <a:pt x="44484" y="173614"/>
                  </a:lnTo>
                  <a:lnTo>
                    <a:pt x="42554" y="175274"/>
                  </a:lnTo>
                  <a:lnTo>
                    <a:pt x="40276" y="176381"/>
                  </a:lnTo>
                  <a:lnTo>
                    <a:pt x="38757" y="178111"/>
                  </a:lnTo>
                  <a:lnTo>
                    <a:pt x="37069" y="182679"/>
                  </a:lnTo>
                  <a:lnTo>
                    <a:pt x="35627" y="184294"/>
                  </a:lnTo>
                  <a:lnTo>
                    <a:pt x="31378" y="186088"/>
                  </a:lnTo>
                  <a:lnTo>
                    <a:pt x="29849" y="185575"/>
                  </a:lnTo>
                  <a:lnTo>
                    <a:pt x="28829" y="184240"/>
                  </a:lnTo>
                  <a:lnTo>
                    <a:pt x="27696" y="180111"/>
                  </a:lnTo>
                  <a:lnTo>
                    <a:pt x="26908" y="166496"/>
                  </a:lnTo>
                  <a:lnTo>
                    <a:pt x="35890" y="124473"/>
                  </a:lnTo>
                  <a:lnTo>
                    <a:pt x="51117" y="80510"/>
                  </a:lnTo>
                  <a:lnTo>
                    <a:pt x="51937" y="74509"/>
                  </a:lnTo>
                  <a:lnTo>
                    <a:pt x="53477" y="70509"/>
                  </a:lnTo>
                  <a:lnTo>
                    <a:pt x="55495" y="67842"/>
                  </a:lnTo>
                  <a:lnTo>
                    <a:pt x="69786" y="55132"/>
                  </a:lnTo>
                  <a:lnTo>
                    <a:pt x="71329" y="55607"/>
                  </a:lnTo>
                  <a:lnTo>
                    <a:pt x="92385" y="74610"/>
                  </a:lnTo>
                  <a:lnTo>
                    <a:pt x="103210" y="92496"/>
                  </a:lnTo>
                  <a:lnTo>
                    <a:pt x="105987" y="104356"/>
                  </a:lnTo>
                  <a:lnTo>
                    <a:pt x="106637" y="114511"/>
                  </a:lnTo>
                  <a:lnTo>
                    <a:pt x="104279" y="122993"/>
                  </a:lnTo>
                  <a:lnTo>
                    <a:pt x="100917" y="130070"/>
                  </a:lnTo>
                  <a:lnTo>
                    <a:pt x="98032" y="139632"/>
                  </a:lnTo>
                  <a:lnTo>
                    <a:pt x="93840" y="145734"/>
                  </a:lnTo>
                  <a:lnTo>
                    <a:pt x="70468" y="160719"/>
                  </a:lnTo>
                  <a:lnTo>
                    <a:pt x="59100" y="165689"/>
                  </a:lnTo>
                  <a:lnTo>
                    <a:pt x="16630" y="169509"/>
                  </a:lnTo>
                  <a:lnTo>
                    <a:pt x="9706" y="166950"/>
                  </a:lnTo>
                  <a:lnTo>
                    <a:pt x="0" y="160735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SMARTInkShape-975"/>
            <p:cNvSpPr/>
            <p:nvPr/>
          </p:nvSpPr>
          <p:spPr>
            <a:xfrm>
              <a:off x="4117277" y="1401961"/>
              <a:ext cx="490443" cy="1794868"/>
            </a:xfrm>
            <a:custGeom>
              <a:avLst/>
              <a:gdLst/>
              <a:ahLst/>
              <a:cxnLst/>
              <a:rect l="0" t="0" r="0" b="0"/>
              <a:pathLst>
                <a:path w="490443" h="1794868">
                  <a:moveTo>
                    <a:pt x="490442" y="0"/>
                  </a:moveTo>
                  <a:lnTo>
                    <a:pt x="485701" y="0"/>
                  </a:lnTo>
                  <a:lnTo>
                    <a:pt x="447541" y="12429"/>
                  </a:lnTo>
                  <a:lnTo>
                    <a:pt x="403290" y="31045"/>
                  </a:lnTo>
                  <a:lnTo>
                    <a:pt x="367164" y="48004"/>
                  </a:lnTo>
                  <a:lnTo>
                    <a:pt x="326474" y="66589"/>
                  </a:lnTo>
                  <a:lnTo>
                    <a:pt x="287849" y="90506"/>
                  </a:lnTo>
                  <a:lnTo>
                    <a:pt x="246419" y="116444"/>
                  </a:lnTo>
                  <a:lnTo>
                    <a:pt x="208567" y="142981"/>
                  </a:lnTo>
                  <a:lnTo>
                    <a:pt x="172216" y="170688"/>
                  </a:lnTo>
                  <a:lnTo>
                    <a:pt x="137302" y="202599"/>
                  </a:lnTo>
                  <a:lnTo>
                    <a:pt x="98335" y="240552"/>
                  </a:lnTo>
                  <a:lnTo>
                    <a:pt x="61974" y="281452"/>
                  </a:lnTo>
                  <a:lnTo>
                    <a:pt x="33258" y="321612"/>
                  </a:lnTo>
                  <a:lnTo>
                    <a:pt x="11123" y="364088"/>
                  </a:lnTo>
                  <a:lnTo>
                    <a:pt x="2809" y="392305"/>
                  </a:lnTo>
                  <a:lnTo>
                    <a:pt x="0" y="428506"/>
                  </a:lnTo>
                  <a:lnTo>
                    <a:pt x="438" y="470457"/>
                  </a:lnTo>
                  <a:lnTo>
                    <a:pt x="6403" y="508436"/>
                  </a:lnTo>
                  <a:lnTo>
                    <a:pt x="12617" y="549341"/>
                  </a:lnTo>
                  <a:lnTo>
                    <a:pt x="29535" y="589502"/>
                  </a:lnTo>
                  <a:lnTo>
                    <a:pt x="40236" y="623026"/>
                  </a:lnTo>
                  <a:lnTo>
                    <a:pt x="49690" y="658094"/>
                  </a:lnTo>
                  <a:lnTo>
                    <a:pt x="57783" y="692628"/>
                  </a:lnTo>
                  <a:lnTo>
                    <a:pt x="59629" y="723145"/>
                  </a:lnTo>
                  <a:lnTo>
                    <a:pt x="54513" y="765864"/>
                  </a:lnTo>
                  <a:lnTo>
                    <a:pt x="48468" y="803259"/>
                  </a:lnTo>
                  <a:lnTo>
                    <a:pt x="36727" y="845446"/>
                  </a:lnTo>
                  <a:lnTo>
                    <a:pt x="18974" y="883471"/>
                  </a:lnTo>
                  <a:lnTo>
                    <a:pt x="11419" y="910660"/>
                  </a:lnTo>
                  <a:lnTo>
                    <a:pt x="4126" y="951254"/>
                  </a:lnTo>
                  <a:lnTo>
                    <a:pt x="1253" y="990361"/>
                  </a:lnTo>
                  <a:lnTo>
                    <a:pt x="6565" y="1029395"/>
                  </a:lnTo>
                  <a:lnTo>
                    <a:pt x="12648" y="1070289"/>
                  </a:lnTo>
                  <a:lnTo>
                    <a:pt x="30533" y="1107029"/>
                  </a:lnTo>
                  <a:lnTo>
                    <a:pt x="49351" y="1133996"/>
                  </a:lnTo>
                  <a:lnTo>
                    <a:pt x="84967" y="1172420"/>
                  </a:lnTo>
                  <a:lnTo>
                    <a:pt x="116440" y="1213193"/>
                  </a:lnTo>
                  <a:lnTo>
                    <a:pt x="150328" y="1250903"/>
                  </a:lnTo>
                  <a:lnTo>
                    <a:pt x="177159" y="1292894"/>
                  </a:lnTo>
                  <a:lnTo>
                    <a:pt x="196828" y="1330146"/>
                  </a:lnTo>
                  <a:lnTo>
                    <a:pt x="209275" y="1366168"/>
                  </a:lnTo>
                  <a:lnTo>
                    <a:pt x="212763" y="1401946"/>
                  </a:lnTo>
                  <a:lnTo>
                    <a:pt x="210721" y="1428746"/>
                  </a:lnTo>
                  <a:lnTo>
                    <a:pt x="205883" y="1464468"/>
                  </a:lnTo>
                  <a:lnTo>
                    <a:pt x="197798" y="1500187"/>
                  </a:lnTo>
                  <a:lnTo>
                    <a:pt x="189292" y="1535906"/>
                  </a:lnTo>
                  <a:lnTo>
                    <a:pt x="188149" y="1580555"/>
                  </a:lnTo>
                  <a:lnTo>
                    <a:pt x="194564" y="1625203"/>
                  </a:lnTo>
                  <a:lnTo>
                    <a:pt x="205318" y="1669852"/>
                  </a:lnTo>
                  <a:lnTo>
                    <a:pt x="219657" y="1713508"/>
                  </a:lnTo>
                  <a:lnTo>
                    <a:pt x="229521" y="1734160"/>
                  </a:lnTo>
                  <a:lnTo>
                    <a:pt x="257720" y="1776939"/>
                  </a:lnTo>
                  <a:lnTo>
                    <a:pt x="267200" y="1794867"/>
                  </a:lnTo>
                </a:path>
              </a:pathLst>
            </a:custGeom>
            <a:ln w="63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2" name="SMARTInkShape-976"/>
          <p:cNvSpPr/>
          <p:nvPr/>
        </p:nvSpPr>
        <p:spPr>
          <a:xfrm>
            <a:off x="4375715" y="1300076"/>
            <a:ext cx="2276554" cy="2074710"/>
          </a:xfrm>
          <a:custGeom>
            <a:avLst/>
            <a:gdLst/>
            <a:ahLst/>
            <a:cxnLst/>
            <a:rect l="0" t="0" r="0" b="0"/>
            <a:pathLst>
              <a:path w="2276554" h="2074710">
                <a:moveTo>
                  <a:pt x="562402" y="30447"/>
                </a:moveTo>
                <a:lnTo>
                  <a:pt x="562402" y="25707"/>
                </a:lnTo>
                <a:lnTo>
                  <a:pt x="565048" y="20734"/>
                </a:lnTo>
                <a:lnTo>
                  <a:pt x="570523" y="15216"/>
                </a:lnTo>
                <a:lnTo>
                  <a:pt x="595822" y="636"/>
                </a:lnTo>
                <a:lnTo>
                  <a:pt x="609998" y="0"/>
                </a:lnTo>
                <a:lnTo>
                  <a:pt x="648092" y="2936"/>
                </a:lnTo>
                <a:lnTo>
                  <a:pt x="682160" y="8185"/>
                </a:lnTo>
                <a:lnTo>
                  <a:pt x="717389" y="20764"/>
                </a:lnTo>
                <a:lnTo>
                  <a:pt x="758712" y="48930"/>
                </a:lnTo>
                <a:lnTo>
                  <a:pt x="801418" y="74631"/>
                </a:lnTo>
                <a:lnTo>
                  <a:pt x="838810" y="103557"/>
                </a:lnTo>
                <a:lnTo>
                  <a:pt x="874103" y="146754"/>
                </a:lnTo>
                <a:lnTo>
                  <a:pt x="893848" y="182296"/>
                </a:lnTo>
                <a:lnTo>
                  <a:pt x="908294" y="218972"/>
                </a:lnTo>
                <a:lnTo>
                  <a:pt x="926582" y="260759"/>
                </a:lnTo>
                <a:lnTo>
                  <a:pt x="944783" y="302711"/>
                </a:lnTo>
                <a:lnTo>
                  <a:pt x="956930" y="337447"/>
                </a:lnTo>
                <a:lnTo>
                  <a:pt x="976061" y="377611"/>
                </a:lnTo>
                <a:lnTo>
                  <a:pt x="990423" y="416854"/>
                </a:lnTo>
                <a:lnTo>
                  <a:pt x="998074" y="457788"/>
                </a:lnTo>
                <a:lnTo>
                  <a:pt x="1005722" y="500674"/>
                </a:lnTo>
                <a:lnTo>
                  <a:pt x="1008262" y="538838"/>
                </a:lnTo>
                <a:lnTo>
                  <a:pt x="1006055" y="566050"/>
                </a:lnTo>
                <a:lnTo>
                  <a:pt x="999768" y="609861"/>
                </a:lnTo>
                <a:lnTo>
                  <a:pt x="987634" y="647834"/>
                </a:lnTo>
                <a:lnTo>
                  <a:pt x="970467" y="684340"/>
                </a:lnTo>
                <a:lnTo>
                  <a:pt x="944280" y="726357"/>
                </a:lnTo>
                <a:lnTo>
                  <a:pt x="913121" y="765274"/>
                </a:lnTo>
                <a:lnTo>
                  <a:pt x="893017" y="806774"/>
                </a:lnTo>
                <a:lnTo>
                  <a:pt x="887936" y="818989"/>
                </a:lnTo>
                <a:lnTo>
                  <a:pt x="885677" y="831033"/>
                </a:lnTo>
                <a:lnTo>
                  <a:pt x="891718" y="874540"/>
                </a:lnTo>
                <a:lnTo>
                  <a:pt x="905135" y="911400"/>
                </a:lnTo>
                <a:lnTo>
                  <a:pt x="932678" y="953175"/>
                </a:lnTo>
                <a:lnTo>
                  <a:pt x="936820" y="982947"/>
                </a:lnTo>
                <a:lnTo>
                  <a:pt x="936333" y="1005768"/>
                </a:lnTo>
                <a:lnTo>
                  <a:pt x="932653" y="1013926"/>
                </a:lnTo>
                <a:lnTo>
                  <a:pt x="914522" y="1042559"/>
                </a:lnTo>
                <a:lnTo>
                  <a:pt x="910812" y="1053527"/>
                </a:lnTo>
                <a:lnTo>
                  <a:pt x="906428" y="1059957"/>
                </a:lnTo>
                <a:lnTo>
                  <a:pt x="901172" y="1063476"/>
                </a:lnTo>
                <a:lnTo>
                  <a:pt x="898382" y="1064414"/>
                </a:lnTo>
                <a:lnTo>
                  <a:pt x="896521" y="1066032"/>
                </a:lnTo>
                <a:lnTo>
                  <a:pt x="894454" y="1070475"/>
                </a:lnTo>
                <a:lnTo>
                  <a:pt x="894895" y="1073049"/>
                </a:lnTo>
                <a:lnTo>
                  <a:pt x="898031" y="1078555"/>
                </a:lnTo>
                <a:lnTo>
                  <a:pt x="900256" y="1080420"/>
                </a:lnTo>
                <a:lnTo>
                  <a:pt x="905375" y="1082493"/>
                </a:lnTo>
                <a:lnTo>
                  <a:pt x="949715" y="1092224"/>
                </a:lnTo>
                <a:lnTo>
                  <a:pt x="991049" y="1093030"/>
                </a:lnTo>
                <a:lnTo>
                  <a:pt x="1027924" y="1093074"/>
                </a:lnTo>
                <a:lnTo>
                  <a:pt x="1066809" y="1093079"/>
                </a:lnTo>
                <a:lnTo>
                  <a:pt x="1107685" y="1093080"/>
                </a:lnTo>
                <a:lnTo>
                  <a:pt x="1150845" y="1092088"/>
                </a:lnTo>
                <a:lnTo>
                  <a:pt x="1188731" y="1085392"/>
                </a:lnTo>
                <a:lnTo>
                  <a:pt x="1229648" y="1084314"/>
                </a:lnTo>
                <a:lnTo>
                  <a:pt x="1268697" y="1085164"/>
                </a:lnTo>
                <a:lnTo>
                  <a:pt x="1312608" y="1091842"/>
                </a:lnTo>
                <a:lnTo>
                  <a:pt x="1354374" y="1099965"/>
                </a:lnTo>
                <a:lnTo>
                  <a:pt x="1394962" y="1113769"/>
                </a:lnTo>
                <a:lnTo>
                  <a:pt x="1429204" y="1126992"/>
                </a:lnTo>
                <a:lnTo>
                  <a:pt x="1464485" y="1137193"/>
                </a:lnTo>
                <a:lnTo>
                  <a:pt x="1500074" y="1146500"/>
                </a:lnTo>
                <a:lnTo>
                  <a:pt x="1542914" y="1158533"/>
                </a:lnTo>
                <a:lnTo>
                  <a:pt x="1586177" y="1176602"/>
                </a:lnTo>
                <a:lnTo>
                  <a:pt x="1627060" y="1190754"/>
                </a:lnTo>
                <a:lnTo>
                  <a:pt x="1668320" y="1207845"/>
                </a:lnTo>
                <a:lnTo>
                  <a:pt x="1711270" y="1224192"/>
                </a:lnTo>
                <a:lnTo>
                  <a:pt x="1749445" y="1242855"/>
                </a:lnTo>
                <a:lnTo>
                  <a:pt x="1785650" y="1256390"/>
                </a:lnTo>
                <a:lnTo>
                  <a:pt x="1826610" y="1269611"/>
                </a:lnTo>
                <a:lnTo>
                  <a:pt x="1867007" y="1291258"/>
                </a:lnTo>
                <a:lnTo>
                  <a:pt x="1910900" y="1316942"/>
                </a:lnTo>
                <a:lnTo>
                  <a:pt x="1955449" y="1346169"/>
                </a:lnTo>
                <a:lnTo>
                  <a:pt x="2000083" y="1380605"/>
                </a:lnTo>
                <a:lnTo>
                  <a:pt x="2041938" y="1408763"/>
                </a:lnTo>
                <a:lnTo>
                  <a:pt x="2082543" y="1441959"/>
                </a:lnTo>
                <a:lnTo>
                  <a:pt x="2123748" y="1472439"/>
                </a:lnTo>
                <a:lnTo>
                  <a:pt x="2160550" y="1498561"/>
                </a:lnTo>
                <a:lnTo>
                  <a:pt x="2200690" y="1535304"/>
                </a:lnTo>
                <a:lnTo>
                  <a:pt x="2233308" y="1579883"/>
                </a:lnTo>
                <a:lnTo>
                  <a:pt x="2249860" y="1620537"/>
                </a:lnTo>
                <a:lnTo>
                  <a:pt x="2264963" y="1664660"/>
                </a:lnTo>
                <a:lnTo>
                  <a:pt x="2274250" y="1700315"/>
                </a:lnTo>
                <a:lnTo>
                  <a:pt x="2276553" y="1744949"/>
                </a:lnTo>
                <a:lnTo>
                  <a:pt x="2274188" y="1780667"/>
                </a:lnTo>
                <a:lnTo>
                  <a:pt x="2261662" y="1825315"/>
                </a:lnTo>
                <a:lnTo>
                  <a:pt x="2247089" y="1865223"/>
                </a:lnTo>
                <a:lnTo>
                  <a:pt x="2219889" y="1906234"/>
                </a:lnTo>
                <a:lnTo>
                  <a:pt x="2178223" y="1943274"/>
                </a:lnTo>
                <a:lnTo>
                  <a:pt x="2133968" y="1978738"/>
                </a:lnTo>
                <a:lnTo>
                  <a:pt x="2092160" y="2006028"/>
                </a:lnTo>
                <a:lnTo>
                  <a:pt x="2051564" y="2027882"/>
                </a:lnTo>
                <a:lnTo>
                  <a:pt x="2017320" y="2041439"/>
                </a:lnTo>
                <a:lnTo>
                  <a:pt x="1979392" y="2055377"/>
                </a:lnTo>
                <a:lnTo>
                  <a:pt x="1939382" y="2063145"/>
                </a:lnTo>
                <a:lnTo>
                  <a:pt x="1899745" y="2068093"/>
                </a:lnTo>
                <a:lnTo>
                  <a:pt x="1856581" y="2073197"/>
                </a:lnTo>
                <a:lnTo>
                  <a:pt x="1812373" y="2074709"/>
                </a:lnTo>
                <a:lnTo>
                  <a:pt x="1767855" y="2072511"/>
                </a:lnTo>
                <a:lnTo>
                  <a:pt x="1723245" y="2068222"/>
                </a:lnTo>
                <a:lnTo>
                  <a:pt x="1678608" y="2064305"/>
                </a:lnTo>
                <a:lnTo>
                  <a:pt x="1633964" y="2056861"/>
                </a:lnTo>
                <a:lnTo>
                  <a:pt x="1589315" y="2048372"/>
                </a:lnTo>
                <a:lnTo>
                  <a:pt x="1547313" y="2039572"/>
                </a:lnTo>
                <a:lnTo>
                  <a:pt x="1507088" y="2030681"/>
                </a:lnTo>
                <a:lnTo>
                  <a:pt x="1466395" y="2021763"/>
                </a:lnTo>
                <a:lnTo>
                  <a:pt x="1426557" y="2012837"/>
                </a:lnTo>
                <a:lnTo>
                  <a:pt x="1383333" y="2006554"/>
                </a:lnTo>
                <a:lnTo>
                  <a:pt x="1339107" y="2002046"/>
                </a:lnTo>
                <a:lnTo>
                  <a:pt x="1294584" y="1994427"/>
                </a:lnTo>
                <a:lnTo>
                  <a:pt x="1249973" y="1985885"/>
                </a:lnTo>
                <a:lnTo>
                  <a:pt x="1219223" y="1980023"/>
                </a:lnTo>
                <a:lnTo>
                  <a:pt x="1185714" y="1974111"/>
                </a:lnTo>
                <a:lnTo>
                  <a:pt x="1150976" y="1970821"/>
                </a:lnTo>
                <a:lnTo>
                  <a:pt x="1115694" y="1968367"/>
                </a:lnTo>
                <a:lnTo>
                  <a:pt x="1080169" y="1963969"/>
                </a:lnTo>
                <a:lnTo>
                  <a:pt x="1041890" y="1961353"/>
                </a:lnTo>
                <a:lnTo>
                  <a:pt x="1002719" y="1959198"/>
                </a:lnTo>
                <a:lnTo>
                  <a:pt x="965466" y="1954933"/>
                </a:lnTo>
                <a:lnTo>
                  <a:pt x="926420" y="1952376"/>
                </a:lnTo>
                <a:lnTo>
                  <a:pt x="886906" y="1950247"/>
                </a:lnTo>
                <a:lnTo>
                  <a:pt x="849502" y="1945994"/>
                </a:lnTo>
                <a:lnTo>
                  <a:pt x="810387" y="1943442"/>
                </a:lnTo>
                <a:lnTo>
                  <a:pt x="769852" y="1942308"/>
                </a:lnTo>
                <a:lnTo>
                  <a:pt x="728685" y="1941804"/>
                </a:lnTo>
                <a:lnTo>
                  <a:pt x="689884" y="1944226"/>
                </a:lnTo>
                <a:lnTo>
                  <a:pt x="652795" y="1947617"/>
                </a:lnTo>
                <a:lnTo>
                  <a:pt x="616467" y="1949125"/>
                </a:lnTo>
                <a:lnTo>
                  <a:pt x="580478" y="1949795"/>
                </a:lnTo>
                <a:lnTo>
                  <a:pt x="544639" y="1951084"/>
                </a:lnTo>
                <a:lnTo>
                  <a:pt x="508867" y="1954965"/>
                </a:lnTo>
                <a:lnTo>
                  <a:pt x="475770" y="1959997"/>
                </a:lnTo>
                <a:lnTo>
                  <a:pt x="444524" y="1965541"/>
                </a:lnTo>
                <a:lnTo>
                  <a:pt x="400035" y="1974240"/>
                </a:lnTo>
                <a:lnTo>
                  <a:pt x="362268" y="1983101"/>
                </a:lnTo>
                <a:lnTo>
                  <a:pt x="322337" y="1997630"/>
                </a:lnTo>
                <a:lnTo>
                  <a:pt x="277781" y="2017964"/>
                </a:lnTo>
                <a:lnTo>
                  <a:pt x="238317" y="2036578"/>
                </a:lnTo>
                <a:lnTo>
                  <a:pt x="220204" y="2044567"/>
                </a:lnTo>
                <a:lnTo>
                  <a:pt x="180165" y="2048401"/>
                </a:lnTo>
                <a:lnTo>
                  <a:pt x="140797" y="2037527"/>
                </a:lnTo>
                <a:lnTo>
                  <a:pt x="100923" y="2018668"/>
                </a:lnTo>
                <a:lnTo>
                  <a:pt x="59357" y="1988854"/>
                </a:lnTo>
                <a:lnTo>
                  <a:pt x="24636" y="1956007"/>
                </a:lnTo>
                <a:lnTo>
                  <a:pt x="6307" y="1926481"/>
                </a:lnTo>
                <a:lnTo>
                  <a:pt x="1751" y="1908648"/>
                </a:lnTo>
                <a:lnTo>
                  <a:pt x="0" y="1872939"/>
                </a:lnTo>
                <a:lnTo>
                  <a:pt x="2553" y="1863679"/>
                </a:lnTo>
                <a:lnTo>
                  <a:pt x="12276" y="1849650"/>
                </a:lnTo>
                <a:lnTo>
                  <a:pt x="26621" y="1834244"/>
                </a:lnTo>
              </a:path>
            </a:pathLst>
          </a:custGeom>
          <a:ln w="63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4" name="SMARTInkShape-Group204"/>
          <p:cNvGrpSpPr/>
          <p:nvPr/>
        </p:nvGrpSpPr>
        <p:grpSpPr>
          <a:xfrm>
            <a:off x="7197338" y="1321594"/>
            <a:ext cx="1803261" cy="1687712"/>
            <a:chOff x="7197338" y="1321594"/>
            <a:chExt cx="1803261" cy="1687712"/>
          </a:xfrm>
        </p:grpSpPr>
        <p:sp>
          <p:nvSpPr>
            <p:cNvPr id="53" name="SMARTInkShape-977"/>
            <p:cNvSpPr/>
            <p:nvPr/>
          </p:nvSpPr>
          <p:spPr>
            <a:xfrm>
              <a:off x="8340338" y="1428760"/>
              <a:ext cx="116077" cy="169655"/>
            </a:xfrm>
            <a:custGeom>
              <a:avLst/>
              <a:gdLst/>
              <a:ahLst/>
              <a:cxnLst/>
              <a:rect l="0" t="0" r="0" b="0"/>
              <a:pathLst>
                <a:path w="116077" h="169655">
                  <a:moveTo>
                    <a:pt x="8920" y="8920"/>
                  </a:moveTo>
                  <a:lnTo>
                    <a:pt x="8920" y="4179"/>
                  </a:lnTo>
                  <a:lnTo>
                    <a:pt x="7928" y="2783"/>
                  </a:lnTo>
                  <a:lnTo>
                    <a:pt x="6273" y="1852"/>
                  </a:lnTo>
                  <a:lnTo>
                    <a:pt x="23" y="0"/>
                  </a:lnTo>
                  <a:lnTo>
                    <a:pt x="0" y="4733"/>
                  </a:lnTo>
                  <a:lnTo>
                    <a:pt x="2640" y="9705"/>
                  </a:lnTo>
                  <a:lnTo>
                    <a:pt x="4733" y="12420"/>
                  </a:lnTo>
                  <a:lnTo>
                    <a:pt x="7059" y="20728"/>
                  </a:lnTo>
                  <a:lnTo>
                    <a:pt x="11014" y="36562"/>
                  </a:lnTo>
                  <a:lnTo>
                    <a:pt x="25071" y="65587"/>
                  </a:lnTo>
                  <a:lnTo>
                    <a:pt x="53032" y="107153"/>
                  </a:lnTo>
                  <a:lnTo>
                    <a:pt x="69373" y="135920"/>
                  </a:lnTo>
                  <a:lnTo>
                    <a:pt x="103923" y="165582"/>
                  </a:lnTo>
                  <a:lnTo>
                    <a:pt x="116076" y="16965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SMARTInkShape-978"/>
            <p:cNvSpPr/>
            <p:nvPr/>
          </p:nvSpPr>
          <p:spPr>
            <a:xfrm>
              <a:off x="7268802" y="1741289"/>
              <a:ext cx="160699" cy="53579"/>
            </a:xfrm>
            <a:custGeom>
              <a:avLst/>
              <a:gdLst/>
              <a:ahLst/>
              <a:cxnLst/>
              <a:rect l="0" t="0" r="0" b="0"/>
              <a:pathLst>
                <a:path w="160699" h="53579">
                  <a:moveTo>
                    <a:pt x="80331" y="0"/>
                  </a:moveTo>
                  <a:lnTo>
                    <a:pt x="63526" y="15814"/>
                  </a:lnTo>
                  <a:lnTo>
                    <a:pt x="33268" y="31832"/>
                  </a:lnTo>
                  <a:lnTo>
                    <a:pt x="21848" y="35559"/>
                  </a:lnTo>
                  <a:lnTo>
                    <a:pt x="10795" y="43256"/>
                  </a:lnTo>
                  <a:lnTo>
                    <a:pt x="0" y="44645"/>
                  </a:lnTo>
                  <a:lnTo>
                    <a:pt x="42204" y="44649"/>
                  </a:lnTo>
                  <a:lnTo>
                    <a:pt x="83341" y="52751"/>
                  </a:lnTo>
                  <a:lnTo>
                    <a:pt x="126193" y="53546"/>
                  </a:lnTo>
                  <a:lnTo>
                    <a:pt x="160698" y="5357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SMARTInkShape-979"/>
            <p:cNvSpPr/>
            <p:nvPr/>
          </p:nvSpPr>
          <p:spPr>
            <a:xfrm>
              <a:off x="8581549" y="1509117"/>
              <a:ext cx="58256" cy="111680"/>
            </a:xfrm>
            <a:custGeom>
              <a:avLst/>
              <a:gdLst/>
              <a:ahLst/>
              <a:cxnLst/>
              <a:rect l="0" t="0" r="0" b="0"/>
              <a:pathLst>
                <a:path w="58256" h="111680">
                  <a:moveTo>
                    <a:pt x="35599" y="0"/>
                  </a:moveTo>
                  <a:lnTo>
                    <a:pt x="27910" y="0"/>
                  </a:lnTo>
                  <a:lnTo>
                    <a:pt x="13399" y="13303"/>
                  </a:lnTo>
                  <a:lnTo>
                    <a:pt x="10850" y="21126"/>
                  </a:lnTo>
                  <a:lnTo>
                    <a:pt x="8725" y="30225"/>
                  </a:lnTo>
                  <a:lnTo>
                    <a:pt x="2943" y="41918"/>
                  </a:lnTo>
                  <a:lnTo>
                    <a:pt x="0" y="81706"/>
                  </a:lnTo>
                  <a:lnTo>
                    <a:pt x="7579" y="104008"/>
                  </a:lnTo>
                  <a:lnTo>
                    <a:pt x="13186" y="110964"/>
                  </a:lnTo>
                  <a:lnTo>
                    <a:pt x="15696" y="111679"/>
                  </a:lnTo>
                  <a:lnTo>
                    <a:pt x="18362" y="111164"/>
                  </a:lnTo>
                  <a:lnTo>
                    <a:pt x="23970" y="108937"/>
                  </a:lnTo>
                  <a:lnTo>
                    <a:pt x="32705" y="106692"/>
                  </a:lnTo>
                  <a:lnTo>
                    <a:pt x="47517" y="94797"/>
                  </a:lnTo>
                  <a:lnTo>
                    <a:pt x="50818" y="86450"/>
                  </a:lnTo>
                  <a:lnTo>
                    <a:pt x="58255" y="60149"/>
                  </a:lnTo>
                  <a:lnTo>
                    <a:pt x="52630" y="21757"/>
                  </a:lnTo>
                  <a:lnTo>
                    <a:pt x="44529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SMARTInkShape-980"/>
            <p:cNvSpPr/>
            <p:nvPr/>
          </p:nvSpPr>
          <p:spPr>
            <a:xfrm>
              <a:off x="8617148" y="1330560"/>
              <a:ext cx="223122" cy="222684"/>
            </a:xfrm>
            <a:custGeom>
              <a:avLst/>
              <a:gdLst/>
              <a:ahLst/>
              <a:cxnLst/>
              <a:rect l="0" t="0" r="0" b="0"/>
              <a:pathLst>
                <a:path w="223122" h="222684">
                  <a:moveTo>
                    <a:pt x="0" y="151768"/>
                  </a:moveTo>
                  <a:lnTo>
                    <a:pt x="0" y="165071"/>
                  </a:lnTo>
                  <a:lnTo>
                    <a:pt x="2647" y="170248"/>
                  </a:lnTo>
                  <a:lnTo>
                    <a:pt x="14240" y="184592"/>
                  </a:lnTo>
                  <a:lnTo>
                    <a:pt x="16251" y="190500"/>
                  </a:lnTo>
                  <a:lnTo>
                    <a:pt x="22436" y="196433"/>
                  </a:lnTo>
                  <a:lnTo>
                    <a:pt x="53465" y="220560"/>
                  </a:lnTo>
                  <a:lnTo>
                    <a:pt x="65462" y="222683"/>
                  </a:lnTo>
                  <a:lnTo>
                    <a:pt x="67454" y="221865"/>
                  </a:lnTo>
                  <a:lnTo>
                    <a:pt x="68782" y="220328"/>
                  </a:lnTo>
                  <a:lnTo>
                    <a:pt x="71250" y="215973"/>
                  </a:lnTo>
                  <a:lnTo>
                    <a:pt x="77225" y="207944"/>
                  </a:lnTo>
                  <a:lnTo>
                    <a:pt x="80429" y="199281"/>
                  </a:lnTo>
                  <a:lnTo>
                    <a:pt x="86229" y="189438"/>
                  </a:lnTo>
                  <a:lnTo>
                    <a:pt x="87933" y="179755"/>
                  </a:lnTo>
                  <a:lnTo>
                    <a:pt x="80699" y="140338"/>
                  </a:lnTo>
                  <a:lnTo>
                    <a:pt x="77869" y="134121"/>
                  </a:lnTo>
                  <a:lnTo>
                    <a:pt x="71550" y="125138"/>
                  </a:lnTo>
                  <a:lnTo>
                    <a:pt x="71471" y="134507"/>
                  </a:lnTo>
                  <a:lnTo>
                    <a:pt x="74099" y="141781"/>
                  </a:lnTo>
                  <a:lnTo>
                    <a:pt x="77581" y="148322"/>
                  </a:lnTo>
                  <a:lnTo>
                    <a:pt x="84741" y="168353"/>
                  </a:lnTo>
                  <a:lnTo>
                    <a:pt x="92565" y="176668"/>
                  </a:lnTo>
                  <a:lnTo>
                    <a:pt x="101663" y="182678"/>
                  </a:lnTo>
                  <a:lnTo>
                    <a:pt x="115590" y="189183"/>
                  </a:lnTo>
                  <a:lnTo>
                    <a:pt x="118731" y="191594"/>
                  </a:lnTo>
                  <a:lnTo>
                    <a:pt x="121819" y="192209"/>
                  </a:lnTo>
                  <a:lnTo>
                    <a:pt x="124869" y="191627"/>
                  </a:lnTo>
                  <a:lnTo>
                    <a:pt x="130903" y="189327"/>
                  </a:lnTo>
                  <a:lnTo>
                    <a:pt x="139879" y="187040"/>
                  </a:lnTo>
                  <a:lnTo>
                    <a:pt x="145844" y="182989"/>
                  </a:lnTo>
                  <a:lnTo>
                    <a:pt x="149156" y="177881"/>
                  </a:lnTo>
                  <a:lnTo>
                    <a:pt x="151282" y="166517"/>
                  </a:lnTo>
                  <a:lnTo>
                    <a:pt x="151785" y="124742"/>
                  </a:lnTo>
                  <a:lnTo>
                    <a:pt x="150804" y="112967"/>
                  </a:lnTo>
                  <a:lnTo>
                    <a:pt x="144674" y="96174"/>
                  </a:lnTo>
                  <a:lnTo>
                    <a:pt x="136358" y="81108"/>
                  </a:lnTo>
                  <a:lnTo>
                    <a:pt x="133947" y="71405"/>
                  </a:lnTo>
                  <a:lnTo>
                    <a:pt x="133946" y="80331"/>
                  </a:lnTo>
                  <a:lnTo>
                    <a:pt x="133946" y="75186"/>
                  </a:lnTo>
                  <a:lnTo>
                    <a:pt x="133946" y="77383"/>
                  </a:lnTo>
                  <a:lnTo>
                    <a:pt x="133946" y="71427"/>
                  </a:lnTo>
                  <a:lnTo>
                    <a:pt x="133946" y="79963"/>
                  </a:lnTo>
                  <a:lnTo>
                    <a:pt x="138687" y="80222"/>
                  </a:lnTo>
                  <a:lnTo>
                    <a:pt x="140083" y="81250"/>
                  </a:lnTo>
                  <a:lnTo>
                    <a:pt x="143623" y="89419"/>
                  </a:lnTo>
                  <a:lnTo>
                    <a:pt x="148939" y="96142"/>
                  </a:lnTo>
                  <a:lnTo>
                    <a:pt x="151948" y="104418"/>
                  </a:lnTo>
                  <a:lnTo>
                    <a:pt x="183579" y="140856"/>
                  </a:lnTo>
                  <a:lnTo>
                    <a:pt x="189391" y="158836"/>
                  </a:lnTo>
                  <a:lnTo>
                    <a:pt x="212668" y="185822"/>
                  </a:lnTo>
                  <a:lnTo>
                    <a:pt x="216228" y="186747"/>
                  </a:lnTo>
                  <a:lnTo>
                    <a:pt x="223121" y="187474"/>
                  </a:lnTo>
                  <a:lnTo>
                    <a:pt x="218466" y="182743"/>
                  </a:lnTo>
                  <a:lnTo>
                    <a:pt x="216159" y="177771"/>
                  </a:lnTo>
                  <a:lnTo>
                    <a:pt x="215544" y="175057"/>
                  </a:lnTo>
                  <a:lnTo>
                    <a:pt x="193624" y="142034"/>
                  </a:lnTo>
                  <a:lnTo>
                    <a:pt x="162304" y="101119"/>
                  </a:lnTo>
                  <a:lnTo>
                    <a:pt x="150176" y="88034"/>
                  </a:lnTo>
                  <a:lnTo>
                    <a:pt x="146119" y="78463"/>
                  </a:lnTo>
                  <a:lnTo>
                    <a:pt x="145038" y="73132"/>
                  </a:lnTo>
                  <a:lnTo>
                    <a:pt x="143325" y="69579"/>
                  </a:lnTo>
                  <a:lnTo>
                    <a:pt x="141190" y="67210"/>
                  </a:lnTo>
                  <a:lnTo>
                    <a:pt x="138776" y="65630"/>
                  </a:lnTo>
                  <a:lnTo>
                    <a:pt x="119989" y="39323"/>
                  </a:lnTo>
                  <a:lnTo>
                    <a:pt x="117243" y="29926"/>
                  </a:lnTo>
                  <a:lnTo>
                    <a:pt x="116131" y="10665"/>
                  </a:lnTo>
                  <a:lnTo>
                    <a:pt x="120840" y="4677"/>
                  </a:lnTo>
                  <a:lnTo>
                    <a:pt x="125805" y="2059"/>
                  </a:lnTo>
                  <a:lnTo>
                    <a:pt x="135877" y="147"/>
                  </a:lnTo>
                  <a:lnTo>
                    <a:pt x="146234" y="0"/>
                  </a:lnTo>
                  <a:lnTo>
                    <a:pt x="151975" y="2625"/>
                  </a:lnTo>
                  <a:lnTo>
                    <a:pt x="157834" y="6108"/>
                  </a:lnTo>
                  <a:lnTo>
                    <a:pt x="166710" y="9060"/>
                  </a:lnTo>
                  <a:lnTo>
                    <a:pt x="181573" y="21213"/>
                  </a:lnTo>
                  <a:lnTo>
                    <a:pt x="184880" y="26937"/>
                  </a:lnTo>
                  <a:lnTo>
                    <a:pt x="187001" y="38695"/>
                  </a:lnTo>
                  <a:lnTo>
                    <a:pt x="184647" y="44628"/>
                  </a:lnTo>
                  <a:lnTo>
                    <a:pt x="181284" y="50572"/>
                  </a:lnTo>
                  <a:lnTo>
                    <a:pt x="179790" y="56521"/>
                  </a:lnTo>
                  <a:lnTo>
                    <a:pt x="178399" y="58505"/>
                  </a:lnTo>
                  <a:lnTo>
                    <a:pt x="176480" y="59827"/>
                  </a:lnTo>
                  <a:lnTo>
                    <a:pt x="174208" y="60708"/>
                  </a:lnTo>
                  <a:lnTo>
                    <a:pt x="172694" y="62288"/>
                  </a:lnTo>
                  <a:lnTo>
                    <a:pt x="171011" y="66689"/>
                  </a:lnTo>
                  <a:lnTo>
                    <a:pt x="169570" y="68260"/>
                  </a:lnTo>
                  <a:lnTo>
                    <a:pt x="160735" y="7140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SMARTInkShape-981"/>
            <p:cNvSpPr/>
            <p:nvPr/>
          </p:nvSpPr>
          <p:spPr>
            <a:xfrm>
              <a:off x="8795860" y="1321594"/>
              <a:ext cx="44532" cy="89298"/>
            </a:xfrm>
            <a:custGeom>
              <a:avLst/>
              <a:gdLst/>
              <a:ahLst/>
              <a:cxnLst/>
              <a:rect l="0" t="0" r="0" b="0"/>
              <a:pathLst>
                <a:path w="44532" h="89298">
                  <a:moveTo>
                    <a:pt x="17742" y="0"/>
                  </a:moveTo>
                  <a:lnTo>
                    <a:pt x="13001" y="4740"/>
                  </a:lnTo>
                  <a:lnTo>
                    <a:pt x="10674" y="9713"/>
                  </a:lnTo>
                  <a:lnTo>
                    <a:pt x="10052" y="12429"/>
                  </a:lnTo>
                  <a:lnTo>
                    <a:pt x="8647" y="14239"/>
                  </a:lnTo>
                  <a:lnTo>
                    <a:pt x="4439" y="16250"/>
                  </a:lnTo>
                  <a:lnTo>
                    <a:pt x="2921" y="17779"/>
                  </a:lnTo>
                  <a:lnTo>
                    <a:pt x="1232" y="22123"/>
                  </a:lnTo>
                  <a:lnTo>
                    <a:pt x="0" y="38808"/>
                  </a:lnTo>
                  <a:lnTo>
                    <a:pt x="953" y="40755"/>
                  </a:lnTo>
                  <a:lnTo>
                    <a:pt x="2581" y="42053"/>
                  </a:lnTo>
                  <a:lnTo>
                    <a:pt x="4657" y="42918"/>
                  </a:lnTo>
                  <a:lnTo>
                    <a:pt x="6042" y="44487"/>
                  </a:lnTo>
                  <a:lnTo>
                    <a:pt x="10911" y="54134"/>
                  </a:lnTo>
                  <a:lnTo>
                    <a:pt x="13188" y="56925"/>
                  </a:lnTo>
                  <a:lnTo>
                    <a:pt x="18363" y="60027"/>
                  </a:lnTo>
                  <a:lnTo>
                    <a:pt x="21133" y="60853"/>
                  </a:lnTo>
                  <a:lnTo>
                    <a:pt x="22979" y="62397"/>
                  </a:lnTo>
                  <a:lnTo>
                    <a:pt x="30925" y="74791"/>
                  </a:lnTo>
                  <a:lnTo>
                    <a:pt x="36169" y="77889"/>
                  </a:lnTo>
                  <a:lnTo>
                    <a:pt x="38956" y="78715"/>
                  </a:lnTo>
                  <a:lnTo>
                    <a:pt x="40814" y="80258"/>
                  </a:lnTo>
                  <a:lnTo>
                    <a:pt x="44531" y="8929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SMARTInkShape-982"/>
            <p:cNvSpPr/>
            <p:nvPr/>
          </p:nvSpPr>
          <p:spPr>
            <a:xfrm>
              <a:off x="8295680" y="1955602"/>
              <a:ext cx="98227" cy="258962"/>
            </a:xfrm>
            <a:custGeom>
              <a:avLst/>
              <a:gdLst/>
              <a:ahLst/>
              <a:cxnLst/>
              <a:rect l="0" t="0" r="0" b="0"/>
              <a:pathLst>
                <a:path w="98227" h="258962">
                  <a:moveTo>
                    <a:pt x="0" y="0"/>
                  </a:moveTo>
                  <a:lnTo>
                    <a:pt x="0" y="4740"/>
                  </a:lnTo>
                  <a:lnTo>
                    <a:pt x="2646" y="9713"/>
                  </a:lnTo>
                  <a:lnTo>
                    <a:pt x="6137" y="15231"/>
                  </a:lnTo>
                  <a:lnTo>
                    <a:pt x="17951" y="57904"/>
                  </a:lnTo>
                  <a:lnTo>
                    <a:pt x="33011" y="101399"/>
                  </a:lnTo>
                  <a:lnTo>
                    <a:pt x="47660" y="143292"/>
                  </a:lnTo>
                  <a:lnTo>
                    <a:pt x="57799" y="184061"/>
                  </a:lnTo>
                  <a:lnTo>
                    <a:pt x="77463" y="225198"/>
                  </a:lnTo>
                  <a:lnTo>
                    <a:pt x="85350" y="236940"/>
                  </a:lnTo>
                  <a:lnTo>
                    <a:pt x="87542" y="243551"/>
                  </a:lnTo>
                  <a:lnTo>
                    <a:pt x="89119" y="245711"/>
                  </a:lnTo>
                  <a:lnTo>
                    <a:pt x="91163" y="247151"/>
                  </a:lnTo>
                  <a:lnTo>
                    <a:pt x="93517" y="248111"/>
                  </a:lnTo>
                  <a:lnTo>
                    <a:pt x="95087" y="249743"/>
                  </a:lnTo>
                  <a:lnTo>
                    <a:pt x="98226" y="25896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SMARTInkShape-983"/>
            <p:cNvSpPr/>
            <p:nvPr/>
          </p:nvSpPr>
          <p:spPr>
            <a:xfrm>
              <a:off x="8876109" y="2412378"/>
              <a:ext cx="124490" cy="132584"/>
            </a:xfrm>
            <a:custGeom>
              <a:avLst/>
              <a:gdLst/>
              <a:ahLst/>
              <a:cxnLst/>
              <a:rect l="0" t="0" r="0" b="0"/>
              <a:pathLst>
                <a:path w="124490" h="132584">
                  <a:moveTo>
                    <a:pt x="0" y="34356"/>
                  </a:moveTo>
                  <a:lnTo>
                    <a:pt x="13303" y="34356"/>
                  </a:lnTo>
                  <a:lnTo>
                    <a:pt x="18480" y="31711"/>
                  </a:lnTo>
                  <a:lnTo>
                    <a:pt x="33816" y="20117"/>
                  </a:lnTo>
                  <a:lnTo>
                    <a:pt x="77549" y="8950"/>
                  </a:lnTo>
                  <a:lnTo>
                    <a:pt x="86722" y="5536"/>
                  </a:lnTo>
                  <a:lnTo>
                    <a:pt x="94105" y="1704"/>
                  </a:lnTo>
                  <a:lnTo>
                    <a:pt x="100694" y="0"/>
                  </a:lnTo>
                  <a:lnTo>
                    <a:pt x="103841" y="538"/>
                  </a:lnTo>
                  <a:lnTo>
                    <a:pt x="116020" y="5885"/>
                  </a:lnTo>
                  <a:lnTo>
                    <a:pt x="119018" y="6446"/>
                  </a:lnTo>
                  <a:lnTo>
                    <a:pt x="121018" y="7812"/>
                  </a:lnTo>
                  <a:lnTo>
                    <a:pt x="122350" y="9715"/>
                  </a:lnTo>
                  <a:lnTo>
                    <a:pt x="123832" y="14475"/>
                  </a:lnTo>
                  <a:lnTo>
                    <a:pt x="124489" y="19898"/>
                  </a:lnTo>
                  <a:lnTo>
                    <a:pt x="111699" y="59576"/>
                  </a:lnTo>
                  <a:lnTo>
                    <a:pt x="73797" y="103203"/>
                  </a:lnTo>
                  <a:lnTo>
                    <a:pt x="60562" y="113956"/>
                  </a:lnTo>
                  <a:lnTo>
                    <a:pt x="35719" y="13258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SMARTInkShape-984"/>
            <p:cNvSpPr/>
            <p:nvPr/>
          </p:nvSpPr>
          <p:spPr>
            <a:xfrm>
              <a:off x="8902898" y="2384227"/>
              <a:ext cx="44650" cy="26790"/>
            </a:xfrm>
            <a:custGeom>
              <a:avLst/>
              <a:gdLst/>
              <a:ahLst/>
              <a:cxnLst/>
              <a:rect l="0" t="0" r="0" b="0"/>
              <a:pathLst>
                <a:path w="44650" h="26790">
                  <a:moveTo>
                    <a:pt x="44649" y="0"/>
                  </a:moveTo>
                  <a:lnTo>
                    <a:pt x="23658" y="0"/>
                  </a:lnTo>
                  <a:lnTo>
                    <a:pt x="17792" y="2646"/>
                  </a:lnTo>
                  <a:lnTo>
                    <a:pt x="5940" y="12428"/>
                  </a:lnTo>
                  <a:lnTo>
                    <a:pt x="2640" y="18091"/>
                  </a:lnTo>
                  <a:lnTo>
                    <a:pt x="0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SMARTInkShape-985"/>
            <p:cNvSpPr/>
            <p:nvPr/>
          </p:nvSpPr>
          <p:spPr>
            <a:xfrm>
              <a:off x="8636248" y="2456114"/>
              <a:ext cx="293441" cy="213784"/>
            </a:xfrm>
            <a:custGeom>
              <a:avLst/>
              <a:gdLst/>
              <a:ahLst/>
              <a:cxnLst/>
              <a:rect l="0" t="0" r="0" b="0"/>
              <a:pathLst>
                <a:path w="293441" h="213784">
                  <a:moveTo>
                    <a:pt x="7690" y="35269"/>
                  </a:moveTo>
                  <a:lnTo>
                    <a:pt x="7690" y="30528"/>
                  </a:lnTo>
                  <a:lnTo>
                    <a:pt x="6697" y="29132"/>
                  </a:lnTo>
                  <a:lnTo>
                    <a:pt x="5043" y="28201"/>
                  </a:lnTo>
                  <a:lnTo>
                    <a:pt x="0" y="26707"/>
                  </a:lnTo>
                  <a:lnTo>
                    <a:pt x="3868" y="26448"/>
                  </a:lnTo>
                  <a:lnTo>
                    <a:pt x="5142" y="27404"/>
                  </a:lnTo>
                  <a:lnTo>
                    <a:pt x="20090" y="55278"/>
                  </a:lnTo>
                  <a:lnTo>
                    <a:pt x="54451" y="97977"/>
                  </a:lnTo>
                  <a:lnTo>
                    <a:pt x="85596" y="140581"/>
                  </a:lnTo>
                  <a:lnTo>
                    <a:pt x="111773" y="182849"/>
                  </a:lnTo>
                  <a:lnTo>
                    <a:pt x="130937" y="210809"/>
                  </a:lnTo>
                  <a:lnTo>
                    <a:pt x="132518" y="211827"/>
                  </a:lnTo>
                  <a:lnTo>
                    <a:pt x="140238" y="213595"/>
                  </a:lnTo>
                  <a:lnTo>
                    <a:pt x="136480" y="213783"/>
                  </a:lnTo>
                  <a:lnTo>
                    <a:pt x="135223" y="211825"/>
                  </a:lnTo>
                  <a:lnTo>
                    <a:pt x="132459" y="200581"/>
                  </a:lnTo>
                  <a:lnTo>
                    <a:pt x="123139" y="187390"/>
                  </a:lnTo>
                  <a:lnTo>
                    <a:pt x="120374" y="184308"/>
                  </a:lnTo>
                  <a:lnTo>
                    <a:pt x="117303" y="175592"/>
                  </a:lnTo>
                  <a:lnTo>
                    <a:pt x="112928" y="159528"/>
                  </a:lnTo>
                  <a:lnTo>
                    <a:pt x="107300" y="141063"/>
                  </a:lnTo>
                  <a:lnTo>
                    <a:pt x="106038" y="114042"/>
                  </a:lnTo>
                  <a:lnTo>
                    <a:pt x="108615" y="107321"/>
                  </a:lnTo>
                  <a:lnTo>
                    <a:pt x="122169" y="90647"/>
                  </a:lnTo>
                  <a:lnTo>
                    <a:pt x="125707" y="89647"/>
                  </a:lnTo>
                  <a:lnTo>
                    <a:pt x="136064" y="89005"/>
                  </a:lnTo>
                  <a:lnTo>
                    <a:pt x="141805" y="91563"/>
                  </a:lnTo>
                  <a:lnTo>
                    <a:pt x="162481" y="109842"/>
                  </a:lnTo>
                  <a:lnTo>
                    <a:pt x="198190" y="154224"/>
                  </a:lnTo>
                  <a:lnTo>
                    <a:pt x="204143" y="157591"/>
                  </a:lnTo>
                  <a:lnTo>
                    <a:pt x="216049" y="159752"/>
                  </a:lnTo>
                  <a:lnTo>
                    <a:pt x="224979" y="160127"/>
                  </a:lnTo>
                  <a:lnTo>
                    <a:pt x="226963" y="159187"/>
                  </a:lnTo>
                  <a:lnTo>
                    <a:pt x="228285" y="157569"/>
                  </a:lnTo>
                  <a:lnTo>
                    <a:pt x="244188" y="117169"/>
                  </a:lnTo>
                  <a:lnTo>
                    <a:pt x="248185" y="88657"/>
                  </a:lnTo>
                  <a:lnTo>
                    <a:pt x="247529" y="76856"/>
                  </a:lnTo>
                  <a:lnTo>
                    <a:pt x="240218" y="34053"/>
                  </a:lnTo>
                  <a:lnTo>
                    <a:pt x="235227" y="19144"/>
                  </a:lnTo>
                  <a:lnTo>
                    <a:pt x="232803" y="15589"/>
                  </a:lnTo>
                  <a:lnTo>
                    <a:pt x="225643" y="9594"/>
                  </a:lnTo>
                  <a:lnTo>
                    <a:pt x="223620" y="4676"/>
                  </a:lnTo>
                  <a:lnTo>
                    <a:pt x="222089" y="2967"/>
                  </a:lnTo>
                  <a:lnTo>
                    <a:pt x="214456" y="0"/>
                  </a:lnTo>
                  <a:lnTo>
                    <a:pt x="213995" y="842"/>
                  </a:lnTo>
                  <a:lnTo>
                    <a:pt x="213483" y="4424"/>
                  </a:lnTo>
                  <a:lnTo>
                    <a:pt x="212354" y="5776"/>
                  </a:lnTo>
                  <a:lnTo>
                    <a:pt x="208452" y="7278"/>
                  </a:lnTo>
                  <a:lnTo>
                    <a:pt x="207016" y="8671"/>
                  </a:lnTo>
                  <a:lnTo>
                    <a:pt x="205420" y="12864"/>
                  </a:lnTo>
                  <a:lnTo>
                    <a:pt x="204255" y="37128"/>
                  </a:lnTo>
                  <a:lnTo>
                    <a:pt x="208916" y="51584"/>
                  </a:lnTo>
                  <a:lnTo>
                    <a:pt x="218388" y="68110"/>
                  </a:lnTo>
                  <a:lnTo>
                    <a:pt x="222677" y="93894"/>
                  </a:lnTo>
                  <a:lnTo>
                    <a:pt x="226601" y="100350"/>
                  </a:lnTo>
                  <a:lnTo>
                    <a:pt x="263457" y="129520"/>
                  </a:lnTo>
                  <a:lnTo>
                    <a:pt x="272540" y="132317"/>
                  </a:lnTo>
                  <a:lnTo>
                    <a:pt x="282737" y="133340"/>
                  </a:lnTo>
                  <a:lnTo>
                    <a:pt x="293440" y="12456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SMARTInkShape-986"/>
            <p:cNvSpPr/>
            <p:nvPr/>
          </p:nvSpPr>
          <p:spPr>
            <a:xfrm>
              <a:off x="8599736" y="2634290"/>
              <a:ext cx="97781" cy="142685"/>
            </a:xfrm>
            <a:custGeom>
              <a:avLst/>
              <a:gdLst/>
              <a:ahLst/>
              <a:cxnLst/>
              <a:rect l="0" t="0" r="0" b="0"/>
              <a:pathLst>
                <a:path w="97781" h="142685">
                  <a:moveTo>
                    <a:pt x="97780" y="8898"/>
                  </a:moveTo>
                  <a:lnTo>
                    <a:pt x="89217" y="336"/>
                  </a:lnTo>
                  <a:lnTo>
                    <a:pt x="76454" y="0"/>
                  </a:lnTo>
                  <a:lnTo>
                    <a:pt x="63128" y="4718"/>
                  </a:lnTo>
                  <a:lnTo>
                    <a:pt x="51353" y="12400"/>
                  </a:lnTo>
                  <a:lnTo>
                    <a:pt x="28396" y="40843"/>
                  </a:lnTo>
                  <a:lnTo>
                    <a:pt x="18657" y="47239"/>
                  </a:lnTo>
                  <a:lnTo>
                    <a:pt x="15265" y="51326"/>
                  </a:lnTo>
                  <a:lnTo>
                    <a:pt x="1812" y="82415"/>
                  </a:lnTo>
                  <a:lnTo>
                    <a:pt x="0" y="104559"/>
                  </a:lnTo>
                  <a:lnTo>
                    <a:pt x="2397" y="113591"/>
                  </a:lnTo>
                  <a:lnTo>
                    <a:pt x="12021" y="127473"/>
                  </a:lnTo>
                  <a:lnTo>
                    <a:pt x="20556" y="136746"/>
                  </a:lnTo>
                  <a:lnTo>
                    <a:pt x="26416" y="140133"/>
                  </a:lnTo>
                  <a:lnTo>
                    <a:pt x="37939" y="142040"/>
                  </a:lnTo>
                  <a:lnTo>
                    <a:pt x="59611" y="142684"/>
                  </a:lnTo>
                  <a:lnTo>
                    <a:pt x="68579" y="140126"/>
                  </a:lnTo>
                  <a:lnTo>
                    <a:pt x="88639" y="127391"/>
                  </a:lnTo>
                  <a:lnTo>
                    <a:pt x="97780" y="12498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SMARTInkShape-987"/>
            <p:cNvSpPr/>
            <p:nvPr/>
          </p:nvSpPr>
          <p:spPr>
            <a:xfrm>
              <a:off x="8545747" y="2696766"/>
              <a:ext cx="44613" cy="116087"/>
            </a:xfrm>
            <a:custGeom>
              <a:avLst/>
              <a:gdLst/>
              <a:ahLst/>
              <a:cxnLst/>
              <a:rect l="0" t="0" r="0" b="0"/>
              <a:pathLst>
                <a:path w="44613" h="116087">
                  <a:moveTo>
                    <a:pt x="44612" y="116086"/>
                  </a:moveTo>
                  <a:lnTo>
                    <a:pt x="39872" y="116086"/>
                  </a:lnTo>
                  <a:lnTo>
                    <a:pt x="38476" y="115093"/>
                  </a:lnTo>
                  <a:lnTo>
                    <a:pt x="37545" y="113440"/>
                  </a:lnTo>
                  <a:lnTo>
                    <a:pt x="34935" y="100854"/>
                  </a:lnTo>
                  <a:lnTo>
                    <a:pt x="12765" y="68268"/>
                  </a:lnTo>
                  <a:lnTo>
                    <a:pt x="9049" y="57379"/>
                  </a:lnTo>
                  <a:lnTo>
                    <a:pt x="3097" y="47869"/>
                  </a:lnTo>
                  <a:lnTo>
                    <a:pt x="893" y="38767"/>
                  </a:lnTo>
                  <a:lnTo>
                    <a:pt x="0" y="14885"/>
                  </a:lnTo>
                  <a:lnTo>
                    <a:pt x="980" y="12900"/>
                  </a:lnTo>
                  <a:lnTo>
                    <a:pt x="2626" y="11576"/>
                  </a:lnTo>
                  <a:lnTo>
                    <a:pt x="4715" y="10694"/>
                  </a:lnTo>
                  <a:lnTo>
                    <a:pt x="6108" y="9114"/>
                  </a:lnTo>
                  <a:lnTo>
                    <a:pt x="8894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SMARTInkShape-988"/>
            <p:cNvSpPr/>
            <p:nvPr/>
          </p:nvSpPr>
          <p:spPr>
            <a:xfrm>
              <a:off x="8411766" y="2741938"/>
              <a:ext cx="151805" cy="147119"/>
            </a:xfrm>
            <a:custGeom>
              <a:avLst/>
              <a:gdLst/>
              <a:ahLst/>
              <a:cxnLst/>
              <a:rect l="0" t="0" r="0" b="0"/>
              <a:pathLst>
                <a:path w="151805" h="147119">
                  <a:moveTo>
                    <a:pt x="0" y="35195"/>
                  </a:moveTo>
                  <a:lnTo>
                    <a:pt x="0" y="39935"/>
                  </a:lnTo>
                  <a:lnTo>
                    <a:pt x="2646" y="44909"/>
                  </a:lnTo>
                  <a:lnTo>
                    <a:pt x="6136" y="50426"/>
                  </a:lnTo>
                  <a:lnTo>
                    <a:pt x="9094" y="59110"/>
                  </a:lnTo>
                  <a:lnTo>
                    <a:pt x="29888" y="95253"/>
                  </a:lnTo>
                  <a:lnTo>
                    <a:pt x="37596" y="121915"/>
                  </a:lnTo>
                  <a:lnTo>
                    <a:pt x="47995" y="135889"/>
                  </a:lnTo>
                  <a:lnTo>
                    <a:pt x="56388" y="139479"/>
                  </a:lnTo>
                  <a:lnTo>
                    <a:pt x="65741" y="142067"/>
                  </a:lnTo>
                  <a:lnTo>
                    <a:pt x="73205" y="146524"/>
                  </a:lnTo>
                  <a:lnTo>
                    <a:pt x="76584" y="147118"/>
                  </a:lnTo>
                  <a:lnTo>
                    <a:pt x="79830" y="146521"/>
                  </a:lnTo>
                  <a:lnTo>
                    <a:pt x="82985" y="145131"/>
                  </a:lnTo>
                  <a:lnTo>
                    <a:pt x="85089" y="143212"/>
                  </a:lnTo>
                  <a:lnTo>
                    <a:pt x="87426" y="138434"/>
                  </a:lnTo>
                  <a:lnTo>
                    <a:pt x="89919" y="127283"/>
                  </a:lnTo>
                  <a:lnTo>
                    <a:pt x="95323" y="118484"/>
                  </a:lnTo>
                  <a:lnTo>
                    <a:pt x="97653" y="106621"/>
                  </a:lnTo>
                  <a:lnTo>
                    <a:pt x="97843" y="103648"/>
                  </a:lnTo>
                  <a:lnTo>
                    <a:pt x="89345" y="60170"/>
                  </a:lnTo>
                  <a:lnTo>
                    <a:pt x="89307" y="54460"/>
                  </a:lnTo>
                  <a:lnTo>
                    <a:pt x="89297" y="74315"/>
                  </a:lnTo>
                  <a:lnTo>
                    <a:pt x="91943" y="80032"/>
                  </a:lnTo>
                  <a:lnTo>
                    <a:pt x="94037" y="82946"/>
                  </a:lnTo>
                  <a:lnTo>
                    <a:pt x="99010" y="86183"/>
                  </a:lnTo>
                  <a:lnTo>
                    <a:pt x="101725" y="87046"/>
                  </a:lnTo>
                  <a:lnTo>
                    <a:pt x="103536" y="88614"/>
                  </a:lnTo>
                  <a:lnTo>
                    <a:pt x="105547" y="93002"/>
                  </a:lnTo>
                  <a:lnTo>
                    <a:pt x="107075" y="94569"/>
                  </a:lnTo>
                  <a:lnTo>
                    <a:pt x="111419" y="96310"/>
                  </a:lnTo>
                  <a:lnTo>
                    <a:pt x="119444" y="97290"/>
                  </a:lnTo>
                  <a:lnTo>
                    <a:pt x="125185" y="94873"/>
                  </a:lnTo>
                  <a:lnTo>
                    <a:pt x="138173" y="84389"/>
                  </a:lnTo>
                  <a:lnTo>
                    <a:pt x="140785" y="79218"/>
                  </a:lnTo>
                  <a:lnTo>
                    <a:pt x="142599" y="63886"/>
                  </a:lnTo>
                  <a:lnTo>
                    <a:pt x="142864" y="32583"/>
                  </a:lnTo>
                  <a:lnTo>
                    <a:pt x="140224" y="26427"/>
                  </a:lnTo>
                  <a:lnTo>
                    <a:pt x="136735" y="20384"/>
                  </a:lnTo>
                  <a:lnTo>
                    <a:pt x="133780" y="11404"/>
                  </a:lnTo>
                  <a:lnTo>
                    <a:pt x="125415" y="0"/>
                  </a:lnTo>
                  <a:lnTo>
                    <a:pt x="138328" y="12792"/>
                  </a:lnTo>
                  <a:lnTo>
                    <a:pt x="140853" y="20608"/>
                  </a:lnTo>
                  <a:lnTo>
                    <a:pt x="141527" y="25470"/>
                  </a:lnTo>
                  <a:lnTo>
                    <a:pt x="142968" y="28712"/>
                  </a:lnTo>
                  <a:lnTo>
                    <a:pt x="144923" y="30873"/>
                  </a:lnTo>
                  <a:lnTo>
                    <a:pt x="151804" y="3519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SMARTInkShape-989"/>
            <p:cNvSpPr/>
            <p:nvPr/>
          </p:nvSpPr>
          <p:spPr>
            <a:xfrm>
              <a:off x="8340930" y="2839641"/>
              <a:ext cx="87297" cy="106959"/>
            </a:xfrm>
            <a:custGeom>
              <a:avLst/>
              <a:gdLst/>
              <a:ahLst/>
              <a:cxnLst/>
              <a:rect l="0" t="0" r="0" b="0"/>
              <a:pathLst>
                <a:path w="87297" h="106959">
                  <a:moveTo>
                    <a:pt x="26187" y="0"/>
                  </a:moveTo>
                  <a:lnTo>
                    <a:pt x="17625" y="0"/>
                  </a:lnTo>
                  <a:lnTo>
                    <a:pt x="12626" y="4740"/>
                  </a:lnTo>
                  <a:lnTo>
                    <a:pt x="10239" y="9713"/>
                  </a:lnTo>
                  <a:lnTo>
                    <a:pt x="0" y="51184"/>
                  </a:lnTo>
                  <a:lnTo>
                    <a:pt x="469" y="75274"/>
                  </a:lnTo>
                  <a:lnTo>
                    <a:pt x="6550" y="91536"/>
                  </a:lnTo>
                  <a:lnTo>
                    <a:pt x="11838" y="99552"/>
                  </a:lnTo>
                  <a:lnTo>
                    <a:pt x="17494" y="103776"/>
                  </a:lnTo>
                  <a:lnTo>
                    <a:pt x="26257" y="106154"/>
                  </a:lnTo>
                  <a:lnTo>
                    <a:pt x="42848" y="106958"/>
                  </a:lnTo>
                  <a:lnTo>
                    <a:pt x="51121" y="104422"/>
                  </a:lnTo>
                  <a:lnTo>
                    <a:pt x="67615" y="91913"/>
                  </a:lnTo>
                  <a:lnTo>
                    <a:pt x="75724" y="83237"/>
                  </a:lnTo>
                  <a:lnTo>
                    <a:pt x="86596" y="55433"/>
                  </a:lnTo>
                  <a:lnTo>
                    <a:pt x="87296" y="51838"/>
                  </a:lnTo>
                  <a:lnTo>
                    <a:pt x="85428" y="42552"/>
                  </a:lnTo>
                  <a:lnTo>
                    <a:pt x="78797" y="28814"/>
                  </a:lnTo>
                  <a:lnTo>
                    <a:pt x="74374" y="21736"/>
                  </a:lnTo>
                  <a:lnTo>
                    <a:pt x="72409" y="15282"/>
                  </a:lnTo>
                  <a:lnTo>
                    <a:pt x="70892" y="13165"/>
                  </a:lnTo>
                  <a:lnTo>
                    <a:pt x="68889" y="11753"/>
                  </a:lnTo>
                  <a:lnTo>
                    <a:pt x="64017" y="10184"/>
                  </a:lnTo>
                  <a:lnTo>
                    <a:pt x="52976" y="892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SMARTInkShape-990"/>
            <p:cNvSpPr/>
            <p:nvPr/>
          </p:nvSpPr>
          <p:spPr>
            <a:xfrm>
              <a:off x="8188523" y="2884338"/>
              <a:ext cx="169138" cy="124968"/>
            </a:xfrm>
            <a:custGeom>
              <a:avLst/>
              <a:gdLst/>
              <a:ahLst/>
              <a:cxnLst/>
              <a:rect l="0" t="0" r="0" b="0"/>
              <a:pathLst>
                <a:path w="169138" h="124968">
                  <a:moveTo>
                    <a:pt x="44649" y="8881"/>
                  </a:moveTo>
                  <a:lnTo>
                    <a:pt x="49390" y="4140"/>
                  </a:lnTo>
                  <a:lnTo>
                    <a:pt x="54362" y="1813"/>
                  </a:lnTo>
                  <a:lnTo>
                    <a:pt x="98480" y="0"/>
                  </a:lnTo>
                  <a:lnTo>
                    <a:pt x="110246" y="965"/>
                  </a:lnTo>
                  <a:lnTo>
                    <a:pt x="138733" y="9047"/>
                  </a:lnTo>
                  <a:lnTo>
                    <a:pt x="154628" y="21201"/>
                  </a:lnTo>
                  <a:lnTo>
                    <a:pt x="165666" y="32775"/>
                  </a:lnTo>
                  <a:lnTo>
                    <a:pt x="167886" y="38683"/>
                  </a:lnTo>
                  <a:lnTo>
                    <a:pt x="169137" y="47587"/>
                  </a:lnTo>
                  <a:lnTo>
                    <a:pt x="166785" y="53534"/>
                  </a:lnTo>
                  <a:lnTo>
                    <a:pt x="148660" y="82054"/>
                  </a:lnTo>
                  <a:lnTo>
                    <a:pt x="124210" y="98014"/>
                  </a:lnTo>
                  <a:lnTo>
                    <a:pt x="94151" y="112047"/>
                  </a:lnTo>
                  <a:lnTo>
                    <a:pt x="52413" y="121823"/>
                  </a:lnTo>
                  <a:lnTo>
                    <a:pt x="9396" y="124943"/>
                  </a:lnTo>
                  <a:lnTo>
                    <a:pt x="0" y="12496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SMARTInkShape-991"/>
            <p:cNvSpPr/>
            <p:nvPr/>
          </p:nvSpPr>
          <p:spPr>
            <a:xfrm>
              <a:off x="8215313" y="2848570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17859" y="0"/>
                  </a:moveTo>
                  <a:lnTo>
                    <a:pt x="17859" y="7689"/>
                  </a:lnTo>
                  <a:lnTo>
                    <a:pt x="16867" y="8103"/>
                  </a:lnTo>
                  <a:lnTo>
                    <a:pt x="13118" y="8562"/>
                  </a:lnTo>
                  <a:lnTo>
                    <a:pt x="8146" y="11412"/>
                  </a:lnTo>
                  <a:lnTo>
                    <a:pt x="1609" y="16586"/>
                  </a:lnTo>
                  <a:lnTo>
                    <a:pt x="714" y="19939"/>
                  </a:lnTo>
                  <a:lnTo>
                    <a:pt x="0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SMARTInkShape-992"/>
            <p:cNvSpPr/>
            <p:nvPr/>
          </p:nvSpPr>
          <p:spPr>
            <a:xfrm>
              <a:off x="8733344" y="2259211"/>
              <a:ext cx="80259" cy="124567"/>
            </a:xfrm>
            <a:custGeom>
              <a:avLst/>
              <a:gdLst/>
              <a:ahLst/>
              <a:cxnLst/>
              <a:rect l="0" t="0" r="0" b="0"/>
              <a:pathLst>
                <a:path w="80259" h="124567">
                  <a:moveTo>
                    <a:pt x="8820" y="8930"/>
                  </a:moveTo>
                  <a:lnTo>
                    <a:pt x="0" y="8930"/>
                  </a:lnTo>
                  <a:lnTo>
                    <a:pt x="17986" y="29667"/>
                  </a:lnTo>
                  <a:lnTo>
                    <a:pt x="44545" y="73374"/>
                  </a:lnTo>
                  <a:lnTo>
                    <a:pt x="73190" y="117342"/>
                  </a:lnTo>
                  <a:lnTo>
                    <a:pt x="79844" y="124566"/>
                  </a:lnTo>
                  <a:lnTo>
                    <a:pt x="80135" y="120142"/>
                  </a:lnTo>
                  <a:lnTo>
                    <a:pt x="77557" y="115243"/>
                  </a:lnTo>
                  <a:lnTo>
                    <a:pt x="74097" y="109758"/>
                  </a:lnTo>
                  <a:lnTo>
                    <a:pt x="71156" y="101092"/>
                  </a:lnTo>
                  <a:lnTo>
                    <a:pt x="65434" y="91248"/>
                  </a:lnTo>
                  <a:lnTo>
                    <a:pt x="62516" y="55157"/>
                  </a:lnTo>
                  <a:lnTo>
                    <a:pt x="72077" y="12230"/>
                  </a:lnTo>
                  <a:lnTo>
                    <a:pt x="8025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SMARTInkShape-993"/>
            <p:cNvSpPr/>
            <p:nvPr/>
          </p:nvSpPr>
          <p:spPr>
            <a:xfrm>
              <a:off x="8501172" y="2321778"/>
              <a:ext cx="258852" cy="178111"/>
            </a:xfrm>
            <a:custGeom>
              <a:avLst/>
              <a:gdLst/>
              <a:ahLst/>
              <a:cxnLst/>
              <a:rect l="0" t="0" r="0" b="0"/>
              <a:pathLst>
                <a:path w="258852" h="178111">
                  <a:moveTo>
                    <a:pt x="8820" y="35660"/>
                  </a:moveTo>
                  <a:lnTo>
                    <a:pt x="1131" y="35660"/>
                  </a:lnTo>
                  <a:lnTo>
                    <a:pt x="718" y="36652"/>
                  </a:lnTo>
                  <a:lnTo>
                    <a:pt x="0" y="48088"/>
                  </a:lnTo>
                  <a:lnTo>
                    <a:pt x="4664" y="61391"/>
                  </a:lnTo>
                  <a:lnTo>
                    <a:pt x="12265" y="69585"/>
                  </a:lnTo>
                  <a:lnTo>
                    <a:pt x="21265" y="77527"/>
                  </a:lnTo>
                  <a:lnTo>
                    <a:pt x="47421" y="122104"/>
                  </a:lnTo>
                  <a:lnTo>
                    <a:pt x="56072" y="131295"/>
                  </a:lnTo>
                  <a:lnTo>
                    <a:pt x="65540" y="139680"/>
                  </a:lnTo>
                  <a:lnTo>
                    <a:pt x="97700" y="178110"/>
                  </a:lnTo>
                  <a:lnTo>
                    <a:pt x="98081" y="166068"/>
                  </a:lnTo>
                  <a:lnTo>
                    <a:pt x="95454" y="160426"/>
                  </a:lnTo>
                  <a:lnTo>
                    <a:pt x="85685" y="143979"/>
                  </a:lnTo>
                  <a:lnTo>
                    <a:pt x="81330" y="122614"/>
                  </a:lnTo>
                  <a:lnTo>
                    <a:pt x="80270" y="86303"/>
                  </a:lnTo>
                  <a:lnTo>
                    <a:pt x="82909" y="80326"/>
                  </a:lnTo>
                  <a:lnTo>
                    <a:pt x="87947" y="73146"/>
                  </a:lnTo>
                  <a:lnTo>
                    <a:pt x="91282" y="72164"/>
                  </a:lnTo>
                  <a:lnTo>
                    <a:pt x="96767" y="71533"/>
                  </a:lnTo>
                  <a:lnTo>
                    <a:pt x="110426" y="83821"/>
                  </a:lnTo>
                  <a:lnTo>
                    <a:pt x="113510" y="89476"/>
                  </a:lnTo>
                  <a:lnTo>
                    <a:pt x="114332" y="92373"/>
                  </a:lnTo>
                  <a:lnTo>
                    <a:pt x="133076" y="120169"/>
                  </a:lnTo>
                  <a:lnTo>
                    <a:pt x="148913" y="130673"/>
                  </a:lnTo>
                  <a:lnTo>
                    <a:pt x="154759" y="132458"/>
                  </a:lnTo>
                  <a:lnTo>
                    <a:pt x="168367" y="133463"/>
                  </a:lnTo>
                  <a:lnTo>
                    <a:pt x="176634" y="131052"/>
                  </a:lnTo>
                  <a:lnTo>
                    <a:pt x="193124" y="118630"/>
                  </a:lnTo>
                  <a:lnTo>
                    <a:pt x="199212" y="112884"/>
                  </a:lnTo>
                  <a:lnTo>
                    <a:pt x="202580" y="104377"/>
                  </a:lnTo>
                  <a:lnTo>
                    <a:pt x="213581" y="60516"/>
                  </a:lnTo>
                  <a:lnTo>
                    <a:pt x="212935" y="49683"/>
                  </a:lnTo>
                  <a:lnTo>
                    <a:pt x="203163" y="11466"/>
                  </a:lnTo>
                  <a:lnTo>
                    <a:pt x="197691" y="2217"/>
                  </a:lnTo>
                  <a:lnTo>
                    <a:pt x="196249" y="1458"/>
                  </a:lnTo>
                  <a:lnTo>
                    <a:pt x="180128" y="0"/>
                  </a:lnTo>
                  <a:lnTo>
                    <a:pt x="179580" y="972"/>
                  </a:lnTo>
                  <a:lnTo>
                    <a:pt x="178971" y="4699"/>
                  </a:lnTo>
                  <a:lnTo>
                    <a:pt x="171481" y="18035"/>
                  </a:lnTo>
                  <a:lnTo>
                    <a:pt x="169668" y="43390"/>
                  </a:lnTo>
                  <a:lnTo>
                    <a:pt x="172251" y="51663"/>
                  </a:lnTo>
                  <a:lnTo>
                    <a:pt x="175714" y="58647"/>
                  </a:lnTo>
                  <a:lnTo>
                    <a:pt x="182860" y="78987"/>
                  </a:lnTo>
                  <a:lnTo>
                    <a:pt x="186362" y="82404"/>
                  </a:lnTo>
                  <a:lnTo>
                    <a:pt x="195545" y="86200"/>
                  </a:lnTo>
                  <a:lnTo>
                    <a:pt x="210481" y="89630"/>
                  </a:lnTo>
                  <a:lnTo>
                    <a:pt x="216848" y="93711"/>
                  </a:lnTo>
                  <a:lnTo>
                    <a:pt x="220927" y="94204"/>
                  </a:lnTo>
                  <a:lnTo>
                    <a:pt x="230752" y="92107"/>
                  </a:lnTo>
                  <a:lnTo>
                    <a:pt x="242697" y="85347"/>
                  </a:lnTo>
                  <a:lnTo>
                    <a:pt x="246711" y="79902"/>
                  </a:lnTo>
                  <a:lnTo>
                    <a:pt x="249488" y="74174"/>
                  </a:lnTo>
                  <a:lnTo>
                    <a:pt x="258851" y="6244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SMARTInkShape-994"/>
            <p:cNvSpPr/>
            <p:nvPr/>
          </p:nvSpPr>
          <p:spPr>
            <a:xfrm>
              <a:off x="8402836" y="2491383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8930"/>
                  </a:moveTo>
                  <a:lnTo>
                    <a:pt x="12429" y="8930"/>
                  </a:lnTo>
                  <a:lnTo>
                    <a:pt x="18092" y="6284"/>
                  </a:lnTo>
                  <a:lnTo>
                    <a:pt x="23916" y="2793"/>
                  </a:lnTo>
                  <a:lnTo>
                    <a:pt x="3571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SMARTInkShape-995"/>
            <p:cNvSpPr/>
            <p:nvPr/>
          </p:nvSpPr>
          <p:spPr>
            <a:xfrm>
              <a:off x="8456414" y="2357438"/>
              <a:ext cx="89298" cy="223243"/>
            </a:xfrm>
            <a:custGeom>
              <a:avLst/>
              <a:gdLst/>
              <a:ahLst/>
              <a:cxnLst/>
              <a:rect l="0" t="0" r="0" b="0"/>
              <a:pathLst>
                <a:path w="89298" h="223243">
                  <a:moveTo>
                    <a:pt x="0" y="0"/>
                  </a:moveTo>
                  <a:lnTo>
                    <a:pt x="992" y="40894"/>
                  </a:lnTo>
                  <a:lnTo>
                    <a:pt x="15231" y="83614"/>
                  </a:lnTo>
                  <a:lnTo>
                    <a:pt x="29811" y="125443"/>
                  </a:lnTo>
                  <a:lnTo>
                    <a:pt x="42673" y="159826"/>
                  </a:lnTo>
                  <a:lnTo>
                    <a:pt x="70886" y="202509"/>
                  </a:lnTo>
                  <a:lnTo>
                    <a:pt x="89297" y="22324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SMARTInkShape-996"/>
            <p:cNvSpPr/>
            <p:nvPr/>
          </p:nvSpPr>
          <p:spPr>
            <a:xfrm>
              <a:off x="8358439" y="2500313"/>
              <a:ext cx="95806" cy="177906"/>
            </a:xfrm>
            <a:custGeom>
              <a:avLst/>
              <a:gdLst/>
              <a:ahLst/>
              <a:cxnLst/>
              <a:rect l="0" t="0" r="0" b="0"/>
              <a:pathLst>
                <a:path w="95806" h="177906">
                  <a:moveTo>
                    <a:pt x="26538" y="0"/>
                  </a:moveTo>
                  <a:lnTo>
                    <a:pt x="21797" y="0"/>
                  </a:lnTo>
                  <a:lnTo>
                    <a:pt x="20401" y="992"/>
                  </a:lnTo>
                  <a:lnTo>
                    <a:pt x="19470" y="2645"/>
                  </a:lnTo>
                  <a:lnTo>
                    <a:pt x="18848" y="4740"/>
                  </a:lnTo>
                  <a:lnTo>
                    <a:pt x="10703" y="18091"/>
                  </a:lnTo>
                  <a:lnTo>
                    <a:pt x="2620" y="57904"/>
                  </a:lnTo>
                  <a:lnTo>
                    <a:pt x="0" y="101399"/>
                  </a:lnTo>
                  <a:lnTo>
                    <a:pt x="762" y="144954"/>
                  </a:lnTo>
                  <a:lnTo>
                    <a:pt x="6884" y="162452"/>
                  </a:lnTo>
                  <a:lnTo>
                    <a:pt x="12180" y="170758"/>
                  </a:lnTo>
                  <a:lnTo>
                    <a:pt x="17842" y="175111"/>
                  </a:lnTo>
                  <a:lnTo>
                    <a:pt x="26606" y="177561"/>
                  </a:lnTo>
                  <a:lnTo>
                    <a:pt x="29560" y="177905"/>
                  </a:lnTo>
                  <a:lnTo>
                    <a:pt x="43199" y="173649"/>
                  </a:lnTo>
                  <a:lnTo>
                    <a:pt x="55066" y="166104"/>
                  </a:lnTo>
                  <a:lnTo>
                    <a:pt x="67965" y="147537"/>
                  </a:lnTo>
                  <a:lnTo>
                    <a:pt x="86047" y="105867"/>
                  </a:lnTo>
                  <a:lnTo>
                    <a:pt x="95326" y="71182"/>
                  </a:lnTo>
                  <a:lnTo>
                    <a:pt x="95805" y="54457"/>
                  </a:lnTo>
                  <a:lnTo>
                    <a:pt x="88777" y="22350"/>
                  </a:lnTo>
                  <a:lnTo>
                    <a:pt x="81452" y="10892"/>
                  </a:lnTo>
                  <a:lnTo>
                    <a:pt x="78063" y="9802"/>
                  </a:lnTo>
                  <a:lnTo>
                    <a:pt x="56212" y="8980"/>
                  </a:lnTo>
                  <a:lnTo>
                    <a:pt x="51963" y="11598"/>
                  </a:lnTo>
                  <a:lnTo>
                    <a:pt x="44397" y="1785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SMARTInkShape-997"/>
            <p:cNvSpPr/>
            <p:nvPr/>
          </p:nvSpPr>
          <p:spPr>
            <a:xfrm>
              <a:off x="8251031" y="2116336"/>
              <a:ext cx="223243" cy="240983"/>
            </a:xfrm>
            <a:custGeom>
              <a:avLst/>
              <a:gdLst/>
              <a:ahLst/>
              <a:cxnLst/>
              <a:rect l="0" t="0" r="0" b="0"/>
              <a:pathLst>
                <a:path w="223243" h="240983">
                  <a:moveTo>
                    <a:pt x="0" y="62508"/>
                  </a:moveTo>
                  <a:lnTo>
                    <a:pt x="0" y="53946"/>
                  </a:lnTo>
                  <a:lnTo>
                    <a:pt x="0" y="58427"/>
                  </a:lnTo>
                  <a:lnTo>
                    <a:pt x="992" y="59788"/>
                  </a:lnTo>
                  <a:lnTo>
                    <a:pt x="9095" y="63261"/>
                  </a:lnTo>
                  <a:lnTo>
                    <a:pt x="13303" y="67142"/>
                  </a:lnTo>
                  <a:lnTo>
                    <a:pt x="15835" y="72174"/>
                  </a:lnTo>
                  <a:lnTo>
                    <a:pt x="16509" y="74905"/>
                  </a:lnTo>
                  <a:lnTo>
                    <a:pt x="17952" y="76726"/>
                  </a:lnTo>
                  <a:lnTo>
                    <a:pt x="22200" y="78749"/>
                  </a:lnTo>
                  <a:lnTo>
                    <a:pt x="23730" y="80280"/>
                  </a:lnTo>
                  <a:lnTo>
                    <a:pt x="31127" y="92654"/>
                  </a:lnTo>
                  <a:lnTo>
                    <a:pt x="39099" y="101316"/>
                  </a:lnTo>
                  <a:lnTo>
                    <a:pt x="44828" y="104560"/>
                  </a:lnTo>
                  <a:lnTo>
                    <a:pt x="47745" y="105426"/>
                  </a:lnTo>
                  <a:lnTo>
                    <a:pt x="49689" y="106995"/>
                  </a:lnTo>
                  <a:lnTo>
                    <a:pt x="65855" y="128102"/>
                  </a:lnTo>
                  <a:lnTo>
                    <a:pt x="71602" y="131348"/>
                  </a:lnTo>
                  <a:lnTo>
                    <a:pt x="77464" y="133783"/>
                  </a:lnTo>
                  <a:lnTo>
                    <a:pt x="122039" y="174632"/>
                  </a:lnTo>
                  <a:lnTo>
                    <a:pt x="133946" y="180457"/>
                  </a:lnTo>
                  <a:lnTo>
                    <a:pt x="163711" y="208391"/>
                  </a:lnTo>
                  <a:lnTo>
                    <a:pt x="167018" y="214327"/>
                  </a:lnTo>
                  <a:lnTo>
                    <a:pt x="167900" y="217299"/>
                  </a:lnTo>
                  <a:lnTo>
                    <a:pt x="169481" y="219280"/>
                  </a:lnTo>
                  <a:lnTo>
                    <a:pt x="184792" y="229031"/>
                  </a:lnTo>
                  <a:lnTo>
                    <a:pt x="190610" y="230776"/>
                  </a:lnTo>
                  <a:lnTo>
                    <a:pt x="192557" y="232233"/>
                  </a:lnTo>
                  <a:lnTo>
                    <a:pt x="193856" y="234197"/>
                  </a:lnTo>
                  <a:lnTo>
                    <a:pt x="195940" y="239738"/>
                  </a:lnTo>
                  <a:lnTo>
                    <a:pt x="198870" y="240495"/>
                  </a:lnTo>
                  <a:lnTo>
                    <a:pt x="204097" y="240982"/>
                  </a:lnTo>
                  <a:lnTo>
                    <a:pt x="204526" y="240029"/>
                  </a:lnTo>
                  <a:lnTo>
                    <a:pt x="205373" y="206549"/>
                  </a:lnTo>
                  <a:lnTo>
                    <a:pt x="197694" y="164793"/>
                  </a:lnTo>
                  <a:lnTo>
                    <a:pt x="196618" y="124374"/>
                  </a:lnTo>
                  <a:lnTo>
                    <a:pt x="197467" y="87412"/>
                  </a:lnTo>
                  <a:lnTo>
                    <a:pt x="204833" y="44712"/>
                  </a:lnTo>
                  <a:lnTo>
                    <a:pt x="206130" y="33763"/>
                  </a:lnTo>
                  <a:lnTo>
                    <a:pt x="214455" y="13249"/>
                  </a:lnTo>
                  <a:lnTo>
                    <a:pt x="216392" y="11809"/>
                  </a:lnTo>
                  <a:lnTo>
                    <a:pt x="218675" y="10850"/>
                  </a:lnTo>
                  <a:lnTo>
                    <a:pt x="220198" y="9217"/>
                  </a:lnTo>
                  <a:lnTo>
                    <a:pt x="223242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SMARTInkShape-998"/>
            <p:cNvSpPr/>
            <p:nvPr/>
          </p:nvSpPr>
          <p:spPr>
            <a:xfrm>
              <a:off x="8144030" y="1670219"/>
              <a:ext cx="159065" cy="231649"/>
            </a:xfrm>
            <a:custGeom>
              <a:avLst/>
              <a:gdLst/>
              <a:ahLst/>
              <a:cxnLst/>
              <a:rect l="0" t="0" r="0" b="0"/>
              <a:pathLst>
                <a:path w="159065" h="231649">
                  <a:moveTo>
                    <a:pt x="53423" y="8562"/>
                  </a:moveTo>
                  <a:lnTo>
                    <a:pt x="53423" y="874"/>
                  </a:lnTo>
                  <a:lnTo>
                    <a:pt x="52431" y="460"/>
                  </a:lnTo>
                  <a:lnTo>
                    <a:pt x="48682" y="0"/>
                  </a:lnTo>
                  <a:lnTo>
                    <a:pt x="47286" y="870"/>
                  </a:lnTo>
                  <a:lnTo>
                    <a:pt x="46355" y="2442"/>
                  </a:lnTo>
                  <a:lnTo>
                    <a:pt x="45734" y="4482"/>
                  </a:lnTo>
                  <a:lnTo>
                    <a:pt x="44328" y="5842"/>
                  </a:lnTo>
                  <a:lnTo>
                    <a:pt x="34944" y="10671"/>
                  </a:lnTo>
                  <a:lnTo>
                    <a:pt x="23535" y="20885"/>
                  </a:lnTo>
                  <a:lnTo>
                    <a:pt x="3806" y="49431"/>
                  </a:lnTo>
                  <a:lnTo>
                    <a:pt x="1019" y="58926"/>
                  </a:lnTo>
                  <a:lnTo>
                    <a:pt x="0" y="74015"/>
                  </a:lnTo>
                  <a:lnTo>
                    <a:pt x="940" y="76010"/>
                  </a:lnTo>
                  <a:lnTo>
                    <a:pt x="2559" y="77340"/>
                  </a:lnTo>
                  <a:lnTo>
                    <a:pt x="7004" y="79810"/>
                  </a:lnTo>
                  <a:lnTo>
                    <a:pt x="16099" y="87533"/>
                  </a:lnTo>
                  <a:lnTo>
                    <a:pt x="55956" y="88913"/>
                  </a:lnTo>
                  <a:lnTo>
                    <a:pt x="65463" y="89914"/>
                  </a:lnTo>
                  <a:lnTo>
                    <a:pt x="87554" y="101357"/>
                  </a:lnTo>
                  <a:lnTo>
                    <a:pt x="96044" y="109667"/>
                  </a:lnTo>
                  <a:lnTo>
                    <a:pt x="104115" y="118982"/>
                  </a:lnTo>
                  <a:lnTo>
                    <a:pt x="122821" y="135692"/>
                  </a:lnTo>
                  <a:lnTo>
                    <a:pt x="130899" y="145432"/>
                  </a:lnTo>
                  <a:lnTo>
                    <a:pt x="144619" y="157485"/>
                  </a:lnTo>
                  <a:lnTo>
                    <a:pt x="158307" y="193620"/>
                  </a:lnTo>
                  <a:lnTo>
                    <a:pt x="159064" y="197418"/>
                  </a:lnTo>
                  <a:lnTo>
                    <a:pt x="158577" y="200943"/>
                  </a:lnTo>
                  <a:lnTo>
                    <a:pt x="149497" y="222810"/>
                  </a:lnTo>
                  <a:lnTo>
                    <a:pt x="147238" y="225809"/>
                  </a:lnTo>
                  <a:lnTo>
                    <a:pt x="142082" y="229140"/>
                  </a:lnTo>
                  <a:lnTo>
                    <a:pt x="130687" y="231278"/>
                  </a:lnTo>
                  <a:lnTo>
                    <a:pt x="121847" y="231648"/>
                  </a:lnTo>
                  <a:lnTo>
                    <a:pt x="115915" y="229089"/>
                  </a:lnTo>
                  <a:lnTo>
                    <a:pt x="107001" y="22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SMARTInkShape-999"/>
            <p:cNvSpPr/>
            <p:nvPr/>
          </p:nvSpPr>
          <p:spPr>
            <a:xfrm>
              <a:off x="7197338" y="1625329"/>
              <a:ext cx="151796" cy="98102"/>
            </a:xfrm>
            <a:custGeom>
              <a:avLst/>
              <a:gdLst/>
              <a:ahLst/>
              <a:cxnLst/>
              <a:rect l="0" t="0" r="0" b="0"/>
              <a:pathLst>
                <a:path w="151796" h="98102">
                  <a:moveTo>
                    <a:pt x="8920" y="98101"/>
                  </a:moveTo>
                  <a:lnTo>
                    <a:pt x="8920" y="90412"/>
                  </a:lnTo>
                  <a:lnTo>
                    <a:pt x="7928" y="89998"/>
                  </a:lnTo>
                  <a:lnTo>
                    <a:pt x="4179" y="89539"/>
                  </a:lnTo>
                  <a:lnTo>
                    <a:pt x="2783" y="88424"/>
                  </a:lnTo>
                  <a:lnTo>
                    <a:pt x="358" y="81515"/>
                  </a:lnTo>
                  <a:lnTo>
                    <a:pt x="0" y="59284"/>
                  </a:lnTo>
                  <a:lnTo>
                    <a:pt x="2640" y="53398"/>
                  </a:lnTo>
                  <a:lnTo>
                    <a:pt x="24898" y="23501"/>
                  </a:lnTo>
                  <a:lnTo>
                    <a:pt x="38900" y="13599"/>
                  </a:lnTo>
                  <a:lnTo>
                    <a:pt x="72049" y="2017"/>
                  </a:lnTo>
                  <a:lnTo>
                    <a:pt x="108396" y="0"/>
                  </a:lnTo>
                  <a:lnTo>
                    <a:pt x="123281" y="4652"/>
                  </a:lnTo>
                  <a:lnTo>
                    <a:pt x="142246" y="15325"/>
                  </a:lnTo>
                  <a:lnTo>
                    <a:pt x="151795" y="1773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SMARTInkShape-1000"/>
            <p:cNvSpPr/>
            <p:nvPr/>
          </p:nvSpPr>
          <p:spPr>
            <a:xfrm>
              <a:off x="7465219" y="1678781"/>
              <a:ext cx="17860" cy="17861"/>
            </a:xfrm>
            <a:custGeom>
              <a:avLst/>
              <a:gdLst/>
              <a:ahLst/>
              <a:cxnLst/>
              <a:rect l="0" t="0" r="0" b="0"/>
              <a:pathLst>
                <a:path w="17860" h="17861">
                  <a:moveTo>
                    <a:pt x="0" y="17860"/>
                  </a:moveTo>
                  <a:lnTo>
                    <a:pt x="1785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SMARTInkShape-1001"/>
            <p:cNvSpPr/>
            <p:nvPr/>
          </p:nvSpPr>
          <p:spPr>
            <a:xfrm>
              <a:off x="7404098" y="1625571"/>
              <a:ext cx="96841" cy="178227"/>
            </a:xfrm>
            <a:custGeom>
              <a:avLst/>
              <a:gdLst/>
              <a:ahLst/>
              <a:cxnLst/>
              <a:rect l="0" t="0" r="0" b="0"/>
              <a:pathLst>
                <a:path w="96841" h="178227">
                  <a:moveTo>
                    <a:pt x="96840" y="8562"/>
                  </a:moveTo>
                  <a:lnTo>
                    <a:pt x="96840" y="874"/>
                  </a:lnTo>
                  <a:lnTo>
                    <a:pt x="95847" y="460"/>
                  </a:lnTo>
                  <a:lnTo>
                    <a:pt x="92099" y="0"/>
                  </a:lnTo>
                  <a:lnTo>
                    <a:pt x="87126" y="2441"/>
                  </a:lnTo>
                  <a:lnTo>
                    <a:pt x="81609" y="5842"/>
                  </a:lnTo>
                  <a:lnTo>
                    <a:pt x="61079" y="13196"/>
                  </a:lnTo>
                  <a:lnTo>
                    <a:pt x="50084" y="20959"/>
                  </a:lnTo>
                  <a:lnTo>
                    <a:pt x="31431" y="50800"/>
                  </a:lnTo>
                  <a:lnTo>
                    <a:pt x="15924" y="90813"/>
                  </a:lnTo>
                  <a:lnTo>
                    <a:pt x="11267" y="101673"/>
                  </a:lnTo>
                  <a:lnTo>
                    <a:pt x="0" y="143752"/>
                  </a:lnTo>
                  <a:lnTo>
                    <a:pt x="530" y="147306"/>
                  </a:lnTo>
                  <a:lnTo>
                    <a:pt x="6423" y="163191"/>
                  </a:lnTo>
                  <a:lnTo>
                    <a:pt x="12337" y="169229"/>
                  </a:lnTo>
                  <a:lnTo>
                    <a:pt x="22822" y="176449"/>
                  </a:lnTo>
                  <a:lnTo>
                    <a:pt x="34332" y="17822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SMARTInkShape-1002"/>
            <p:cNvSpPr/>
            <p:nvPr/>
          </p:nvSpPr>
          <p:spPr>
            <a:xfrm>
              <a:off x="7528140" y="1607344"/>
              <a:ext cx="160322" cy="241102"/>
            </a:xfrm>
            <a:custGeom>
              <a:avLst/>
              <a:gdLst/>
              <a:ahLst/>
              <a:cxnLst/>
              <a:rect l="0" t="0" r="0" b="0"/>
              <a:pathLst>
                <a:path w="160322" h="241102">
                  <a:moveTo>
                    <a:pt x="79954" y="0"/>
                  </a:moveTo>
                  <a:lnTo>
                    <a:pt x="45043" y="0"/>
                  </a:lnTo>
                  <a:lnTo>
                    <a:pt x="36987" y="2646"/>
                  </a:lnTo>
                  <a:lnTo>
                    <a:pt x="23731" y="12429"/>
                  </a:lnTo>
                  <a:lnTo>
                    <a:pt x="14568" y="25731"/>
                  </a:lnTo>
                  <a:lnTo>
                    <a:pt x="1684" y="64444"/>
                  </a:lnTo>
                  <a:lnTo>
                    <a:pt x="0" y="86703"/>
                  </a:lnTo>
                  <a:lnTo>
                    <a:pt x="2417" y="95750"/>
                  </a:lnTo>
                  <a:lnTo>
                    <a:pt x="4450" y="99552"/>
                  </a:lnTo>
                  <a:lnTo>
                    <a:pt x="6798" y="102087"/>
                  </a:lnTo>
                  <a:lnTo>
                    <a:pt x="12052" y="104903"/>
                  </a:lnTo>
                  <a:lnTo>
                    <a:pt x="26449" y="106859"/>
                  </a:lnTo>
                  <a:lnTo>
                    <a:pt x="29401" y="106958"/>
                  </a:lnTo>
                  <a:lnTo>
                    <a:pt x="35327" y="104422"/>
                  </a:lnTo>
                  <a:lnTo>
                    <a:pt x="47216" y="94710"/>
                  </a:lnTo>
                  <a:lnTo>
                    <a:pt x="65072" y="64914"/>
                  </a:lnTo>
                  <a:lnTo>
                    <a:pt x="69261" y="52196"/>
                  </a:lnTo>
                  <a:lnTo>
                    <a:pt x="71020" y="9488"/>
                  </a:lnTo>
                  <a:lnTo>
                    <a:pt x="71023" y="21407"/>
                  </a:lnTo>
                  <a:lnTo>
                    <a:pt x="80118" y="64065"/>
                  </a:lnTo>
                  <a:lnTo>
                    <a:pt x="92273" y="102621"/>
                  </a:lnTo>
                  <a:lnTo>
                    <a:pt x="106797" y="140808"/>
                  </a:lnTo>
                  <a:lnTo>
                    <a:pt x="127582" y="184426"/>
                  </a:lnTo>
                  <a:lnTo>
                    <a:pt x="151208" y="228845"/>
                  </a:lnTo>
                  <a:lnTo>
                    <a:pt x="160321" y="24110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SMARTInkShape-1003"/>
            <p:cNvSpPr/>
            <p:nvPr/>
          </p:nvSpPr>
          <p:spPr>
            <a:xfrm>
              <a:off x="7554516" y="1768078"/>
              <a:ext cx="89298" cy="53579"/>
            </a:xfrm>
            <a:custGeom>
              <a:avLst/>
              <a:gdLst/>
              <a:ahLst/>
              <a:cxnLst/>
              <a:rect l="0" t="0" r="0" b="0"/>
              <a:pathLst>
                <a:path w="89298" h="53579">
                  <a:moveTo>
                    <a:pt x="0" y="53578"/>
                  </a:moveTo>
                  <a:lnTo>
                    <a:pt x="4740" y="48838"/>
                  </a:lnTo>
                  <a:lnTo>
                    <a:pt x="9713" y="46510"/>
                  </a:lnTo>
                  <a:lnTo>
                    <a:pt x="12428" y="45890"/>
                  </a:lnTo>
                  <a:lnTo>
                    <a:pt x="24907" y="38757"/>
                  </a:lnTo>
                  <a:lnTo>
                    <a:pt x="39902" y="34635"/>
                  </a:lnTo>
                  <a:lnTo>
                    <a:pt x="84183" y="4134"/>
                  </a:lnTo>
                  <a:lnTo>
                    <a:pt x="89297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SMARTInkShape-1004"/>
            <p:cNvSpPr/>
            <p:nvPr/>
          </p:nvSpPr>
          <p:spPr>
            <a:xfrm>
              <a:off x="8242102" y="1598575"/>
              <a:ext cx="125016" cy="132241"/>
            </a:xfrm>
            <a:custGeom>
              <a:avLst/>
              <a:gdLst/>
              <a:ahLst/>
              <a:cxnLst/>
              <a:rect l="0" t="0" r="0" b="0"/>
              <a:pathLst>
                <a:path w="125016" h="132241">
                  <a:moveTo>
                    <a:pt x="0" y="98066"/>
                  </a:moveTo>
                  <a:lnTo>
                    <a:pt x="18043" y="98066"/>
                  </a:lnTo>
                  <a:lnTo>
                    <a:pt x="25548" y="95420"/>
                  </a:lnTo>
                  <a:lnTo>
                    <a:pt x="38450" y="85637"/>
                  </a:lnTo>
                  <a:lnTo>
                    <a:pt x="41508" y="84819"/>
                  </a:lnTo>
                  <a:lnTo>
                    <a:pt x="44539" y="85266"/>
                  </a:lnTo>
                  <a:lnTo>
                    <a:pt x="47552" y="86556"/>
                  </a:lnTo>
                  <a:lnTo>
                    <a:pt x="50552" y="86424"/>
                  </a:lnTo>
                  <a:lnTo>
                    <a:pt x="56533" y="83631"/>
                  </a:lnTo>
                  <a:lnTo>
                    <a:pt x="65478" y="71740"/>
                  </a:lnTo>
                  <a:lnTo>
                    <a:pt x="69671" y="60390"/>
                  </a:lnTo>
                  <a:lnTo>
                    <a:pt x="71282" y="26224"/>
                  </a:lnTo>
                  <a:lnTo>
                    <a:pt x="68722" y="18842"/>
                  </a:lnTo>
                  <a:lnTo>
                    <a:pt x="55183" y="1670"/>
                  </a:lnTo>
                  <a:lnTo>
                    <a:pt x="51646" y="653"/>
                  </a:lnTo>
                  <a:lnTo>
                    <a:pt x="41289" y="0"/>
                  </a:lnTo>
                  <a:lnTo>
                    <a:pt x="39433" y="938"/>
                  </a:lnTo>
                  <a:lnTo>
                    <a:pt x="38195" y="2556"/>
                  </a:lnTo>
                  <a:lnTo>
                    <a:pt x="28175" y="28523"/>
                  </a:lnTo>
                  <a:lnTo>
                    <a:pt x="26910" y="64538"/>
                  </a:lnTo>
                  <a:lnTo>
                    <a:pt x="29488" y="75888"/>
                  </a:lnTo>
                  <a:lnTo>
                    <a:pt x="32949" y="85232"/>
                  </a:lnTo>
                  <a:lnTo>
                    <a:pt x="40094" y="113218"/>
                  </a:lnTo>
                  <a:lnTo>
                    <a:pt x="43596" y="117097"/>
                  </a:lnTo>
                  <a:lnTo>
                    <a:pt x="68707" y="130311"/>
                  </a:lnTo>
                  <a:lnTo>
                    <a:pt x="78822" y="132240"/>
                  </a:lnTo>
                  <a:lnTo>
                    <a:pt x="89933" y="130452"/>
                  </a:lnTo>
                  <a:lnTo>
                    <a:pt x="112017" y="125592"/>
                  </a:lnTo>
                  <a:lnTo>
                    <a:pt x="125015" y="12485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SMARTInkShape-1005"/>
            <p:cNvSpPr/>
            <p:nvPr/>
          </p:nvSpPr>
          <p:spPr>
            <a:xfrm>
              <a:off x="7715261" y="1412164"/>
              <a:ext cx="178584" cy="239829"/>
            </a:xfrm>
            <a:custGeom>
              <a:avLst/>
              <a:gdLst/>
              <a:ahLst/>
              <a:cxnLst/>
              <a:rect l="0" t="0" r="0" b="0"/>
              <a:pathLst>
                <a:path w="178584" h="239829">
                  <a:moveTo>
                    <a:pt x="26778" y="16586"/>
                  </a:moveTo>
                  <a:lnTo>
                    <a:pt x="19089" y="8898"/>
                  </a:lnTo>
                  <a:lnTo>
                    <a:pt x="13476" y="8024"/>
                  </a:lnTo>
                  <a:lnTo>
                    <a:pt x="11957" y="6909"/>
                  </a:lnTo>
                  <a:lnTo>
                    <a:pt x="10269" y="3025"/>
                  </a:lnTo>
                  <a:lnTo>
                    <a:pt x="8826" y="1592"/>
                  </a:lnTo>
                  <a:lnTo>
                    <a:pt x="4578" y="0"/>
                  </a:lnTo>
                  <a:lnTo>
                    <a:pt x="3049" y="568"/>
                  </a:lnTo>
                  <a:lnTo>
                    <a:pt x="2028" y="1938"/>
                  </a:lnTo>
                  <a:lnTo>
                    <a:pt x="392" y="6527"/>
                  </a:lnTo>
                  <a:lnTo>
                    <a:pt x="0" y="41920"/>
                  </a:lnTo>
                  <a:lnTo>
                    <a:pt x="4732" y="58709"/>
                  </a:lnTo>
                  <a:lnTo>
                    <a:pt x="27794" y="95151"/>
                  </a:lnTo>
                  <a:lnTo>
                    <a:pt x="65232" y="132514"/>
                  </a:lnTo>
                  <a:lnTo>
                    <a:pt x="106602" y="168377"/>
                  </a:lnTo>
                  <a:lnTo>
                    <a:pt x="119802" y="179299"/>
                  </a:lnTo>
                  <a:lnTo>
                    <a:pt x="141983" y="192018"/>
                  </a:lnTo>
                  <a:lnTo>
                    <a:pt x="165084" y="218061"/>
                  </a:lnTo>
                  <a:lnTo>
                    <a:pt x="171396" y="230715"/>
                  </a:lnTo>
                  <a:lnTo>
                    <a:pt x="178583" y="23982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SMARTInkShape-1006"/>
            <p:cNvSpPr/>
            <p:nvPr/>
          </p:nvSpPr>
          <p:spPr>
            <a:xfrm>
              <a:off x="7724180" y="1526977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26789"/>
                  </a:moveTo>
                  <a:lnTo>
                    <a:pt x="4740" y="22048"/>
                  </a:lnTo>
                  <a:lnTo>
                    <a:pt x="7067" y="17075"/>
                  </a:lnTo>
                  <a:lnTo>
                    <a:pt x="7689" y="14360"/>
                  </a:lnTo>
                  <a:lnTo>
                    <a:pt x="1785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SMARTInkShape-1007"/>
            <p:cNvSpPr/>
            <p:nvPr/>
          </p:nvSpPr>
          <p:spPr>
            <a:xfrm>
              <a:off x="7733219" y="1616273"/>
              <a:ext cx="71329" cy="17594"/>
            </a:xfrm>
            <a:custGeom>
              <a:avLst/>
              <a:gdLst/>
              <a:ahLst/>
              <a:cxnLst/>
              <a:rect l="0" t="0" r="0" b="0"/>
              <a:pathLst>
                <a:path w="71329" h="17594">
                  <a:moveTo>
                    <a:pt x="8820" y="0"/>
                  </a:moveTo>
                  <a:lnTo>
                    <a:pt x="1131" y="0"/>
                  </a:lnTo>
                  <a:lnTo>
                    <a:pt x="717" y="993"/>
                  </a:lnTo>
                  <a:lnTo>
                    <a:pt x="0" y="7689"/>
                  </a:lnTo>
                  <a:lnTo>
                    <a:pt x="4664" y="13303"/>
                  </a:lnTo>
                  <a:lnTo>
                    <a:pt x="9618" y="15835"/>
                  </a:lnTo>
                  <a:lnTo>
                    <a:pt x="30937" y="17593"/>
                  </a:lnTo>
                  <a:lnTo>
                    <a:pt x="46903" y="16789"/>
                  </a:lnTo>
                  <a:lnTo>
                    <a:pt x="71328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SMARTInkShape-1008"/>
            <p:cNvSpPr/>
            <p:nvPr/>
          </p:nvSpPr>
          <p:spPr>
            <a:xfrm>
              <a:off x="7840266" y="1437680"/>
              <a:ext cx="71438" cy="96828"/>
            </a:xfrm>
            <a:custGeom>
              <a:avLst/>
              <a:gdLst/>
              <a:ahLst/>
              <a:cxnLst/>
              <a:rect l="0" t="0" r="0" b="0"/>
              <a:pathLst>
                <a:path w="71438" h="96828">
                  <a:moveTo>
                    <a:pt x="0" y="26789"/>
                  </a:moveTo>
                  <a:lnTo>
                    <a:pt x="7689" y="26789"/>
                  </a:lnTo>
                  <a:lnTo>
                    <a:pt x="8102" y="27781"/>
                  </a:lnTo>
                  <a:lnTo>
                    <a:pt x="8562" y="31529"/>
                  </a:lnTo>
                  <a:lnTo>
                    <a:pt x="11411" y="36502"/>
                  </a:lnTo>
                  <a:lnTo>
                    <a:pt x="13561" y="39218"/>
                  </a:lnTo>
                  <a:lnTo>
                    <a:pt x="15948" y="47526"/>
                  </a:lnTo>
                  <a:lnTo>
                    <a:pt x="18002" y="56841"/>
                  </a:lnTo>
                  <a:lnTo>
                    <a:pt x="24736" y="67664"/>
                  </a:lnTo>
                  <a:lnTo>
                    <a:pt x="32023" y="77154"/>
                  </a:lnTo>
                  <a:lnTo>
                    <a:pt x="34077" y="83239"/>
                  </a:lnTo>
                  <a:lnTo>
                    <a:pt x="35616" y="85258"/>
                  </a:lnTo>
                  <a:lnTo>
                    <a:pt x="41530" y="89092"/>
                  </a:lnTo>
                  <a:lnTo>
                    <a:pt x="44237" y="96827"/>
                  </a:lnTo>
                  <a:lnTo>
                    <a:pt x="44612" y="90415"/>
                  </a:lnTo>
                  <a:lnTo>
                    <a:pt x="44637" y="84888"/>
                  </a:lnTo>
                  <a:lnTo>
                    <a:pt x="41997" y="79730"/>
                  </a:lnTo>
                  <a:lnTo>
                    <a:pt x="39904" y="76966"/>
                  </a:lnTo>
                  <a:lnTo>
                    <a:pt x="37579" y="68603"/>
                  </a:lnTo>
                  <a:lnTo>
                    <a:pt x="35828" y="42028"/>
                  </a:lnTo>
                  <a:lnTo>
                    <a:pt x="38413" y="35877"/>
                  </a:lnTo>
                  <a:lnTo>
                    <a:pt x="41877" y="29836"/>
                  </a:lnTo>
                  <a:lnTo>
                    <a:pt x="44819" y="20857"/>
                  </a:lnTo>
                  <a:lnTo>
                    <a:pt x="60867" y="1764"/>
                  </a:lnTo>
                  <a:lnTo>
                    <a:pt x="64424" y="784"/>
                  </a:lnTo>
                  <a:lnTo>
                    <a:pt x="71437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SMARTInkShape-1009"/>
            <p:cNvSpPr/>
            <p:nvPr/>
          </p:nvSpPr>
          <p:spPr>
            <a:xfrm>
              <a:off x="7978321" y="1384102"/>
              <a:ext cx="58399" cy="97951"/>
            </a:xfrm>
            <a:custGeom>
              <a:avLst/>
              <a:gdLst/>
              <a:ahLst/>
              <a:cxnLst/>
              <a:rect l="0" t="0" r="0" b="0"/>
              <a:pathLst>
                <a:path w="58399" h="97951">
                  <a:moveTo>
                    <a:pt x="40538" y="0"/>
                  </a:moveTo>
                  <a:lnTo>
                    <a:pt x="26977" y="0"/>
                  </a:lnTo>
                  <a:lnTo>
                    <a:pt x="25545" y="992"/>
                  </a:lnTo>
                  <a:lnTo>
                    <a:pt x="24590" y="2645"/>
                  </a:lnTo>
                  <a:lnTo>
                    <a:pt x="18316" y="17169"/>
                  </a:lnTo>
                  <a:lnTo>
                    <a:pt x="8515" y="33010"/>
                  </a:lnTo>
                  <a:lnTo>
                    <a:pt x="0" y="64777"/>
                  </a:lnTo>
                  <a:lnTo>
                    <a:pt x="5258" y="91141"/>
                  </a:lnTo>
                  <a:lnTo>
                    <a:pt x="7097" y="93503"/>
                  </a:lnTo>
                  <a:lnTo>
                    <a:pt x="11785" y="96127"/>
                  </a:lnTo>
                  <a:lnTo>
                    <a:pt x="25789" y="97950"/>
                  </a:lnTo>
                  <a:lnTo>
                    <a:pt x="31668" y="95457"/>
                  </a:lnTo>
                  <a:lnTo>
                    <a:pt x="34625" y="93404"/>
                  </a:lnTo>
                  <a:lnTo>
                    <a:pt x="43527" y="81033"/>
                  </a:lnTo>
                  <a:lnTo>
                    <a:pt x="55257" y="49638"/>
                  </a:lnTo>
                  <a:lnTo>
                    <a:pt x="58398" y="892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SMARTInkShape-1010"/>
            <p:cNvSpPr/>
            <p:nvPr/>
          </p:nvSpPr>
          <p:spPr>
            <a:xfrm>
              <a:off x="8081367" y="1322519"/>
              <a:ext cx="232173" cy="97256"/>
            </a:xfrm>
            <a:custGeom>
              <a:avLst/>
              <a:gdLst/>
              <a:ahLst/>
              <a:cxnLst/>
              <a:rect l="0" t="0" r="0" b="0"/>
              <a:pathLst>
                <a:path w="232173" h="97256">
                  <a:moveTo>
                    <a:pt x="0" y="34794"/>
                  </a:moveTo>
                  <a:lnTo>
                    <a:pt x="0" y="56043"/>
                  </a:lnTo>
                  <a:lnTo>
                    <a:pt x="2647" y="61766"/>
                  </a:lnTo>
                  <a:lnTo>
                    <a:pt x="14240" y="76490"/>
                  </a:lnTo>
                  <a:lnTo>
                    <a:pt x="16787" y="85402"/>
                  </a:lnTo>
                  <a:lnTo>
                    <a:pt x="17818" y="96779"/>
                  </a:lnTo>
                  <a:lnTo>
                    <a:pt x="25544" y="97255"/>
                  </a:lnTo>
                  <a:lnTo>
                    <a:pt x="25960" y="96279"/>
                  </a:lnTo>
                  <a:lnTo>
                    <a:pt x="27709" y="75931"/>
                  </a:lnTo>
                  <a:lnTo>
                    <a:pt x="32904" y="64290"/>
                  </a:lnTo>
                  <a:lnTo>
                    <a:pt x="35878" y="49707"/>
                  </a:lnTo>
                  <a:lnTo>
                    <a:pt x="42622" y="35388"/>
                  </a:lnTo>
                  <a:lnTo>
                    <a:pt x="43298" y="32213"/>
                  </a:lnTo>
                  <a:lnTo>
                    <a:pt x="44740" y="30096"/>
                  </a:lnTo>
                  <a:lnTo>
                    <a:pt x="46693" y="28686"/>
                  </a:lnTo>
                  <a:lnTo>
                    <a:pt x="51511" y="27118"/>
                  </a:lnTo>
                  <a:lnTo>
                    <a:pt x="56958" y="26421"/>
                  </a:lnTo>
                  <a:lnTo>
                    <a:pt x="58808" y="27227"/>
                  </a:lnTo>
                  <a:lnTo>
                    <a:pt x="60041" y="28757"/>
                  </a:lnTo>
                  <a:lnTo>
                    <a:pt x="62404" y="33103"/>
                  </a:lnTo>
                  <a:lnTo>
                    <a:pt x="86396" y="65749"/>
                  </a:lnTo>
                  <a:lnTo>
                    <a:pt x="94280" y="70093"/>
                  </a:lnTo>
                  <a:lnTo>
                    <a:pt x="98181" y="79317"/>
                  </a:lnTo>
                  <a:lnTo>
                    <a:pt x="102954" y="74664"/>
                  </a:lnTo>
                  <a:lnTo>
                    <a:pt x="105288" y="67066"/>
                  </a:lnTo>
                  <a:lnTo>
                    <a:pt x="109638" y="41559"/>
                  </a:lnTo>
                  <a:lnTo>
                    <a:pt x="120449" y="9613"/>
                  </a:lnTo>
                  <a:lnTo>
                    <a:pt x="122963" y="6100"/>
                  </a:lnTo>
                  <a:lnTo>
                    <a:pt x="128403" y="2197"/>
                  </a:lnTo>
                  <a:lnTo>
                    <a:pt x="141784" y="0"/>
                  </a:lnTo>
                  <a:lnTo>
                    <a:pt x="149997" y="2132"/>
                  </a:lnTo>
                  <a:lnTo>
                    <a:pt x="163355" y="11585"/>
                  </a:lnTo>
                  <a:lnTo>
                    <a:pt x="192629" y="40947"/>
                  </a:lnTo>
                  <a:lnTo>
                    <a:pt x="228197" y="84324"/>
                  </a:lnTo>
                  <a:lnTo>
                    <a:pt x="232172" y="8837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SMARTInkShape-1011"/>
            <p:cNvSpPr/>
            <p:nvPr/>
          </p:nvSpPr>
          <p:spPr>
            <a:xfrm>
              <a:off x="7813477" y="1785938"/>
              <a:ext cx="71438" cy="151805"/>
            </a:xfrm>
            <a:custGeom>
              <a:avLst/>
              <a:gdLst/>
              <a:ahLst/>
              <a:cxnLst/>
              <a:rect l="0" t="0" r="0" b="0"/>
              <a:pathLst>
                <a:path w="71438" h="151805">
                  <a:moveTo>
                    <a:pt x="0" y="0"/>
                  </a:moveTo>
                  <a:lnTo>
                    <a:pt x="0" y="12428"/>
                  </a:lnTo>
                  <a:lnTo>
                    <a:pt x="11024" y="53830"/>
                  </a:lnTo>
                  <a:lnTo>
                    <a:pt x="29618" y="96386"/>
                  </a:lnTo>
                  <a:lnTo>
                    <a:pt x="60637" y="140556"/>
                  </a:lnTo>
                  <a:lnTo>
                    <a:pt x="71437" y="15180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SMARTInkShape-1012"/>
            <p:cNvSpPr/>
            <p:nvPr/>
          </p:nvSpPr>
          <p:spPr>
            <a:xfrm>
              <a:off x="7759898" y="1893094"/>
              <a:ext cx="35720" cy="8930"/>
            </a:xfrm>
            <a:custGeom>
              <a:avLst/>
              <a:gdLst/>
              <a:ahLst/>
              <a:cxnLst/>
              <a:rect l="0" t="0" r="0" b="0"/>
              <a:pathLst>
                <a:path w="35720" h="8930">
                  <a:moveTo>
                    <a:pt x="0" y="8929"/>
                  </a:moveTo>
                  <a:lnTo>
                    <a:pt x="12429" y="8929"/>
                  </a:lnTo>
                  <a:lnTo>
                    <a:pt x="18092" y="6284"/>
                  </a:lnTo>
                  <a:lnTo>
                    <a:pt x="23917" y="2793"/>
                  </a:lnTo>
                  <a:lnTo>
                    <a:pt x="3571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SMARTInkShape-1013"/>
            <p:cNvSpPr/>
            <p:nvPr/>
          </p:nvSpPr>
          <p:spPr>
            <a:xfrm>
              <a:off x="7947454" y="1750219"/>
              <a:ext cx="151773" cy="176421"/>
            </a:xfrm>
            <a:custGeom>
              <a:avLst/>
              <a:gdLst/>
              <a:ahLst/>
              <a:cxnLst/>
              <a:rect l="0" t="0" r="0" b="0"/>
              <a:pathLst>
                <a:path w="151773" h="176421">
                  <a:moveTo>
                    <a:pt x="8898" y="80367"/>
                  </a:moveTo>
                  <a:lnTo>
                    <a:pt x="4157" y="80367"/>
                  </a:lnTo>
                  <a:lnTo>
                    <a:pt x="2761" y="81359"/>
                  </a:lnTo>
                  <a:lnTo>
                    <a:pt x="1830" y="83013"/>
                  </a:lnTo>
                  <a:lnTo>
                    <a:pt x="335" y="92796"/>
                  </a:lnTo>
                  <a:lnTo>
                    <a:pt x="0" y="114919"/>
                  </a:lnTo>
                  <a:lnTo>
                    <a:pt x="13271" y="159046"/>
                  </a:lnTo>
                  <a:lnTo>
                    <a:pt x="21218" y="171258"/>
                  </a:lnTo>
                  <a:lnTo>
                    <a:pt x="26941" y="175333"/>
                  </a:lnTo>
                  <a:lnTo>
                    <a:pt x="29856" y="176420"/>
                  </a:lnTo>
                  <a:lnTo>
                    <a:pt x="32792" y="176152"/>
                  </a:lnTo>
                  <a:lnTo>
                    <a:pt x="47278" y="171239"/>
                  </a:lnTo>
                  <a:lnTo>
                    <a:pt x="52344" y="170714"/>
                  </a:lnTo>
                  <a:lnTo>
                    <a:pt x="55721" y="168380"/>
                  </a:lnTo>
                  <a:lnTo>
                    <a:pt x="57973" y="164839"/>
                  </a:lnTo>
                  <a:lnTo>
                    <a:pt x="69901" y="127710"/>
                  </a:lnTo>
                  <a:lnTo>
                    <a:pt x="71318" y="86303"/>
                  </a:lnTo>
                  <a:lnTo>
                    <a:pt x="71405" y="46567"/>
                  </a:lnTo>
                  <a:lnTo>
                    <a:pt x="71405" y="65689"/>
                  </a:lnTo>
                  <a:lnTo>
                    <a:pt x="83834" y="95790"/>
                  </a:lnTo>
                  <a:lnTo>
                    <a:pt x="87629" y="99579"/>
                  </a:lnTo>
                  <a:lnTo>
                    <a:pt x="115523" y="113780"/>
                  </a:lnTo>
                  <a:lnTo>
                    <a:pt x="127855" y="115630"/>
                  </a:lnTo>
                  <a:lnTo>
                    <a:pt x="133867" y="113237"/>
                  </a:lnTo>
                  <a:lnTo>
                    <a:pt x="145810" y="103617"/>
                  </a:lnTo>
                  <a:lnTo>
                    <a:pt x="149123" y="97976"/>
                  </a:lnTo>
                  <a:lnTo>
                    <a:pt x="150988" y="86577"/>
                  </a:lnTo>
                  <a:lnTo>
                    <a:pt x="151727" y="59895"/>
                  </a:lnTo>
                  <a:lnTo>
                    <a:pt x="150750" y="57789"/>
                  </a:lnTo>
                  <a:lnTo>
                    <a:pt x="149106" y="56385"/>
                  </a:lnTo>
                  <a:lnTo>
                    <a:pt x="147018" y="55449"/>
                  </a:lnTo>
                  <a:lnTo>
                    <a:pt x="145626" y="53833"/>
                  </a:lnTo>
                  <a:lnTo>
                    <a:pt x="143668" y="48803"/>
                  </a:lnTo>
                  <a:lnTo>
                    <a:pt x="143392" y="49402"/>
                  </a:lnTo>
                  <a:lnTo>
                    <a:pt x="142951" y="52753"/>
                  </a:lnTo>
                  <a:lnTo>
                    <a:pt x="149001" y="60544"/>
                  </a:lnTo>
                  <a:lnTo>
                    <a:pt x="150951" y="68761"/>
                  </a:lnTo>
                  <a:lnTo>
                    <a:pt x="151770" y="80322"/>
                  </a:lnTo>
                  <a:lnTo>
                    <a:pt x="151772" y="75613"/>
                  </a:lnTo>
                  <a:lnTo>
                    <a:pt x="149126" y="70647"/>
                  </a:lnTo>
                  <a:lnTo>
                    <a:pt x="139344" y="54635"/>
                  </a:lnTo>
                  <a:lnTo>
                    <a:pt x="135522" y="42867"/>
                  </a:lnTo>
                  <a:lnTo>
                    <a:pt x="131479" y="24300"/>
                  </a:lnTo>
                  <a:lnTo>
                    <a:pt x="126907" y="10838"/>
                  </a:lnTo>
                  <a:lnTo>
                    <a:pt x="124984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SMARTInkShape-1014"/>
            <p:cNvSpPr/>
            <p:nvPr/>
          </p:nvSpPr>
          <p:spPr>
            <a:xfrm>
              <a:off x="8322469" y="1482328"/>
              <a:ext cx="26790" cy="26790"/>
            </a:xfrm>
            <a:custGeom>
              <a:avLst/>
              <a:gdLst/>
              <a:ahLst/>
              <a:cxnLst/>
              <a:rect l="0" t="0" r="0" b="0"/>
              <a:pathLst>
                <a:path w="26790" h="26790">
                  <a:moveTo>
                    <a:pt x="0" y="26789"/>
                  </a:moveTo>
                  <a:lnTo>
                    <a:pt x="0" y="22049"/>
                  </a:lnTo>
                  <a:lnTo>
                    <a:pt x="992" y="20652"/>
                  </a:lnTo>
                  <a:lnTo>
                    <a:pt x="2646" y="19721"/>
                  </a:lnTo>
                  <a:lnTo>
                    <a:pt x="4741" y="19101"/>
                  </a:lnTo>
                  <a:lnTo>
                    <a:pt x="6137" y="17695"/>
                  </a:lnTo>
                  <a:lnTo>
                    <a:pt x="11024" y="8309"/>
                  </a:lnTo>
                  <a:lnTo>
                    <a:pt x="13302" y="5540"/>
                  </a:lnTo>
                  <a:lnTo>
                    <a:pt x="18479" y="2462"/>
                  </a:lnTo>
                  <a:lnTo>
                    <a:pt x="2678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SMARTInkShape-1015"/>
            <p:cNvSpPr/>
            <p:nvPr/>
          </p:nvSpPr>
          <p:spPr>
            <a:xfrm>
              <a:off x="8394319" y="1696641"/>
              <a:ext cx="195506" cy="240996"/>
            </a:xfrm>
            <a:custGeom>
              <a:avLst/>
              <a:gdLst/>
              <a:ahLst/>
              <a:cxnLst/>
              <a:rect l="0" t="0" r="0" b="0"/>
              <a:pathLst>
                <a:path w="195506" h="240996">
                  <a:moveTo>
                    <a:pt x="62095" y="0"/>
                  </a:moveTo>
                  <a:lnTo>
                    <a:pt x="54406" y="0"/>
                  </a:lnTo>
                  <a:lnTo>
                    <a:pt x="23364" y="29811"/>
                  </a:lnTo>
                  <a:lnTo>
                    <a:pt x="14459" y="43449"/>
                  </a:lnTo>
                  <a:lnTo>
                    <a:pt x="2728" y="83447"/>
                  </a:lnTo>
                  <a:lnTo>
                    <a:pt x="0" y="108382"/>
                  </a:lnTo>
                  <a:lnTo>
                    <a:pt x="2417" y="115308"/>
                  </a:lnTo>
                  <a:lnTo>
                    <a:pt x="12052" y="127838"/>
                  </a:lnTo>
                  <a:lnTo>
                    <a:pt x="17695" y="131231"/>
                  </a:lnTo>
                  <a:lnTo>
                    <a:pt x="29402" y="133409"/>
                  </a:lnTo>
                  <a:lnTo>
                    <a:pt x="35328" y="131061"/>
                  </a:lnTo>
                  <a:lnTo>
                    <a:pt x="47217" y="121469"/>
                  </a:lnTo>
                  <a:lnTo>
                    <a:pt x="56143" y="108200"/>
                  </a:lnTo>
                  <a:lnTo>
                    <a:pt x="60332" y="96441"/>
                  </a:lnTo>
                  <a:lnTo>
                    <a:pt x="62027" y="53392"/>
                  </a:lnTo>
                  <a:lnTo>
                    <a:pt x="62094" y="9709"/>
                  </a:lnTo>
                  <a:lnTo>
                    <a:pt x="62094" y="6472"/>
                  </a:lnTo>
                  <a:lnTo>
                    <a:pt x="61102" y="4315"/>
                  </a:lnTo>
                  <a:lnTo>
                    <a:pt x="59449" y="2876"/>
                  </a:lnTo>
                  <a:lnTo>
                    <a:pt x="57354" y="1917"/>
                  </a:lnTo>
                  <a:lnTo>
                    <a:pt x="56950" y="1278"/>
                  </a:lnTo>
                  <a:lnTo>
                    <a:pt x="57673" y="852"/>
                  </a:lnTo>
                  <a:lnTo>
                    <a:pt x="61836" y="49"/>
                  </a:lnTo>
                  <a:lnTo>
                    <a:pt x="62073" y="12433"/>
                  </a:lnTo>
                  <a:lnTo>
                    <a:pt x="64731" y="18093"/>
                  </a:lnTo>
                  <a:lnTo>
                    <a:pt x="74522" y="29811"/>
                  </a:lnTo>
                  <a:lnTo>
                    <a:pt x="96020" y="47300"/>
                  </a:lnTo>
                  <a:lnTo>
                    <a:pt x="135580" y="91227"/>
                  </a:lnTo>
                  <a:lnTo>
                    <a:pt x="162576" y="120309"/>
                  </a:lnTo>
                  <a:lnTo>
                    <a:pt x="183809" y="161913"/>
                  </a:lnTo>
                  <a:lnTo>
                    <a:pt x="191976" y="175194"/>
                  </a:lnTo>
                  <a:lnTo>
                    <a:pt x="195505" y="202742"/>
                  </a:lnTo>
                  <a:lnTo>
                    <a:pt x="193157" y="211816"/>
                  </a:lnTo>
                  <a:lnTo>
                    <a:pt x="183564" y="225725"/>
                  </a:lnTo>
                  <a:lnTo>
                    <a:pt x="170295" y="235002"/>
                  </a:lnTo>
                  <a:lnTo>
                    <a:pt x="158536" y="239294"/>
                  </a:lnTo>
                  <a:lnTo>
                    <a:pt x="115210" y="240995"/>
                  </a:lnTo>
                  <a:lnTo>
                    <a:pt x="95582" y="240078"/>
                  </a:lnTo>
                  <a:lnTo>
                    <a:pt x="78191" y="233963"/>
                  </a:lnTo>
                  <a:lnTo>
                    <a:pt x="62922" y="225653"/>
                  </a:lnTo>
                  <a:lnTo>
                    <a:pt x="53165" y="22324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SMARTInkShape-1016"/>
            <p:cNvSpPr/>
            <p:nvPr/>
          </p:nvSpPr>
          <p:spPr>
            <a:xfrm>
              <a:off x="8456414" y="1580555"/>
              <a:ext cx="98105" cy="150409"/>
            </a:xfrm>
            <a:custGeom>
              <a:avLst/>
              <a:gdLst/>
              <a:ahLst/>
              <a:cxnLst/>
              <a:rect l="0" t="0" r="0" b="0"/>
              <a:pathLst>
                <a:path w="98105" h="150409">
                  <a:moveTo>
                    <a:pt x="0" y="53578"/>
                  </a:moveTo>
                  <a:lnTo>
                    <a:pt x="7129" y="61699"/>
                  </a:lnTo>
                  <a:lnTo>
                    <a:pt x="37499" y="99640"/>
                  </a:lnTo>
                  <a:lnTo>
                    <a:pt x="80190" y="133927"/>
                  </a:lnTo>
                  <a:lnTo>
                    <a:pt x="96827" y="150408"/>
                  </a:lnTo>
                  <a:lnTo>
                    <a:pt x="97294" y="149881"/>
                  </a:lnTo>
                  <a:lnTo>
                    <a:pt x="98104" y="139253"/>
                  </a:lnTo>
                  <a:lnTo>
                    <a:pt x="97153" y="137484"/>
                  </a:lnTo>
                  <a:lnTo>
                    <a:pt x="95526" y="136304"/>
                  </a:lnTo>
                  <a:lnTo>
                    <a:pt x="93449" y="135518"/>
                  </a:lnTo>
                  <a:lnTo>
                    <a:pt x="92066" y="133009"/>
                  </a:lnTo>
                  <a:lnTo>
                    <a:pt x="76976" y="92004"/>
                  </a:lnTo>
                  <a:lnTo>
                    <a:pt x="64633" y="59680"/>
                  </a:lnTo>
                  <a:lnTo>
                    <a:pt x="57295" y="48551"/>
                  </a:lnTo>
                  <a:lnTo>
                    <a:pt x="54679" y="38969"/>
                  </a:lnTo>
                  <a:lnTo>
                    <a:pt x="5357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SMARTInkShape-1017"/>
            <p:cNvSpPr/>
            <p:nvPr/>
          </p:nvSpPr>
          <p:spPr>
            <a:xfrm>
              <a:off x="7277695" y="1714500"/>
              <a:ext cx="62509" cy="133946"/>
            </a:xfrm>
            <a:custGeom>
              <a:avLst/>
              <a:gdLst/>
              <a:ahLst/>
              <a:cxnLst/>
              <a:rect l="0" t="0" r="0" b="0"/>
              <a:pathLst>
                <a:path w="62509" h="133946">
                  <a:moveTo>
                    <a:pt x="0" y="0"/>
                  </a:moveTo>
                  <a:lnTo>
                    <a:pt x="7068" y="16781"/>
                  </a:lnTo>
                  <a:lnTo>
                    <a:pt x="11024" y="29115"/>
                  </a:lnTo>
                  <a:lnTo>
                    <a:pt x="15835" y="42692"/>
                  </a:lnTo>
                  <a:lnTo>
                    <a:pt x="19905" y="55644"/>
                  </a:lnTo>
                  <a:lnTo>
                    <a:pt x="41752" y="100292"/>
                  </a:lnTo>
                  <a:lnTo>
                    <a:pt x="49633" y="111958"/>
                  </a:lnTo>
                  <a:lnTo>
                    <a:pt x="55446" y="124788"/>
                  </a:lnTo>
                  <a:lnTo>
                    <a:pt x="62508" y="13394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6" name="SMARTInkShape-Group205"/>
          <p:cNvGrpSpPr/>
          <p:nvPr/>
        </p:nvGrpSpPr>
        <p:grpSpPr>
          <a:xfrm>
            <a:off x="7277695" y="2589609"/>
            <a:ext cx="625079" cy="678658"/>
            <a:chOff x="7277695" y="2589609"/>
            <a:chExt cx="625079" cy="678658"/>
          </a:xfrm>
        </p:grpSpPr>
        <p:sp>
          <p:nvSpPr>
            <p:cNvPr id="95" name="SMARTInkShape-1018"/>
            <p:cNvSpPr/>
            <p:nvPr/>
          </p:nvSpPr>
          <p:spPr>
            <a:xfrm>
              <a:off x="7510022" y="2875359"/>
              <a:ext cx="151651" cy="142876"/>
            </a:xfrm>
            <a:custGeom>
              <a:avLst/>
              <a:gdLst/>
              <a:ahLst/>
              <a:cxnLst/>
              <a:rect l="0" t="0" r="0" b="0"/>
              <a:pathLst>
                <a:path w="151651" h="142876">
                  <a:moveTo>
                    <a:pt x="124861" y="0"/>
                  </a:moveTo>
                  <a:lnTo>
                    <a:pt x="120120" y="4741"/>
                  </a:lnTo>
                  <a:lnTo>
                    <a:pt x="117793" y="9714"/>
                  </a:lnTo>
                  <a:lnTo>
                    <a:pt x="117171" y="12429"/>
                  </a:lnTo>
                  <a:lnTo>
                    <a:pt x="115766" y="14239"/>
                  </a:lnTo>
                  <a:lnTo>
                    <a:pt x="111559" y="16251"/>
                  </a:lnTo>
                  <a:lnTo>
                    <a:pt x="106381" y="22436"/>
                  </a:lnTo>
                  <a:lnTo>
                    <a:pt x="99780" y="30808"/>
                  </a:lnTo>
                  <a:lnTo>
                    <a:pt x="55443" y="62474"/>
                  </a:lnTo>
                  <a:lnTo>
                    <a:pt x="29690" y="85327"/>
                  </a:lnTo>
                  <a:lnTo>
                    <a:pt x="17720" y="91159"/>
                  </a:lnTo>
                  <a:lnTo>
                    <a:pt x="11758" y="95086"/>
                  </a:lnTo>
                  <a:lnTo>
                    <a:pt x="0" y="98191"/>
                  </a:lnTo>
                  <a:lnTo>
                    <a:pt x="13152" y="111528"/>
                  </a:lnTo>
                  <a:lnTo>
                    <a:pt x="18326" y="114060"/>
                  </a:lnTo>
                  <a:lnTo>
                    <a:pt x="59956" y="123101"/>
                  </a:lnTo>
                  <a:lnTo>
                    <a:pt x="94138" y="127494"/>
                  </a:lnTo>
                  <a:lnTo>
                    <a:pt x="103268" y="131078"/>
                  </a:lnTo>
                  <a:lnTo>
                    <a:pt x="146563" y="134863"/>
                  </a:lnTo>
                  <a:lnTo>
                    <a:pt x="148259" y="136542"/>
                  </a:lnTo>
                  <a:lnTo>
                    <a:pt x="151650" y="14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SMARTInkShape-1019"/>
            <p:cNvSpPr/>
            <p:nvPr/>
          </p:nvSpPr>
          <p:spPr>
            <a:xfrm>
              <a:off x="7599164" y="2928938"/>
              <a:ext cx="303610" cy="26790"/>
            </a:xfrm>
            <a:custGeom>
              <a:avLst/>
              <a:gdLst/>
              <a:ahLst/>
              <a:cxnLst/>
              <a:rect l="0" t="0" r="0" b="0"/>
              <a:pathLst>
                <a:path w="303610" h="26790">
                  <a:moveTo>
                    <a:pt x="303609" y="0"/>
                  </a:moveTo>
                  <a:lnTo>
                    <a:pt x="264392" y="0"/>
                  </a:lnTo>
                  <a:lnTo>
                    <a:pt x="240065" y="2645"/>
                  </a:lnTo>
                  <a:lnTo>
                    <a:pt x="196317" y="9094"/>
                  </a:lnTo>
                  <a:lnTo>
                    <a:pt x="151787" y="16509"/>
                  </a:lnTo>
                  <a:lnTo>
                    <a:pt x="107155" y="20327"/>
                  </a:lnTo>
                  <a:lnTo>
                    <a:pt x="63292" y="26221"/>
                  </a:lnTo>
                  <a:lnTo>
                    <a:pt x="20882" y="26755"/>
                  </a:lnTo>
                  <a:lnTo>
                    <a:pt x="0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SMARTInkShape-1020"/>
            <p:cNvSpPr/>
            <p:nvPr/>
          </p:nvSpPr>
          <p:spPr>
            <a:xfrm>
              <a:off x="7742039" y="2768203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12429" y="8562"/>
                  </a:lnTo>
                  <a:lnTo>
                    <a:pt x="20991" y="8821"/>
                  </a:lnTo>
                  <a:lnTo>
                    <a:pt x="22923" y="7865"/>
                  </a:lnTo>
                  <a:lnTo>
                    <a:pt x="24212" y="6235"/>
                  </a:lnTo>
                  <a:lnTo>
                    <a:pt x="25071" y="4157"/>
                  </a:lnTo>
                  <a:lnTo>
                    <a:pt x="26636" y="3763"/>
                  </a:lnTo>
                  <a:lnTo>
                    <a:pt x="35719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SMARTInkShape-1021"/>
            <p:cNvSpPr/>
            <p:nvPr/>
          </p:nvSpPr>
          <p:spPr>
            <a:xfrm>
              <a:off x="7724180" y="2848570"/>
              <a:ext cx="35719" cy="8931"/>
            </a:xfrm>
            <a:custGeom>
              <a:avLst/>
              <a:gdLst/>
              <a:ahLst/>
              <a:cxnLst/>
              <a:rect l="0" t="0" r="0" b="0"/>
              <a:pathLst>
                <a:path w="35719" h="8931">
                  <a:moveTo>
                    <a:pt x="0" y="8930"/>
                  </a:moveTo>
                  <a:lnTo>
                    <a:pt x="12428" y="8930"/>
                  </a:lnTo>
                  <a:lnTo>
                    <a:pt x="18092" y="6284"/>
                  </a:lnTo>
                  <a:lnTo>
                    <a:pt x="23916" y="2793"/>
                  </a:lnTo>
                  <a:lnTo>
                    <a:pt x="3571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SMARTInkShape-1022"/>
            <p:cNvSpPr/>
            <p:nvPr/>
          </p:nvSpPr>
          <p:spPr>
            <a:xfrm>
              <a:off x="7759898" y="3268266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SMARTInkShape-1023"/>
            <p:cNvSpPr/>
            <p:nvPr/>
          </p:nvSpPr>
          <p:spPr>
            <a:xfrm>
              <a:off x="7518797" y="2920008"/>
              <a:ext cx="44649" cy="168420"/>
            </a:xfrm>
            <a:custGeom>
              <a:avLst/>
              <a:gdLst/>
              <a:ahLst/>
              <a:cxnLst/>
              <a:rect l="0" t="0" r="0" b="0"/>
              <a:pathLst>
                <a:path w="44649" h="168420">
                  <a:moveTo>
                    <a:pt x="35719" y="142875"/>
                  </a:moveTo>
                  <a:lnTo>
                    <a:pt x="35719" y="165464"/>
                  </a:lnTo>
                  <a:lnTo>
                    <a:pt x="36711" y="166864"/>
                  </a:lnTo>
                  <a:lnTo>
                    <a:pt x="38365" y="167797"/>
                  </a:lnTo>
                  <a:lnTo>
                    <a:pt x="40459" y="168419"/>
                  </a:lnTo>
                  <a:lnTo>
                    <a:pt x="41855" y="167842"/>
                  </a:lnTo>
                  <a:lnTo>
                    <a:pt x="42786" y="166465"/>
                  </a:lnTo>
                  <a:lnTo>
                    <a:pt x="44539" y="161070"/>
                  </a:lnTo>
                  <a:lnTo>
                    <a:pt x="44648" y="129691"/>
                  </a:lnTo>
                  <a:lnTo>
                    <a:pt x="42002" y="124448"/>
                  </a:lnTo>
                  <a:lnTo>
                    <a:pt x="30409" y="109066"/>
                  </a:lnTo>
                  <a:lnTo>
                    <a:pt x="19978" y="68914"/>
                  </a:lnTo>
                  <a:lnTo>
                    <a:pt x="8760" y="28348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SMARTInkShape-1024"/>
            <p:cNvSpPr/>
            <p:nvPr/>
          </p:nvSpPr>
          <p:spPr>
            <a:xfrm>
              <a:off x="7277695" y="2732863"/>
              <a:ext cx="80369" cy="88919"/>
            </a:xfrm>
            <a:custGeom>
              <a:avLst/>
              <a:gdLst/>
              <a:ahLst/>
              <a:cxnLst/>
              <a:rect l="0" t="0" r="0" b="0"/>
              <a:pathLst>
                <a:path w="80369" h="88919">
                  <a:moveTo>
                    <a:pt x="0" y="53200"/>
                  </a:moveTo>
                  <a:lnTo>
                    <a:pt x="4741" y="53200"/>
                  </a:lnTo>
                  <a:lnTo>
                    <a:pt x="6137" y="54192"/>
                  </a:lnTo>
                  <a:lnTo>
                    <a:pt x="7068" y="55845"/>
                  </a:lnTo>
                  <a:lnTo>
                    <a:pt x="8685" y="62294"/>
                  </a:lnTo>
                  <a:lnTo>
                    <a:pt x="8920" y="70659"/>
                  </a:lnTo>
                  <a:lnTo>
                    <a:pt x="8930" y="32327"/>
                  </a:lnTo>
                  <a:lnTo>
                    <a:pt x="11576" y="26394"/>
                  </a:lnTo>
                  <a:lnTo>
                    <a:pt x="16619" y="19241"/>
                  </a:lnTo>
                  <a:lnTo>
                    <a:pt x="17827" y="8965"/>
                  </a:lnTo>
                  <a:lnTo>
                    <a:pt x="26420" y="0"/>
                  </a:lnTo>
                  <a:lnTo>
                    <a:pt x="33846" y="5833"/>
                  </a:lnTo>
                  <a:lnTo>
                    <a:pt x="43030" y="8193"/>
                  </a:lnTo>
                  <a:lnTo>
                    <a:pt x="43570" y="9305"/>
                  </a:lnTo>
                  <a:lnTo>
                    <a:pt x="44168" y="13185"/>
                  </a:lnTo>
                  <a:lnTo>
                    <a:pt x="47082" y="18218"/>
                  </a:lnTo>
                  <a:lnTo>
                    <a:pt x="50691" y="23761"/>
                  </a:lnTo>
                  <a:lnTo>
                    <a:pt x="53715" y="32461"/>
                  </a:lnTo>
                  <a:lnTo>
                    <a:pt x="61154" y="42519"/>
                  </a:lnTo>
                  <a:lnTo>
                    <a:pt x="62107" y="48491"/>
                  </a:lnTo>
                  <a:lnTo>
                    <a:pt x="62472" y="65215"/>
                  </a:lnTo>
                  <a:lnTo>
                    <a:pt x="65137" y="71108"/>
                  </a:lnTo>
                  <a:lnTo>
                    <a:pt x="70193" y="78234"/>
                  </a:lnTo>
                  <a:lnTo>
                    <a:pt x="73531" y="79209"/>
                  </a:lnTo>
                  <a:lnTo>
                    <a:pt x="75810" y="79469"/>
                  </a:lnTo>
                  <a:lnTo>
                    <a:pt x="77329" y="80634"/>
                  </a:lnTo>
                  <a:lnTo>
                    <a:pt x="80368" y="8891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SMARTInkShape-1025"/>
            <p:cNvSpPr/>
            <p:nvPr/>
          </p:nvSpPr>
          <p:spPr>
            <a:xfrm>
              <a:off x="7384855" y="2678918"/>
              <a:ext cx="205380" cy="80343"/>
            </a:xfrm>
            <a:custGeom>
              <a:avLst/>
              <a:gdLst/>
              <a:ahLst/>
              <a:cxnLst/>
              <a:rect l="0" t="0" r="0" b="0"/>
              <a:pathLst>
                <a:path w="205380" h="80343">
                  <a:moveTo>
                    <a:pt x="44645" y="17848"/>
                  </a:moveTo>
                  <a:lnTo>
                    <a:pt x="44645" y="12703"/>
                  </a:lnTo>
                  <a:lnTo>
                    <a:pt x="44645" y="14900"/>
                  </a:lnTo>
                  <a:lnTo>
                    <a:pt x="43653" y="15882"/>
                  </a:lnTo>
                  <a:lnTo>
                    <a:pt x="36956" y="17589"/>
                  </a:lnTo>
                  <a:lnTo>
                    <a:pt x="31343" y="17771"/>
                  </a:lnTo>
                  <a:lnTo>
                    <a:pt x="26166" y="20459"/>
                  </a:lnTo>
                  <a:lnTo>
                    <a:pt x="20557" y="23969"/>
                  </a:lnTo>
                  <a:lnTo>
                    <a:pt x="11821" y="26937"/>
                  </a:lnTo>
                  <a:lnTo>
                    <a:pt x="5914" y="31148"/>
                  </a:lnTo>
                  <a:lnTo>
                    <a:pt x="2626" y="36327"/>
                  </a:lnTo>
                  <a:lnTo>
                    <a:pt x="150" y="51839"/>
                  </a:lnTo>
                  <a:lnTo>
                    <a:pt x="0" y="74512"/>
                  </a:lnTo>
                  <a:lnTo>
                    <a:pt x="991" y="76460"/>
                  </a:lnTo>
                  <a:lnTo>
                    <a:pt x="2644" y="77759"/>
                  </a:lnTo>
                  <a:lnTo>
                    <a:pt x="7126" y="79201"/>
                  </a:lnTo>
                  <a:lnTo>
                    <a:pt x="30144" y="80342"/>
                  </a:lnTo>
                  <a:lnTo>
                    <a:pt x="35885" y="77704"/>
                  </a:lnTo>
                  <a:lnTo>
                    <a:pt x="41744" y="74216"/>
                  </a:lnTo>
                  <a:lnTo>
                    <a:pt x="47656" y="72666"/>
                  </a:lnTo>
                  <a:lnTo>
                    <a:pt x="49628" y="71260"/>
                  </a:lnTo>
                  <a:lnTo>
                    <a:pt x="50944" y="69331"/>
                  </a:lnTo>
                  <a:lnTo>
                    <a:pt x="53398" y="64542"/>
                  </a:lnTo>
                  <a:lnTo>
                    <a:pt x="59365" y="56267"/>
                  </a:lnTo>
                  <a:lnTo>
                    <a:pt x="61574" y="47531"/>
                  </a:lnTo>
                  <a:lnTo>
                    <a:pt x="62502" y="3202"/>
                  </a:lnTo>
                  <a:lnTo>
                    <a:pt x="62504" y="25"/>
                  </a:lnTo>
                  <a:lnTo>
                    <a:pt x="62504" y="20980"/>
                  </a:lnTo>
                  <a:lnTo>
                    <a:pt x="65151" y="26846"/>
                  </a:lnTo>
                  <a:lnTo>
                    <a:pt x="68641" y="32761"/>
                  </a:lnTo>
                  <a:lnTo>
                    <a:pt x="70194" y="38697"/>
                  </a:lnTo>
                  <a:lnTo>
                    <a:pt x="71599" y="40677"/>
                  </a:lnTo>
                  <a:lnTo>
                    <a:pt x="73529" y="41997"/>
                  </a:lnTo>
                  <a:lnTo>
                    <a:pt x="78318" y="44456"/>
                  </a:lnTo>
                  <a:lnTo>
                    <a:pt x="96098" y="59428"/>
                  </a:lnTo>
                  <a:lnTo>
                    <a:pt x="101578" y="61132"/>
                  </a:lnTo>
                  <a:lnTo>
                    <a:pt x="104429" y="60595"/>
                  </a:lnTo>
                  <a:lnTo>
                    <a:pt x="114352" y="54688"/>
                  </a:lnTo>
                  <a:lnTo>
                    <a:pt x="128359" y="41236"/>
                  </a:lnTo>
                  <a:lnTo>
                    <a:pt x="131461" y="35519"/>
                  </a:lnTo>
                  <a:lnTo>
                    <a:pt x="133206" y="24076"/>
                  </a:lnTo>
                  <a:lnTo>
                    <a:pt x="133452" y="19023"/>
                  </a:lnTo>
                  <a:lnTo>
                    <a:pt x="134607" y="15655"/>
                  </a:lnTo>
                  <a:lnTo>
                    <a:pt x="136370" y="13409"/>
                  </a:lnTo>
                  <a:lnTo>
                    <a:pt x="138537" y="11912"/>
                  </a:lnTo>
                  <a:lnTo>
                    <a:pt x="139982" y="9922"/>
                  </a:lnTo>
                  <a:lnTo>
                    <a:pt x="142869" y="0"/>
                  </a:lnTo>
                  <a:lnTo>
                    <a:pt x="142872" y="20979"/>
                  </a:lnTo>
                  <a:lnTo>
                    <a:pt x="145518" y="26846"/>
                  </a:lnTo>
                  <a:lnTo>
                    <a:pt x="149008" y="32761"/>
                  </a:lnTo>
                  <a:lnTo>
                    <a:pt x="150561" y="38697"/>
                  </a:lnTo>
                  <a:lnTo>
                    <a:pt x="151966" y="40677"/>
                  </a:lnTo>
                  <a:lnTo>
                    <a:pt x="153896" y="41997"/>
                  </a:lnTo>
                  <a:lnTo>
                    <a:pt x="158685" y="44456"/>
                  </a:lnTo>
                  <a:lnTo>
                    <a:pt x="166960" y="50426"/>
                  </a:lnTo>
                  <a:lnTo>
                    <a:pt x="172760" y="52171"/>
                  </a:lnTo>
                  <a:lnTo>
                    <a:pt x="175696" y="51644"/>
                  </a:lnTo>
                  <a:lnTo>
                    <a:pt x="187536" y="46314"/>
                  </a:lnTo>
                  <a:lnTo>
                    <a:pt x="190507" y="45755"/>
                  </a:lnTo>
                  <a:lnTo>
                    <a:pt x="205379" y="3570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SMARTInkShape-1026"/>
            <p:cNvSpPr/>
            <p:nvPr/>
          </p:nvSpPr>
          <p:spPr>
            <a:xfrm>
              <a:off x="7536656" y="2598539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SMARTInkShape-1027"/>
            <p:cNvSpPr/>
            <p:nvPr/>
          </p:nvSpPr>
          <p:spPr>
            <a:xfrm>
              <a:off x="7608094" y="2634422"/>
              <a:ext cx="80368" cy="71274"/>
            </a:xfrm>
            <a:custGeom>
              <a:avLst/>
              <a:gdLst/>
              <a:ahLst/>
              <a:cxnLst/>
              <a:rect l="0" t="0" r="0" b="0"/>
              <a:pathLst>
                <a:path w="80368" h="71274">
                  <a:moveTo>
                    <a:pt x="0" y="17695"/>
                  </a:moveTo>
                  <a:lnTo>
                    <a:pt x="0" y="38686"/>
                  </a:lnTo>
                  <a:lnTo>
                    <a:pt x="2646" y="44553"/>
                  </a:lnTo>
                  <a:lnTo>
                    <a:pt x="7689" y="51663"/>
                  </a:lnTo>
                  <a:lnTo>
                    <a:pt x="8562" y="57636"/>
                  </a:lnTo>
                  <a:lnTo>
                    <a:pt x="7692" y="59205"/>
                  </a:lnTo>
                  <a:lnTo>
                    <a:pt x="6120" y="60251"/>
                  </a:lnTo>
                  <a:lnTo>
                    <a:pt x="359" y="62221"/>
                  </a:lnTo>
                  <a:lnTo>
                    <a:pt x="2" y="41093"/>
                  </a:lnTo>
                  <a:lnTo>
                    <a:pt x="9095" y="12545"/>
                  </a:lnTo>
                  <a:lnTo>
                    <a:pt x="13302" y="6146"/>
                  </a:lnTo>
                  <a:lnTo>
                    <a:pt x="18479" y="2640"/>
                  </a:lnTo>
                  <a:lnTo>
                    <a:pt x="26973" y="667"/>
                  </a:lnTo>
                  <a:lnTo>
                    <a:pt x="33991" y="0"/>
                  </a:lnTo>
                  <a:lnTo>
                    <a:pt x="39947" y="4625"/>
                  </a:lnTo>
                  <a:lnTo>
                    <a:pt x="42559" y="9571"/>
                  </a:lnTo>
                  <a:lnTo>
                    <a:pt x="43255" y="12279"/>
                  </a:lnTo>
                  <a:lnTo>
                    <a:pt x="44712" y="14085"/>
                  </a:lnTo>
                  <a:lnTo>
                    <a:pt x="48976" y="16090"/>
                  </a:lnTo>
                  <a:lnTo>
                    <a:pt x="54179" y="22274"/>
                  </a:lnTo>
                  <a:lnTo>
                    <a:pt x="58806" y="30644"/>
                  </a:lnTo>
                  <a:lnTo>
                    <a:pt x="62403" y="40935"/>
                  </a:lnTo>
                  <a:lnTo>
                    <a:pt x="68320" y="50268"/>
                  </a:lnTo>
                  <a:lnTo>
                    <a:pt x="70513" y="59317"/>
                  </a:lnTo>
                  <a:lnTo>
                    <a:pt x="71026" y="65298"/>
                  </a:lnTo>
                  <a:lnTo>
                    <a:pt x="72156" y="67290"/>
                  </a:lnTo>
                  <a:lnTo>
                    <a:pt x="73901" y="68617"/>
                  </a:lnTo>
                  <a:lnTo>
                    <a:pt x="80367" y="7127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SMARTInkShape-1028"/>
            <p:cNvSpPr/>
            <p:nvPr/>
          </p:nvSpPr>
          <p:spPr>
            <a:xfrm>
              <a:off x="7670602" y="2589609"/>
              <a:ext cx="183390" cy="160736"/>
            </a:xfrm>
            <a:custGeom>
              <a:avLst/>
              <a:gdLst/>
              <a:ahLst/>
              <a:cxnLst/>
              <a:rect l="0" t="0" r="0" b="0"/>
              <a:pathLst>
                <a:path w="183390" h="160736">
                  <a:moveTo>
                    <a:pt x="0" y="0"/>
                  </a:moveTo>
                  <a:lnTo>
                    <a:pt x="0" y="4741"/>
                  </a:lnTo>
                  <a:lnTo>
                    <a:pt x="2646" y="9714"/>
                  </a:lnTo>
                  <a:lnTo>
                    <a:pt x="22923" y="32773"/>
                  </a:lnTo>
                  <a:lnTo>
                    <a:pt x="28671" y="44655"/>
                  </a:lnTo>
                  <a:lnTo>
                    <a:pt x="39067" y="56556"/>
                  </a:lnTo>
                  <a:lnTo>
                    <a:pt x="44814" y="59863"/>
                  </a:lnTo>
                  <a:lnTo>
                    <a:pt x="50675" y="62325"/>
                  </a:lnTo>
                  <a:lnTo>
                    <a:pt x="59553" y="68297"/>
                  </a:lnTo>
                  <a:lnTo>
                    <a:pt x="68467" y="70507"/>
                  </a:lnTo>
                  <a:lnTo>
                    <a:pt x="74416" y="71024"/>
                  </a:lnTo>
                  <a:lnTo>
                    <a:pt x="76400" y="70170"/>
                  </a:lnTo>
                  <a:lnTo>
                    <a:pt x="77723" y="68608"/>
                  </a:lnTo>
                  <a:lnTo>
                    <a:pt x="78604" y="66575"/>
                  </a:lnTo>
                  <a:lnTo>
                    <a:pt x="80184" y="65219"/>
                  </a:lnTo>
                  <a:lnTo>
                    <a:pt x="84585" y="63713"/>
                  </a:lnTo>
                  <a:lnTo>
                    <a:pt x="86156" y="62319"/>
                  </a:lnTo>
                  <a:lnTo>
                    <a:pt x="87900" y="58125"/>
                  </a:lnTo>
                  <a:lnTo>
                    <a:pt x="89289" y="13719"/>
                  </a:lnTo>
                  <a:lnTo>
                    <a:pt x="89293" y="11058"/>
                  </a:lnTo>
                  <a:lnTo>
                    <a:pt x="88303" y="10349"/>
                  </a:lnTo>
                  <a:lnTo>
                    <a:pt x="81607" y="9117"/>
                  </a:lnTo>
                  <a:lnTo>
                    <a:pt x="71837" y="373"/>
                  </a:lnTo>
                  <a:lnTo>
                    <a:pt x="71440" y="13564"/>
                  </a:lnTo>
                  <a:lnTo>
                    <a:pt x="72431" y="14996"/>
                  </a:lnTo>
                  <a:lnTo>
                    <a:pt x="74084" y="15951"/>
                  </a:lnTo>
                  <a:lnTo>
                    <a:pt x="76179" y="16587"/>
                  </a:lnTo>
                  <a:lnTo>
                    <a:pt x="89529" y="24760"/>
                  </a:lnTo>
                  <a:lnTo>
                    <a:pt x="92428" y="25437"/>
                  </a:lnTo>
                  <a:lnTo>
                    <a:pt x="101248" y="31129"/>
                  </a:lnTo>
                  <a:lnTo>
                    <a:pt x="110146" y="39100"/>
                  </a:lnTo>
                  <a:lnTo>
                    <a:pt x="118738" y="42182"/>
                  </a:lnTo>
                  <a:lnTo>
                    <a:pt x="128179" y="44545"/>
                  </a:lnTo>
                  <a:lnTo>
                    <a:pt x="142323" y="54146"/>
                  </a:lnTo>
                  <a:lnTo>
                    <a:pt x="166665" y="78405"/>
                  </a:lnTo>
                  <a:lnTo>
                    <a:pt x="174618" y="92464"/>
                  </a:lnTo>
                  <a:lnTo>
                    <a:pt x="178408" y="103355"/>
                  </a:lnTo>
                  <a:lnTo>
                    <a:pt x="182810" y="109766"/>
                  </a:lnTo>
                  <a:lnTo>
                    <a:pt x="183389" y="112865"/>
                  </a:lnTo>
                  <a:lnTo>
                    <a:pt x="182783" y="115923"/>
                  </a:lnTo>
                  <a:lnTo>
                    <a:pt x="180455" y="121967"/>
                  </a:lnTo>
                  <a:lnTo>
                    <a:pt x="178153" y="130948"/>
                  </a:lnTo>
                  <a:lnTo>
                    <a:pt x="166237" y="145849"/>
                  </a:lnTo>
                  <a:lnTo>
                    <a:pt x="160533" y="149158"/>
                  </a:lnTo>
                  <a:lnTo>
                    <a:pt x="154692" y="151621"/>
                  </a:lnTo>
                  <a:lnTo>
                    <a:pt x="142875" y="16073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SMARTInkShape-Group206"/>
          <p:cNvGrpSpPr/>
          <p:nvPr/>
        </p:nvGrpSpPr>
        <p:grpSpPr>
          <a:xfrm>
            <a:off x="7411641" y="3027164"/>
            <a:ext cx="1517522" cy="410767"/>
            <a:chOff x="7411641" y="3027164"/>
            <a:chExt cx="1517522" cy="410767"/>
          </a:xfrm>
        </p:grpSpPr>
        <p:sp>
          <p:nvSpPr>
            <p:cNvPr id="107" name="SMARTInkShape-1029"/>
            <p:cNvSpPr/>
            <p:nvPr/>
          </p:nvSpPr>
          <p:spPr>
            <a:xfrm>
              <a:off x="7411641" y="3107531"/>
              <a:ext cx="44649" cy="62396"/>
            </a:xfrm>
            <a:custGeom>
              <a:avLst/>
              <a:gdLst/>
              <a:ahLst/>
              <a:cxnLst/>
              <a:rect l="0" t="0" r="0" b="0"/>
              <a:pathLst>
                <a:path w="44649" h="62396">
                  <a:moveTo>
                    <a:pt x="0" y="0"/>
                  </a:moveTo>
                  <a:lnTo>
                    <a:pt x="4740" y="4741"/>
                  </a:lnTo>
                  <a:lnTo>
                    <a:pt x="7067" y="9714"/>
                  </a:lnTo>
                  <a:lnTo>
                    <a:pt x="7689" y="12429"/>
                  </a:lnTo>
                  <a:lnTo>
                    <a:pt x="15834" y="26858"/>
                  </a:lnTo>
                  <a:lnTo>
                    <a:pt x="16509" y="29812"/>
                  </a:lnTo>
                  <a:lnTo>
                    <a:pt x="22200" y="38709"/>
                  </a:lnTo>
                  <a:lnTo>
                    <a:pt x="34074" y="51816"/>
                  </a:lnTo>
                  <a:lnTo>
                    <a:pt x="37634" y="52795"/>
                  </a:lnTo>
                  <a:lnTo>
                    <a:pt x="39972" y="53056"/>
                  </a:lnTo>
                  <a:lnTo>
                    <a:pt x="41530" y="54223"/>
                  </a:lnTo>
                  <a:lnTo>
                    <a:pt x="44567" y="62254"/>
                  </a:lnTo>
                  <a:lnTo>
                    <a:pt x="44612" y="62395"/>
                  </a:lnTo>
                  <a:lnTo>
                    <a:pt x="44648" y="5357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SMARTInkShape-1030"/>
            <p:cNvSpPr/>
            <p:nvPr/>
          </p:nvSpPr>
          <p:spPr>
            <a:xfrm>
              <a:off x="7733109" y="3259336"/>
              <a:ext cx="44650" cy="53579"/>
            </a:xfrm>
            <a:custGeom>
              <a:avLst/>
              <a:gdLst/>
              <a:ahLst/>
              <a:cxnLst/>
              <a:rect l="0" t="0" r="0" b="0"/>
              <a:pathLst>
                <a:path w="44650" h="53579">
                  <a:moveTo>
                    <a:pt x="44649" y="53578"/>
                  </a:moveTo>
                  <a:lnTo>
                    <a:pt x="37520" y="45457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SMARTInkShape-1031"/>
            <p:cNvSpPr/>
            <p:nvPr/>
          </p:nvSpPr>
          <p:spPr>
            <a:xfrm>
              <a:off x="7500938" y="3143250"/>
              <a:ext cx="17860" cy="53579"/>
            </a:xfrm>
            <a:custGeom>
              <a:avLst/>
              <a:gdLst/>
              <a:ahLst/>
              <a:cxnLst/>
              <a:rect l="0" t="0" r="0" b="0"/>
              <a:pathLst>
                <a:path w="17860" h="53579">
                  <a:moveTo>
                    <a:pt x="0" y="0"/>
                  </a:moveTo>
                  <a:lnTo>
                    <a:pt x="4740" y="4740"/>
                  </a:lnTo>
                  <a:lnTo>
                    <a:pt x="7067" y="9714"/>
                  </a:lnTo>
                  <a:lnTo>
                    <a:pt x="9676" y="23916"/>
                  </a:lnTo>
                  <a:lnTo>
                    <a:pt x="15948" y="35739"/>
                  </a:lnTo>
                  <a:lnTo>
                    <a:pt x="17859" y="5357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SMARTInkShape-1032"/>
            <p:cNvSpPr/>
            <p:nvPr/>
          </p:nvSpPr>
          <p:spPr>
            <a:xfrm>
              <a:off x="7518833" y="3134320"/>
              <a:ext cx="61108" cy="71025"/>
            </a:xfrm>
            <a:custGeom>
              <a:avLst/>
              <a:gdLst/>
              <a:ahLst/>
              <a:cxnLst/>
              <a:rect l="0" t="0" r="0" b="0"/>
              <a:pathLst>
                <a:path w="61108" h="71025">
                  <a:moveTo>
                    <a:pt x="35683" y="0"/>
                  </a:moveTo>
                  <a:lnTo>
                    <a:pt x="20452" y="14239"/>
                  </a:lnTo>
                  <a:lnTo>
                    <a:pt x="14692" y="16250"/>
                  </a:lnTo>
                  <a:lnTo>
                    <a:pt x="12759" y="17779"/>
                  </a:lnTo>
                  <a:lnTo>
                    <a:pt x="9047" y="23679"/>
                  </a:lnTo>
                  <a:lnTo>
                    <a:pt x="4662" y="25407"/>
                  </a:lnTo>
                  <a:lnTo>
                    <a:pt x="3095" y="26860"/>
                  </a:lnTo>
                  <a:lnTo>
                    <a:pt x="1356" y="31120"/>
                  </a:lnTo>
                  <a:lnTo>
                    <a:pt x="0" y="56590"/>
                  </a:lnTo>
                  <a:lnTo>
                    <a:pt x="980" y="58563"/>
                  </a:lnTo>
                  <a:lnTo>
                    <a:pt x="2626" y="59878"/>
                  </a:lnTo>
                  <a:lnTo>
                    <a:pt x="7100" y="62331"/>
                  </a:lnTo>
                  <a:lnTo>
                    <a:pt x="15197" y="68298"/>
                  </a:lnTo>
                  <a:lnTo>
                    <a:pt x="23880" y="70508"/>
                  </a:lnTo>
                  <a:lnTo>
                    <a:pt x="29775" y="71024"/>
                  </a:lnTo>
                  <a:lnTo>
                    <a:pt x="35703" y="68608"/>
                  </a:lnTo>
                  <a:lnTo>
                    <a:pt x="48832" y="58125"/>
                  </a:lnTo>
                  <a:lnTo>
                    <a:pt x="51448" y="52953"/>
                  </a:lnTo>
                  <a:lnTo>
                    <a:pt x="52146" y="50185"/>
                  </a:lnTo>
                  <a:lnTo>
                    <a:pt x="53604" y="48340"/>
                  </a:lnTo>
                  <a:lnTo>
                    <a:pt x="57869" y="46289"/>
                  </a:lnTo>
                  <a:lnTo>
                    <a:pt x="59403" y="44750"/>
                  </a:lnTo>
                  <a:lnTo>
                    <a:pt x="61107" y="40394"/>
                  </a:lnTo>
                  <a:lnTo>
                    <a:pt x="60571" y="37844"/>
                  </a:lnTo>
                  <a:lnTo>
                    <a:pt x="55224" y="26621"/>
                  </a:lnTo>
                  <a:lnTo>
                    <a:pt x="53542" y="1786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SMARTInkShape-1033"/>
            <p:cNvSpPr/>
            <p:nvPr/>
          </p:nvSpPr>
          <p:spPr>
            <a:xfrm>
              <a:off x="7831336" y="3348633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0"/>
                  </a:moveTo>
                  <a:lnTo>
                    <a:pt x="14239" y="15231"/>
                  </a:lnTo>
                  <a:lnTo>
                    <a:pt x="17859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SMARTInkShape-1034"/>
            <p:cNvSpPr/>
            <p:nvPr/>
          </p:nvSpPr>
          <p:spPr>
            <a:xfrm>
              <a:off x="7599164" y="3125391"/>
              <a:ext cx="151795" cy="62463"/>
            </a:xfrm>
            <a:custGeom>
              <a:avLst/>
              <a:gdLst/>
              <a:ahLst/>
              <a:cxnLst/>
              <a:rect l="0" t="0" r="0" b="0"/>
              <a:pathLst>
                <a:path w="151795" h="62463">
                  <a:moveTo>
                    <a:pt x="0" y="8929"/>
                  </a:moveTo>
                  <a:lnTo>
                    <a:pt x="4741" y="8929"/>
                  </a:lnTo>
                  <a:lnTo>
                    <a:pt x="6137" y="9922"/>
                  </a:lnTo>
                  <a:lnTo>
                    <a:pt x="7068" y="11575"/>
                  </a:lnTo>
                  <a:lnTo>
                    <a:pt x="9677" y="24161"/>
                  </a:lnTo>
                  <a:lnTo>
                    <a:pt x="14994" y="32845"/>
                  </a:lnTo>
                  <a:lnTo>
                    <a:pt x="18002" y="41702"/>
                  </a:lnTo>
                  <a:lnTo>
                    <a:pt x="30177" y="56558"/>
                  </a:lnTo>
                  <a:lnTo>
                    <a:pt x="35901" y="59863"/>
                  </a:lnTo>
                  <a:lnTo>
                    <a:pt x="51825" y="62353"/>
                  </a:lnTo>
                  <a:lnTo>
                    <a:pt x="57800" y="62462"/>
                  </a:lnTo>
                  <a:lnTo>
                    <a:pt x="59369" y="61485"/>
                  </a:lnTo>
                  <a:lnTo>
                    <a:pt x="60415" y="59841"/>
                  </a:lnTo>
                  <a:lnTo>
                    <a:pt x="61113" y="57753"/>
                  </a:lnTo>
                  <a:lnTo>
                    <a:pt x="69393" y="44414"/>
                  </a:lnTo>
                  <a:lnTo>
                    <a:pt x="71384" y="17853"/>
                  </a:lnTo>
                  <a:lnTo>
                    <a:pt x="71438" y="8943"/>
                  </a:lnTo>
                  <a:lnTo>
                    <a:pt x="71438" y="13674"/>
                  </a:lnTo>
                  <a:lnTo>
                    <a:pt x="74084" y="18645"/>
                  </a:lnTo>
                  <a:lnTo>
                    <a:pt x="77574" y="24161"/>
                  </a:lnTo>
                  <a:lnTo>
                    <a:pt x="79127" y="29920"/>
                  </a:lnTo>
                  <a:lnTo>
                    <a:pt x="80532" y="31853"/>
                  </a:lnTo>
                  <a:lnTo>
                    <a:pt x="82462" y="33141"/>
                  </a:lnTo>
                  <a:lnTo>
                    <a:pt x="87251" y="35565"/>
                  </a:lnTo>
                  <a:lnTo>
                    <a:pt x="92687" y="39950"/>
                  </a:lnTo>
                  <a:lnTo>
                    <a:pt x="101056" y="42560"/>
                  </a:lnTo>
                  <a:lnTo>
                    <a:pt x="117858" y="44236"/>
                  </a:lnTo>
                  <a:lnTo>
                    <a:pt x="124479" y="41819"/>
                  </a:lnTo>
                  <a:lnTo>
                    <a:pt x="130730" y="38430"/>
                  </a:lnTo>
                  <a:lnTo>
                    <a:pt x="136817" y="36924"/>
                  </a:lnTo>
                  <a:lnTo>
                    <a:pt x="138836" y="35529"/>
                  </a:lnTo>
                  <a:lnTo>
                    <a:pt x="140182" y="33608"/>
                  </a:lnTo>
                  <a:lnTo>
                    <a:pt x="141080" y="31335"/>
                  </a:lnTo>
                  <a:lnTo>
                    <a:pt x="142670" y="29820"/>
                  </a:lnTo>
                  <a:lnTo>
                    <a:pt x="147083" y="28136"/>
                  </a:lnTo>
                  <a:lnTo>
                    <a:pt x="148658" y="26695"/>
                  </a:lnTo>
                  <a:lnTo>
                    <a:pt x="150406" y="22447"/>
                  </a:lnTo>
                  <a:lnTo>
                    <a:pt x="151794" y="1385"/>
                  </a:lnTo>
                  <a:lnTo>
                    <a:pt x="150806" y="923"/>
                  </a:lnTo>
                  <a:lnTo>
                    <a:pt x="142875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SMARTInkShape-1035"/>
            <p:cNvSpPr/>
            <p:nvPr/>
          </p:nvSpPr>
          <p:spPr>
            <a:xfrm>
              <a:off x="7867055" y="3045023"/>
              <a:ext cx="35719" cy="160736"/>
            </a:xfrm>
            <a:custGeom>
              <a:avLst/>
              <a:gdLst/>
              <a:ahLst/>
              <a:cxnLst/>
              <a:rect l="0" t="0" r="0" b="0"/>
              <a:pathLst>
                <a:path w="35719" h="160736">
                  <a:moveTo>
                    <a:pt x="0" y="0"/>
                  </a:moveTo>
                  <a:lnTo>
                    <a:pt x="0" y="7689"/>
                  </a:lnTo>
                  <a:lnTo>
                    <a:pt x="4740" y="13303"/>
                  </a:lnTo>
                  <a:lnTo>
                    <a:pt x="7067" y="21126"/>
                  </a:lnTo>
                  <a:lnTo>
                    <a:pt x="8881" y="63145"/>
                  </a:lnTo>
                  <a:lnTo>
                    <a:pt x="9915" y="86221"/>
                  </a:lnTo>
                  <a:lnTo>
                    <a:pt x="16617" y="108748"/>
                  </a:lnTo>
                  <a:lnTo>
                    <a:pt x="18606" y="127903"/>
                  </a:lnTo>
                  <a:lnTo>
                    <a:pt x="25939" y="142423"/>
                  </a:lnTo>
                  <a:lnTo>
                    <a:pt x="26677" y="150373"/>
                  </a:lnTo>
                  <a:lnTo>
                    <a:pt x="35718" y="16073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SMARTInkShape-1036"/>
            <p:cNvSpPr/>
            <p:nvPr/>
          </p:nvSpPr>
          <p:spPr>
            <a:xfrm>
              <a:off x="7813477" y="3116461"/>
              <a:ext cx="44649" cy="8931"/>
            </a:xfrm>
            <a:custGeom>
              <a:avLst/>
              <a:gdLst/>
              <a:ahLst/>
              <a:cxnLst/>
              <a:rect l="0" t="0" r="0" b="0"/>
              <a:pathLst>
                <a:path w="44649" h="8931">
                  <a:moveTo>
                    <a:pt x="0" y="0"/>
                  </a:moveTo>
                  <a:lnTo>
                    <a:pt x="16250" y="0"/>
                  </a:lnTo>
                  <a:lnTo>
                    <a:pt x="44648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SMARTInkShape-1037"/>
            <p:cNvSpPr/>
            <p:nvPr/>
          </p:nvSpPr>
          <p:spPr>
            <a:xfrm>
              <a:off x="7920675" y="3116461"/>
              <a:ext cx="89207" cy="62354"/>
            </a:xfrm>
            <a:custGeom>
              <a:avLst/>
              <a:gdLst/>
              <a:ahLst/>
              <a:cxnLst/>
              <a:rect l="0" t="0" r="0" b="0"/>
              <a:pathLst>
                <a:path w="89207" h="62354">
                  <a:moveTo>
                    <a:pt x="35677" y="0"/>
                  </a:moveTo>
                  <a:lnTo>
                    <a:pt x="22374" y="0"/>
                  </a:lnTo>
                  <a:lnTo>
                    <a:pt x="20856" y="992"/>
                  </a:lnTo>
                  <a:lnTo>
                    <a:pt x="19842" y="2646"/>
                  </a:lnTo>
                  <a:lnTo>
                    <a:pt x="19167" y="4740"/>
                  </a:lnTo>
                  <a:lnTo>
                    <a:pt x="17725" y="6137"/>
                  </a:lnTo>
                  <a:lnTo>
                    <a:pt x="8281" y="11024"/>
                  </a:lnTo>
                  <a:lnTo>
                    <a:pt x="5508" y="13302"/>
                  </a:lnTo>
                  <a:lnTo>
                    <a:pt x="2424" y="18480"/>
                  </a:lnTo>
                  <a:lnTo>
                    <a:pt x="445" y="29888"/>
                  </a:lnTo>
                  <a:lnTo>
                    <a:pt x="0" y="47636"/>
                  </a:lnTo>
                  <a:lnTo>
                    <a:pt x="2622" y="53583"/>
                  </a:lnTo>
                  <a:lnTo>
                    <a:pt x="4711" y="56558"/>
                  </a:lnTo>
                  <a:lnTo>
                    <a:pt x="9677" y="59863"/>
                  </a:lnTo>
                  <a:lnTo>
                    <a:pt x="18051" y="61724"/>
                  </a:lnTo>
                  <a:lnTo>
                    <a:pt x="34510" y="62353"/>
                  </a:lnTo>
                  <a:lnTo>
                    <a:pt x="42765" y="59793"/>
                  </a:lnTo>
                  <a:lnTo>
                    <a:pt x="50733" y="56340"/>
                  </a:lnTo>
                  <a:lnTo>
                    <a:pt x="65383" y="53404"/>
                  </a:lnTo>
                  <a:lnTo>
                    <a:pt x="76449" y="46692"/>
                  </a:lnTo>
                  <a:lnTo>
                    <a:pt x="82902" y="41257"/>
                  </a:lnTo>
                  <a:lnTo>
                    <a:pt x="86431" y="35534"/>
                  </a:lnTo>
                  <a:lnTo>
                    <a:pt x="88697" y="23776"/>
                  </a:lnTo>
                  <a:lnTo>
                    <a:pt x="89206" y="5950"/>
                  </a:lnTo>
                  <a:lnTo>
                    <a:pt x="88230" y="3967"/>
                  </a:lnTo>
                  <a:lnTo>
                    <a:pt x="86587" y="2645"/>
                  </a:lnTo>
                  <a:lnTo>
                    <a:pt x="81562" y="522"/>
                  </a:lnTo>
                  <a:lnTo>
                    <a:pt x="71395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SMARTInkShape-1038"/>
            <p:cNvSpPr/>
            <p:nvPr/>
          </p:nvSpPr>
          <p:spPr>
            <a:xfrm>
              <a:off x="8094207" y="3089672"/>
              <a:ext cx="85388" cy="89298"/>
            </a:xfrm>
            <a:custGeom>
              <a:avLst/>
              <a:gdLst/>
              <a:ahLst/>
              <a:cxnLst/>
              <a:rect l="0" t="0" r="0" b="0"/>
              <a:pathLst>
                <a:path w="85388" h="89298">
                  <a:moveTo>
                    <a:pt x="85387" y="0"/>
                  </a:moveTo>
                  <a:lnTo>
                    <a:pt x="59320" y="0"/>
                  </a:lnTo>
                  <a:lnTo>
                    <a:pt x="51312" y="2646"/>
                  </a:lnTo>
                  <a:lnTo>
                    <a:pt x="12242" y="29811"/>
                  </a:lnTo>
                  <a:lnTo>
                    <a:pt x="8230" y="35739"/>
                  </a:lnTo>
                  <a:lnTo>
                    <a:pt x="5971" y="44655"/>
                  </a:lnTo>
                  <a:lnTo>
                    <a:pt x="5654" y="47629"/>
                  </a:lnTo>
                  <a:lnTo>
                    <a:pt x="2655" y="53580"/>
                  </a:lnTo>
                  <a:lnTo>
                    <a:pt x="467" y="56556"/>
                  </a:lnTo>
                  <a:lnTo>
                    <a:pt x="0" y="59532"/>
                  </a:lnTo>
                  <a:lnTo>
                    <a:pt x="681" y="62508"/>
                  </a:lnTo>
                  <a:lnTo>
                    <a:pt x="3091" y="68461"/>
                  </a:lnTo>
                  <a:lnTo>
                    <a:pt x="4162" y="74414"/>
                  </a:lnTo>
                  <a:lnTo>
                    <a:pt x="5440" y="76398"/>
                  </a:lnTo>
                  <a:lnTo>
                    <a:pt x="7284" y="77721"/>
                  </a:lnTo>
                  <a:lnTo>
                    <a:pt x="11979" y="80183"/>
                  </a:lnTo>
                  <a:lnTo>
                    <a:pt x="20201" y="86156"/>
                  </a:lnTo>
                  <a:lnTo>
                    <a:pt x="28920" y="88366"/>
                  </a:lnTo>
                  <a:lnTo>
                    <a:pt x="49668" y="8929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SMARTInkShape-1039"/>
            <p:cNvSpPr/>
            <p:nvPr/>
          </p:nvSpPr>
          <p:spPr>
            <a:xfrm>
              <a:off x="8161734" y="3089672"/>
              <a:ext cx="71439" cy="97814"/>
            </a:xfrm>
            <a:custGeom>
              <a:avLst/>
              <a:gdLst/>
              <a:ahLst/>
              <a:cxnLst/>
              <a:rect l="0" t="0" r="0" b="0"/>
              <a:pathLst>
                <a:path w="71439" h="97814">
                  <a:moveTo>
                    <a:pt x="0" y="0"/>
                  </a:moveTo>
                  <a:lnTo>
                    <a:pt x="0" y="38817"/>
                  </a:lnTo>
                  <a:lnTo>
                    <a:pt x="2647" y="44702"/>
                  </a:lnTo>
                  <a:lnTo>
                    <a:pt x="6137" y="50625"/>
                  </a:lnTo>
                  <a:lnTo>
                    <a:pt x="8379" y="62513"/>
                  </a:lnTo>
                  <a:lnTo>
                    <a:pt x="8563" y="65487"/>
                  </a:lnTo>
                  <a:lnTo>
                    <a:pt x="11412" y="71439"/>
                  </a:lnTo>
                  <a:lnTo>
                    <a:pt x="31050" y="93515"/>
                  </a:lnTo>
                  <a:lnTo>
                    <a:pt x="36290" y="96132"/>
                  </a:lnTo>
                  <a:lnTo>
                    <a:pt x="47739" y="97813"/>
                  </a:lnTo>
                  <a:lnTo>
                    <a:pt x="53629" y="95397"/>
                  </a:lnTo>
                  <a:lnTo>
                    <a:pt x="59554" y="92008"/>
                  </a:lnTo>
                  <a:lnTo>
                    <a:pt x="71438" y="8929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SMARTInkShape-1040"/>
            <p:cNvSpPr/>
            <p:nvPr/>
          </p:nvSpPr>
          <p:spPr>
            <a:xfrm>
              <a:off x="8233183" y="3080742"/>
              <a:ext cx="62498" cy="107157"/>
            </a:xfrm>
            <a:custGeom>
              <a:avLst/>
              <a:gdLst/>
              <a:ahLst/>
              <a:cxnLst/>
              <a:rect l="0" t="0" r="0" b="0"/>
              <a:pathLst>
                <a:path w="62498" h="107157">
                  <a:moveTo>
                    <a:pt x="62497" y="0"/>
                  </a:moveTo>
                  <a:lnTo>
                    <a:pt x="49194" y="0"/>
                  </a:lnTo>
                  <a:lnTo>
                    <a:pt x="44017" y="2646"/>
                  </a:lnTo>
                  <a:lnTo>
                    <a:pt x="38408" y="6137"/>
                  </a:lnTo>
                  <a:lnTo>
                    <a:pt x="29672" y="9095"/>
                  </a:lnTo>
                  <a:lnTo>
                    <a:pt x="4699" y="31043"/>
                  </a:lnTo>
                  <a:lnTo>
                    <a:pt x="2083" y="36287"/>
                  </a:lnTo>
                  <a:lnTo>
                    <a:pt x="173" y="53628"/>
                  </a:lnTo>
                  <a:lnTo>
                    <a:pt x="0" y="74417"/>
                  </a:lnTo>
                  <a:lnTo>
                    <a:pt x="2640" y="80369"/>
                  </a:lnTo>
                  <a:lnTo>
                    <a:pt x="12419" y="92274"/>
                  </a:lnTo>
                  <a:lnTo>
                    <a:pt x="18081" y="95581"/>
                  </a:lnTo>
                  <a:lnTo>
                    <a:pt x="23905" y="98043"/>
                  </a:lnTo>
                  <a:lnTo>
                    <a:pt x="32762" y="104015"/>
                  </a:lnTo>
                  <a:lnTo>
                    <a:pt x="44637" y="10715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SMARTInkShape-1041"/>
            <p:cNvSpPr/>
            <p:nvPr/>
          </p:nvSpPr>
          <p:spPr>
            <a:xfrm>
              <a:off x="8340451" y="3071813"/>
              <a:ext cx="62386" cy="98227"/>
            </a:xfrm>
            <a:custGeom>
              <a:avLst/>
              <a:gdLst/>
              <a:ahLst/>
              <a:cxnLst/>
              <a:rect l="0" t="0" r="0" b="0"/>
              <a:pathLst>
                <a:path w="62386" h="98227">
                  <a:moveTo>
                    <a:pt x="62385" y="0"/>
                  </a:moveTo>
                  <a:lnTo>
                    <a:pt x="54695" y="0"/>
                  </a:lnTo>
                  <a:lnTo>
                    <a:pt x="46571" y="6136"/>
                  </a:lnTo>
                  <a:lnTo>
                    <a:pt x="38296" y="8102"/>
                  </a:lnTo>
                  <a:lnTo>
                    <a:pt x="32497" y="8561"/>
                  </a:lnTo>
                  <a:lnTo>
                    <a:pt x="26612" y="11412"/>
                  </a:lnTo>
                  <a:lnTo>
                    <a:pt x="14749" y="21326"/>
                  </a:lnTo>
                  <a:lnTo>
                    <a:pt x="11448" y="27007"/>
                  </a:lnTo>
                  <a:lnTo>
                    <a:pt x="8989" y="32839"/>
                  </a:lnTo>
                  <a:lnTo>
                    <a:pt x="3018" y="41700"/>
                  </a:lnTo>
                  <a:lnTo>
                    <a:pt x="808" y="50610"/>
                  </a:lnTo>
                  <a:lnTo>
                    <a:pt x="0" y="60745"/>
                  </a:lnTo>
                  <a:lnTo>
                    <a:pt x="7576" y="77729"/>
                  </a:lnTo>
                  <a:lnTo>
                    <a:pt x="21128" y="92564"/>
                  </a:lnTo>
                  <a:lnTo>
                    <a:pt x="26851" y="95710"/>
                  </a:lnTo>
                  <a:lnTo>
                    <a:pt x="44526" y="9822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SMARTInkShape-1042"/>
            <p:cNvSpPr/>
            <p:nvPr/>
          </p:nvSpPr>
          <p:spPr>
            <a:xfrm>
              <a:off x="8456414" y="3053988"/>
              <a:ext cx="89295" cy="115528"/>
            </a:xfrm>
            <a:custGeom>
              <a:avLst/>
              <a:gdLst/>
              <a:ahLst/>
              <a:cxnLst/>
              <a:rect l="0" t="0" r="0" b="0"/>
              <a:pathLst>
                <a:path w="89295" h="115528">
                  <a:moveTo>
                    <a:pt x="0" y="26754"/>
                  </a:moveTo>
                  <a:lnTo>
                    <a:pt x="0" y="66810"/>
                  </a:lnTo>
                  <a:lnTo>
                    <a:pt x="992" y="68341"/>
                  </a:lnTo>
                  <a:lnTo>
                    <a:pt x="2646" y="69361"/>
                  </a:lnTo>
                  <a:lnTo>
                    <a:pt x="9713" y="70798"/>
                  </a:lnTo>
                  <a:lnTo>
                    <a:pt x="30148" y="71392"/>
                  </a:lnTo>
                  <a:lnTo>
                    <a:pt x="35889" y="68752"/>
                  </a:lnTo>
                  <a:lnTo>
                    <a:pt x="50624" y="57163"/>
                  </a:lnTo>
                  <a:lnTo>
                    <a:pt x="70228" y="49280"/>
                  </a:lnTo>
                  <a:lnTo>
                    <a:pt x="73608" y="46732"/>
                  </a:lnTo>
                  <a:lnTo>
                    <a:pt x="85911" y="29656"/>
                  </a:lnTo>
                  <a:lnTo>
                    <a:pt x="89165" y="18344"/>
                  </a:lnTo>
                  <a:lnTo>
                    <a:pt x="89294" y="4536"/>
                  </a:lnTo>
                  <a:lnTo>
                    <a:pt x="88303" y="3012"/>
                  </a:lnTo>
                  <a:lnTo>
                    <a:pt x="86650" y="1996"/>
                  </a:lnTo>
                  <a:lnTo>
                    <a:pt x="80202" y="233"/>
                  </a:lnTo>
                  <a:lnTo>
                    <a:pt x="68048" y="0"/>
                  </a:lnTo>
                  <a:lnTo>
                    <a:pt x="47617" y="7657"/>
                  </a:lnTo>
                  <a:lnTo>
                    <a:pt x="23735" y="29853"/>
                  </a:lnTo>
                  <a:lnTo>
                    <a:pt x="20471" y="35739"/>
                  </a:lnTo>
                  <a:lnTo>
                    <a:pt x="18028" y="41661"/>
                  </a:lnTo>
                  <a:lnTo>
                    <a:pt x="13635" y="47601"/>
                  </a:lnTo>
                  <a:lnTo>
                    <a:pt x="11021" y="56194"/>
                  </a:lnTo>
                  <a:lnTo>
                    <a:pt x="9342" y="73139"/>
                  </a:lnTo>
                  <a:lnTo>
                    <a:pt x="11759" y="79781"/>
                  </a:lnTo>
                  <a:lnTo>
                    <a:pt x="15148" y="86040"/>
                  </a:lnTo>
                  <a:lnTo>
                    <a:pt x="18049" y="95142"/>
                  </a:lnTo>
                  <a:lnTo>
                    <a:pt x="30183" y="110088"/>
                  </a:lnTo>
                  <a:lnTo>
                    <a:pt x="35903" y="113401"/>
                  </a:lnTo>
                  <a:lnTo>
                    <a:pt x="47661" y="115527"/>
                  </a:lnTo>
                  <a:lnTo>
                    <a:pt x="53594" y="113173"/>
                  </a:lnTo>
                  <a:lnTo>
                    <a:pt x="59539" y="109811"/>
                  </a:lnTo>
                  <a:lnTo>
                    <a:pt x="71439" y="107653"/>
                  </a:lnTo>
                  <a:lnTo>
                    <a:pt x="80367" y="10712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SMARTInkShape-1043"/>
            <p:cNvSpPr/>
            <p:nvPr/>
          </p:nvSpPr>
          <p:spPr>
            <a:xfrm>
              <a:off x="8582836" y="3036094"/>
              <a:ext cx="130654" cy="107157"/>
            </a:xfrm>
            <a:custGeom>
              <a:avLst/>
              <a:gdLst/>
              <a:ahLst/>
              <a:cxnLst/>
              <a:rect l="0" t="0" r="0" b="0"/>
              <a:pathLst>
                <a:path w="130654" h="107157">
                  <a:moveTo>
                    <a:pt x="70031" y="0"/>
                  </a:moveTo>
                  <a:lnTo>
                    <a:pt x="48782" y="0"/>
                  </a:lnTo>
                  <a:lnTo>
                    <a:pt x="20233" y="9094"/>
                  </a:lnTo>
                  <a:lnTo>
                    <a:pt x="5708" y="19905"/>
                  </a:lnTo>
                  <a:lnTo>
                    <a:pt x="0" y="25429"/>
                  </a:lnTo>
                  <a:lnTo>
                    <a:pt x="523" y="26874"/>
                  </a:lnTo>
                  <a:lnTo>
                    <a:pt x="3750" y="31126"/>
                  </a:lnTo>
                  <a:lnTo>
                    <a:pt x="8492" y="33678"/>
                  </a:lnTo>
                  <a:lnTo>
                    <a:pt x="52429" y="42733"/>
                  </a:lnTo>
                  <a:lnTo>
                    <a:pt x="70108" y="46727"/>
                  </a:lnTo>
                  <a:lnTo>
                    <a:pt x="112588" y="63113"/>
                  </a:lnTo>
                  <a:lnTo>
                    <a:pt x="119703" y="67738"/>
                  </a:lnTo>
                  <a:lnTo>
                    <a:pt x="126173" y="69793"/>
                  </a:lnTo>
                  <a:lnTo>
                    <a:pt x="128294" y="71333"/>
                  </a:lnTo>
                  <a:lnTo>
                    <a:pt x="129710" y="73352"/>
                  </a:lnTo>
                  <a:lnTo>
                    <a:pt x="130653" y="75690"/>
                  </a:lnTo>
                  <a:lnTo>
                    <a:pt x="130290" y="77249"/>
                  </a:lnTo>
                  <a:lnTo>
                    <a:pt x="129055" y="78289"/>
                  </a:lnTo>
                  <a:lnTo>
                    <a:pt x="127239" y="78981"/>
                  </a:lnTo>
                  <a:lnTo>
                    <a:pt x="126029" y="80436"/>
                  </a:lnTo>
                  <a:lnTo>
                    <a:pt x="124685" y="84697"/>
                  </a:lnTo>
                  <a:lnTo>
                    <a:pt x="118796" y="89898"/>
                  </a:lnTo>
                  <a:lnTo>
                    <a:pt x="110556" y="94525"/>
                  </a:lnTo>
                  <a:lnTo>
                    <a:pt x="97181" y="97495"/>
                  </a:lnTo>
                  <a:lnTo>
                    <a:pt x="90036" y="98894"/>
                  </a:lnTo>
                  <a:lnTo>
                    <a:pt x="68317" y="105872"/>
                  </a:lnTo>
                  <a:lnTo>
                    <a:pt x="43242" y="10715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SMARTInkShape-1044"/>
            <p:cNvSpPr/>
            <p:nvPr/>
          </p:nvSpPr>
          <p:spPr>
            <a:xfrm>
              <a:off x="8706493" y="3027164"/>
              <a:ext cx="151225" cy="107157"/>
            </a:xfrm>
            <a:custGeom>
              <a:avLst/>
              <a:gdLst/>
              <a:ahLst/>
              <a:cxnLst/>
              <a:rect l="0" t="0" r="0" b="0"/>
              <a:pathLst>
                <a:path w="151225" h="107157">
                  <a:moveTo>
                    <a:pt x="53530" y="0"/>
                  </a:moveTo>
                  <a:lnTo>
                    <a:pt x="62093" y="0"/>
                  </a:lnTo>
                  <a:lnTo>
                    <a:pt x="40334" y="0"/>
                  </a:lnTo>
                  <a:lnTo>
                    <a:pt x="12610" y="9094"/>
                  </a:lnTo>
                  <a:lnTo>
                    <a:pt x="504" y="17459"/>
                  </a:lnTo>
                  <a:lnTo>
                    <a:pt x="0" y="25513"/>
                  </a:lnTo>
                  <a:lnTo>
                    <a:pt x="977" y="25938"/>
                  </a:lnTo>
                  <a:lnTo>
                    <a:pt x="15186" y="27707"/>
                  </a:lnTo>
                  <a:lnTo>
                    <a:pt x="24861" y="32904"/>
                  </a:lnTo>
                  <a:lnTo>
                    <a:pt x="68572" y="35609"/>
                  </a:lnTo>
                  <a:lnTo>
                    <a:pt x="91265" y="36689"/>
                  </a:lnTo>
                  <a:lnTo>
                    <a:pt x="133278" y="55509"/>
                  </a:lnTo>
                  <a:lnTo>
                    <a:pt x="149956" y="69787"/>
                  </a:lnTo>
                  <a:lnTo>
                    <a:pt x="150956" y="73350"/>
                  </a:lnTo>
                  <a:lnTo>
                    <a:pt x="151224" y="75689"/>
                  </a:lnTo>
                  <a:lnTo>
                    <a:pt x="148875" y="80934"/>
                  </a:lnTo>
                  <a:lnTo>
                    <a:pt x="138440" y="93548"/>
                  </a:lnTo>
                  <a:lnTo>
                    <a:pt x="133271" y="96147"/>
                  </a:lnTo>
                  <a:lnTo>
                    <a:pt x="90819" y="106752"/>
                  </a:lnTo>
                  <a:lnTo>
                    <a:pt x="62460" y="10715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SMARTInkShape-1045"/>
            <p:cNvSpPr/>
            <p:nvPr/>
          </p:nvSpPr>
          <p:spPr>
            <a:xfrm>
              <a:off x="8413421" y="3348633"/>
              <a:ext cx="92417" cy="80212"/>
            </a:xfrm>
            <a:custGeom>
              <a:avLst/>
              <a:gdLst/>
              <a:ahLst/>
              <a:cxnLst/>
              <a:rect l="0" t="0" r="0" b="0"/>
              <a:pathLst>
                <a:path w="92417" h="80212">
                  <a:moveTo>
                    <a:pt x="69782" y="0"/>
                  </a:moveTo>
                  <a:lnTo>
                    <a:pt x="39971" y="0"/>
                  </a:lnTo>
                  <a:lnTo>
                    <a:pt x="34043" y="2645"/>
                  </a:lnTo>
                  <a:lnTo>
                    <a:pt x="22153" y="12429"/>
                  </a:lnTo>
                  <a:lnTo>
                    <a:pt x="18848" y="18091"/>
                  </a:lnTo>
                  <a:lnTo>
                    <a:pt x="11986" y="34552"/>
                  </a:lnTo>
                  <a:lnTo>
                    <a:pt x="827" y="53032"/>
                  </a:lnTo>
                  <a:lnTo>
                    <a:pt x="0" y="56191"/>
                  </a:lnTo>
                  <a:lnTo>
                    <a:pt x="440" y="59288"/>
                  </a:lnTo>
                  <a:lnTo>
                    <a:pt x="3575" y="65376"/>
                  </a:lnTo>
                  <a:lnTo>
                    <a:pt x="10919" y="74382"/>
                  </a:lnTo>
                  <a:lnTo>
                    <a:pt x="16500" y="77707"/>
                  </a:lnTo>
                  <a:lnTo>
                    <a:pt x="28169" y="79841"/>
                  </a:lnTo>
                  <a:lnTo>
                    <a:pt x="37057" y="80211"/>
                  </a:lnTo>
                  <a:lnTo>
                    <a:pt x="43001" y="77652"/>
                  </a:lnTo>
                  <a:lnTo>
                    <a:pt x="81321" y="50554"/>
                  </a:lnTo>
                  <a:lnTo>
                    <a:pt x="84832" y="44627"/>
                  </a:lnTo>
                  <a:lnTo>
                    <a:pt x="87385" y="38686"/>
                  </a:lnTo>
                  <a:lnTo>
                    <a:pt x="91827" y="32738"/>
                  </a:lnTo>
                  <a:lnTo>
                    <a:pt x="92416" y="29762"/>
                  </a:lnTo>
                  <a:lnTo>
                    <a:pt x="91816" y="26787"/>
                  </a:lnTo>
                  <a:lnTo>
                    <a:pt x="89497" y="20835"/>
                  </a:lnTo>
                  <a:lnTo>
                    <a:pt x="87199" y="11906"/>
                  </a:lnTo>
                  <a:lnTo>
                    <a:pt x="80026" y="1764"/>
                  </a:lnTo>
                  <a:lnTo>
                    <a:pt x="76650" y="784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SMARTInkShape-1046"/>
            <p:cNvSpPr/>
            <p:nvPr/>
          </p:nvSpPr>
          <p:spPr>
            <a:xfrm>
              <a:off x="8554641" y="3286125"/>
              <a:ext cx="8930" cy="151806"/>
            </a:xfrm>
            <a:custGeom>
              <a:avLst/>
              <a:gdLst/>
              <a:ahLst/>
              <a:cxnLst/>
              <a:rect l="0" t="0" r="0" b="0"/>
              <a:pathLst>
                <a:path w="8930" h="151806">
                  <a:moveTo>
                    <a:pt x="0" y="0"/>
                  </a:moveTo>
                  <a:lnTo>
                    <a:pt x="0" y="42240"/>
                  </a:lnTo>
                  <a:lnTo>
                    <a:pt x="0" y="83377"/>
                  </a:lnTo>
                  <a:lnTo>
                    <a:pt x="992" y="101213"/>
                  </a:lnTo>
                  <a:lnTo>
                    <a:pt x="8820" y="140956"/>
                  </a:lnTo>
                  <a:lnTo>
                    <a:pt x="8929" y="15180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SMARTInkShape-1047"/>
            <p:cNvSpPr/>
            <p:nvPr/>
          </p:nvSpPr>
          <p:spPr>
            <a:xfrm>
              <a:off x="8509992" y="3357572"/>
              <a:ext cx="17861" cy="8921"/>
            </a:xfrm>
            <a:custGeom>
              <a:avLst/>
              <a:gdLst/>
              <a:ahLst/>
              <a:cxnLst/>
              <a:rect l="0" t="0" r="0" b="0"/>
              <a:pathLst>
                <a:path w="17861" h="8921">
                  <a:moveTo>
                    <a:pt x="0" y="8920"/>
                  </a:moveTo>
                  <a:lnTo>
                    <a:pt x="0" y="358"/>
                  </a:lnTo>
                  <a:lnTo>
                    <a:pt x="13302" y="0"/>
                  </a:lnTo>
                  <a:lnTo>
                    <a:pt x="14821" y="989"/>
                  </a:lnTo>
                  <a:lnTo>
                    <a:pt x="15835" y="2641"/>
                  </a:lnTo>
                  <a:lnTo>
                    <a:pt x="17860" y="892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SMARTInkShape-1048"/>
            <p:cNvSpPr/>
            <p:nvPr/>
          </p:nvSpPr>
          <p:spPr>
            <a:xfrm>
              <a:off x="8608219" y="3312914"/>
              <a:ext cx="62509" cy="98228"/>
            </a:xfrm>
            <a:custGeom>
              <a:avLst/>
              <a:gdLst/>
              <a:ahLst/>
              <a:cxnLst/>
              <a:rect l="0" t="0" r="0" b="0"/>
              <a:pathLst>
                <a:path w="62509" h="98228">
                  <a:moveTo>
                    <a:pt x="0" y="0"/>
                  </a:moveTo>
                  <a:lnTo>
                    <a:pt x="0" y="44540"/>
                  </a:lnTo>
                  <a:lnTo>
                    <a:pt x="0" y="80212"/>
                  </a:lnTo>
                  <a:lnTo>
                    <a:pt x="4741" y="80322"/>
                  </a:lnTo>
                  <a:lnTo>
                    <a:pt x="6137" y="79344"/>
                  </a:lnTo>
                  <a:lnTo>
                    <a:pt x="7068" y="77701"/>
                  </a:lnTo>
                  <a:lnTo>
                    <a:pt x="7689" y="75613"/>
                  </a:lnTo>
                  <a:lnTo>
                    <a:pt x="9095" y="74222"/>
                  </a:lnTo>
                  <a:lnTo>
                    <a:pt x="13302" y="72675"/>
                  </a:lnTo>
                  <a:lnTo>
                    <a:pt x="14821" y="71270"/>
                  </a:lnTo>
                  <a:lnTo>
                    <a:pt x="25429" y="55219"/>
                  </a:lnTo>
                  <a:lnTo>
                    <a:pt x="28831" y="54308"/>
                  </a:lnTo>
                  <a:lnTo>
                    <a:pt x="47744" y="53621"/>
                  </a:lnTo>
                  <a:lnTo>
                    <a:pt x="49688" y="54599"/>
                  </a:lnTo>
                  <a:lnTo>
                    <a:pt x="50985" y="56243"/>
                  </a:lnTo>
                  <a:lnTo>
                    <a:pt x="51849" y="58331"/>
                  </a:lnTo>
                  <a:lnTo>
                    <a:pt x="53417" y="59724"/>
                  </a:lnTo>
                  <a:lnTo>
                    <a:pt x="57806" y="61270"/>
                  </a:lnTo>
                  <a:lnTo>
                    <a:pt x="59374" y="62675"/>
                  </a:lnTo>
                  <a:lnTo>
                    <a:pt x="61115" y="66882"/>
                  </a:lnTo>
                  <a:lnTo>
                    <a:pt x="62508" y="9822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SMARTInkShape-1049"/>
            <p:cNvSpPr/>
            <p:nvPr/>
          </p:nvSpPr>
          <p:spPr>
            <a:xfrm>
              <a:off x="8733234" y="3411141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SMARTInkShape-1050"/>
            <p:cNvSpPr/>
            <p:nvPr/>
          </p:nvSpPr>
          <p:spPr>
            <a:xfrm>
              <a:off x="8831461" y="3303984"/>
              <a:ext cx="97702" cy="130132"/>
            </a:xfrm>
            <a:custGeom>
              <a:avLst/>
              <a:gdLst/>
              <a:ahLst/>
              <a:cxnLst/>
              <a:rect l="0" t="0" r="0" b="0"/>
              <a:pathLst>
                <a:path w="97702" h="130132">
                  <a:moveTo>
                    <a:pt x="89297" y="0"/>
                  </a:moveTo>
                  <a:lnTo>
                    <a:pt x="75995" y="0"/>
                  </a:lnTo>
                  <a:lnTo>
                    <a:pt x="70817" y="2646"/>
                  </a:lnTo>
                  <a:lnTo>
                    <a:pt x="68048" y="4741"/>
                  </a:lnTo>
                  <a:lnTo>
                    <a:pt x="59678" y="7068"/>
                  </a:lnTo>
                  <a:lnTo>
                    <a:pt x="43810" y="11024"/>
                  </a:lnTo>
                  <a:lnTo>
                    <a:pt x="18569" y="19905"/>
                  </a:lnTo>
                  <a:lnTo>
                    <a:pt x="12222" y="23730"/>
                  </a:lnTo>
                  <a:lnTo>
                    <a:pt x="6093" y="25430"/>
                  </a:lnTo>
                  <a:lnTo>
                    <a:pt x="4062" y="26875"/>
                  </a:lnTo>
                  <a:lnTo>
                    <a:pt x="2708" y="28831"/>
                  </a:lnTo>
                  <a:lnTo>
                    <a:pt x="158" y="35316"/>
                  </a:lnTo>
                  <a:lnTo>
                    <a:pt x="4787" y="40340"/>
                  </a:lnTo>
                  <a:lnTo>
                    <a:pt x="12380" y="42734"/>
                  </a:lnTo>
                  <a:lnTo>
                    <a:pt x="21377" y="44790"/>
                  </a:lnTo>
                  <a:lnTo>
                    <a:pt x="35237" y="54194"/>
                  </a:lnTo>
                  <a:lnTo>
                    <a:pt x="38374" y="56966"/>
                  </a:lnTo>
                  <a:lnTo>
                    <a:pt x="47151" y="60045"/>
                  </a:lnTo>
                  <a:lnTo>
                    <a:pt x="56675" y="62405"/>
                  </a:lnTo>
                  <a:lnTo>
                    <a:pt x="70873" y="72006"/>
                  </a:lnTo>
                  <a:lnTo>
                    <a:pt x="77140" y="76651"/>
                  </a:lnTo>
                  <a:lnTo>
                    <a:pt x="89247" y="82279"/>
                  </a:lnTo>
                  <a:lnTo>
                    <a:pt x="92240" y="84618"/>
                  </a:lnTo>
                  <a:lnTo>
                    <a:pt x="95565" y="89863"/>
                  </a:lnTo>
                  <a:lnTo>
                    <a:pt x="97701" y="96575"/>
                  </a:lnTo>
                  <a:lnTo>
                    <a:pt x="95347" y="100139"/>
                  </a:lnTo>
                  <a:lnTo>
                    <a:pt x="93331" y="102478"/>
                  </a:lnTo>
                  <a:lnTo>
                    <a:pt x="91089" y="107723"/>
                  </a:lnTo>
                  <a:lnTo>
                    <a:pt x="90492" y="110511"/>
                  </a:lnTo>
                  <a:lnTo>
                    <a:pt x="84909" y="119175"/>
                  </a:lnTo>
                  <a:lnTo>
                    <a:pt x="79741" y="122420"/>
                  </a:lnTo>
                  <a:lnTo>
                    <a:pt x="68607" y="124247"/>
                  </a:lnTo>
                  <a:lnTo>
                    <a:pt x="42291" y="125907"/>
                  </a:lnTo>
                  <a:lnTo>
                    <a:pt x="34340" y="129711"/>
                  </a:lnTo>
                  <a:lnTo>
                    <a:pt x="30831" y="130131"/>
                  </a:lnTo>
                  <a:lnTo>
                    <a:pt x="0" y="12501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0" name="SMARTInkShape-1051"/>
          <p:cNvSpPr/>
          <p:nvPr/>
        </p:nvSpPr>
        <p:spPr>
          <a:xfrm>
            <a:off x="8063508" y="3402211"/>
            <a:ext cx="8931" cy="139091"/>
          </a:xfrm>
          <a:custGeom>
            <a:avLst/>
            <a:gdLst/>
            <a:ahLst/>
            <a:cxnLst/>
            <a:rect l="0" t="0" r="0" b="0"/>
            <a:pathLst>
              <a:path w="8931" h="139091">
                <a:moveTo>
                  <a:pt x="0" y="133945"/>
                </a:moveTo>
                <a:lnTo>
                  <a:pt x="0" y="139090"/>
                </a:lnTo>
                <a:lnTo>
                  <a:pt x="4741" y="106376"/>
                </a:lnTo>
                <a:lnTo>
                  <a:pt x="7689" y="69112"/>
                </a:lnTo>
                <a:lnTo>
                  <a:pt x="8562" y="28194"/>
                </a:lnTo>
                <a:lnTo>
                  <a:pt x="8930" y="0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4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Achievements / Issues – WP4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90" y="1507788"/>
            <a:ext cx="8144510" cy="52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SMARTInkShape-Group210"/>
          <p:cNvGrpSpPr/>
          <p:nvPr/>
        </p:nvGrpSpPr>
        <p:grpSpPr>
          <a:xfrm>
            <a:off x="1911222" y="952238"/>
            <a:ext cx="839123" cy="467583"/>
            <a:chOff x="1911222" y="952238"/>
            <a:chExt cx="839123" cy="467583"/>
          </a:xfrm>
        </p:grpSpPr>
        <p:sp>
          <p:nvSpPr>
            <p:cNvPr id="12" name="SMARTInkShape-1059"/>
            <p:cNvSpPr/>
            <p:nvPr/>
          </p:nvSpPr>
          <p:spPr>
            <a:xfrm>
              <a:off x="2591937" y="1153739"/>
              <a:ext cx="158408" cy="266082"/>
            </a:xfrm>
            <a:custGeom>
              <a:avLst/>
              <a:gdLst/>
              <a:ahLst/>
              <a:cxnLst/>
              <a:rect l="0" t="0" r="0" b="0"/>
              <a:pathLst>
                <a:path w="158408" h="266082">
                  <a:moveTo>
                    <a:pt x="6602" y="141066"/>
                  </a:moveTo>
                  <a:lnTo>
                    <a:pt x="11342" y="136325"/>
                  </a:lnTo>
                  <a:lnTo>
                    <a:pt x="16316" y="133998"/>
                  </a:lnTo>
                  <a:lnTo>
                    <a:pt x="19031" y="133377"/>
                  </a:lnTo>
                  <a:lnTo>
                    <a:pt x="27593" y="127763"/>
                  </a:lnTo>
                  <a:lnTo>
                    <a:pt x="71994" y="89847"/>
                  </a:lnTo>
                  <a:lnTo>
                    <a:pt x="86267" y="81591"/>
                  </a:lnTo>
                  <a:lnTo>
                    <a:pt x="123083" y="42668"/>
                  </a:lnTo>
                  <a:lnTo>
                    <a:pt x="132785" y="31849"/>
                  </a:lnTo>
                  <a:lnTo>
                    <a:pt x="137098" y="23733"/>
                  </a:lnTo>
                  <a:lnTo>
                    <a:pt x="139866" y="10439"/>
                  </a:lnTo>
                  <a:lnTo>
                    <a:pt x="140244" y="4296"/>
                  </a:lnTo>
                  <a:lnTo>
                    <a:pt x="139353" y="2261"/>
                  </a:lnTo>
                  <a:lnTo>
                    <a:pt x="137767" y="904"/>
                  </a:lnTo>
                  <a:lnTo>
                    <a:pt x="135717" y="0"/>
                  </a:lnTo>
                  <a:lnTo>
                    <a:pt x="128148" y="1640"/>
                  </a:lnTo>
                  <a:lnTo>
                    <a:pt x="85002" y="19229"/>
                  </a:lnTo>
                  <a:lnTo>
                    <a:pt x="59597" y="32757"/>
                  </a:lnTo>
                  <a:lnTo>
                    <a:pt x="18980" y="74500"/>
                  </a:lnTo>
                  <a:lnTo>
                    <a:pt x="5529" y="97861"/>
                  </a:lnTo>
                  <a:lnTo>
                    <a:pt x="0" y="118894"/>
                  </a:lnTo>
                  <a:lnTo>
                    <a:pt x="3103" y="142434"/>
                  </a:lnTo>
                  <a:lnTo>
                    <a:pt x="10306" y="163520"/>
                  </a:lnTo>
                  <a:lnTo>
                    <a:pt x="28205" y="187075"/>
                  </a:lnTo>
                  <a:lnTo>
                    <a:pt x="72249" y="223474"/>
                  </a:lnTo>
                  <a:lnTo>
                    <a:pt x="105758" y="243535"/>
                  </a:lnTo>
                  <a:lnTo>
                    <a:pt x="148240" y="261495"/>
                  </a:lnTo>
                  <a:lnTo>
                    <a:pt x="158407" y="26608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MARTInkShape-1060"/>
            <p:cNvSpPr/>
            <p:nvPr/>
          </p:nvSpPr>
          <p:spPr>
            <a:xfrm>
              <a:off x="2402230" y="1179301"/>
              <a:ext cx="160591" cy="185132"/>
            </a:xfrm>
            <a:custGeom>
              <a:avLst/>
              <a:gdLst/>
              <a:ahLst/>
              <a:cxnLst/>
              <a:rect l="0" t="0" r="0" b="0"/>
              <a:pathLst>
                <a:path w="160591" h="185132">
                  <a:moveTo>
                    <a:pt x="44504" y="8347"/>
                  </a:moveTo>
                  <a:lnTo>
                    <a:pt x="44504" y="20776"/>
                  </a:lnTo>
                  <a:lnTo>
                    <a:pt x="36126" y="62178"/>
                  </a:lnTo>
                  <a:lnTo>
                    <a:pt x="33092" y="82506"/>
                  </a:lnTo>
                  <a:lnTo>
                    <a:pt x="27211" y="123888"/>
                  </a:lnTo>
                  <a:lnTo>
                    <a:pt x="25904" y="136097"/>
                  </a:lnTo>
                  <a:lnTo>
                    <a:pt x="17573" y="164908"/>
                  </a:lnTo>
                  <a:lnTo>
                    <a:pt x="1498" y="185131"/>
                  </a:lnTo>
                  <a:lnTo>
                    <a:pt x="951" y="184742"/>
                  </a:lnTo>
                  <a:lnTo>
                    <a:pt x="343" y="181664"/>
                  </a:lnTo>
                  <a:lnTo>
                    <a:pt x="0" y="169613"/>
                  </a:lnTo>
                  <a:lnTo>
                    <a:pt x="12297" y="131385"/>
                  </a:lnTo>
                  <a:lnTo>
                    <a:pt x="29362" y="88454"/>
                  </a:lnTo>
                  <a:lnTo>
                    <a:pt x="55776" y="45024"/>
                  </a:lnTo>
                  <a:lnTo>
                    <a:pt x="68239" y="25388"/>
                  </a:lnTo>
                  <a:lnTo>
                    <a:pt x="89725" y="9362"/>
                  </a:lnTo>
                  <a:lnTo>
                    <a:pt x="104536" y="2364"/>
                  </a:lnTo>
                  <a:lnTo>
                    <a:pt x="123170" y="0"/>
                  </a:lnTo>
                  <a:lnTo>
                    <a:pt x="131722" y="2322"/>
                  </a:lnTo>
                  <a:lnTo>
                    <a:pt x="135391" y="4331"/>
                  </a:lnTo>
                  <a:lnTo>
                    <a:pt x="145297" y="16638"/>
                  </a:lnTo>
                  <a:lnTo>
                    <a:pt x="156541" y="38575"/>
                  </a:lnTo>
                  <a:lnTo>
                    <a:pt x="160353" y="79812"/>
                  </a:lnTo>
                  <a:lnTo>
                    <a:pt x="160569" y="118152"/>
                  </a:lnTo>
                  <a:lnTo>
                    <a:pt x="160590" y="14229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SMARTInkShape-1061"/>
            <p:cNvSpPr/>
            <p:nvPr/>
          </p:nvSpPr>
          <p:spPr>
            <a:xfrm>
              <a:off x="2205635" y="1160859"/>
              <a:ext cx="133944" cy="183288"/>
            </a:xfrm>
            <a:custGeom>
              <a:avLst/>
              <a:gdLst/>
              <a:ahLst/>
              <a:cxnLst/>
              <a:rect l="0" t="0" r="0" b="0"/>
              <a:pathLst>
                <a:path w="133944" h="183288">
                  <a:moveTo>
                    <a:pt x="17857" y="53579"/>
                  </a:moveTo>
                  <a:lnTo>
                    <a:pt x="17857" y="66007"/>
                  </a:lnTo>
                  <a:lnTo>
                    <a:pt x="15211" y="71670"/>
                  </a:lnTo>
                  <a:lnTo>
                    <a:pt x="13117" y="74569"/>
                  </a:lnTo>
                  <a:lnTo>
                    <a:pt x="2023" y="116325"/>
                  </a:lnTo>
                  <a:lnTo>
                    <a:pt x="116" y="157772"/>
                  </a:lnTo>
                  <a:lnTo>
                    <a:pt x="0" y="183287"/>
                  </a:lnTo>
                  <a:lnTo>
                    <a:pt x="990" y="155289"/>
                  </a:lnTo>
                  <a:lnTo>
                    <a:pt x="12427" y="115369"/>
                  </a:lnTo>
                  <a:lnTo>
                    <a:pt x="18769" y="87355"/>
                  </a:lnTo>
                  <a:lnTo>
                    <a:pt x="44264" y="44709"/>
                  </a:lnTo>
                  <a:lnTo>
                    <a:pt x="51422" y="33762"/>
                  </a:lnTo>
                  <a:lnTo>
                    <a:pt x="72186" y="18649"/>
                  </a:lnTo>
                  <a:lnTo>
                    <a:pt x="86871" y="11810"/>
                  </a:lnTo>
                  <a:lnTo>
                    <a:pt x="133943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SMARTInkShape-1062"/>
            <p:cNvSpPr/>
            <p:nvPr/>
          </p:nvSpPr>
          <p:spPr>
            <a:xfrm>
              <a:off x="1955602" y="1160859"/>
              <a:ext cx="89297" cy="26790"/>
            </a:xfrm>
            <a:custGeom>
              <a:avLst/>
              <a:gdLst/>
              <a:ahLst/>
              <a:cxnLst/>
              <a:rect l="0" t="0" r="0" b="0"/>
              <a:pathLst>
                <a:path w="89297" h="26790">
                  <a:moveTo>
                    <a:pt x="0" y="26789"/>
                  </a:moveTo>
                  <a:lnTo>
                    <a:pt x="0" y="22049"/>
                  </a:lnTo>
                  <a:lnTo>
                    <a:pt x="2646" y="17076"/>
                  </a:lnTo>
                  <a:lnTo>
                    <a:pt x="4740" y="14361"/>
                  </a:lnTo>
                  <a:lnTo>
                    <a:pt x="12359" y="11344"/>
                  </a:lnTo>
                  <a:lnTo>
                    <a:pt x="52017" y="2074"/>
                  </a:lnTo>
                  <a:lnTo>
                    <a:pt x="89296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SMARTInkShape-1063"/>
            <p:cNvSpPr/>
            <p:nvPr/>
          </p:nvSpPr>
          <p:spPr>
            <a:xfrm>
              <a:off x="1911222" y="952238"/>
              <a:ext cx="196112" cy="435617"/>
            </a:xfrm>
            <a:custGeom>
              <a:avLst/>
              <a:gdLst/>
              <a:ahLst/>
              <a:cxnLst/>
              <a:rect l="0" t="0" r="0" b="0"/>
              <a:pathLst>
                <a:path w="196112" h="435617">
                  <a:moveTo>
                    <a:pt x="44380" y="74676"/>
                  </a:moveTo>
                  <a:lnTo>
                    <a:pt x="44380" y="79416"/>
                  </a:lnTo>
                  <a:lnTo>
                    <a:pt x="36691" y="117577"/>
                  </a:lnTo>
                  <a:lnTo>
                    <a:pt x="29558" y="161827"/>
                  </a:lnTo>
                  <a:lnTo>
                    <a:pt x="27420" y="196961"/>
                  </a:lnTo>
                  <a:lnTo>
                    <a:pt x="26787" y="233499"/>
                  </a:lnTo>
                  <a:lnTo>
                    <a:pt x="26599" y="274311"/>
                  </a:lnTo>
                  <a:lnTo>
                    <a:pt x="26544" y="311980"/>
                  </a:lnTo>
                  <a:lnTo>
                    <a:pt x="25535" y="347284"/>
                  </a:lnTo>
                  <a:lnTo>
                    <a:pt x="19454" y="386383"/>
                  </a:lnTo>
                  <a:lnTo>
                    <a:pt x="17426" y="402720"/>
                  </a:lnTo>
                  <a:lnTo>
                    <a:pt x="6615" y="431377"/>
                  </a:lnTo>
                  <a:lnTo>
                    <a:pt x="4321" y="434516"/>
                  </a:lnTo>
                  <a:lnTo>
                    <a:pt x="2791" y="435616"/>
                  </a:lnTo>
                  <a:lnTo>
                    <a:pt x="1771" y="435358"/>
                  </a:lnTo>
                  <a:lnTo>
                    <a:pt x="1091" y="434193"/>
                  </a:lnTo>
                  <a:lnTo>
                    <a:pt x="0" y="424202"/>
                  </a:lnTo>
                  <a:lnTo>
                    <a:pt x="2430" y="398857"/>
                  </a:lnTo>
                  <a:lnTo>
                    <a:pt x="6815" y="364868"/>
                  </a:lnTo>
                  <a:lnTo>
                    <a:pt x="10760" y="323378"/>
                  </a:lnTo>
                  <a:lnTo>
                    <a:pt x="15547" y="293358"/>
                  </a:lnTo>
                  <a:lnTo>
                    <a:pt x="20982" y="260173"/>
                  </a:lnTo>
                  <a:lnTo>
                    <a:pt x="24059" y="228226"/>
                  </a:lnTo>
                  <a:lnTo>
                    <a:pt x="26418" y="197491"/>
                  </a:lnTo>
                  <a:lnTo>
                    <a:pt x="34317" y="153289"/>
                  </a:lnTo>
                  <a:lnTo>
                    <a:pt x="47792" y="114615"/>
                  </a:lnTo>
                  <a:lnTo>
                    <a:pt x="58510" y="79013"/>
                  </a:lnTo>
                  <a:lnTo>
                    <a:pt x="73666" y="39814"/>
                  </a:lnTo>
                  <a:lnTo>
                    <a:pt x="90734" y="12889"/>
                  </a:lnTo>
                  <a:lnTo>
                    <a:pt x="105298" y="1357"/>
                  </a:lnTo>
                  <a:lnTo>
                    <a:pt x="109797" y="0"/>
                  </a:lnTo>
                  <a:lnTo>
                    <a:pt x="113788" y="87"/>
                  </a:lnTo>
                  <a:lnTo>
                    <a:pt x="132063" y="7357"/>
                  </a:lnTo>
                  <a:lnTo>
                    <a:pt x="140566" y="15321"/>
                  </a:lnTo>
                  <a:lnTo>
                    <a:pt x="147653" y="27460"/>
                  </a:lnTo>
                  <a:lnTo>
                    <a:pt x="162932" y="67591"/>
                  </a:lnTo>
                  <a:lnTo>
                    <a:pt x="176410" y="104658"/>
                  </a:lnTo>
                  <a:lnTo>
                    <a:pt x="186687" y="144414"/>
                  </a:lnTo>
                  <a:lnTo>
                    <a:pt x="193370" y="183974"/>
                  </a:lnTo>
                  <a:lnTo>
                    <a:pt x="195350" y="224470"/>
                  </a:lnTo>
                  <a:lnTo>
                    <a:pt x="195937" y="264249"/>
                  </a:lnTo>
                  <a:lnTo>
                    <a:pt x="196111" y="302164"/>
                  </a:lnTo>
                  <a:lnTo>
                    <a:pt x="191429" y="341641"/>
                  </a:lnTo>
                  <a:lnTo>
                    <a:pt x="187255" y="36935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SMARTInkShape-Group211"/>
          <p:cNvGrpSpPr/>
          <p:nvPr/>
        </p:nvGrpSpPr>
        <p:grpSpPr>
          <a:xfrm>
            <a:off x="938236" y="991195"/>
            <a:ext cx="481538" cy="578419"/>
            <a:chOff x="938236" y="991195"/>
            <a:chExt cx="481538" cy="578419"/>
          </a:xfrm>
        </p:grpSpPr>
        <p:sp>
          <p:nvSpPr>
            <p:cNvPr id="18" name="SMARTInkShape-1064"/>
            <p:cNvSpPr/>
            <p:nvPr/>
          </p:nvSpPr>
          <p:spPr>
            <a:xfrm>
              <a:off x="1161842" y="1175224"/>
              <a:ext cx="257932" cy="394390"/>
            </a:xfrm>
            <a:custGeom>
              <a:avLst/>
              <a:gdLst/>
              <a:ahLst/>
              <a:cxnLst/>
              <a:rect l="0" t="0" r="0" b="0"/>
              <a:pathLst>
                <a:path w="257932" h="394390">
                  <a:moveTo>
                    <a:pt x="141892" y="3495"/>
                  </a:moveTo>
                  <a:lnTo>
                    <a:pt x="137152" y="3495"/>
                  </a:lnTo>
                  <a:lnTo>
                    <a:pt x="135756" y="5479"/>
                  </a:lnTo>
                  <a:lnTo>
                    <a:pt x="126899" y="44216"/>
                  </a:lnTo>
                  <a:lnTo>
                    <a:pt x="119670" y="84521"/>
                  </a:lnTo>
                  <a:lnTo>
                    <a:pt x="108637" y="125951"/>
                  </a:lnTo>
                  <a:lnTo>
                    <a:pt x="106390" y="168426"/>
                  </a:lnTo>
                  <a:lnTo>
                    <a:pt x="106186" y="193718"/>
                  </a:lnTo>
                  <a:lnTo>
                    <a:pt x="107174" y="195794"/>
                  </a:lnTo>
                  <a:lnTo>
                    <a:pt x="108825" y="197179"/>
                  </a:lnTo>
                  <a:lnTo>
                    <a:pt x="110918" y="198102"/>
                  </a:lnTo>
                  <a:lnTo>
                    <a:pt x="112313" y="197725"/>
                  </a:lnTo>
                  <a:lnTo>
                    <a:pt x="113243" y="196482"/>
                  </a:lnTo>
                  <a:lnTo>
                    <a:pt x="113863" y="194661"/>
                  </a:lnTo>
                  <a:lnTo>
                    <a:pt x="145493" y="158784"/>
                  </a:lnTo>
                  <a:lnTo>
                    <a:pt x="171451" y="120563"/>
                  </a:lnTo>
                  <a:lnTo>
                    <a:pt x="200207" y="79316"/>
                  </a:lnTo>
                  <a:lnTo>
                    <a:pt x="224003" y="41072"/>
                  </a:lnTo>
                  <a:lnTo>
                    <a:pt x="251861" y="1229"/>
                  </a:lnTo>
                  <a:lnTo>
                    <a:pt x="253900" y="0"/>
                  </a:lnTo>
                  <a:lnTo>
                    <a:pt x="255259" y="173"/>
                  </a:lnTo>
                  <a:lnTo>
                    <a:pt x="256166" y="1280"/>
                  </a:lnTo>
                  <a:lnTo>
                    <a:pt x="257173" y="5156"/>
                  </a:lnTo>
                  <a:lnTo>
                    <a:pt x="257931" y="49286"/>
                  </a:lnTo>
                  <a:lnTo>
                    <a:pt x="256977" y="92209"/>
                  </a:lnTo>
                  <a:lnTo>
                    <a:pt x="251839" y="132086"/>
                  </a:lnTo>
                  <a:lnTo>
                    <a:pt x="249875" y="169478"/>
                  </a:lnTo>
                  <a:lnTo>
                    <a:pt x="248301" y="205692"/>
                  </a:lnTo>
                  <a:lnTo>
                    <a:pt x="242984" y="241558"/>
                  </a:lnTo>
                  <a:lnTo>
                    <a:pt x="240968" y="276328"/>
                  </a:lnTo>
                  <a:lnTo>
                    <a:pt x="237641" y="312600"/>
                  </a:lnTo>
                  <a:lnTo>
                    <a:pt x="222042" y="355873"/>
                  </a:lnTo>
                  <a:lnTo>
                    <a:pt x="205570" y="376379"/>
                  </a:lnTo>
                  <a:lnTo>
                    <a:pt x="197313" y="382541"/>
                  </a:lnTo>
                  <a:lnTo>
                    <a:pt x="166572" y="392959"/>
                  </a:lnTo>
                  <a:lnTo>
                    <a:pt x="141267" y="394389"/>
                  </a:lnTo>
                  <a:lnTo>
                    <a:pt x="97162" y="388578"/>
                  </a:lnTo>
                  <a:lnTo>
                    <a:pt x="52585" y="377903"/>
                  </a:lnTo>
                  <a:lnTo>
                    <a:pt x="31095" y="369423"/>
                  </a:lnTo>
                  <a:lnTo>
                    <a:pt x="10204" y="357668"/>
                  </a:lnTo>
                  <a:lnTo>
                    <a:pt x="6475" y="353712"/>
                  </a:lnTo>
                  <a:lnTo>
                    <a:pt x="2332" y="344024"/>
                  </a:lnTo>
                  <a:lnTo>
                    <a:pt x="0" y="322674"/>
                  </a:lnTo>
                  <a:lnTo>
                    <a:pt x="2100" y="311378"/>
                  </a:lnTo>
                  <a:lnTo>
                    <a:pt x="16877" y="28031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SMARTInkShape-1065"/>
            <p:cNvSpPr/>
            <p:nvPr/>
          </p:nvSpPr>
          <p:spPr>
            <a:xfrm>
              <a:off x="938236" y="991195"/>
              <a:ext cx="266336" cy="399121"/>
            </a:xfrm>
            <a:custGeom>
              <a:avLst/>
              <a:gdLst/>
              <a:ahLst/>
              <a:cxnLst/>
              <a:rect l="0" t="0" r="0" b="0"/>
              <a:pathLst>
                <a:path w="266336" h="399121">
                  <a:moveTo>
                    <a:pt x="133327" y="0"/>
                  </a:moveTo>
                  <a:lnTo>
                    <a:pt x="133327" y="4741"/>
                  </a:lnTo>
                  <a:lnTo>
                    <a:pt x="132334" y="6137"/>
                  </a:lnTo>
                  <a:lnTo>
                    <a:pt x="130681" y="7068"/>
                  </a:lnTo>
                  <a:lnTo>
                    <a:pt x="128586" y="7689"/>
                  </a:lnTo>
                  <a:lnTo>
                    <a:pt x="127190" y="10087"/>
                  </a:lnTo>
                  <a:lnTo>
                    <a:pt x="118505" y="46449"/>
                  </a:lnTo>
                  <a:lnTo>
                    <a:pt x="111127" y="89534"/>
                  </a:lnTo>
                  <a:lnTo>
                    <a:pt x="106452" y="133184"/>
                  </a:lnTo>
                  <a:lnTo>
                    <a:pt x="100669" y="173187"/>
                  </a:lnTo>
                  <a:lnTo>
                    <a:pt x="98515" y="211608"/>
                  </a:lnTo>
                  <a:lnTo>
                    <a:pt x="96884" y="252978"/>
                  </a:lnTo>
                  <a:lnTo>
                    <a:pt x="91550" y="289821"/>
                  </a:lnTo>
                  <a:lnTo>
                    <a:pt x="89056" y="333948"/>
                  </a:lnTo>
                  <a:lnTo>
                    <a:pt x="88688" y="372698"/>
                  </a:lnTo>
                  <a:lnTo>
                    <a:pt x="91324" y="328735"/>
                  </a:lnTo>
                  <a:lnTo>
                    <a:pt x="96367" y="289611"/>
                  </a:lnTo>
                  <a:lnTo>
                    <a:pt x="101980" y="255365"/>
                  </a:lnTo>
                  <a:lnTo>
                    <a:pt x="112766" y="215366"/>
                  </a:lnTo>
                  <a:lnTo>
                    <a:pt x="118566" y="196922"/>
                  </a:lnTo>
                  <a:lnTo>
                    <a:pt x="129743" y="181448"/>
                  </a:lnTo>
                  <a:lnTo>
                    <a:pt x="151691" y="160086"/>
                  </a:lnTo>
                  <a:lnTo>
                    <a:pt x="164309" y="155485"/>
                  </a:lnTo>
                  <a:lnTo>
                    <a:pt x="178846" y="154433"/>
                  </a:lnTo>
                  <a:lnTo>
                    <a:pt x="204348" y="161842"/>
                  </a:lnTo>
                  <a:lnTo>
                    <a:pt x="216485" y="168172"/>
                  </a:lnTo>
                  <a:lnTo>
                    <a:pt x="228494" y="177600"/>
                  </a:lnTo>
                  <a:lnTo>
                    <a:pt x="251264" y="215358"/>
                  </a:lnTo>
                  <a:lnTo>
                    <a:pt x="260157" y="232637"/>
                  </a:lnTo>
                  <a:lnTo>
                    <a:pt x="266335" y="276882"/>
                  </a:lnTo>
                  <a:lnTo>
                    <a:pt x="259958" y="311559"/>
                  </a:lnTo>
                  <a:lnTo>
                    <a:pt x="250994" y="332203"/>
                  </a:lnTo>
                  <a:lnTo>
                    <a:pt x="235219" y="350887"/>
                  </a:lnTo>
                  <a:lnTo>
                    <a:pt x="212134" y="367999"/>
                  </a:lnTo>
                  <a:lnTo>
                    <a:pt x="175021" y="383173"/>
                  </a:lnTo>
                  <a:lnTo>
                    <a:pt x="141381" y="392668"/>
                  </a:lnTo>
                  <a:lnTo>
                    <a:pt x="106278" y="399120"/>
                  </a:lnTo>
                  <a:lnTo>
                    <a:pt x="73388" y="398386"/>
                  </a:lnTo>
                  <a:lnTo>
                    <a:pt x="35607" y="393989"/>
                  </a:lnTo>
                  <a:lnTo>
                    <a:pt x="22758" y="390742"/>
                  </a:lnTo>
                  <a:lnTo>
                    <a:pt x="17942" y="388487"/>
                  </a:lnTo>
                  <a:lnTo>
                    <a:pt x="9945" y="380690"/>
                  </a:lnTo>
                  <a:lnTo>
                    <a:pt x="4076" y="370610"/>
                  </a:lnTo>
                  <a:lnTo>
                    <a:pt x="0" y="346853"/>
                  </a:lnTo>
                  <a:lnTo>
                    <a:pt x="2302" y="340027"/>
                  </a:lnTo>
                  <a:lnTo>
                    <a:pt x="8311" y="33039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2507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Achievements / Issues – WP4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5450"/>
            <a:ext cx="7467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70" name="SMARTInkShape-Group221"/>
          <p:cNvGrpSpPr/>
          <p:nvPr/>
        </p:nvGrpSpPr>
        <p:grpSpPr>
          <a:xfrm>
            <a:off x="1366354" y="1696641"/>
            <a:ext cx="1543327" cy="239281"/>
            <a:chOff x="1366354" y="1696641"/>
            <a:chExt cx="1543327" cy="239281"/>
          </a:xfrm>
        </p:grpSpPr>
        <p:sp>
          <p:nvSpPr>
            <p:cNvPr id="2063" name="SMARTInkShape-1100"/>
            <p:cNvSpPr/>
            <p:nvPr/>
          </p:nvSpPr>
          <p:spPr>
            <a:xfrm>
              <a:off x="2616434" y="1696641"/>
              <a:ext cx="293247" cy="151759"/>
            </a:xfrm>
            <a:custGeom>
              <a:avLst/>
              <a:gdLst/>
              <a:ahLst/>
              <a:cxnLst/>
              <a:rect l="0" t="0" r="0" b="0"/>
              <a:pathLst>
                <a:path w="293247" h="151759">
                  <a:moveTo>
                    <a:pt x="17824" y="0"/>
                  </a:moveTo>
                  <a:lnTo>
                    <a:pt x="17824" y="12429"/>
                  </a:lnTo>
                  <a:lnTo>
                    <a:pt x="15178" y="18091"/>
                  </a:lnTo>
                  <a:lnTo>
                    <a:pt x="13083" y="20991"/>
                  </a:lnTo>
                  <a:lnTo>
                    <a:pt x="1990" y="62746"/>
                  </a:lnTo>
                  <a:lnTo>
                    <a:pt x="83" y="104193"/>
                  </a:lnTo>
                  <a:lnTo>
                    <a:pt x="0" y="117302"/>
                  </a:lnTo>
                  <a:lnTo>
                    <a:pt x="980" y="119873"/>
                  </a:lnTo>
                  <a:lnTo>
                    <a:pt x="2626" y="121587"/>
                  </a:lnTo>
                  <a:lnTo>
                    <a:pt x="4715" y="122730"/>
                  </a:lnTo>
                  <a:lnTo>
                    <a:pt x="6108" y="124484"/>
                  </a:lnTo>
                  <a:lnTo>
                    <a:pt x="7656" y="129079"/>
                  </a:lnTo>
                  <a:lnTo>
                    <a:pt x="10053" y="130701"/>
                  </a:lnTo>
                  <a:lnTo>
                    <a:pt x="18008" y="132503"/>
                  </a:lnTo>
                  <a:lnTo>
                    <a:pt x="28158" y="130658"/>
                  </a:lnTo>
                  <a:lnTo>
                    <a:pt x="45029" y="126687"/>
                  </a:lnTo>
                  <a:lnTo>
                    <a:pt x="55712" y="124766"/>
                  </a:lnTo>
                  <a:lnTo>
                    <a:pt x="87178" y="106967"/>
                  </a:lnTo>
                  <a:lnTo>
                    <a:pt x="105235" y="91049"/>
                  </a:lnTo>
                  <a:lnTo>
                    <a:pt x="106283" y="87430"/>
                  </a:lnTo>
                  <a:lnTo>
                    <a:pt x="106562" y="85075"/>
                  </a:lnTo>
                  <a:lnTo>
                    <a:pt x="105756" y="83506"/>
                  </a:lnTo>
                  <a:lnTo>
                    <a:pt x="104226" y="82460"/>
                  </a:lnTo>
                  <a:lnTo>
                    <a:pt x="102215" y="81762"/>
                  </a:lnTo>
                  <a:lnTo>
                    <a:pt x="100873" y="82289"/>
                  </a:lnTo>
                  <a:lnTo>
                    <a:pt x="99979" y="83633"/>
                  </a:lnTo>
                  <a:lnTo>
                    <a:pt x="99383" y="85521"/>
                  </a:lnTo>
                  <a:lnTo>
                    <a:pt x="97994" y="86779"/>
                  </a:lnTo>
                  <a:lnTo>
                    <a:pt x="88634" y="91445"/>
                  </a:lnTo>
                  <a:lnTo>
                    <a:pt x="83030" y="95212"/>
                  </a:lnTo>
                  <a:lnTo>
                    <a:pt x="73129" y="97829"/>
                  </a:lnTo>
                  <a:lnTo>
                    <a:pt x="72553" y="98954"/>
                  </a:lnTo>
                  <a:lnTo>
                    <a:pt x="71554" y="105880"/>
                  </a:lnTo>
                  <a:lnTo>
                    <a:pt x="72495" y="106305"/>
                  </a:lnTo>
                  <a:lnTo>
                    <a:pt x="104825" y="107123"/>
                  </a:lnTo>
                  <a:lnTo>
                    <a:pt x="146359" y="100084"/>
                  </a:lnTo>
                  <a:lnTo>
                    <a:pt x="186419" y="93853"/>
                  </a:lnTo>
                  <a:lnTo>
                    <a:pt x="224928" y="89896"/>
                  </a:lnTo>
                  <a:lnTo>
                    <a:pt x="267435" y="89312"/>
                  </a:lnTo>
                  <a:lnTo>
                    <a:pt x="270552" y="89307"/>
                  </a:lnTo>
                  <a:lnTo>
                    <a:pt x="276660" y="91947"/>
                  </a:lnTo>
                  <a:lnTo>
                    <a:pt x="279678" y="94040"/>
                  </a:lnTo>
                  <a:lnTo>
                    <a:pt x="283032" y="99011"/>
                  </a:lnTo>
                  <a:lnTo>
                    <a:pt x="285514" y="104528"/>
                  </a:lnTo>
                  <a:lnTo>
                    <a:pt x="291498" y="113212"/>
                  </a:lnTo>
                  <a:lnTo>
                    <a:pt x="293246" y="119108"/>
                  </a:lnTo>
                  <a:lnTo>
                    <a:pt x="292720" y="122069"/>
                  </a:lnTo>
                  <a:lnTo>
                    <a:pt x="287392" y="133951"/>
                  </a:lnTo>
                  <a:lnTo>
                    <a:pt x="286833" y="136926"/>
                  </a:lnTo>
                  <a:lnTo>
                    <a:pt x="281305" y="145852"/>
                  </a:lnTo>
                  <a:lnTo>
                    <a:pt x="276148" y="149159"/>
                  </a:lnTo>
                  <a:lnTo>
                    <a:pt x="264753" y="151282"/>
                  </a:lnTo>
                  <a:lnTo>
                    <a:pt x="239320" y="151758"/>
                  </a:lnTo>
                  <a:lnTo>
                    <a:pt x="205347" y="1428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4" name="SMARTInkShape-1101"/>
            <p:cNvSpPr/>
            <p:nvPr/>
          </p:nvSpPr>
          <p:spPr>
            <a:xfrm>
              <a:off x="2402205" y="1705570"/>
              <a:ext cx="132018" cy="178560"/>
            </a:xfrm>
            <a:custGeom>
              <a:avLst/>
              <a:gdLst/>
              <a:ahLst/>
              <a:cxnLst/>
              <a:rect l="0" t="0" r="0" b="0"/>
              <a:pathLst>
                <a:path w="132018" h="178560">
                  <a:moveTo>
                    <a:pt x="8811" y="0"/>
                  </a:moveTo>
                  <a:lnTo>
                    <a:pt x="17373" y="0"/>
                  </a:lnTo>
                  <a:lnTo>
                    <a:pt x="17708" y="12429"/>
                  </a:lnTo>
                  <a:lnTo>
                    <a:pt x="6715" y="51185"/>
                  </a:lnTo>
                  <a:lnTo>
                    <a:pt x="2918" y="59460"/>
                  </a:lnTo>
                  <a:lnTo>
                    <a:pt x="0" y="91864"/>
                  </a:lnTo>
                  <a:lnTo>
                    <a:pt x="2579" y="98045"/>
                  </a:lnTo>
                  <a:lnTo>
                    <a:pt x="4657" y="101082"/>
                  </a:lnTo>
                  <a:lnTo>
                    <a:pt x="17061" y="110097"/>
                  </a:lnTo>
                  <a:lnTo>
                    <a:pt x="28563" y="114312"/>
                  </a:lnTo>
                  <a:lnTo>
                    <a:pt x="71508" y="116017"/>
                  </a:lnTo>
                  <a:lnTo>
                    <a:pt x="83309" y="117048"/>
                  </a:lnTo>
                  <a:lnTo>
                    <a:pt x="111822" y="125178"/>
                  </a:lnTo>
                  <a:lnTo>
                    <a:pt x="124666" y="131920"/>
                  </a:lnTo>
                  <a:lnTo>
                    <a:pt x="127719" y="132595"/>
                  </a:lnTo>
                  <a:lnTo>
                    <a:pt x="129755" y="134037"/>
                  </a:lnTo>
                  <a:lnTo>
                    <a:pt x="131112" y="135991"/>
                  </a:lnTo>
                  <a:lnTo>
                    <a:pt x="132017" y="138286"/>
                  </a:lnTo>
                  <a:lnTo>
                    <a:pt x="131628" y="140808"/>
                  </a:lnTo>
                  <a:lnTo>
                    <a:pt x="126340" y="149098"/>
                  </a:lnTo>
                  <a:lnTo>
                    <a:pt x="121239" y="154901"/>
                  </a:lnTo>
                  <a:lnTo>
                    <a:pt x="115664" y="158142"/>
                  </a:lnTo>
                  <a:lnTo>
                    <a:pt x="84040" y="169728"/>
                  </a:lnTo>
                  <a:lnTo>
                    <a:pt x="73544" y="175526"/>
                  </a:lnTo>
                  <a:lnTo>
                    <a:pt x="37476" y="178559"/>
                  </a:lnTo>
                  <a:lnTo>
                    <a:pt x="36850" y="177578"/>
                  </a:lnTo>
                  <a:lnTo>
                    <a:pt x="35600" y="16966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5" name="SMARTInkShape-1102"/>
            <p:cNvSpPr/>
            <p:nvPr/>
          </p:nvSpPr>
          <p:spPr>
            <a:xfrm>
              <a:off x="1946781" y="1777130"/>
              <a:ext cx="366009" cy="106909"/>
            </a:xfrm>
            <a:custGeom>
              <a:avLst/>
              <a:gdLst/>
              <a:ahLst/>
              <a:cxnLst/>
              <a:rect l="0" t="0" r="0" b="0"/>
              <a:pathLst>
                <a:path w="366009" h="106909">
                  <a:moveTo>
                    <a:pt x="8821" y="35597"/>
                  </a:moveTo>
                  <a:lnTo>
                    <a:pt x="8821" y="40337"/>
                  </a:lnTo>
                  <a:lnTo>
                    <a:pt x="6175" y="45310"/>
                  </a:lnTo>
                  <a:lnTo>
                    <a:pt x="4080" y="48025"/>
                  </a:lnTo>
                  <a:lnTo>
                    <a:pt x="1753" y="56334"/>
                  </a:lnTo>
                  <a:lnTo>
                    <a:pt x="0" y="90556"/>
                  </a:lnTo>
                  <a:lnTo>
                    <a:pt x="956" y="93072"/>
                  </a:lnTo>
                  <a:lnTo>
                    <a:pt x="2585" y="94750"/>
                  </a:lnTo>
                  <a:lnTo>
                    <a:pt x="4664" y="95868"/>
                  </a:lnTo>
                  <a:lnTo>
                    <a:pt x="6049" y="97605"/>
                  </a:lnTo>
                  <a:lnTo>
                    <a:pt x="8456" y="105597"/>
                  </a:lnTo>
                  <a:lnTo>
                    <a:pt x="9570" y="106076"/>
                  </a:lnTo>
                  <a:lnTo>
                    <a:pt x="21217" y="106908"/>
                  </a:lnTo>
                  <a:lnTo>
                    <a:pt x="26898" y="104332"/>
                  </a:lnTo>
                  <a:lnTo>
                    <a:pt x="46736" y="91795"/>
                  </a:lnTo>
                  <a:lnTo>
                    <a:pt x="75635" y="51114"/>
                  </a:lnTo>
                  <a:lnTo>
                    <a:pt x="81991" y="36310"/>
                  </a:lnTo>
                  <a:lnTo>
                    <a:pt x="85989" y="29960"/>
                  </a:lnTo>
                  <a:lnTo>
                    <a:pt x="89151" y="17896"/>
                  </a:lnTo>
                  <a:lnTo>
                    <a:pt x="89187" y="31044"/>
                  </a:lnTo>
                  <a:lnTo>
                    <a:pt x="90179" y="32561"/>
                  </a:lnTo>
                  <a:lnTo>
                    <a:pt x="91833" y="33573"/>
                  </a:lnTo>
                  <a:lnTo>
                    <a:pt x="98282" y="35330"/>
                  </a:lnTo>
                  <a:lnTo>
                    <a:pt x="102490" y="35478"/>
                  </a:lnTo>
                  <a:lnTo>
                    <a:pt x="107667" y="32898"/>
                  </a:lnTo>
                  <a:lnTo>
                    <a:pt x="113276" y="29436"/>
                  </a:lnTo>
                  <a:lnTo>
                    <a:pt x="122012" y="26495"/>
                  </a:lnTo>
                  <a:lnTo>
                    <a:pt x="142771" y="11269"/>
                  </a:lnTo>
                  <a:lnTo>
                    <a:pt x="148721" y="8909"/>
                  </a:lnTo>
                  <a:lnTo>
                    <a:pt x="160470" y="0"/>
                  </a:lnTo>
                  <a:lnTo>
                    <a:pt x="160579" y="4654"/>
                  </a:lnTo>
                  <a:lnTo>
                    <a:pt x="157959" y="9607"/>
                  </a:lnTo>
                  <a:lnTo>
                    <a:pt x="154479" y="15116"/>
                  </a:lnTo>
                  <a:lnTo>
                    <a:pt x="152520" y="24788"/>
                  </a:lnTo>
                  <a:lnTo>
                    <a:pt x="151705" y="56693"/>
                  </a:lnTo>
                  <a:lnTo>
                    <a:pt x="154346" y="62501"/>
                  </a:lnTo>
                  <a:lnTo>
                    <a:pt x="156439" y="65439"/>
                  </a:lnTo>
                  <a:lnTo>
                    <a:pt x="161410" y="68704"/>
                  </a:lnTo>
                  <a:lnTo>
                    <a:pt x="172687" y="70799"/>
                  </a:lnTo>
                  <a:lnTo>
                    <a:pt x="181507" y="71162"/>
                  </a:lnTo>
                  <a:lnTo>
                    <a:pt x="187435" y="68602"/>
                  </a:lnTo>
                  <a:lnTo>
                    <a:pt x="190404" y="66530"/>
                  </a:lnTo>
                  <a:lnTo>
                    <a:pt x="207444" y="62212"/>
                  </a:lnTo>
                  <a:lnTo>
                    <a:pt x="209697" y="60285"/>
                  </a:lnTo>
                  <a:lnTo>
                    <a:pt x="218054" y="50065"/>
                  </a:lnTo>
                  <a:lnTo>
                    <a:pt x="231109" y="41427"/>
                  </a:lnTo>
                  <a:lnTo>
                    <a:pt x="265766" y="28756"/>
                  </a:lnTo>
                  <a:lnTo>
                    <a:pt x="299618" y="25756"/>
                  </a:lnTo>
                  <a:lnTo>
                    <a:pt x="312251" y="19615"/>
                  </a:lnTo>
                  <a:lnTo>
                    <a:pt x="356880" y="17738"/>
                  </a:lnTo>
                  <a:lnTo>
                    <a:pt x="356946" y="17738"/>
                  </a:lnTo>
                  <a:lnTo>
                    <a:pt x="349378" y="17737"/>
                  </a:lnTo>
                  <a:lnTo>
                    <a:pt x="343773" y="22478"/>
                  </a:lnTo>
                  <a:lnTo>
                    <a:pt x="341243" y="27451"/>
                  </a:lnTo>
                  <a:lnTo>
                    <a:pt x="340568" y="30166"/>
                  </a:lnTo>
                  <a:lnTo>
                    <a:pt x="331649" y="42808"/>
                  </a:lnTo>
                  <a:lnTo>
                    <a:pt x="324421" y="51316"/>
                  </a:lnTo>
                  <a:lnTo>
                    <a:pt x="322720" y="56804"/>
                  </a:lnTo>
                  <a:lnTo>
                    <a:pt x="323259" y="58665"/>
                  </a:lnTo>
                  <a:lnTo>
                    <a:pt x="324610" y="59905"/>
                  </a:lnTo>
                  <a:lnTo>
                    <a:pt x="328757" y="62275"/>
                  </a:lnTo>
                  <a:lnTo>
                    <a:pt x="336671" y="68196"/>
                  </a:lnTo>
                  <a:lnTo>
                    <a:pt x="345299" y="70391"/>
                  </a:lnTo>
                  <a:lnTo>
                    <a:pt x="366008" y="7131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6" name="SMARTInkShape-1103"/>
            <p:cNvSpPr/>
            <p:nvPr/>
          </p:nvSpPr>
          <p:spPr>
            <a:xfrm>
              <a:off x="1919883" y="1768089"/>
              <a:ext cx="8931" cy="17850"/>
            </a:xfrm>
            <a:custGeom>
              <a:avLst/>
              <a:gdLst/>
              <a:ahLst/>
              <a:cxnLst/>
              <a:rect l="0" t="0" r="0" b="0"/>
              <a:pathLst>
                <a:path w="8931" h="17850">
                  <a:moveTo>
                    <a:pt x="0" y="17849"/>
                  </a:moveTo>
                  <a:lnTo>
                    <a:pt x="0" y="24"/>
                  </a:lnTo>
                  <a:lnTo>
                    <a:pt x="4740" y="0"/>
                  </a:lnTo>
                  <a:lnTo>
                    <a:pt x="6137" y="988"/>
                  </a:lnTo>
                  <a:lnTo>
                    <a:pt x="7068" y="2640"/>
                  </a:lnTo>
                  <a:lnTo>
                    <a:pt x="8930" y="891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7" name="SMARTInkShape-1104"/>
            <p:cNvSpPr/>
            <p:nvPr/>
          </p:nvSpPr>
          <p:spPr>
            <a:xfrm>
              <a:off x="1437682" y="1707535"/>
              <a:ext cx="445050" cy="228387"/>
            </a:xfrm>
            <a:custGeom>
              <a:avLst/>
              <a:gdLst/>
              <a:ahLst/>
              <a:cxnLst/>
              <a:rect l="0" t="0" r="0" b="0"/>
              <a:pathLst>
                <a:path w="445050" h="228387">
                  <a:moveTo>
                    <a:pt x="8927" y="15895"/>
                  </a:moveTo>
                  <a:lnTo>
                    <a:pt x="8927" y="8206"/>
                  </a:lnTo>
                  <a:lnTo>
                    <a:pt x="8927" y="47865"/>
                  </a:lnTo>
                  <a:lnTo>
                    <a:pt x="8927" y="88015"/>
                  </a:lnTo>
                  <a:lnTo>
                    <a:pt x="8927" y="128330"/>
                  </a:lnTo>
                  <a:lnTo>
                    <a:pt x="8927" y="168591"/>
                  </a:lnTo>
                  <a:lnTo>
                    <a:pt x="8927" y="211366"/>
                  </a:lnTo>
                  <a:lnTo>
                    <a:pt x="8927" y="214670"/>
                  </a:lnTo>
                  <a:lnTo>
                    <a:pt x="6281" y="220987"/>
                  </a:lnTo>
                  <a:lnTo>
                    <a:pt x="1239" y="228386"/>
                  </a:lnTo>
                  <a:lnTo>
                    <a:pt x="825" y="228001"/>
                  </a:lnTo>
                  <a:lnTo>
                    <a:pt x="7" y="187953"/>
                  </a:lnTo>
                  <a:lnTo>
                    <a:pt x="0" y="151342"/>
                  </a:lnTo>
                  <a:lnTo>
                    <a:pt x="2644" y="114418"/>
                  </a:lnTo>
                  <a:lnTo>
                    <a:pt x="12427" y="78461"/>
                  </a:lnTo>
                  <a:lnTo>
                    <a:pt x="18769" y="43688"/>
                  </a:lnTo>
                  <a:lnTo>
                    <a:pt x="34427" y="19327"/>
                  </a:lnTo>
                  <a:lnTo>
                    <a:pt x="42088" y="11467"/>
                  </a:lnTo>
                  <a:lnTo>
                    <a:pt x="52108" y="4666"/>
                  </a:lnTo>
                  <a:lnTo>
                    <a:pt x="68906" y="0"/>
                  </a:lnTo>
                  <a:lnTo>
                    <a:pt x="80564" y="1554"/>
                  </a:lnTo>
                  <a:lnTo>
                    <a:pt x="104217" y="10637"/>
                  </a:lnTo>
                  <a:lnTo>
                    <a:pt x="122048" y="23818"/>
                  </a:lnTo>
                  <a:lnTo>
                    <a:pt x="135159" y="40291"/>
                  </a:lnTo>
                  <a:lnTo>
                    <a:pt x="154624" y="83166"/>
                  </a:lnTo>
                  <a:lnTo>
                    <a:pt x="155372" y="98379"/>
                  </a:lnTo>
                  <a:lnTo>
                    <a:pt x="149470" y="140312"/>
                  </a:lnTo>
                  <a:lnTo>
                    <a:pt x="147271" y="146465"/>
                  </a:lnTo>
                  <a:lnTo>
                    <a:pt x="139536" y="155947"/>
                  </a:lnTo>
                  <a:lnTo>
                    <a:pt x="108694" y="179440"/>
                  </a:lnTo>
                  <a:lnTo>
                    <a:pt x="91455" y="185022"/>
                  </a:lnTo>
                  <a:lnTo>
                    <a:pt x="85194" y="185400"/>
                  </a:lnTo>
                  <a:lnTo>
                    <a:pt x="83584" y="184460"/>
                  </a:lnTo>
                  <a:lnTo>
                    <a:pt x="82511" y="182842"/>
                  </a:lnTo>
                  <a:lnTo>
                    <a:pt x="81001" y="175824"/>
                  </a:lnTo>
                  <a:lnTo>
                    <a:pt x="80490" y="164564"/>
                  </a:lnTo>
                  <a:lnTo>
                    <a:pt x="82433" y="161640"/>
                  </a:lnTo>
                  <a:lnTo>
                    <a:pt x="114661" y="137930"/>
                  </a:lnTo>
                  <a:lnTo>
                    <a:pt x="153703" y="120074"/>
                  </a:lnTo>
                  <a:lnTo>
                    <a:pt x="184341" y="105192"/>
                  </a:lnTo>
                  <a:lnTo>
                    <a:pt x="188378" y="102215"/>
                  </a:lnTo>
                  <a:lnTo>
                    <a:pt x="198155" y="98908"/>
                  </a:lnTo>
                  <a:lnTo>
                    <a:pt x="208122" y="96446"/>
                  </a:lnTo>
                  <a:lnTo>
                    <a:pt x="215859" y="92044"/>
                  </a:lnTo>
                  <a:lnTo>
                    <a:pt x="218320" y="91466"/>
                  </a:lnTo>
                  <a:lnTo>
                    <a:pt x="219959" y="92072"/>
                  </a:lnTo>
                  <a:lnTo>
                    <a:pt x="222592" y="95434"/>
                  </a:lnTo>
                  <a:lnTo>
                    <a:pt x="196374" y="138556"/>
                  </a:lnTo>
                  <a:lnTo>
                    <a:pt x="193423" y="142317"/>
                  </a:lnTo>
                  <a:lnTo>
                    <a:pt x="190144" y="151788"/>
                  </a:lnTo>
                  <a:lnTo>
                    <a:pt x="187695" y="161620"/>
                  </a:lnTo>
                  <a:lnTo>
                    <a:pt x="180684" y="176016"/>
                  </a:lnTo>
                  <a:lnTo>
                    <a:pt x="179005" y="183674"/>
                  </a:lnTo>
                  <a:lnTo>
                    <a:pt x="183454" y="189741"/>
                  </a:lnTo>
                  <a:lnTo>
                    <a:pt x="186794" y="190331"/>
                  </a:lnTo>
                  <a:lnTo>
                    <a:pt x="212022" y="186383"/>
                  </a:lnTo>
                  <a:lnTo>
                    <a:pt x="223546" y="180633"/>
                  </a:lnTo>
                  <a:lnTo>
                    <a:pt x="243836" y="168886"/>
                  </a:lnTo>
                  <a:lnTo>
                    <a:pt x="260175" y="160289"/>
                  </a:lnTo>
                  <a:lnTo>
                    <a:pt x="303767" y="126815"/>
                  </a:lnTo>
                  <a:lnTo>
                    <a:pt x="345631" y="89298"/>
                  </a:lnTo>
                  <a:lnTo>
                    <a:pt x="366809" y="63908"/>
                  </a:lnTo>
                  <a:lnTo>
                    <a:pt x="381028" y="36451"/>
                  </a:lnTo>
                  <a:lnTo>
                    <a:pt x="383392" y="22381"/>
                  </a:lnTo>
                  <a:lnTo>
                    <a:pt x="382594" y="20218"/>
                  </a:lnTo>
                  <a:lnTo>
                    <a:pt x="381070" y="18777"/>
                  </a:lnTo>
                  <a:lnTo>
                    <a:pt x="379061" y="17816"/>
                  </a:lnTo>
                  <a:lnTo>
                    <a:pt x="376730" y="18168"/>
                  </a:lnTo>
                  <a:lnTo>
                    <a:pt x="352920" y="32231"/>
                  </a:lnTo>
                  <a:lnTo>
                    <a:pt x="330141" y="55134"/>
                  </a:lnTo>
                  <a:lnTo>
                    <a:pt x="300597" y="95733"/>
                  </a:lnTo>
                  <a:lnTo>
                    <a:pt x="284746" y="117051"/>
                  </a:lnTo>
                  <a:lnTo>
                    <a:pt x="271377" y="159836"/>
                  </a:lnTo>
                  <a:lnTo>
                    <a:pt x="269439" y="168504"/>
                  </a:lnTo>
                  <a:lnTo>
                    <a:pt x="271223" y="178310"/>
                  </a:lnTo>
                  <a:lnTo>
                    <a:pt x="275324" y="187298"/>
                  </a:lnTo>
                  <a:lnTo>
                    <a:pt x="277806" y="189695"/>
                  </a:lnTo>
                  <a:lnTo>
                    <a:pt x="293660" y="198282"/>
                  </a:lnTo>
                  <a:lnTo>
                    <a:pt x="310141" y="201896"/>
                  </a:lnTo>
                  <a:lnTo>
                    <a:pt x="321724" y="200096"/>
                  </a:lnTo>
                  <a:lnTo>
                    <a:pt x="359854" y="192335"/>
                  </a:lnTo>
                  <a:lnTo>
                    <a:pt x="394064" y="179322"/>
                  </a:lnTo>
                  <a:lnTo>
                    <a:pt x="422433" y="162713"/>
                  </a:lnTo>
                  <a:lnTo>
                    <a:pt x="437087" y="159116"/>
                  </a:lnTo>
                  <a:lnTo>
                    <a:pt x="441645" y="158924"/>
                  </a:lnTo>
                  <a:lnTo>
                    <a:pt x="443257" y="159865"/>
                  </a:lnTo>
                  <a:lnTo>
                    <a:pt x="444332" y="161484"/>
                  </a:lnTo>
                  <a:lnTo>
                    <a:pt x="445049" y="163556"/>
                  </a:lnTo>
                  <a:lnTo>
                    <a:pt x="436781" y="200228"/>
                  </a:lnTo>
                  <a:lnTo>
                    <a:pt x="428623" y="21234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8" name="SMARTInkShape-1105"/>
            <p:cNvSpPr/>
            <p:nvPr/>
          </p:nvSpPr>
          <p:spPr>
            <a:xfrm>
              <a:off x="1428750" y="1839516"/>
              <a:ext cx="53579" cy="8930"/>
            </a:xfrm>
            <a:custGeom>
              <a:avLst/>
              <a:gdLst/>
              <a:ahLst/>
              <a:cxnLst/>
              <a:rect l="0" t="0" r="0" b="0"/>
              <a:pathLst>
                <a:path w="53579" h="8930">
                  <a:moveTo>
                    <a:pt x="0" y="8929"/>
                  </a:moveTo>
                  <a:lnTo>
                    <a:pt x="4741" y="8929"/>
                  </a:lnTo>
                  <a:lnTo>
                    <a:pt x="33010" y="827"/>
                  </a:lnTo>
                  <a:lnTo>
                    <a:pt x="53578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9" name="SMARTInkShape-1106"/>
            <p:cNvSpPr/>
            <p:nvPr/>
          </p:nvSpPr>
          <p:spPr>
            <a:xfrm>
              <a:off x="1366354" y="1724012"/>
              <a:ext cx="160624" cy="204601"/>
            </a:xfrm>
            <a:custGeom>
              <a:avLst/>
              <a:gdLst/>
              <a:ahLst/>
              <a:cxnLst/>
              <a:rect l="0" t="0" r="0" b="0"/>
              <a:pathLst>
                <a:path w="160624" h="204601">
                  <a:moveTo>
                    <a:pt x="8818" y="26207"/>
                  </a:moveTo>
                  <a:lnTo>
                    <a:pt x="9810" y="66346"/>
                  </a:lnTo>
                  <a:lnTo>
                    <a:pt x="16506" y="107156"/>
                  </a:lnTo>
                  <a:lnTo>
                    <a:pt x="16510" y="135279"/>
                  </a:lnTo>
                  <a:lnTo>
                    <a:pt x="9355" y="177949"/>
                  </a:lnTo>
                  <a:lnTo>
                    <a:pt x="8064" y="188898"/>
                  </a:lnTo>
                  <a:lnTo>
                    <a:pt x="0" y="204600"/>
                  </a:lnTo>
                  <a:lnTo>
                    <a:pt x="882" y="172760"/>
                  </a:lnTo>
                  <a:lnTo>
                    <a:pt x="12317" y="132672"/>
                  </a:lnTo>
                  <a:lnTo>
                    <a:pt x="26746" y="88623"/>
                  </a:lnTo>
                  <a:lnTo>
                    <a:pt x="41569" y="45046"/>
                  </a:lnTo>
                  <a:lnTo>
                    <a:pt x="53468" y="20704"/>
                  </a:lnTo>
                  <a:lnTo>
                    <a:pt x="65373" y="6048"/>
                  </a:lnTo>
                  <a:lnTo>
                    <a:pt x="73972" y="2364"/>
                  </a:lnTo>
                  <a:lnTo>
                    <a:pt x="90920" y="0"/>
                  </a:lnTo>
                  <a:lnTo>
                    <a:pt x="100209" y="4968"/>
                  </a:lnTo>
                  <a:lnTo>
                    <a:pt x="121027" y="23777"/>
                  </a:lnTo>
                  <a:lnTo>
                    <a:pt x="133656" y="47408"/>
                  </a:lnTo>
                  <a:lnTo>
                    <a:pt x="149031" y="88224"/>
                  </a:lnTo>
                  <a:lnTo>
                    <a:pt x="151502" y="99411"/>
                  </a:lnTo>
                  <a:lnTo>
                    <a:pt x="160623" y="11550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73" name="SMARTInkShape-Group222"/>
          <p:cNvGrpSpPr/>
          <p:nvPr/>
        </p:nvGrpSpPr>
        <p:grpSpPr>
          <a:xfrm>
            <a:off x="536149" y="1812727"/>
            <a:ext cx="160368" cy="258962"/>
            <a:chOff x="536149" y="1812727"/>
            <a:chExt cx="160368" cy="258962"/>
          </a:xfrm>
        </p:grpSpPr>
        <p:sp>
          <p:nvSpPr>
            <p:cNvPr id="2071" name="SMARTInkShape-1107"/>
            <p:cNvSpPr/>
            <p:nvPr/>
          </p:nvSpPr>
          <p:spPr>
            <a:xfrm>
              <a:off x="642938" y="1866305"/>
              <a:ext cx="53579" cy="205384"/>
            </a:xfrm>
            <a:custGeom>
              <a:avLst/>
              <a:gdLst/>
              <a:ahLst/>
              <a:cxnLst/>
              <a:rect l="0" t="0" r="0" b="0"/>
              <a:pathLst>
                <a:path w="53579" h="205384">
                  <a:moveTo>
                    <a:pt x="53578" y="0"/>
                  </a:moveTo>
                  <a:lnTo>
                    <a:pt x="48837" y="4740"/>
                  </a:lnTo>
                  <a:lnTo>
                    <a:pt x="46510" y="9713"/>
                  </a:lnTo>
                  <a:lnTo>
                    <a:pt x="37764" y="31044"/>
                  </a:lnTo>
                  <a:lnTo>
                    <a:pt x="23689" y="69180"/>
                  </a:lnTo>
                  <a:lnTo>
                    <a:pt x="12874" y="106710"/>
                  </a:lnTo>
                  <a:lnTo>
                    <a:pt x="4708" y="147005"/>
                  </a:lnTo>
                  <a:lnTo>
                    <a:pt x="275" y="191366"/>
                  </a:lnTo>
                  <a:lnTo>
                    <a:pt x="0" y="20538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2" name="SMARTInkShape-1108"/>
            <p:cNvSpPr/>
            <p:nvPr/>
          </p:nvSpPr>
          <p:spPr>
            <a:xfrm>
              <a:off x="536149" y="1812727"/>
              <a:ext cx="80000" cy="182473"/>
            </a:xfrm>
            <a:custGeom>
              <a:avLst/>
              <a:gdLst/>
              <a:ahLst/>
              <a:cxnLst/>
              <a:rect l="0" t="0" r="0" b="0"/>
              <a:pathLst>
                <a:path w="80000" h="182473">
                  <a:moveTo>
                    <a:pt x="8562" y="0"/>
                  </a:moveTo>
                  <a:lnTo>
                    <a:pt x="3822" y="4740"/>
                  </a:lnTo>
                  <a:lnTo>
                    <a:pt x="1494" y="9713"/>
                  </a:lnTo>
                  <a:lnTo>
                    <a:pt x="0" y="25731"/>
                  </a:lnTo>
                  <a:lnTo>
                    <a:pt x="7353" y="67388"/>
                  </a:lnTo>
                  <a:lnTo>
                    <a:pt x="11049" y="107798"/>
                  </a:lnTo>
                  <a:lnTo>
                    <a:pt x="17115" y="149584"/>
                  </a:lnTo>
                  <a:lnTo>
                    <a:pt x="19970" y="158424"/>
                  </a:lnTo>
                  <a:lnTo>
                    <a:pt x="23554" y="165661"/>
                  </a:lnTo>
                  <a:lnTo>
                    <a:pt x="26564" y="175313"/>
                  </a:lnTo>
                  <a:lnTo>
                    <a:pt x="30784" y="181435"/>
                  </a:lnTo>
                  <a:lnTo>
                    <a:pt x="33299" y="182472"/>
                  </a:lnTo>
                  <a:lnTo>
                    <a:pt x="35967" y="182171"/>
                  </a:lnTo>
                  <a:lnTo>
                    <a:pt x="60332" y="169194"/>
                  </a:lnTo>
                  <a:lnTo>
                    <a:pt x="79999" y="15180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77" name="SMARTInkShape-Group223"/>
          <p:cNvGrpSpPr/>
          <p:nvPr/>
        </p:nvGrpSpPr>
        <p:grpSpPr>
          <a:xfrm>
            <a:off x="2830711" y="1431078"/>
            <a:ext cx="446436" cy="203009"/>
            <a:chOff x="2830711" y="1431078"/>
            <a:chExt cx="446436" cy="203009"/>
          </a:xfrm>
        </p:grpSpPr>
        <p:sp>
          <p:nvSpPr>
            <p:cNvPr id="2074" name="SMARTInkShape-1109"/>
            <p:cNvSpPr/>
            <p:nvPr/>
          </p:nvSpPr>
          <p:spPr>
            <a:xfrm>
              <a:off x="3053954" y="1510050"/>
              <a:ext cx="223193" cy="124037"/>
            </a:xfrm>
            <a:custGeom>
              <a:avLst/>
              <a:gdLst/>
              <a:ahLst/>
              <a:cxnLst/>
              <a:rect l="0" t="0" r="0" b="0"/>
              <a:pathLst>
                <a:path w="223193" h="124037">
                  <a:moveTo>
                    <a:pt x="17859" y="43716"/>
                  </a:moveTo>
                  <a:lnTo>
                    <a:pt x="13118" y="48456"/>
                  </a:lnTo>
                  <a:lnTo>
                    <a:pt x="10791" y="53429"/>
                  </a:lnTo>
                  <a:lnTo>
                    <a:pt x="6297" y="95438"/>
                  </a:lnTo>
                  <a:lnTo>
                    <a:pt x="2798" y="102422"/>
                  </a:lnTo>
                  <a:lnTo>
                    <a:pt x="2" y="124036"/>
                  </a:lnTo>
                  <a:lnTo>
                    <a:pt x="0" y="103961"/>
                  </a:lnTo>
                  <a:lnTo>
                    <a:pt x="2645" y="97611"/>
                  </a:lnTo>
                  <a:lnTo>
                    <a:pt x="33009" y="53118"/>
                  </a:lnTo>
                  <a:lnTo>
                    <a:pt x="48585" y="39666"/>
                  </a:lnTo>
                  <a:lnTo>
                    <a:pt x="72776" y="23130"/>
                  </a:lnTo>
                  <a:lnTo>
                    <a:pt x="76298" y="22055"/>
                  </a:lnTo>
                  <a:lnTo>
                    <a:pt x="79639" y="22330"/>
                  </a:lnTo>
                  <a:lnTo>
                    <a:pt x="89080" y="24811"/>
                  </a:lnTo>
                  <a:lnTo>
                    <a:pt x="92129" y="25160"/>
                  </a:lnTo>
                  <a:lnTo>
                    <a:pt x="98162" y="28192"/>
                  </a:lnTo>
                  <a:lnTo>
                    <a:pt x="101160" y="30390"/>
                  </a:lnTo>
                  <a:lnTo>
                    <a:pt x="104491" y="38124"/>
                  </a:lnTo>
                  <a:lnTo>
                    <a:pt x="106629" y="54517"/>
                  </a:lnTo>
                  <a:lnTo>
                    <a:pt x="99421" y="81073"/>
                  </a:lnTo>
                  <a:lnTo>
                    <a:pt x="98030" y="83503"/>
                  </a:lnTo>
                  <a:lnTo>
                    <a:pt x="96111" y="85123"/>
                  </a:lnTo>
                  <a:lnTo>
                    <a:pt x="91333" y="87916"/>
                  </a:lnTo>
                  <a:lnTo>
                    <a:pt x="82006" y="95863"/>
                  </a:lnTo>
                  <a:lnTo>
                    <a:pt x="81460" y="95348"/>
                  </a:lnTo>
                  <a:lnTo>
                    <a:pt x="80510" y="89480"/>
                  </a:lnTo>
                  <a:lnTo>
                    <a:pt x="80409" y="79214"/>
                  </a:lnTo>
                  <a:lnTo>
                    <a:pt x="83031" y="71730"/>
                  </a:lnTo>
                  <a:lnTo>
                    <a:pt x="106098" y="37312"/>
                  </a:lnTo>
                  <a:lnTo>
                    <a:pt x="145963" y="6151"/>
                  </a:lnTo>
                  <a:lnTo>
                    <a:pt x="163743" y="1166"/>
                  </a:lnTo>
                  <a:lnTo>
                    <a:pt x="175631" y="0"/>
                  </a:lnTo>
                  <a:lnTo>
                    <a:pt x="193480" y="4084"/>
                  </a:lnTo>
                  <a:lnTo>
                    <a:pt x="206596" y="11578"/>
                  </a:lnTo>
                  <a:lnTo>
                    <a:pt x="216766" y="20082"/>
                  </a:lnTo>
                  <a:lnTo>
                    <a:pt x="220364" y="25936"/>
                  </a:lnTo>
                  <a:lnTo>
                    <a:pt x="222673" y="37778"/>
                  </a:lnTo>
                  <a:lnTo>
                    <a:pt x="223192" y="55623"/>
                  </a:lnTo>
                  <a:lnTo>
                    <a:pt x="220573" y="61576"/>
                  </a:lnTo>
                  <a:lnTo>
                    <a:pt x="218486" y="64552"/>
                  </a:lnTo>
                  <a:lnTo>
                    <a:pt x="213521" y="67859"/>
                  </a:lnTo>
                  <a:lnTo>
                    <a:pt x="208007" y="70321"/>
                  </a:lnTo>
                  <a:lnTo>
                    <a:pt x="198170" y="78038"/>
                  </a:lnTo>
                  <a:lnTo>
                    <a:pt x="187523" y="7943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5" name="SMARTInkShape-1110"/>
            <p:cNvSpPr/>
            <p:nvPr/>
          </p:nvSpPr>
          <p:spPr>
            <a:xfrm>
              <a:off x="2911078" y="1509117"/>
              <a:ext cx="44650" cy="17861"/>
            </a:xfrm>
            <a:custGeom>
              <a:avLst/>
              <a:gdLst/>
              <a:ahLst/>
              <a:cxnLst/>
              <a:rect l="0" t="0" r="0" b="0"/>
              <a:pathLst>
                <a:path w="44650" h="17861">
                  <a:moveTo>
                    <a:pt x="0" y="0"/>
                  </a:moveTo>
                  <a:lnTo>
                    <a:pt x="8562" y="0"/>
                  </a:lnTo>
                  <a:lnTo>
                    <a:pt x="24139" y="14239"/>
                  </a:lnTo>
                  <a:lnTo>
                    <a:pt x="32839" y="16787"/>
                  </a:lnTo>
                  <a:lnTo>
                    <a:pt x="44649" y="1786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6" name="SMARTInkShape-1111"/>
            <p:cNvSpPr/>
            <p:nvPr/>
          </p:nvSpPr>
          <p:spPr>
            <a:xfrm>
              <a:off x="2830711" y="1431078"/>
              <a:ext cx="151806" cy="140390"/>
            </a:xfrm>
            <a:custGeom>
              <a:avLst/>
              <a:gdLst/>
              <a:ahLst/>
              <a:cxnLst/>
              <a:rect l="0" t="0" r="0" b="0"/>
              <a:pathLst>
                <a:path w="151806" h="140390">
                  <a:moveTo>
                    <a:pt x="0" y="60180"/>
                  </a:moveTo>
                  <a:lnTo>
                    <a:pt x="0" y="55439"/>
                  </a:lnTo>
                  <a:lnTo>
                    <a:pt x="992" y="54043"/>
                  </a:lnTo>
                  <a:lnTo>
                    <a:pt x="2646" y="53112"/>
                  </a:lnTo>
                  <a:lnTo>
                    <a:pt x="9094" y="51495"/>
                  </a:lnTo>
                  <a:lnTo>
                    <a:pt x="21249" y="51282"/>
                  </a:lnTo>
                  <a:lnTo>
                    <a:pt x="23096" y="52264"/>
                  </a:lnTo>
                  <a:lnTo>
                    <a:pt x="24327" y="53910"/>
                  </a:lnTo>
                  <a:lnTo>
                    <a:pt x="26687" y="58386"/>
                  </a:lnTo>
                  <a:lnTo>
                    <a:pt x="31043" y="63682"/>
                  </a:lnTo>
                  <a:lnTo>
                    <a:pt x="33641" y="71989"/>
                  </a:lnTo>
                  <a:lnTo>
                    <a:pt x="35308" y="88750"/>
                  </a:lnTo>
                  <a:lnTo>
                    <a:pt x="26600" y="118814"/>
                  </a:lnTo>
                  <a:lnTo>
                    <a:pt x="19880" y="131440"/>
                  </a:lnTo>
                  <a:lnTo>
                    <a:pt x="17895" y="140389"/>
                  </a:lnTo>
                  <a:lnTo>
                    <a:pt x="17870" y="135760"/>
                  </a:lnTo>
                  <a:lnTo>
                    <a:pt x="22603" y="123364"/>
                  </a:lnTo>
                  <a:lnTo>
                    <a:pt x="51279" y="85003"/>
                  </a:lnTo>
                  <a:lnTo>
                    <a:pt x="80457" y="44707"/>
                  </a:lnTo>
                  <a:lnTo>
                    <a:pt x="120867" y="2910"/>
                  </a:lnTo>
                  <a:lnTo>
                    <a:pt x="127471" y="0"/>
                  </a:lnTo>
                  <a:lnTo>
                    <a:pt x="130621" y="216"/>
                  </a:lnTo>
                  <a:lnTo>
                    <a:pt x="136768" y="3102"/>
                  </a:lnTo>
                  <a:lnTo>
                    <a:pt x="145806" y="10305"/>
                  </a:lnTo>
                  <a:lnTo>
                    <a:pt x="149139" y="18500"/>
                  </a:lnTo>
                  <a:lnTo>
                    <a:pt x="151648" y="62117"/>
                  </a:lnTo>
                  <a:lnTo>
                    <a:pt x="151796" y="105585"/>
                  </a:lnTo>
                  <a:lnTo>
                    <a:pt x="151805" y="11375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3" name="SMARTInkShape-Group224"/>
          <p:cNvGrpSpPr/>
          <p:nvPr/>
        </p:nvGrpSpPr>
        <p:grpSpPr>
          <a:xfrm>
            <a:off x="1580555" y="1362733"/>
            <a:ext cx="927138" cy="280331"/>
            <a:chOff x="1580555" y="1362733"/>
            <a:chExt cx="927138" cy="280331"/>
          </a:xfrm>
        </p:grpSpPr>
        <p:sp>
          <p:nvSpPr>
            <p:cNvPr id="2078" name="SMARTInkShape-1112"/>
            <p:cNvSpPr/>
            <p:nvPr/>
          </p:nvSpPr>
          <p:spPr>
            <a:xfrm>
              <a:off x="2384227" y="1419820"/>
              <a:ext cx="123466" cy="223244"/>
            </a:xfrm>
            <a:custGeom>
              <a:avLst/>
              <a:gdLst/>
              <a:ahLst/>
              <a:cxnLst/>
              <a:rect l="0" t="0" r="0" b="0"/>
              <a:pathLst>
                <a:path w="123466" h="223244">
                  <a:moveTo>
                    <a:pt x="0" y="0"/>
                  </a:moveTo>
                  <a:lnTo>
                    <a:pt x="0" y="12429"/>
                  </a:lnTo>
                  <a:lnTo>
                    <a:pt x="2646" y="18092"/>
                  </a:lnTo>
                  <a:lnTo>
                    <a:pt x="4740" y="20991"/>
                  </a:lnTo>
                  <a:lnTo>
                    <a:pt x="7688" y="34552"/>
                  </a:lnTo>
                  <a:lnTo>
                    <a:pt x="8897" y="78679"/>
                  </a:lnTo>
                  <a:lnTo>
                    <a:pt x="7937" y="119166"/>
                  </a:lnTo>
                  <a:lnTo>
                    <a:pt x="1241" y="136544"/>
                  </a:lnTo>
                  <a:lnTo>
                    <a:pt x="1819" y="139646"/>
                  </a:lnTo>
                  <a:lnTo>
                    <a:pt x="7374" y="148754"/>
                  </a:lnTo>
                  <a:lnTo>
                    <a:pt x="12538" y="154748"/>
                  </a:lnTo>
                  <a:lnTo>
                    <a:pt x="18140" y="158074"/>
                  </a:lnTo>
                  <a:lnTo>
                    <a:pt x="21023" y="158961"/>
                  </a:lnTo>
                  <a:lnTo>
                    <a:pt x="29518" y="157301"/>
                  </a:lnTo>
                  <a:lnTo>
                    <a:pt x="45456" y="153433"/>
                  </a:lnTo>
                  <a:lnTo>
                    <a:pt x="62747" y="149642"/>
                  </a:lnTo>
                  <a:lnTo>
                    <a:pt x="104193" y="130843"/>
                  </a:lnTo>
                  <a:lnTo>
                    <a:pt x="114729" y="126167"/>
                  </a:lnTo>
                  <a:lnTo>
                    <a:pt x="119782" y="125527"/>
                  </a:lnTo>
                  <a:lnTo>
                    <a:pt x="121526" y="126349"/>
                  </a:lnTo>
                  <a:lnTo>
                    <a:pt x="122689" y="127889"/>
                  </a:lnTo>
                  <a:lnTo>
                    <a:pt x="123465" y="129908"/>
                  </a:lnTo>
                  <a:lnTo>
                    <a:pt x="122989" y="132246"/>
                  </a:lnTo>
                  <a:lnTo>
                    <a:pt x="101072" y="173023"/>
                  </a:lnTo>
                  <a:lnTo>
                    <a:pt x="86625" y="196529"/>
                  </a:lnTo>
                  <a:lnTo>
                    <a:pt x="75937" y="211689"/>
                  </a:lnTo>
                  <a:lnTo>
                    <a:pt x="74437" y="215540"/>
                  </a:lnTo>
                  <a:lnTo>
                    <a:pt x="72445" y="218108"/>
                  </a:lnTo>
                  <a:lnTo>
                    <a:pt x="62507" y="22324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9" name="SMARTInkShape-1113"/>
            <p:cNvSpPr/>
            <p:nvPr/>
          </p:nvSpPr>
          <p:spPr>
            <a:xfrm>
              <a:off x="2294930" y="1553766"/>
              <a:ext cx="17860" cy="70913"/>
            </a:xfrm>
            <a:custGeom>
              <a:avLst/>
              <a:gdLst/>
              <a:ahLst/>
              <a:cxnLst/>
              <a:rect l="0" t="0" r="0" b="0"/>
              <a:pathLst>
                <a:path w="17860" h="70913">
                  <a:moveTo>
                    <a:pt x="0" y="0"/>
                  </a:moveTo>
                  <a:lnTo>
                    <a:pt x="7688" y="0"/>
                  </a:lnTo>
                  <a:lnTo>
                    <a:pt x="13302" y="4740"/>
                  </a:lnTo>
                  <a:lnTo>
                    <a:pt x="15834" y="9713"/>
                  </a:lnTo>
                  <a:lnTo>
                    <a:pt x="17681" y="33925"/>
                  </a:lnTo>
                  <a:lnTo>
                    <a:pt x="17859" y="70912"/>
                  </a:lnTo>
                  <a:lnTo>
                    <a:pt x="17859" y="6250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0" name="SMARTInkShape-1114"/>
            <p:cNvSpPr/>
            <p:nvPr/>
          </p:nvSpPr>
          <p:spPr>
            <a:xfrm>
              <a:off x="2080617" y="1375172"/>
              <a:ext cx="124708" cy="258962"/>
            </a:xfrm>
            <a:custGeom>
              <a:avLst/>
              <a:gdLst/>
              <a:ahLst/>
              <a:cxnLst/>
              <a:rect l="0" t="0" r="0" b="0"/>
              <a:pathLst>
                <a:path w="124708" h="258962">
                  <a:moveTo>
                    <a:pt x="35719" y="0"/>
                  </a:moveTo>
                  <a:lnTo>
                    <a:pt x="35719" y="40894"/>
                  </a:lnTo>
                  <a:lnTo>
                    <a:pt x="33073" y="72460"/>
                  </a:lnTo>
                  <a:lnTo>
                    <a:pt x="27617" y="114236"/>
                  </a:lnTo>
                  <a:lnTo>
                    <a:pt x="26898" y="140635"/>
                  </a:lnTo>
                  <a:lnTo>
                    <a:pt x="27854" y="144358"/>
                  </a:lnTo>
                  <a:lnTo>
                    <a:pt x="29484" y="146840"/>
                  </a:lnTo>
                  <a:lnTo>
                    <a:pt x="42027" y="157288"/>
                  </a:lnTo>
                  <a:lnTo>
                    <a:pt x="47783" y="159203"/>
                  </a:lnTo>
                  <a:lnTo>
                    <a:pt x="89535" y="160675"/>
                  </a:lnTo>
                  <a:lnTo>
                    <a:pt x="113157" y="160722"/>
                  </a:lnTo>
                  <a:lnTo>
                    <a:pt x="117110" y="161719"/>
                  </a:lnTo>
                  <a:lnTo>
                    <a:pt x="119745" y="163375"/>
                  </a:lnTo>
                  <a:lnTo>
                    <a:pt x="123975" y="168422"/>
                  </a:lnTo>
                  <a:lnTo>
                    <a:pt x="124707" y="174036"/>
                  </a:lnTo>
                  <a:lnTo>
                    <a:pt x="112560" y="203051"/>
                  </a:lnTo>
                  <a:lnTo>
                    <a:pt x="104266" y="211953"/>
                  </a:lnTo>
                  <a:lnTo>
                    <a:pt x="77010" y="234029"/>
                  </a:lnTo>
                  <a:lnTo>
                    <a:pt x="35697" y="250401"/>
                  </a:lnTo>
                  <a:lnTo>
                    <a:pt x="20499" y="256425"/>
                  </a:lnTo>
                  <a:lnTo>
                    <a:pt x="0" y="25896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1" name="SMARTInkShape-1115"/>
            <p:cNvSpPr/>
            <p:nvPr/>
          </p:nvSpPr>
          <p:spPr>
            <a:xfrm>
              <a:off x="1884296" y="1509804"/>
              <a:ext cx="133504" cy="131339"/>
            </a:xfrm>
            <a:custGeom>
              <a:avLst/>
              <a:gdLst/>
              <a:ahLst/>
              <a:cxnLst/>
              <a:rect l="0" t="0" r="0" b="0"/>
              <a:pathLst>
                <a:path w="133504" h="131339">
                  <a:moveTo>
                    <a:pt x="44517" y="17173"/>
                  </a:moveTo>
                  <a:lnTo>
                    <a:pt x="18785" y="47644"/>
                  </a:lnTo>
                  <a:lnTo>
                    <a:pt x="13237" y="60812"/>
                  </a:lnTo>
                  <a:lnTo>
                    <a:pt x="1369" y="103434"/>
                  </a:lnTo>
                  <a:lnTo>
                    <a:pt x="0" y="126778"/>
                  </a:lnTo>
                  <a:lnTo>
                    <a:pt x="948" y="128938"/>
                  </a:lnTo>
                  <a:lnTo>
                    <a:pt x="2572" y="130378"/>
                  </a:lnTo>
                  <a:lnTo>
                    <a:pt x="4647" y="131338"/>
                  </a:lnTo>
                  <a:lnTo>
                    <a:pt x="7023" y="130986"/>
                  </a:lnTo>
                  <a:lnTo>
                    <a:pt x="46850" y="112218"/>
                  </a:lnTo>
                  <a:lnTo>
                    <a:pt x="73567" y="93347"/>
                  </a:lnTo>
                  <a:lnTo>
                    <a:pt x="109938" y="52601"/>
                  </a:lnTo>
                  <a:lnTo>
                    <a:pt x="125857" y="32851"/>
                  </a:lnTo>
                  <a:lnTo>
                    <a:pt x="131456" y="15424"/>
                  </a:lnTo>
                  <a:lnTo>
                    <a:pt x="133503" y="1631"/>
                  </a:lnTo>
                  <a:lnTo>
                    <a:pt x="132614" y="858"/>
                  </a:lnTo>
                  <a:lnTo>
                    <a:pt x="128981" y="0"/>
                  </a:lnTo>
                  <a:lnTo>
                    <a:pt x="100386" y="11802"/>
                  </a:lnTo>
                  <a:lnTo>
                    <a:pt x="60351" y="41184"/>
                  </a:lnTo>
                  <a:lnTo>
                    <a:pt x="49649" y="55817"/>
                  </a:lnTo>
                  <a:lnTo>
                    <a:pt x="44517" y="7075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2" name="SMARTInkShape-1116"/>
            <p:cNvSpPr/>
            <p:nvPr/>
          </p:nvSpPr>
          <p:spPr>
            <a:xfrm>
              <a:off x="1580555" y="1362733"/>
              <a:ext cx="214158" cy="271401"/>
            </a:xfrm>
            <a:custGeom>
              <a:avLst/>
              <a:gdLst/>
              <a:ahLst/>
              <a:cxnLst/>
              <a:rect l="0" t="0" r="0" b="0"/>
              <a:pathLst>
                <a:path w="214158" h="271401">
                  <a:moveTo>
                    <a:pt x="0" y="271400"/>
                  </a:moveTo>
                  <a:lnTo>
                    <a:pt x="0" y="245669"/>
                  </a:lnTo>
                  <a:lnTo>
                    <a:pt x="9481" y="224419"/>
                  </a:lnTo>
                  <a:lnTo>
                    <a:pt x="38829" y="181796"/>
                  </a:lnTo>
                  <a:lnTo>
                    <a:pt x="67311" y="141583"/>
                  </a:lnTo>
                  <a:lnTo>
                    <a:pt x="85980" y="107148"/>
                  </a:lnTo>
                  <a:lnTo>
                    <a:pt x="110065" y="67086"/>
                  </a:lnTo>
                  <a:lnTo>
                    <a:pt x="135149" y="26250"/>
                  </a:lnTo>
                  <a:lnTo>
                    <a:pt x="148925" y="4544"/>
                  </a:lnTo>
                  <a:lnTo>
                    <a:pt x="149885" y="1223"/>
                  </a:lnTo>
                  <a:lnTo>
                    <a:pt x="151517" y="0"/>
                  </a:lnTo>
                  <a:lnTo>
                    <a:pt x="153597" y="178"/>
                  </a:lnTo>
                  <a:lnTo>
                    <a:pt x="155976" y="1288"/>
                  </a:lnTo>
                  <a:lnTo>
                    <a:pt x="157562" y="3021"/>
                  </a:lnTo>
                  <a:lnTo>
                    <a:pt x="159324" y="7591"/>
                  </a:lnTo>
                  <a:lnTo>
                    <a:pt x="158802" y="10199"/>
                  </a:lnTo>
                  <a:lnTo>
                    <a:pt x="154319" y="20595"/>
                  </a:lnTo>
                  <a:lnTo>
                    <a:pt x="147395" y="58161"/>
                  </a:lnTo>
                  <a:lnTo>
                    <a:pt x="136402" y="99231"/>
                  </a:lnTo>
                  <a:lnTo>
                    <a:pt x="134089" y="130832"/>
                  </a:lnTo>
                  <a:lnTo>
                    <a:pt x="135033" y="133040"/>
                  </a:lnTo>
                  <a:lnTo>
                    <a:pt x="136655" y="134511"/>
                  </a:lnTo>
                  <a:lnTo>
                    <a:pt x="141103" y="136146"/>
                  </a:lnTo>
                  <a:lnTo>
                    <a:pt x="146386" y="136873"/>
                  </a:lnTo>
                  <a:lnTo>
                    <a:pt x="174821" y="128326"/>
                  </a:lnTo>
                  <a:lnTo>
                    <a:pt x="196406" y="113125"/>
                  </a:lnTo>
                  <a:lnTo>
                    <a:pt x="212545" y="110809"/>
                  </a:lnTo>
                  <a:lnTo>
                    <a:pt x="213134" y="111754"/>
                  </a:lnTo>
                  <a:lnTo>
                    <a:pt x="214157" y="127847"/>
                  </a:lnTo>
                  <a:lnTo>
                    <a:pt x="213289" y="155952"/>
                  </a:lnTo>
                  <a:lnTo>
                    <a:pt x="203287" y="197180"/>
                  </a:lnTo>
                  <a:lnTo>
                    <a:pt x="196453" y="20889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86" name="SMARTInkShape-Group225"/>
          <p:cNvGrpSpPr/>
          <p:nvPr/>
        </p:nvGrpSpPr>
        <p:grpSpPr>
          <a:xfrm>
            <a:off x="562570" y="1464636"/>
            <a:ext cx="303611" cy="214146"/>
            <a:chOff x="562570" y="1464636"/>
            <a:chExt cx="303611" cy="214146"/>
          </a:xfrm>
        </p:grpSpPr>
        <p:sp>
          <p:nvSpPr>
            <p:cNvPr id="2084" name="SMARTInkShape-1117"/>
            <p:cNvSpPr/>
            <p:nvPr/>
          </p:nvSpPr>
          <p:spPr>
            <a:xfrm>
              <a:off x="857359" y="1607344"/>
              <a:ext cx="8822" cy="8930"/>
            </a:xfrm>
            <a:custGeom>
              <a:avLst/>
              <a:gdLst/>
              <a:ahLst/>
              <a:cxnLst/>
              <a:rect l="0" t="0" r="0" b="0"/>
              <a:pathLst>
                <a:path w="8822" h="8930">
                  <a:moveTo>
                    <a:pt x="8821" y="8929"/>
                  </a:moveTo>
                  <a:lnTo>
                    <a:pt x="8821" y="4189"/>
                  </a:lnTo>
                  <a:lnTo>
                    <a:pt x="7829" y="2793"/>
                  </a:lnTo>
                  <a:lnTo>
                    <a:pt x="6175" y="1862"/>
                  </a:lnTo>
                  <a:lnTo>
                    <a:pt x="0" y="32"/>
                  </a:lnTo>
                  <a:lnTo>
                    <a:pt x="8821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5" name="SMARTInkShape-1118"/>
            <p:cNvSpPr/>
            <p:nvPr/>
          </p:nvSpPr>
          <p:spPr>
            <a:xfrm>
              <a:off x="562570" y="1464636"/>
              <a:ext cx="186998" cy="214146"/>
            </a:xfrm>
            <a:custGeom>
              <a:avLst/>
              <a:gdLst/>
              <a:ahLst/>
              <a:cxnLst/>
              <a:rect l="0" t="0" r="0" b="0"/>
              <a:pathLst>
                <a:path w="186998" h="214146">
                  <a:moveTo>
                    <a:pt x="0" y="17692"/>
                  </a:moveTo>
                  <a:lnTo>
                    <a:pt x="0" y="12952"/>
                  </a:lnTo>
                  <a:lnTo>
                    <a:pt x="993" y="11555"/>
                  </a:lnTo>
                  <a:lnTo>
                    <a:pt x="2646" y="10624"/>
                  </a:lnTo>
                  <a:lnTo>
                    <a:pt x="46981" y="1106"/>
                  </a:lnTo>
                  <a:lnTo>
                    <a:pt x="89604" y="0"/>
                  </a:lnTo>
                  <a:lnTo>
                    <a:pt x="106301" y="900"/>
                  </a:lnTo>
                  <a:lnTo>
                    <a:pt x="125865" y="6984"/>
                  </a:lnTo>
                  <a:lnTo>
                    <a:pt x="145180" y="20827"/>
                  </a:lnTo>
                  <a:lnTo>
                    <a:pt x="154582" y="34386"/>
                  </a:lnTo>
                  <a:lnTo>
                    <a:pt x="155641" y="39735"/>
                  </a:lnTo>
                  <a:lnTo>
                    <a:pt x="154171" y="50971"/>
                  </a:lnTo>
                  <a:lnTo>
                    <a:pt x="147766" y="63712"/>
                  </a:lnTo>
                  <a:lnTo>
                    <a:pt x="113450" y="105367"/>
                  </a:lnTo>
                  <a:lnTo>
                    <a:pt x="100918" y="124243"/>
                  </a:lnTo>
                  <a:lnTo>
                    <a:pt x="100021" y="127421"/>
                  </a:lnTo>
                  <a:lnTo>
                    <a:pt x="98430" y="129540"/>
                  </a:lnTo>
                  <a:lnTo>
                    <a:pt x="94018" y="131895"/>
                  </a:lnTo>
                  <a:lnTo>
                    <a:pt x="93437" y="133515"/>
                  </a:lnTo>
                  <a:lnTo>
                    <a:pt x="94041" y="135587"/>
                  </a:lnTo>
                  <a:lnTo>
                    <a:pt x="95436" y="137961"/>
                  </a:lnTo>
                  <a:lnTo>
                    <a:pt x="97359" y="139543"/>
                  </a:lnTo>
                  <a:lnTo>
                    <a:pt x="107573" y="144728"/>
                  </a:lnTo>
                  <a:lnTo>
                    <a:pt x="110411" y="147032"/>
                  </a:lnTo>
                  <a:lnTo>
                    <a:pt x="118855" y="149590"/>
                  </a:lnTo>
                  <a:lnTo>
                    <a:pt x="156690" y="152550"/>
                  </a:lnTo>
                  <a:lnTo>
                    <a:pt x="169453" y="158690"/>
                  </a:lnTo>
                  <a:lnTo>
                    <a:pt x="181529" y="160196"/>
                  </a:lnTo>
                  <a:lnTo>
                    <a:pt x="183527" y="161312"/>
                  </a:lnTo>
                  <a:lnTo>
                    <a:pt x="184859" y="163048"/>
                  </a:lnTo>
                  <a:lnTo>
                    <a:pt x="186340" y="167623"/>
                  </a:lnTo>
                  <a:lnTo>
                    <a:pt x="186997" y="172963"/>
                  </a:lnTo>
                  <a:lnTo>
                    <a:pt x="184644" y="178644"/>
                  </a:lnTo>
                  <a:lnTo>
                    <a:pt x="175049" y="190376"/>
                  </a:lnTo>
                  <a:lnTo>
                    <a:pt x="166766" y="193659"/>
                  </a:lnTo>
                  <a:lnTo>
                    <a:pt x="157462" y="196111"/>
                  </a:lnTo>
                  <a:lnTo>
                    <a:pt x="143405" y="205769"/>
                  </a:lnTo>
                  <a:lnTo>
                    <a:pt x="133946" y="21414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4" name="SMARTInkShape-Group226"/>
          <p:cNvGrpSpPr/>
          <p:nvPr/>
        </p:nvGrpSpPr>
        <p:grpSpPr>
          <a:xfrm>
            <a:off x="1438048" y="973336"/>
            <a:ext cx="1580187" cy="283905"/>
            <a:chOff x="1438048" y="973336"/>
            <a:chExt cx="1580187" cy="283905"/>
          </a:xfrm>
        </p:grpSpPr>
        <p:sp>
          <p:nvSpPr>
            <p:cNvPr id="2087" name="SMARTInkShape-1119"/>
            <p:cNvSpPr/>
            <p:nvPr/>
          </p:nvSpPr>
          <p:spPr>
            <a:xfrm>
              <a:off x="2518221" y="973704"/>
              <a:ext cx="500014" cy="249241"/>
            </a:xfrm>
            <a:custGeom>
              <a:avLst/>
              <a:gdLst/>
              <a:ahLst/>
              <a:cxnLst/>
              <a:rect l="0" t="0" r="0" b="0"/>
              <a:pathLst>
                <a:path w="500014" h="249241">
                  <a:moveTo>
                    <a:pt x="89248" y="8562"/>
                  </a:moveTo>
                  <a:lnTo>
                    <a:pt x="89248" y="3821"/>
                  </a:lnTo>
                  <a:lnTo>
                    <a:pt x="90240" y="2425"/>
                  </a:lnTo>
                  <a:lnTo>
                    <a:pt x="91894" y="1494"/>
                  </a:lnTo>
                  <a:lnTo>
                    <a:pt x="96936" y="0"/>
                  </a:lnTo>
                  <a:lnTo>
                    <a:pt x="97350" y="869"/>
                  </a:lnTo>
                  <a:lnTo>
                    <a:pt x="98069" y="12093"/>
                  </a:lnTo>
                  <a:lnTo>
                    <a:pt x="82940" y="54767"/>
                  </a:lnTo>
                  <a:lnTo>
                    <a:pt x="63625" y="98064"/>
                  </a:lnTo>
                  <a:lnTo>
                    <a:pt x="41265" y="131633"/>
                  </a:lnTo>
                  <a:lnTo>
                    <a:pt x="4259" y="166114"/>
                  </a:lnTo>
                  <a:lnTo>
                    <a:pt x="119" y="177695"/>
                  </a:lnTo>
                  <a:lnTo>
                    <a:pt x="0" y="173328"/>
                  </a:lnTo>
                  <a:lnTo>
                    <a:pt x="2619" y="168442"/>
                  </a:lnTo>
                  <a:lnTo>
                    <a:pt x="4706" y="165750"/>
                  </a:lnTo>
                  <a:lnTo>
                    <a:pt x="9671" y="162759"/>
                  </a:lnTo>
                  <a:lnTo>
                    <a:pt x="15185" y="160438"/>
                  </a:lnTo>
                  <a:lnTo>
                    <a:pt x="20943" y="156098"/>
                  </a:lnTo>
                  <a:lnTo>
                    <a:pt x="29455" y="153509"/>
                  </a:lnTo>
                  <a:lnTo>
                    <a:pt x="41608" y="151846"/>
                  </a:lnTo>
                  <a:lnTo>
                    <a:pt x="59714" y="159161"/>
                  </a:lnTo>
                  <a:lnTo>
                    <a:pt x="66386" y="169490"/>
                  </a:lnTo>
                  <a:lnTo>
                    <a:pt x="69906" y="180378"/>
                  </a:lnTo>
                  <a:lnTo>
                    <a:pt x="72088" y="192946"/>
                  </a:lnTo>
                  <a:lnTo>
                    <a:pt x="78398" y="204983"/>
                  </a:lnTo>
                  <a:lnTo>
                    <a:pt x="79939" y="212174"/>
                  </a:lnTo>
                  <a:lnTo>
                    <a:pt x="81058" y="212764"/>
                  </a:lnTo>
                  <a:lnTo>
                    <a:pt x="87973" y="213789"/>
                  </a:lnTo>
                  <a:lnTo>
                    <a:pt x="131925" y="195463"/>
                  </a:lnTo>
                  <a:lnTo>
                    <a:pt x="135558" y="192694"/>
                  </a:lnTo>
                  <a:lnTo>
                    <a:pt x="144887" y="189617"/>
                  </a:lnTo>
                  <a:lnTo>
                    <a:pt x="154656" y="187257"/>
                  </a:lnTo>
                  <a:lnTo>
                    <a:pt x="169012" y="180304"/>
                  </a:lnTo>
                  <a:lnTo>
                    <a:pt x="172190" y="179611"/>
                  </a:lnTo>
                  <a:lnTo>
                    <a:pt x="174308" y="180141"/>
                  </a:lnTo>
                  <a:lnTo>
                    <a:pt x="175720" y="181487"/>
                  </a:lnTo>
                  <a:lnTo>
                    <a:pt x="177289" y="185628"/>
                  </a:lnTo>
                  <a:lnTo>
                    <a:pt x="178538" y="229949"/>
                  </a:lnTo>
                  <a:lnTo>
                    <a:pt x="178544" y="248235"/>
                  </a:lnTo>
                  <a:lnTo>
                    <a:pt x="188025" y="249240"/>
                  </a:lnTo>
                  <a:lnTo>
                    <a:pt x="232260" y="238623"/>
                  </a:lnTo>
                  <a:lnTo>
                    <a:pt x="261906" y="224581"/>
                  </a:lnTo>
                  <a:lnTo>
                    <a:pt x="293848" y="199266"/>
                  </a:lnTo>
                  <a:lnTo>
                    <a:pt x="300236" y="196507"/>
                  </a:lnTo>
                  <a:lnTo>
                    <a:pt x="311954" y="187578"/>
                  </a:lnTo>
                  <a:lnTo>
                    <a:pt x="312331" y="192021"/>
                  </a:lnTo>
                  <a:lnTo>
                    <a:pt x="309773" y="196925"/>
                  </a:lnTo>
                  <a:lnTo>
                    <a:pt x="304337" y="202411"/>
                  </a:lnTo>
                  <a:lnTo>
                    <a:pt x="291113" y="210086"/>
                  </a:lnTo>
                  <a:lnTo>
                    <a:pt x="280469" y="213793"/>
                  </a:lnTo>
                  <a:lnTo>
                    <a:pt x="274115" y="218177"/>
                  </a:lnTo>
                  <a:lnTo>
                    <a:pt x="270630" y="223432"/>
                  </a:lnTo>
                  <a:lnTo>
                    <a:pt x="269700" y="226223"/>
                  </a:lnTo>
                  <a:lnTo>
                    <a:pt x="270073" y="228083"/>
                  </a:lnTo>
                  <a:lnTo>
                    <a:pt x="271313" y="229323"/>
                  </a:lnTo>
                  <a:lnTo>
                    <a:pt x="275338" y="230701"/>
                  </a:lnTo>
                  <a:lnTo>
                    <a:pt x="314148" y="231739"/>
                  </a:lnTo>
                  <a:lnTo>
                    <a:pt x="353277" y="231791"/>
                  </a:lnTo>
                  <a:lnTo>
                    <a:pt x="387524" y="231800"/>
                  </a:lnTo>
                  <a:lnTo>
                    <a:pt x="422806" y="231803"/>
                  </a:lnTo>
                  <a:lnTo>
                    <a:pt x="462163" y="231804"/>
                  </a:lnTo>
                  <a:lnTo>
                    <a:pt x="500013" y="23180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8" name="SMARTInkShape-1120"/>
            <p:cNvSpPr/>
            <p:nvPr/>
          </p:nvSpPr>
          <p:spPr>
            <a:xfrm>
              <a:off x="2491383" y="1107281"/>
              <a:ext cx="26790" cy="42897"/>
            </a:xfrm>
            <a:custGeom>
              <a:avLst/>
              <a:gdLst/>
              <a:ahLst/>
              <a:cxnLst/>
              <a:rect l="0" t="0" r="0" b="0"/>
              <a:pathLst>
                <a:path w="26790" h="42897">
                  <a:moveTo>
                    <a:pt x="26789" y="0"/>
                  </a:moveTo>
                  <a:lnTo>
                    <a:pt x="26789" y="7689"/>
                  </a:lnTo>
                  <a:lnTo>
                    <a:pt x="11343" y="26973"/>
                  </a:lnTo>
                  <a:lnTo>
                    <a:pt x="9010" y="32824"/>
                  </a:lnTo>
                  <a:lnTo>
                    <a:pt x="1382" y="42896"/>
                  </a:lnTo>
                  <a:lnTo>
                    <a:pt x="921" y="42488"/>
                  </a:lnTo>
                  <a:lnTo>
                    <a:pt x="81" y="35452"/>
                  </a:lnTo>
                  <a:lnTo>
                    <a:pt x="0" y="2678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9" name="SMARTInkShape-1121"/>
            <p:cNvSpPr/>
            <p:nvPr/>
          </p:nvSpPr>
          <p:spPr>
            <a:xfrm>
              <a:off x="2214608" y="973336"/>
              <a:ext cx="124813" cy="232173"/>
            </a:xfrm>
            <a:custGeom>
              <a:avLst/>
              <a:gdLst/>
              <a:ahLst/>
              <a:cxnLst/>
              <a:rect l="0" t="0" r="0" b="0"/>
              <a:pathLst>
                <a:path w="124813" h="232173">
                  <a:moveTo>
                    <a:pt x="62462" y="0"/>
                  </a:moveTo>
                  <a:lnTo>
                    <a:pt x="61470" y="32037"/>
                  </a:lnTo>
                  <a:lnTo>
                    <a:pt x="52749" y="66190"/>
                  </a:lnTo>
                  <a:lnTo>
                    <a:pt x="41471" y="106120"/>
                  </a:lnTo>
                  <a:lnTo>
                    <a:pt x="33791" y="144600"/>
                  </a:lnTo>
                  <a:lnTo>
                    <a:pt x="26186" y="164884"/>
                  </a:lnTo>
                  <a:lnTo>
                    <a:pt x="11787" y="189062"/>
                  </a:lnTo>
                  <a:lnTo>
                    <a:pt x="3902" y="195255"/>
                  </a:lnTo>
                  <a:lnTo>
                    <a:pt x="109" y="204929"/>
                  </a:lnTo>
                  <a:lnTo>
                    <a:pt x="0" y="200508"/>
                  </a:lnTo>
                  <a:lnTo>
                    <a:pt x="977" y="199156"/>
                  </a:lnTo>
                  <a:lnTo>
                    <a:pt x="18048" y="189543"/>
                  </a:lnTo>
                  <a:lnTo>
                    <a:pt x="59653" y="179445"/>
                  </a:lnTo>
                  <a:lnTo>
                    <a:pt x="103040" y="178616"/>
                  </a:lnTo>
                  <a:lnTo>
                    <a:pt x="124812" y="178594"/>
                  </a:lnTo>
                  <a:lnTo>
                    <a:pt x="120183" y="178594"/>
                  </a:lnTo>
                  <a:lnTo>
                    <a:pt x="115235" y="181239"/>
                  </a:lnTo>
                  <a:lnTo>
                    <a:pt x="101051" y="192833"/>
                  </a:lnTo>
                  <a:lnTo>
                    <a:pt x="95157" y="194844"/>
                  </a:lnTo>
                  <a:lnTo>
                    <a:pt x="93189" y="196373"/>
                  </a:lnTo>
                  <a:lnTo>
                    <a:pt x="91001" y="200717"/>
                  </a:lnTo>
                  <a:lnTo>
                    <a:pt x="89405" y="217402"/>
                  </a:lnTo>
                  <a:lnTo>
                    <a:pt x="90346" y="219349"/>
                  </a:lnTo>
                  <a:lnTo>
                    <a:pt x="91965" y="220647"/>
                  </a:lnTo>
                  <a:lnTo>
                    <a:pt x="94037" y="221512"/>
                  </a:lnTo>
                  <a:lnTo>
                    <a:pt x="95419" y="223081"/>
                  </a:lnTo>
                  <a:lnTo>
                    <a:pt x="98181" y="23217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0" name="SMARTInkShape-1122"/>
            <p:cNvSpPr/>
            <p:nvPr/>
          </p:nvSpPr>
          <p:spPr>
            <a:xfrm>
              <a:off x="1795389" y="1024143"/>
              <a:ext cx="320822" cy="230535"/>
            </a:xfrm>
            <a:custGeom>
              <a:avLst/>
              <a:gdLst/>
              <a:ahLst/>
              <a:cxnLst/>
              <a:rect l="0" t="0" r="0" b="0"/>
              <a:pathLst>
                <a:path w="320822" h="230535">
                  <a:moveTo>
                    <a:pt x="53056" y="109927"/>
                  </a:moveTo>
                  <a:lnTo>
                    <a:pt x="45368" y="117616"/>
                  </a:lnTo>
                  <a:lnTo>
                    <a:pt x="28917" y="157982"/>
                  </a:lnTo>
                  <a:lnTo>
                    <a:pt x="5419" y="200454"/>
                  </a:lnTo>
                  <a:lnTo>
                    <a:pt x="2118" y="210023"/>
                  </a:lnTo>
                  <a:lnTo>
                    <a:pt x="0" y="222855"/>
                  </a:lnTo>
                  <a:lnTo>
                    <a:pt x="2356" y="227255"/>
                  </a:lnTo>
                  <a:lnTo>
                    <a:pt x="4373" y="229818"/>
                  </a:lnTo>
                  <a:lnTo>
                    <a:pt x="6710" y="230534"/>
                  </a:lnTo>
                  <a:lnTo>
                    <a:pt x="9261" y="230019"/>
                  </a:lnTo>
                  <a:lnTo>
                    <a:pt x="41723" y="213819"/>
                  </a:lnTo>
                  <a:lnTo>
                    <a:pt x="81660" y="171365"/>
                  </a:lnTo>
                  <a:lnTo>
                    <a:pt x="115019" y="127646"/>
                  </a:lnTo>
                  <a:lnTo>
                    <a:pt x="130616" y="98310"/>
                  </a:lnTo>
                  <a:lnTo>
                    <a:pt x="144775" y="57582"/>
                  </a:lnTo>
                  <a:lnTo>
                    <a:pt x="149355" y="34666"/>
                  </a:lnTo>
                  <a:lnTo>
                    <a:pt x="147780" y="21577"/>
                  </a:lnTo>
                  <a:lnTo>
                    <a:pt x="143773" y="10137"/>
                  </a:lnTo>
                  <a:lnTo>
                    <a:pt x="138685" y="1745"/>
                  </a:lnTo>
                  <a:lnTo>
                    <a:pt x="135939" y="103"/>
                  </a:lnTo>
                  <a:lnTo>
                    <a:pt x="133116" y="0"/>
                  </a:lnTo>
                  <a:lnTo>
                    <a:pt x="121757" y="1950"/>
                  </a:lnTo>
                  <a:lnTo>
                    <a:pt x="111371" y="3398"/>
                  </a:lnTo>
                  <a:lnTo>
                    <a:pt x="82662" y="15152"/>
                  </a:lnTo>
                  <a:lnTo>
                    <a:pt x="51830" y="40267"/>
                  </a:lnTo>
                  <a:lnTo>
                    <a:pt x="47550" y="46886"/>
                  </a:lnTo>
                  <a:lnTo>
                    <a:pt x="46409" y="50041"/>
                  </a:lnTo>
                  <a:lnTo>
                    <a:pt x="46640" y="53136"/>
                  </a:lnTo>
                  <a:lnTo>
                    <a:pt x="49543" y="59220"/>
                  </a:lnTo>
                  <a:lnTo>
                    <a:pt x="51707" y="61240"/>
                  </a:lnTo>
                  <a:lnTo>
                    <a:pt x="86385" y="77550"/>
                  </a:lnTo>
                  <a:lnTo>
                    <a:pt x="125355" y="87694"/>
                  </a:lnTo>
                  <a:lnTo>
                    <a:pt x="148892" y="97056"/>
                  </a:lnTo>
                  <a:lnTo>
                    <a:pt x="162127" y="101230"/>
                  </a:lnTo>
                  <a:lnTo>
                    <a:pt x="197822" y="125169"/>
                  </a:lnTo>
                  <a:lnTo>
                    <a:pt x="216232" y="147298"/>
                  </a:lnTo>
                  <a:lnTo>
                    <a:pt x="219837" y="156633"/>
                  </a:lnTo>
                  <a:lnTo>
                    <a:pt x="222552" y="188680"/>
                  </a:lnTo>
                  <a:lnTo>
                    <a:pt x="220000" y="197183"/>
                  </a:lnTo>
                  <a:lnTo>
                    <a:pt x="215017" y="205987"/>
                  </a:lnTo>
                  <a:lnTo>
                    <a:pt x="214033" y="212870"/>
                  </a:lnTo>
                  <a:lnTo>
                    <a:pt x="213898" y="210912"/>
                  </a:lnTo>
                  <a:lnTo>
                    <a:pt x="214855" y="209992"/>
                  </a:lnTo>
                  <a:lnTo>
                    <a:pt x="220941" y="207706"/>
                  </a:lnTo>
                  <a:lnTo>
                    <a:pt x="226229" y="203656"/>
                  </a:lnTo>
                  <a:lnTo>
                    <a:pt x="243296" y="183026"/>
                  </a:lnTo>
                  <a:lnTo>
                    <a:pt x="282174" y="150507"/>
                  </a:lnTo>
                  <a:lnTo>
                    <a:pt x="292470" y="147807"/>
                  </a:lnTo>
                  <a:lnTo>
                    <a:pt x="297001" y="148079"/>
                  </a:lnTo>
                  <a:lnTo>
                    <a:pt x="304682" y="151027"/>
                  </a:lnTo>
                  <a:lnTo>
                    <a:pt x="307127" y="153202"/>
                  </a:lnTo>
                  <a:lnTo>
                    <a:pt x="317725" y="170591"/>
                  </a:lnTo>
                  <a:lnTo>
                    <a:pt x="320821" y="209527"/>
                  </a:lnTo>
                  <a:lnTo>
                    <a:pt x="318245" y="216371"/>
                  </a:lnTo>
                  <a:lnTo>
                    <a:pt x="312017" y="22601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1" name="SMARTInkShape-1123"/>
            <p:cNvSpPr/>
            <p:nvPr/>
          </p:nvSpPr>
          <p:spPr>
            <a:xfrm>
              <a:off x="1625203" y="1107958"/>
              <a:ext cx="107157" cy="102595"/>
            </a:xfrm>
            <a:custGeom>
              <a:avLst/>
              <a:gdLst/>
              <a:ahLst/>
              <a:cxnLst/>
              <a:rect l="0" t="0" r="0" b="0"/>
              <a:pathLst>
                <a:path w="107157" h="102595">
                  <a:moveTo>
                    <a:pt x="0" y="70761"/>
                  </a:moveTo>
                  <a:lnTo>
                    <a:pt x="0" y="102594"/>
                  </a:lnTo>
                  <a:lnTo>
                    <a:pt x="0" y="100453"/>
                  </a:lnTo>
                  <a:lnTo>
                    <a:pt x="4741" y="93670"/>
                  </a:lnTo>
                  <a:lnTo>
                    <a:pt x="20991" y="71894"/>
                  </a:lnTo>
                  <a:lnTo>
                    <a:pt x="47818" y="31958"/>
                  </a:lnTo>
                  <a:lnTo>
                    <a:pt x="59699" y="15166"/>
                  </a:lnTo>
                  <a:lnTo>
                    <a:pt x="74354" y="4458"/>
                  </a:lnTo>
                  <a:lnTo>
                    <a:pt x="87133" y="0"/>
                  </a:lnTo>
                  <a:lnTo>
                    <a:pt x="90981" y="2270"/>
                  </a:lnTo>
                  <a:lnTo>
                    <a:pt x="107156" y="1718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2" name="SMARTInkShape-1124"/>
            <p:cNvSpPr/>
            <p:nvPr/>
          </p:nvSpPr>
          <p:spPr>
            <a:xfrm>
              <a:off x="1500188" y="1098352"/>
              <a:ext cx="44649" cy="1"/>
            </a:xfrm>
            <a:custGeom>
              <a:avLst/>
              <a:gdLst/>
              <a:ahLst/>
              <a:cxnLst/>
              <a:rect l="0" t="0" r="0" b="0"/>
              <a:pathLst>
                <a:path w="44649" h="1">
                  <a:moveTo>
                    <a:pt x="0" y="0"/>
                  </a:moveTo>
                  <a:lnTo>
                    <a:pt x="44648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3" name="SMARTInkShape-1125"/>
            <p:cNvSpPr/>
            <p:nvPr/>
          </p:nvSpPr>
          <p:spPr>
            <a:xfrm>
              <a:off x="1438048" y="1028892"/>
              <a:ext cx="133578" cy="228349"/>
            </a:xfrm>
            <a:custGeom>
              <a:avLst/>
              <a:gdLst/>
              <a:ahLst/>
              <a:cxnLst/>
              <a:rect l="0" t="0" r="0" b="0"/>
              <a:pathLst>
                <a:path w="133578" h="228349">
                  <a:moveTo>
                    <a:pt x="17491" y="24811"/>
                  </a:moveTo>
                  <a:lnTo>
                    <a:pt x="9803" y="32500"/>
                  </a:lnTo>
                  <a:lnTo>
                    <a:pt x="8929" y="38113"/>
                  </a:lnTo>
                  <a:lnTo>
                    <a:pt x="9575" y="73859"/>
                  </a:lnTo>
                  <a:lnTo>
                    <a:pt x="16253" y="114687"/>
                  </a:lnTo>
                  <a:lnTo>
                    <a:pt x="10260" y="156187"/>
                  </a:lnTo>
                  <a:lnTo>
                    <a:pt x="8711" y="198671"/>
                  </a:lnTo>
                  <a:lnTo>
                    <a:pt x="8570" y="223964"/>
                  </a:lnTo>
                  <a:lnTo>
                    <a:pt x="7575" y="226041"/>
                  </a:lnTo>
                  <a:lnTo>
                    <a:pt x="5919" y="227425"/>
                  </a:lnTo>
                  <a:lnTo>
                    <a:pt x="3823" y="228348"/>
                  </a:lnTo>
                  <a:lnTo>
                    <a:pt x="2426" y="227971"/>
                  </a:lnTo>
                  <a:lnTo>
                    <a:pt x="1495" y="226728"/>
                  </a:lnTo>
                  <a:lnTo>
                    <a:pt x="184" y="220237"/>
                  </a:lnTo>
                  <a:lnTo>
                    <a:pt x="0" y="217603"/>
                  </a:lnTo>
                  <a:lnTo>
                    <a:pt x="8748" y="174059"/>
                  </a:lnTo>
                  <a:lnTo>
                    <a:pt x="18116" y="130874"/>
                  </a:lnTo>
                  <a:lnTo>
                    <a:pt x="26606" y="95925"/>
                  </a:lnTo>
                  <a:lnTo>
                    <a:pt x="38363" y="53300"/>
                  </a:lnTo>
                  <a:lnTo>
                    <a:pt x="53215" y="19535"/>
                  </a:lnTo>
                  <a:lnTo>
                    <a:pt x="60157" y="11552"/>
                  </a:lnTo>
                  <a:lnTo>
                    <a:pt x="74230" y="2472"/>
                  </a:lnTo>
                  <a:lnTo>
                    <a:pt x="81735" y="0"/>
                  </a:lnTo>
                  <a:lnTo>
                    <a:pt x="85125" y="333"/>
                  </a:lnTo>
                  <a:lnTo>
                    <a:pt x="91537" y="3349"/>
                  </a:lnTo>
                  <a:lnTo>
                    <a:pt x="100726" y="10625"/>
                  </a:lnTo>
                  <a:lnTo>
                    <a:pt x="118685" y="40278"/>
                  </a:lnTo>
                  <a:lnTo>
                    <a:pt x="129607" y="76888"/>
                  </a:lnTo>
                  <a:lnTo>
                    <a:pt x="132793" y="113811"/>
                  </a:lnTo>
                  <a:lnTo>
                    <a:pt x="133508" y="157946"/>
                  </a:lnTo>
                  <a:lnTo>
                    <a:pt x="133577" y="20340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97" name="SMARTInkShape-Group227"/>
          <p:cNvGrpSpPr/>
          <p:nvPr/>
        </p:nvGrpSpPr>
        <p:grpSpPr>
          <a:xfrm>
            <a:off x="562570" y="1116330"/>
            <a:ext cx="250033" cy="214194"/>
            <a:chOff x="562570" y="1116330"/>
            <a:chExt cx="250033" cy="214194"/>
          </a:xfrm>
        </p:grpSpPr>
        <p:sp>
          <p:nvSpPr>
            <p:cNvPr id="2095" name="SMARTInkShape-1126"/>
            <p:cNvSpPr/>
            <p:nvPr/>
          </p:nvSpPr>
          <p:spPr>
            <a:xfrm>
              <a:off x="776883" y="1271801"/>
              <a:ext cx="35720" cy="5145"/>
            </a:xfrm>
            <a:custGeom>
              <a:avLst/>
              <a:gdLst/>
              <a:ahLst/>
              <a:cxnLst/>
              <a:rect l="0" t="0" r="0" b="0"/>
              <a:pathLst>
                <a:path w="35720" h="5145">
                  <a:moveTo>
                    <a:pt x="0" y="5144"/>
                  </a:moveTo>
                  <a:lnTo>
                    <a:pt x="4740" y="5144"/>
                  </a:lnTo>
                  <a:lnTo>
                    <a:pt x="6137" y="4152"/>
                  </a:lnTo>
                  <a:lnTo>
                    <a:pt x="7068" y="2499"/>
                  </a:lnTo>
                  <a:lnTo>
                    <a:pt x="7688" y="404"/>
                  </a:lnTo>
                  <a:lnTo>
                    <a:pt x="9094" y="0"/>
                  </a:lnTo>
                  <a:lnTo>
                    <a:pt x="17951" y="4562"/>
                  </a:lnTo>
                  <a:lnTo>
                    <a:pt x="35719" y="514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6" name="SMARTInkShape-1127"/>
            <p:cNvSpPr/>
            <p:nvPr/>
          </p:nvSpPr>
          <p:spPr>
            <a:xfrm>
              <a:off x="562570" y="1116330"/>
              <a:ext cx="80211" cy="214194"/>
            </a:xfrm>
            <a:custGeom>
              <a:avLst/>
              <a:gdLst/>
              <a:ahLst/>
              <a:cxnLst/>
              <a:rect l="0" t="0" r="0" b="0"/>
              <a:pathLst>
                <a:path w="80211" h="214194">
                  <a:moveTo>
                    <a:pt x="0" y="26670"/>
                  </a:moveTo>
                  <a:lnTo>
                    <a:pt x="0" y="18982"/>
                  </a:lnTo>
                  <a:lnTo>
                    <a:pt x="4741" y="13368"/>
                  </a:lnTo>
                  <a:lnTo>
                    <a:pt x="9714" y="10836"/>
                  </a:lnTo>
                  <a:lnTo>
                    <a:pt x="12429" y="10161"/>
                  </a:lnTo>
                  <a:lnTo>
                    <a:pt x="26858" y="1921"/>
                  </a:lnTo>
                  <a:lnTo>
                    <a:pt x="55318" y="0"/>
                  </a:lnTo>
                  <a:lnTo>
                    <a:pt x="61958" y="2580"/>
                  </a:lnTo>
                  <a:lnTo>
                    <a:pt x="74306" y="12320"/>
                  </a:lnTo>
                  <a:lnTo>
                    <a:pt x="77673" y="20623"/>
                  </a:lnTo>
                  <a:lnTo>
                    <a:pt x="80210" y="59581"/>
                  </a:lnTo>
                  <a:lnTo>
                    <a:pt x="73207" y="83258"/>
                  </a:lnTo>
                  <a:lnTo>
                    <a:pt x="53508" y="124899"/>
                  </a:lnTo>
                  <a:lnTo>
                    <a:pt x="38359" y="153548"/>
                  </a:lnTo>
                  <a:lnTo>
                    <a:pt x="35739" y="197590"/>
                  </a:lnTo>
                  <a:lnTo>
                    <a:pt x="35733" y="200148"/>
                  </a:lnTo>
                  <a:lnTo>
                    <a:pt x="36720" y="201853"/>
                  </a:lnTo>
                  <a:lnTo>
                    <a:pt x="38371" y="202990"/>
                  </a:lnTo>
                  <a:lnTo>
                    <a:pt x="45434" y="204590"/>
                  </a:lnTo>
                  <a:lnTo>
                    <a:pt x="48149" y="204815"/>
                  </a:lnTo>
                  <a:lnTo>
                    <a:pt x="53811" y="207710"/>
                  </a:lnTo>
                  <a:lnTo>
                    <a:pt x="62508" y="21419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2" name="SMARTInkShape-Group228"/>
          <p:cNvGrpSpPr/>
          <p:nvPr/>
        </p:nvGrpSpPr>
        <p:grpSpPr>
          <a:xfrm>
            <a:off x="973861" y="81503"/>
            <a:ext cx="954953" cy="238032"/>
            <a:chOff x="973861" y="81503"/>
            <a:chExt cx="954953" cy="238032"/>
          </a:xfrm>
        </p:grpSpPr>
        <p:sp>
          <p:nvSpPr>
            <p:cNvPr id="2098" name="SMARTInkShape-1128"/>
            <p:cNvSpPr/>
            <p:nvPr/>
          </p:nvSpPr>
          <p:spPr>
            <a:xfrm>
              <a:off x="1598414" y="189441"/>
              <a:ext cx="330400" cy="114036"/>
            </a:xfrm>
            <a:custGeom>
              <a:avLst/>
              <a:gdLst/>
              <a:ahLst/>
              <a:cxnLst/>
              <a:rect l="0" t="0" r="0" b="0"/>
              <a:pathLst>
                <a:path w="330400" h="114036">
                  <a:moveTo>
                    <a:pt x="0" y="96309"/>
                  </a:moveTo>
                  <a:lnTo>
                    <a:pt x="4741" y="96309"/>
                  </a:lnTo>
                  <a:lnTo>
                    <a:pt x="6137" y="94325"/>
                  </a:lnTo>
                  <a:lnTo>
                    <a:pt x="7689" y="86828"/>
                  </a:lnTo>
                  <a:lnTo>
                    <a:pt x="10087" y="83043"/>
                  </a:lnTo>
                  <a:lnTo>
                    <a:pt x="35351" y="58039"/>
                  </a:lnTo>
                  <a:lnTo>
                    <a:pt x="47552" y="41014"/>
                  </a:lnTo>
                  <a:lnTo>
                    <a:pt x="53546" y="37007"/>
                  </a:lnTo>
                  <a:lnTo>
                    <a:pt x="59517" y="34234"/>
                  </a:lnTo>
                  <a:lnTo>
                    <a:pt x="71283" y="24997"/>
                  </a:lnTo>
                  <a:lnTo>
                    <a:pt x="71436" y="49944"/>
                  </a:lnTo>
                  <a:lnTo>
                    <a:pt x="70445" y="50516"/>
                  </a:lnTo>
                  <a:lnTo>
                    <a:pt x="62617" y="51647"/>
                  </a:lnTo>
                  <a:lnTo>
                    <a:pt x="67281" y="51657"/>
                  </a:lnTo>
                  <a:lnTo>
                    <a:pt x="68666" y="50666"/>
                  </a:lnTo>
                  <a:lnTo>
                    <a:pt x="71329" y="43099"/>
                  </a:lnTo>
                  <a:lnTo>
                    <a:pt x="76146" y="42840"/>
                  </a:lnTo>
                  <a:lnTo>
                    <a:pt x="77553" y="43796"/>
                  </a:lnTo>
                  <a:lnTo>
                    <a:pt x="78491" y="45425"/>
                  </a:lnTo>
                  <a:lnTo>
                    <a:pt x="79117" y="47504"/>
                  </a:lnTo>
                  <a:lnTo>
                    <a:pt x="78541" y="49881"/>
                  </a:lnTo>
                  <a:lnTo>
                    <a:pt x="73135" y="60827"/>
                  </a:lnTo>
                  <a:lnTo>
                    <a:pt x="71467" y="98922"/>
                  </a:lnTo>
                  <a:lnTo>
                    <a:pt x="72449" y="101027"/>
                  </a:lnTo>
                  <a:lnTo>
                    <a:pt x="74097" y="102431"/>
                  </a:lnTo>
                  <a:lnTo>
                    <a:pt x="78572" y="103991"/>
                  </a:lnTo>
                  <a:lnTo>
                    <a:pt x="83869" y="104684"/>
                  </a:lnTo>
                  <a:lnTo>
                    <a:pt x="108009" y="95452"/>
                  </a:lnTo>
                  <a:lnTo>
                    <a:pt x="143171" y="74184"/>
                  </a:lnTo>
                  <a:lnTo>
                    <a:pt x="187367" y="33726"/>
                  </a:lnTo>
                  <a:lnTo>
                    <a:pt x="197376" y="22854"/>
                  </a:lnTo>
                  <a:lnTo>
                    <a:pt x="201824" y="14714"/>
                  </a:lnTo>
                  <a:lnTo>
                    <a:pt x="205070" y="0"/>
                  </a:lnTo>
                  <a:lnTo>
                    <a:pt x="204182" y="353"/>
                  </a:lnTo>
                  <a:lnTo>
                    <a:pt x="188186" y="15420"/>
                  </a:lnTo>
                  <a:lnTo>
                    <a:pt x="157787" y="54781"/>
                  </a:lnTo>
                  <a:lnTo>
                    <a:pt x="138178" y="84232"/>
                  </a:lnTo>
                  <a:lnTo>
                    <a:pt x="135826" y="94579"/>
                  </a:lnTo>
                  <a:lnTo>
                    <a:pt x="137184" y="98132"/>
                  </a:lnTo>
                  <a:lnTo>
                    <a:pt x="140073" y="100501"/>
                  </a:lnTo>
                  <a:lnTo>
                    <a:pt x="165510" y="110752"/>
                  </a:lnTo>
                  <a:lnTo>
                    <a:pt x="200042" y="113493"/>
                  </a:lnTo>
                  <a:lnTo>
                    <a:pt x="240047" y="114035"/>
                  </a:lnTo>
                  <a:lnTo>
                    <a:pt x="281757" y="113150"/>
                  </a:lnTo>
                  <a:lnTo>
                    <a:pt x="330399" y="10523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9" name="SMARTInkShape-1129"/>
            <p:cNvSpPr/>
            <p:nvPr/>
          </p:nvSpPr>
          <p:spPr>
            <a:xfrm>
              <a:off x="1509117" y="160785"/>
              <a:ext cx="89298" cy="151187"/>
            </a:xfrm>
            <a:custGeom>
              <a:avLst/>
              <a:gdLst/>
              <a:ahLst/>
              <a:cxnLst/>
              <a:rect l="0" t="0" r="0" b="0"/>
              <a:pathLst>
                <a:path w="89298" h="151187">
                  <a:moveTo>
                    <a:pt x="0" y="8879"/>
                  </a:moveTo>
                  <a:lnTo>
                    <a:pt x="4741" y="13620"/>
                  </a:lnTo>
                  <a:lnTo>
                    <a:pt x="7068" y="18593"/>
                  </a:lnTo>
                  <a:lnTo>
                    <a:pt x="8881" y="62710"/>
                  </a:lnTo>
                  <a:lnTo>
                    <a:pt x="8927" y="104144"/>
                  </a:lnTo>
                  <a:lnTo>
                    <a:pt x="8930" y="147437"/>
                  </a:lnTo>
                  <a:lnTo>
                    <a:pt x="8930" y="151186"/>
                  </a:lnTo>
                  <a:lnTo>
                    <a:pt x="13670" y="146845"/>
                  </a:lnTo>
                  <a:lnTo>
                    <a:pt x="15998" y="141966"/>
                  </a:lnTo>
                  <a:lnTo>
                    <a:pt x="30179" y="101821"/>
                  </a:lnTo>
                  <a:lnTo>
                    <a:pt x="44703" y="61761"/>
                  </a:lnTo>
                  <a:lnTo>
                    <a:pt x="55445" y="21177"/>
                  </a:lnTo>
                  <a:lnTo>
                    <a:pt x="59369" y="13353"/>
                  </a:lnTo>
                  <a:lnTo>
                    <a:pt x="61113" y="6568"/>
                  </a:lnTo>
                  <a:lnTo>
                    <a:pt x="62570" y="4362"/>
                  </a:lnTo>
                  <a:lnTo>
                    <a:pt x="64534" y="2891"/>
                  </a:lnTo>
                  <a:lnTo>
                    <a:pt x="71034" y="122"/>
                  </a:lnTo>
                  <a:lnTo>
                    <a:pt x="76058" y="0"/>
                  </a:lnTo>
                  <a:lnTo>
                    <a:pt x="77495" y="976"/>
                  </a:lnTo>
                  <a:lnTo>
                    <a:pt x="78452" y="2618"/>
                  </a:lnTo>
                  <a:lnTo>
                    <a:pt x="79800" y="9670"/>
                  </a:lnTo>
                  <a:lnTo>
                    <a:pt x="79989" y="12383"/>
                  </a:lnTo>
                  <a:lnTo>
                    <a:pt x="82845" y="18043"/>
                  </a:lnTo>
                  <a:lnTo>
                    <a:pt x="86430" y="23866"/>
                  </a:lnTo>
                  <a:lnTo>
                    <a:pt x="88731" y="35689"/>
                  </a:lnTo>
                  <a:lnTo>
                    <a:pt x="89297" y="5352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0" name="SMARTInkShape-1130"/>
            <p:cNvSpPr/>
            <p:nvPr/>
          </p:nvSpPr>
          <p:spPr>
            <a:xfrm>
              <a:off x="1160859" y="180502"/>
              <a:ext cx="276822" cy="131838"/>
            </a:xfrm>
            <a:custGeom>
              <a:avLst/>
              <a:gdLst/>
              <a:ahLst/>
              <a:cxnLst/>
              <a:rect l="0" t="0" r="0" b="0"/>
              <a:pathLst>
                <a:path w="276822" h="131838">
                  <a:moveTo>
                    <a:pt x="0" y="42740"/>
                  </a:moveTo>
                  <a:lnTo>
                    <a:pt x="0" y="81887"/>
                  </a:lnTo>
                  <a:lnTo>
                    <a:pt x="0" y="124338"/>
                  </a:lnTo>
                  <a:lnTo>
                    <a:pt x="993" y="126904"/>
                  </a:lnTo>
                  <a:lnTo>
                    <a:pt x="2646" y="128615"/>
                  </a:lnTo>
                  <a:lnTo>
                    <a:pt x="8562" y="131837"/>
                  </a:lnTo>
                  <a:lnTo>
                    <a:pt x="21327" y="119591"/>
                  </a:lnTo>
                  <a:lnTo>
                    <a:pt x="44668" y="78206"/>
                  </a:lnTo>
                  <a:lnTo>
                    <a:pt x="56559" y="59337"/>
                  </a:lnTo>
                  <a:lnTo>
                    <a:pt x="65486" y="49201"/>
                  </a:lnTo>
                  <a:lnTo>
                    <a:pt x="71438" y="45612"/>
                  </a:lnTo>
                  <a:lnTo>
                    <a:pt x="78604" y="43307"/>
                  </a:lnTo>
                  <a:lnTo>
                    <a:pt x="84586" y="52389"/>
                  </a:lnTo>
                  <a:lnTo>
                    <a:pt x="91323" y="69232"/>
                  </a:lnTo>
                  <a:lnTo>
                    <a:pt x="103455" y="84373"/>
                  </a:lnTo>
                  <a:lnTo>
                    <a:pt x="105511" y="90348"/>
                  </a:lnTo>
                  <a:lnTo>
                    <a:pt x="107052" y="92338"/>
                  </a:lnTo>
                  <a:lnTo>
                    <a:pt x="111410" y="94549"/>
                  </a:lnTo>
                  <a:lnTo>
                    <a:pt x="128105" y="96163"/>
                  </a:lnTo>
                  <a:lnTo>
                    <a:pt x="136641" y="90958"/>
                  </a:lnTo>
                  <a:lnTo>
                    <a:pt x="146058" y="82030"/>
                  </a:lnTo>
                  <a:lnTo>
                    <a:pt x="175545" y="38874"/>
                  </a:lnTo>
                  <a:lnTo>
                    <a:pt x="184864" y="18421"/>
                  </a:lnTo>
                  <a:lnTo>
                    <a:pt x="186998" y="4533"/>
                  </a:lnTo>
                  <a:lnTo>
                    <a:pt x="186181" y="2386"/>
                  </a:lnTo>
                  <a:lnTo>
                    <a:pt x="184644" y="954"/>
                  </a:lnTo>
                  <a:lnTo>
                    <a:pt x="182628" y="0"/>
                  </a:lnTo>
                  <a:lnTo>
                    <a:pt x="181283" y="356"/>
                  </a:lnTo>
                  <a:lnTo>
                    <a:pt x="180387" y="1586"/>
                  </a:lnTo>
                  <a:lnTo>
                    <a:pt x="179789" y="3398"/>
                  </a:lnTo>
                  <a:lnTo>
                    <a:pt x="171684" y="16258"/>
                  </a:lnTo>
                  <a:lnTo>
                    <a:pt x="167196" y="40905"/>
                  </a:lnTo>
                  <a:lnTo>
                    <a:pt x="163606" y="47878"/>
                  </a:lnTo>
                  <a:lnTo>
                    <a:pt x="162011" y="54284"/>
                  </a:lnTo>
                  <a:lnTo>
                    <a:pt x="165853" y="68209"/>
                  </a:lnTo>
                  <a:lnTo>
                    <a:pt x="168116" y="71626"/>
                  </a:lnTo>
                  <a:lnTo>
                    <a:pt x="181759" y="82300"/>
                  </a:lnTo>
                  <a:lnTo>
                    <a:pt x="190253" y="85127"/>
                  </a:lnTo>
                  <a:lnTo>
                    <a:pt x="229355" y="87256"/>
                  </a:lnTo>
                  <a:lnTo>
                    <a:pt x="263748" y="96475"/>
                  </a:lnTo>
                  <a:lnTo>
                    <a:pt x="274903" y="103897"/>
                  </a:lnTo>
                  <a:lnTo>
                    <a:pt x="275969" y="107293"/>
                  </a:lnTo>
                  <a:lnTo>
                    <a:pt x="276819" y="123065"/>
                  </a:lnTo>
                  <a:lnTo>
                    <a:pt x="276821" y="9631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1" name="SMARTInkShape-1131"/>
            <p:cNvSpPr/>
            <p:nvPr/>
          </p:nvSpPr>
          <p:spPr>
            <a:xfrm>
              <a:off x="973861" y="81503"/>
              <a:ext cx="131417" cy="238032"/>
            </a:xfrm>
            <a:custGeom>
              <a:avLst/>
              <a:gdLst/>
              <a:ahLst/>
              <a:cxnLst/>
              <a:rect l="0" t="0" r="0" b="0"/>
              <a:pathLst>
                <a:path w="131417" h="238032">
                  <a:moveTo>
                    <a:pt x="79842" y="16724"/>
                  </a:moveTo>
                  <a:lnTo>
                    <a:pt x="75102" y="16724"/>
                  </a:lnTo>
                  <a:lnTo>
                    <a:pt x="73705" y="17716"/>
                  </a:lnTo>
                  <a:lnTo>
                    <a:pt x="72774" y="19369"/>
                  </a:lnTo>
                  <a:lnTo>
                    <a:pt x="72154" y="21464"/>
                  </a:lnTo>
                  <a:lnTo>
                    <a:pt x="40881" y="65720"/>
                  </a:lnTo>
                  <a:lnTo>
                    <a:pt x="23644" y="106593"/>
                  </a:lnTo>
                  <a:lnTo>
                    <a:pt x="11452" y="147989"/>
                  </a:lnTo>
                  <a:lnTo>
                    <a:pt x="1248" y="190224"/>
                  </a:lnTo>
                  <a:lnTo>
                    <a:pt x="0" y="209573"/>
                  </a:lnTo>
                  <a:lnTo>
                    <a:pt x="2354" y="219182"/>
                  </a:lnTo>
                  <a:lnTo>
                    <a:pt x="11950" y="233435"/>
                  </a:lnTo>
                  <a:lnTo>
                    <a:pt x="17587" y="237063"/>
                  </a:lnTo>
                  <a:lnTo>
                    <a:pt x="20479" y="238031"/>
                  </a:lnTo>
                  <a:lnTo>
                    <a:pt x="28985" y="236460"/>
                  </a:lnTo>
                  <a:lnTo>
                    <a:pt x="50614" y="227367"/>
                  </a:lnTo>
                  <a:lnTo>
                    <a:pt x="68095" y="214184"/>
                  </a:lnTo>
                  <a:lnTo>
                    <a:pt x="90788" y="178686"/>
                  </a:lnTo>
                  <a:lnTo>
                    <a:pt x="108499" y="139336"/>
                  </a:lnTo>
                  <a:lnTo>
                    <a:pt x="117383" y="116859"/>
                  </a:lnTo>
                  <a:lnTo>
                    <a:pt x="123377" y="81891"/>
                  </a:lnTo>
                  <a:lnTo>
                    <a:pt x="131142" y="39812"/>
                  </a:lnTo>
                  <a:lnTo>
                    <a:pt x="131416" y="25001"/>
                  </a:lnTo>
                  <a:lnTo>
                    <a:pt x="128230" y="11803"/>
                  </a:lnTo>
                  <a:lnTo>
                    <a:pt x="125991" y="7490"/>
                  </a:lnTo>
                  <a:lnTo>
                    <a:pt x="123507" y="4615"/>
                  </a:lnTo>
                  <a:lnTo>
                    <a:pt x="118100" y="1420"/>
                  </a:lnTo>
                  <a:lnTo>
                    <a:pt x="112390" y="0"/>
                  </a:lnTo>
                  <a:lnTo>
                    <a:pt x="98857" y="3941"/>
                  </a:lnTo>
                  <a:lnTo>
                    <a:pt x="83635" y="14162"/>
                  </a:lnTo>
                  <a:lnTo>
                    <a:pt x="70912" y="256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5" name="SMARTInkShape-Group229"/>
          <p:cNvGrpSpPr/>
          <p:nvPr/>
        </p:nvGrpSpPr>
        <p:grpSpPr>
          <a:xfrm>
            <a:off x="446484" y="98916"/>
            <a:ext cx="285751" cy="177905"/>
            <a:chOff x="446484" y="98916"/>
            <a:chExt cx="285751" cy="177905"/>
          </a:xfrm>
        </p:grpSpPr>
        <p:sp>
          <p:nvSpPr>
            <p:cNvPr id="2103" name="SMARTInkShape-1132"/>
            <p:cNvSpPr/>
            <p:nvPr/>
          </p:nvSpPr>
          <p:spPr>
            <a:xfrm>
              <a:off x="714375" y="267891"/>
              <a:ext cx="17860" cy="8930"/>
            </a:xfrm>
            <a:custGeom>
              <a:avLst/>
              <a:gdLst/>
              <a:ahLst/>
              <a:cxnLst/>
              <a:rect l="0" t="0" r="0" b="0"/>
              <a:pathLst>
                <a:path w="17860" h="8930">
                  <a:moveTo>
                    <a:pt x="0" y="0"/>
                  </a:moveTo>
                  <a:lnTo>
                    <a:pt x="4740" y="0"/>
                  </a:lnTo>
                  <a:lnTo>
                    <a:pt x="9714" y="2645"/>
                  </a:lnTo>
                  <a:lnTo>
                    <a:pt x="17859" y="892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4" name="SMARTInkShape-1133"/>
            <p:cNvSpPr/>
            <p:nvPr/>
          </p:nvSpPr>
          <p:spPr>
            <a:xfrm>
              <a:off x="446484" y="98916"/>
              <a:ext cx="196340" cy="168976"/>
            </a:xfrm>
            <a:custGeom>
              <a:avLst/>
              <a:gdLst/>
              <a:ahLst/>
              <a:cxnLst/>
              <a:rect l="0" t="0" r="0" b="0"/>
              <a:pathLst>
                <a:path w="196340" h="168976">
                  <a:moveTo>
                    <a:pt x="0" y="160045"/>
                  </a:moveTo>
                  <a:lnTo>
                    <a:pt x="19428" y="121190"/>
                  </a:lnTo>
                  <a:lnTo>
                    <a:pt x="31455" y="101104"/>
                  </a:lnTo>
                  <a:lnTo>
                    <a:pt x="67312" y="60916"/>
                  </a:lnTo>
                  <a:lnTo>
                    <a:pt x="107789" y="26765"/>
                  </a:lnTo>
                  <a:lnTo>
                    <a:pt x="143000" y="7159"/>
                  </a:lnTo>
                  <a:lnTo>
                    <a:pt x="175181" y="344"/>
                  </a:lnTo>
                  <a:lnTo>
                    <a:pt x="179295" y="0"/>
                  </a:lnTo>
                  <a:lnTo>
                    <a:pt x="186512" y="2263"/>
                  </a:lnTo>
                  <a:lnTo>
                    <a:pt x="189826" y="4255"/>
                  </a:lnTo>
                  <a:lnTo>
                    <a:pt x="192035" y="7568"/>
                  </a:lnTo>
                  <a:lnTo>
                    <a:pt x="195144" y="21711"/>
                  </a:lnTo>
                  <a:lnTo>
                    <a:pt x="196339" y="63132"/>
                  </a:lnTo>
                  <a:lnTo>
                    <a:pt x="195427" y="88004"/>
                  </a:lnTo>
                  <a:lnTo>
                    <a:pt x="184020" y="125619"/>
                  </a:lnTo>
                  <a:lnTo>
                    <a:pt x="176663" y="156785"/>
                  </a:lnTo>
                  <a:lnTo>
                    <a:pt x="169664" y="1689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1827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(Josef Noll)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4101896"/>
            <a:ext cx="8229600" cy="24019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target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16622"/>
          </a:xfrm>
          <a:gradFill flip="none" rotWithShape="1">
            <a:gsLst>
              <a:gs pos="50000">
                <a:schemeClr val="bg1"/>
              </a:gs>
              <a:gs pos="0">
                <a:srgbClr val="008000"/>
              </a:gs>
            </a:gsLst>
            <a:lin ang="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Bus							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34215"/>
            <a:ext cx="8229600" cy="71662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32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Bicycle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64794"/>
            <a:ext cx="8229600" cy="7166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000">
                <a:schemeClr val="tx2">
                  <a:lumMod val="7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/>
              <a:buNone/>
              <a:defRPr sz="32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On person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776" y="2649295"/>
            <a:ext cx="2905813" cy="83099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More personal due to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arrier involvement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735" y="4106357"/>
            <a:ext cx="25200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Local Government</a:t>
            </a:r>
          </a:p>
          <a:p>
            <a:r>
              <a:rPr lang="en-US" sz="2400" dirty="0" smtClean="0"/>
              <a:t>Oslo </a:t>
            </a:r>
            <a:r>
              <a:rPr lang="en-US" sz="2400" dirty="0" err="1" smtClean="0"/>
              <a:t>Kommune</a:t>
            </a:r>
            <a:endParaRPr lang="en-US" sz="2400" dirty="0" smtClean="0"/>
          </a:p>
          <a:p>
            <a:r>
              <a:rPr lang="en-US" sz="2400" dirty="0" smtClean="0"/>
              <a:t>Others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436" y="4101896"/>
            <a:ext cx="124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/>
              <a:t>Interest</a:t>
            </a:r>
          </a:p>
          <a:p>
            <a:pPr algn="ctr"/>
            <a:r>
              <a:rPr lang="en-US" sz="2400" b="1" i="1" dirty="0" smtClean="0"/>
              <a:t>Groups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32461" y="4106357"/>
            <a:ext cx="21381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User</a:t>
            </a:r>
          </a:p>
          <a:p>
            <a:r>
              <a:rPr lang="en-US" sz="2400" dirty="0" smtClean="0"/>
              <a:t>Data Miners</a:t>
            </a:r>
          </a:p>
          <a:p>
            <a:r>
              <a:rPr lang="en-US" sz="2400" dirty="0" smtClean="0"/>
              <a:t>App developers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49851" y="4106357"/>
            <a:ext cx="1936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End User</a:t>
            </a:r>
          </a:p>
          <a:p>
            <a:r>
              <a:rPr lang="en-US" sz="2400" dirty="0" smtClean="0"/>
              <a:t>Kindergartens</a:t>
            </a:r>
          </a:p>
          <a:p>
            <a:r>
              <a:rPr lang="en-US" sz="2400" dirty="0" smtClean="0"/>
              <a:t>Cyclists</a:t>
            </a:r>
          </a:p>
          <a:p>
            <a:r>
              <a:rPr lang="en-US" sz="2400" dirty="0" smtClean="0"/>
              <a:t>Respiratory d.</a:t>
            </a:r>
            <a:endParaRPr lang="en-US" sz="2400" dirty="0"/>
          </a:p>
        </p:txBody>
      </p:sp>
      <p:grpSp>
        <p:nvGrpSpPr>
          <p:cNvPr id="18" name="SMARTInkShape-Group230"/>
          <p:cNvGrpSpPr/>
          <p:nvPr/>
        </p:nvGrpSpPr>
        <p:grpSpPr>
          <a:xfrm>
            <a:off x="509176" y="1017984"/>
            <a:ext cx="1240997" cy="578571"/>
            <a:chOff x="509176" y="1017984"/>
            <a:chExt cx="1240997" cy="578571"/>
          </a:xfrm>
        </p:grpSpPr>
        <p:sp>
          <p:nvSpPr>
            <p:cNvPr id="12" name="SMARTInkShape-1134"/>
            <p:cNvSpPr/>
            <p:nvPr/>
          </p:nvSpPr>
          <p:spPr>
            <a:xfrm>
              <a:off x="509176" y="1118193"/>
              <a:ext cx="158752" cy="478362"/>
            </a:xfrm>
            <a:custGeom>
              <a:avLst/>
              <a:gdLst/>
              <a:ahLst/>
              <a:cxnLst/>
              <a:rect l="0" t="0" r="0" b="0"/>
              <a:pathLst>
                <a:path w="158752" h="478362">
                  <a:moveTo>
                    <a:pt x="53394" y="24807"/>
                  </a:moveTo>
                  <a:lnTo>
                    <a:pt x="53394" y="16245"/>
                  </a:lnTo>
                  <a:lnTo>
                    <a:pt x="54387" y="38259"/>
                  </a:lnTo>
                  <a:lnTo>
                    <a:pt x="58135" y="49306"/>
                  </a:lnTo>
                  <a:lnTo>
                    <a:pt x="57816" y="63477"/>
                  </a:lnTo>
                  <a:lnTo>
                    <a:pt x="54268" y="101568"/>
                  </a:lnTo>
                  <a:lnTo>
                    <a:pt x="53653" y="135635"/>
                  </a:lnTo>
                  <a:lnTo>
                    <a:pt x="53471" y="170865"/>
                  </a:lnTo>
                  <a:lnTo>
                    <a:pt x="53417" y="211179"/>
                  </a:lnTo>
                  <a:lnTo>
                    <a:pt x="48661" y="254543"/>
                  </a:lnTo>
                  <a:lnTo>
                    <a:pt x="45708" y="298811"/>
                  </a:lnTo>
                  <a:lnTo>
                    <a:pt x="40093" y="338606"/>
                  </a:lnTo>
                  <a:lnTo>
                    <a:pt x="36885" y="375533"/>
                  </a:lnTo>
                  <a:lnTo>
                    <a:pt x="28673" y="416437"/>
                  </a:lnTo>
                  <a:lnTo>
                    <a:pt x="17496" y="447888"/>
                  </a:lnTo>
                  <a:lnTo>
                    <a:pt x="11338" y="460719"/>
                  </a:lnTo>
                  <a:lnTo>
                    <a:pt x="8906" y="467585"/>
                  </a:lnTo>
                  <a:lnTo>
                    <a:pt x="1209" y="478361"/>
                  </a:lnTo>
                  <a:lnTo>
                    <a:pt x="745" y="477989"/>
                  </a:lnTo>
                  <a:lnTo>
                    <a:pt x="0" y="467617"/>
                  </a:lnTo>
                  <a:lnTo>
                    <a:pt x="890" y="456760"/>
                  </a:lnTo>
                  <a:lnTo>
                    <a:pt x="6900" y="420245"/>
                  </a:lnTo>
                  <a:lnTo>
                    <a:pt x="8199" y="380099"/>
                  </a:lnTo>
                  <a:lnTo>
                    <a:pt x="9495" y="350394"/>
                  </a:lnTo>
                  <a:lnTo>
                    <a:pt x="13378" y="317348"/>
                  </a:lnTo>
                  <a:lnTo>
                    <a:pt x="15766" y="282818"/>
                  </a:lnTo>
                  <a:lnTo>
                    <a:pt x="16827" y="248619"/>
                  </a:lnTo>
                  <a:lnTo>
                    <a:pt x="17298" y="216883"/>
                  </a:lnTo>
                  <a:lnTo>
                    <a:pt x="20154" y="186242"/>
                  </a:lnTo>
                  <a:lnTo>
                    <a:pt x="24730" y="156087"/>
                  </a:lnTo>
                  <a:lnTo>
                    <a:pt x="31893" y="112212"/>
                  </a:lnTo>
                  <a:lnTo>
                    <a:pt x="35448" y="74627"/>
                  </a:lnTo>
                  <a:lnTo>
                    <a:pt x="47822" y="30228"/>
                  </a:lnTo>
                  <a:lnTo>
                    <a:pt x="56484" y="15389"/>
                  </a:lnTo>
                  <a:lnTo>
                    <a:pt x="70074" y="4708"/>
                  </a:lnTo>
                  <a:lnTo>
                    <a:pt x="81929" y="0"/>
                  </a:lnTo>
                  <a:lnTo>
                    <a:pt x="91212" y="1545"/>
                  </a:lnTo>
                  <a:lnTo>
                    <a:pt x="104948" y="7993"/>
                  </a:lnTo>
                  <a:lnTo>
                    <a:pt x="123219" y="23801"/>
                  </a:lnTo>
                  <a:lnTo>
                    <a:pt x="138808" y="53161"/>
                  </a:lnTo>
                  <a:lnTo>
                    <a:pt x="154478" y="96451"/>
                  </a:lnTo>
                  <a:lnTo>
                    <a:pt x="158751" y="123095"/>
                  </a:lnTo>
                  <a:lnTo>
                    <a:pt x="155277" y="149841"/>
                  </a:lnTo>
                  <a:lnTo>
                    <a:pt x="147964" y="171877"/>
                  </a:lnTo>
                  <a:lnTo>
                    <a:pt x="134772" y="190973"/>
                  </a:lnTo>
                  <a:lnTo>
                    <a:pt x="105587" y="214739"/>
                  </a:lnTo>
                  <a:lnTo>
                    <a:pt x="96104" y="218362"/>
                  </a:lnTo>
                  <a:lnTo>
                    <a:pt x="90797" y="219328"/>
                  </a:lnTo>
                  <a:lnTo>
                    <a:pt x="82255" y="217755"/>
                  </a:lnTo>
                  <a:lnTo>
                    <a:pt x="71868" y="213938"/>
                  </a:lnTo>
                  <a:lnTo>
                    <a:pt x="62324" y="21233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SMARTInkShape-1135"/>
            <p:cNvSpPr/>
            <p:nvPr/>
          </p:nvSpPr>
          <p:spPr>
            <a:xfrm>
              <a:off x="732234" y="1144393"/>
              <a:ext cx="160689" cy="140956"/>
            </a:xfrm>
            <a:custGeom>
              <a:avLst/>
              <a:gdLst/>
              <a:ahLst/>
              <a:cxnLst/>
              <a:rect l="0" t="0" r="0" b="0"/>
              <a:pathLst>
                <a:path w="160689" h="140956">
                  <a:moveTo>
                    <a:pt x="0" y="34326"/>
                  </a:moveTo>
                  <a:lnTo>
                    <a:pt x="4741" y="39066"/>
                  </a:lnTo>
                  <a:lnTo>
                    <a:pt x="7068" y="44039"/>
                  </a:lnTo>
                  <a:lnTo>
                    <a:pt x="17260" y="88156"/>
                  </a:lnTo>
                  <a:lnTo>
                    <a:pt x="17855" y="132485"/>
                  </a:lnTo>
                  <a:lnTo>
                    <a:pt x="17859" y="139705"/>
                  </a:lnTo>
                  <a:lnTo>
                    <a:pt x="16867" y="140297"/>
                  </a:lnTo>
                  <a:lnTo>
                    <a:pt x="13119" y="140955"/>
                  </a:lnTo>
                  <a:lnTo>
                    <a:pt x="11723" y="139146"/>
                  </a:lnTo>
                  <a:lnTo>
                    <a:pt x="9482" y="124631"/>
                  </a:lnTo>
                  <a:lnTo>
                    <a:pt x="9039" y="107175"/>
                  </a:lnTo>
                  <a:lnTo>
                    <a:pt x="18031" y="66976"/>
                  </a:lnTo>
                  <a:lnTo>
                    <a:pt x="24746" y="50174"/>
                  </a:lnTo>
                  <a:lnTo>
                    <a:pt x="30181" y="42031"/>
                  </a:lnTo>
                  <a:lnTo>
                    <a:pt x="35903" y="37750"/>
                  </a:lnTo>
                  <a:lnTo>
                    <a:pt x="44703" y="35340"/>
                  </a:lnTo>
                  <a:lnTo>
                    <a:pt x="79156" y="34343"/>
                  </a:lnTo>
                  <a:lnTo>
                    <a:pt x="87436" y="36979"/>
                  </a:lnTo>
                  <a:lnTo>
                    <a:pt x="94423" y="40466"/>
                  </a:lnTo>
                  <a:lnTo>
                    <a:pt x="110024" y="42888"/>
                  </a:lnTo>
                  <a:lnTo>
                    <a:pt x="139065" y="34140"/>
                  </a:lnTo>
                  <a:lnTo>
                    <a:pt x="154672" y="22003"/>
                  </a:lnTo>
                  <a:lnTo>
                    <a:pt x="158040" y="16281"/>
                  </a:lnTo>
                  <a:lnTo>
                    <a:pt x="160380" y="7696"/>
                  </a:lnTo>
                  <a:lnTo>
                    <a:pt x="160688" y="0"/>
                  </a:lnTo>
                  <a:lnTo>
                    <a:pt x="158068" y="1872"/>
                  </a:lnTo>
                  <a:lnTo>
                    <a:pt x="155981" y="3760"/>
                  </a:lnTo>
                  <a:lnTo>
                    <a:pt x="153661" y="8504"/>
                  </a:lnTo>
                  <a:lnTo>
                    <a:pt x="153042" y="11158"/>
                  </a:lnTo>
                  <a:lnTo>
                    <a:pt x="147063" y="16753"/>
                  </a:lnTo>
                  <a:lnTo>
                    <a:pt x="142691" y="19634"/>
                  </a:lnTo>
                  <a:lnTo>
                    <a:pt x="139776" y="23539"/>
                  </a:lnTo>
                  <a:lnTo>
                    <a:pt x="129806" y="44065"/>
                  </a:lnTo>
                  <a:lnTo>
                    <a:pt x="114056" y="67228"/>
                  </a:lnTo>
                  <a:lnTo>
                    <a:pt x="99648" y="111169"/>
                  </a:lnTo>
                  <a:lnTo>
                    <a:pt x="100166" y="113336"/>
                  </a:lnTo>
                  <a:lnTo>
                    <a:pt x="105482" y="123943"/>
                  </a:lnTo>
                  <a:lnTo>
                    <a:pt x="106040" y="126812"/>
                  </a:lnTo>
                  <a:lnTo>
                    <a:pt x="107404" y="128726"/>
                  </a:lnTo>
                  <a:lnTo>
                    <a:pt x="109306" y="130001"/>
                  </a:lnTo>
                  <a:lnTo>
                    <a:pt x="116086" y="13255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SMARTInkShape-1136"/>
            <p:cNvSpPr/>
            <p:nvPr/>
          </p:nvSpPr>
          <p:spPr>
            <a:xfrm>
              <a:off x="939303" y="1134070"/>
              <a:ext cx="346573" cy="205381"/>
            </a:xfrm>
            <a:custGeom>
              <a:avLst/>
              <a:gdLst/>
              <a:ahLst/>
              <a:cxnLst/>
              <a:rect l="0" t="0" r="0" b="0"/>
              <a:pathLst>
                <a:path w="346573" h="205381">
                  <a:moveTo>
                    <a:pt x="87611" y="0"/>
                  </a:moveTo>
                  <a:lnTo>
                    <a:pt x="79923" y="0"/>
                  </a:lnTo>
                  <a:lnTo>
                    <a:pt x="79509" y="993"/>
                  </a:lnTo>
                  <a:lnTo>
                    <a:pt x="79049" y="4741"/>
                  </a:lnTo>
                  <a:lnTo>
                    <a:pt x="76199" y="9714"/>
                  </a:lnTo>
                  <a:lnTo>
                    <a:pt x="72617" y="15232"/>
                  </a:lnTo>
                  <a:lnTo>
                    <a:pt x="62175" y="51138"/>
                  </a:lnTo>
                  <a:lnTo>
                    <a:pt x="60941" y="94056"/>
                  </a:lnTo>
                  <a:lnTo>
                    <a:pt x="60827" y="135761"/>
                  </a:lnTo>
                  <a:lnTo>
                    <a:pt x="60822" y="178539"/>
                  </a:lnTo>
                  <a:lnTo>
                    <a:pt x="60822" y="181534"/>
                  </a:lnTo>
                  <a:lnTo>
                    <a:pt x="58176" y="187507"/>
                  </a:lnTo>
                  <a:lnTo>
                    <a:pt x="53134" y="194686"/>
                  </a:lnTo>
                  <a:lnTo>
                    <a:pt x="52260" y="200670"/>
                  </a:lnTo>
                  <a:lnTo>
                    <a:pt x="51145" y="202241"/>
                  </a:lnTo>
                  <a:lnTo>
                    <a:pt x="49410" y="203288"/>
                  </a:lnTo>
                  <a:lnTo>
                    <a:pt x="42227" y="204763"/>
                  </a:lnTo>
                  <a:lnTo>
                    <a:pt x="4005" y="205380"/>
                  </a:lnTo>
                  <a:lnTo>
                    <a:pt x="2108" y="204389"/>
                  </a:lnTo>
                  <a:lnTo>
                    <a:pt x="843" y="202736"/>
                  </a:lnTo>
                  <a:lnTo>
                    <a:pt x="0" y="200642"/>
                  </a:lnTo>
                  <a:lnTo>
                    <a:pt x="430" y="199246"/>
                  </a:lnTo>
                  <a:lnTo>
                    <a:pt x="1709" y="198315"/>
                  </a:lnTo>
                  <a:lnTo>
                    <a:pt x="3554" y="197694"/>
                  </a:lnTo>
                  <a:lnTo>
                    <a:pt x="4784" y="196289"/>
                  </a:lnTo>
                  <a:lnTo>
                    <a:pt x="9404" y="186903"/>
                  </a:lnTo>
                  <a:lnTo>
                    <a:pt x="15149" y="181295"/>
                  </a:lnTo>
                  <a:lnTo>
                    <a:pt x="53501" y="157550"/>
                  </a:lnTo>
                  <a:lnTo>
                    <a:pt x="85283" y="140776"/>
                  </a:lnTo>
                  <a:lnTo>
                    <a:pt x="123207" y="113826"/>
                  </a:lnTo>
                  <a:lnTo>
                    <a:pt x="165151" y="82445"/>
                  </a:lnTo>
                  <a:lnTo>
                    <a:pt x="172675" y="76330"/>
                  </a:lnTo>
                  <a:lnTo>
                    <a:pt x="181497" y="71895"/>
                  </a:lnTo>
                  <a:lnTo>
                    <a:pt x="184551" y="66723"/>
                  </a:lnTo>
                  <a:lnTo>
                    <a:pt x="184980" y="67302"/>
                  </a:lnTo>
                  <a:lnTo>
                    <a:pt x="185266" y="68681"/>
                  </a:lnTo>
                  <a:lnTo>
                    <a:pt x="184464" y="69600"/>
                  </a:lnTo>
                  <a:lnTo>
                    <a:pt x="180928" y="70621"/>
                  </a:lnTo>
                  <a:lnTo>
                    <a:pt x="179588" y="71885"/>
                  </a:lnTo>
                  <a:lnTo>
                    <a:pt x="174792" y="81044"/>
                  </a:lnTo>
                  <a:lnTo>
                    <a:pt x="155948" y="105984"/>
                  </a:lnTo>
                  <a:lnTo>
                    <a:pt x="151846" y="117833"/>
                  </a:lnTo>
                  <a:lnTo>
                    <a:pt x="150271" y="136814"/>
                  </a:lnTo>
                  <a:lnTo>
                    <a:pt x="151212" y="138835"/>
                  </a:lnTo>
                  <a:lnTo>
                    <a:pt x="152832" y="140182"/>
                  </a:lnTo>
                  <a:lnTo>
                    <a:pt x="157278" y="141678"/>
                  </a:lnTo>
                  <a:lnTo>
                    <a:pt x="200049" y="142829"/>
                  </a:lnTo>
                  <a:lnTo>
                    <a:pt x="244069" y="135183"/>
                  </a:lnTo>
                  <a:lnTo>
                    <a:pt x="280973" y="134054"/>
                  </a:lnTo>
                  <a:lnTo>
                    <a:pt x="290297" y="136640"/>
                  </a:lnTo>
                  <a:lnTo>
                    <a:pt x="310617" y="149396"/>
                  </a:lnTo>
                  <a:lnTo>
                    <a:pt x="313672" y="150199"/>
                  </a:lnTo>
                  <a:lnTo>
                    <a:pt x="319713" y="156383"/>
                  </a:lnTo>
                  <a:lnTo>
                    <a:pt x="334498" y="176275"/>
                  </a:lnTo>
                  <a:lnTo>
                    <a:pt x="337520" y="187027"/>
                  </a:lnTo>
                  <a:lnTo>
                    <a:pt x="345320" y="179792"/>
                  </a:lnTo>
                  <a:lnTo>
                    <a:pt x="346572" y="169664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SMARTInkShape-1137"/>
            <p:cNvSpPr/>
            <p:nvPr/>
          </p:nvSpPr>
          <p:spPr>
            <a:xfrm>
              <a:off x="1379275" y="1017984"/>
              <a:ext cx="137247" cy="285751"/>
            </a:xfrm>
            <a:custGeom>
              <a:avLst/>
              <a:gdLst/>
              <a:ahLst/>
              <a:cxnLst/>
              <a:rect l="0" t="0" r="0" b="0"/>
              <a:pathLst>
                <a:path w="137247" h="285751">
                  <a:moveTo>
                    <a:pt x="13756" y="0"/>
                  </a:moveTo>
                  <a:lnTo>
                    <a:pt x="18497" y="4741"/>
                  </a:lnTo>
                  <a:lnTo>
                    <a:pt x="20824" y="12360"/>
                  </a:lnTo>
                  <a:lnTo>
                    <a:pt x="22441" y="47269"/>
                  </a:lnTo>
                  <a:lnTo>
                    <a:pt x="22637" y="90403"/>
                  </a:lnTo>
                  <a:lnTo>
                    <a:pt x="22672" y="125343"/>
                  </a:lnTo>
                  <a:lnTo>
                    <a:pt x="20036" y="160832"/>
                  </a:lnTo>
                  <a:lnTo>
                    <a:pt x="10256" y="203639"/>
                  </a:lnTo>
                  <a:lnTo>
                    <a:pt x="2896" y="247156"/>
                  </a:lnTo>
                  <a:lnTo>
                    <a:pt x="563" y="254068"/>
                  </a:lnTo>
                  <a:lnTo>
                    <a:pt x="0" y="259668"/>
                  </a:lnTo>
                  <a:lnTo>
                    <a:pt x="4580" y="276093"/>
                  </a:lnTo>
                  <a:lnTo>
                    <a:pt x="9494" y="276605"/>
                  </a:lnTo>
                  <a:lnTo>
                    <a:pt x="14508" y="274079"/>
                  </a:lnTo>
                  <a:lnTo>
                    <a:pt x="57974" y="242815"/>
                  </a:lnTo>
                  <a:lnTo>
                    <a:pt x="98956" y="199461"/>
                  </a:lnTo>
                  <a:lnTo>
                    <a:pt x="122541" y="175830"/>
                  </a:lnTo>
                  <a:lnTo>
                    <a:pt x="128671" y="165648"/>
                  </a:lnTo>
                  <a:lnTo>
                    <a:pt x="137246" y="161382"/>
                  </a:lnTo>
                  <a:lnTo>
                    <a:pt x="136762" y="161166"/>
                  </a:lnTo>
                  <a:lnTo>
                    <a:pt x="133579" y="160927"/>
                  </a:lnTo>
                  <a:lnTo>
                    <a:pt x="128857" y="163466"/>
                  </a:lnTo>
                  <a:lnTo>
                    <a:pt x="123451" y="168894"/>
                  </a:lnTo>
                  <a:lnTo>
                    <a:pt x="92371" y="211538"/>
                  </a:lnTo>
                  <a:lnTo>
                    <a:pt x="65707" y="247073"/>
                  </a:lnTo>
                  <a:lnTo>
                    <a:pt x="60568" y="264920"/>
                  </a:lnTo>
                  <a:lnTo>
                    <a:pt x="58405" y="28575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SMARTInkShape-1138"/>
            <p:cNvSpPr/>
            <p:nvPr/>
          </p:nvSpPr>
          <p:spPr>
            <a:xfrm>
              <a:off x="1348383" y="1134070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0"/>
                  </a:moveTo>
                  <a:lnTo>
                    <a:pt x="17169" y="0"/>
                  </a:lnTo>
                  <a:lnTo>
                    <a:pt x="25159" y="2646"/>
                  </a:lnTo>
                  <a:lnTo>
                    <a:pt x="35719" y="893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SMARTInkShape-1139"/>
            <p:cNvSpPr/>
            <p:nvPr/>
          </p:nvSpPr>
          <p:spPr>
            <a:xfrm>
              <a:off x="1571790" y="1037931"/>
              <a:ext cx="178383" cy="272815"/>
            </a:xfrm>
            <a:custGeom>
              <a:avLst/>
              <a:gdLst/>
              <a:ahLst/>
              <a:cxnLst/>
              <a:rect l="0" t="0" r="0" b="0"/>
              <a:pathLst>
                <a:path w="178383" h="272815">
                  <a:moveTo>
                    <a:pt x="133780" y="140788"/>
                  </a:moveTo>
                  <a:lnTo>
                    <a:pt x="133780" y="136047"/>
                  </a:lnTo>
                  <a:lnTo>
                    <a:pt x="131134" y="131074"/>
                  </a:lnTo>
                  <a:lnTo>
                    <a:pt x="129040" y="128359"/>
                  </a:lnTo>
                  <a:lnTo>
                    <a:pt x="124067" y="125342"/>
                  </a:lnTo>
                  <a:lnTo>
                    <a:pt x="118549" y="123009"/>
                  </a:lnTo>
                  <a:lnTo>
                    <a:pt x="112789" y="118665"/>
                  </a:lnTo>
                  <a:lnTo>
                    <a:pt x="109865" y="118102"/>
                  </a:lnTo>
                  <a:lnTo>
                    <a:pt x="106922" y="118718"/>
                  </a:lnTo>
                  <a:lnTo>
                    <a:pt x="100015" y="121057"/>
                  </a:lnTo>
                  <a:lnTo>
                    <a:pt x="79412" y="125205"/>
                  </a:lnTo>
                  <a:lnTo>
                    <a:pt x="67945" y="130885"/>
                  </a:lnTo>
                  <a:lnTo>
                    <a:pt x="51325" y="145240"/>
                  </a:lnTo>
                  <a:lnTo>
                    <a:pt x="19782" y="185523"/>
                  </a:lnTo>
                  <a:lnTo>
                    <a:pt x="4079" y="215213"/>
                  </a:lnTo>
                  <a:lnTo>
                    <a:pt x="0" y="258087"/>
                  </a:lnTo>
                  <a:lnTo>
                    <a:pt x="2554" y="265020"/>
                  </a:lnTo>
                  <a:lnTo>
                    <a:pt x="4624" y="268257"/>
                  </a:lnTo>
                  <a:lnTo>
                    <a:pt x="6997" y="270416"/>
                  </a:lnTo>
                  <a:lnTo>
                    <a:pt x="12278" y="272814"/>
                  </a:lnTo>
                  <a:lnTo>
                    <a:pt x="15076" y="272462"/>
                  </a:lnTo>
                  <a:lnTo>
                    <a:pt x="34388" y="262136"/>
                  </a:lnTo>
                  <a:lnTo>
                    <a:pt x="62582" y="228426"/>
                  </a:lnTo>
                  <a:lnTo>
                    <a:pt x="93132" y="184226"/>
                  </a:lnTo>
                  <a:lnTo>
                    <a:pt x="122995" y="139961"/>
                  </a:lnTo>
                  <a:lnTo>
                    <a:pt x="139514" y="104824"/>
                  </a:lnTo>
                  <a:lnTo>
                    <a:pt x="153985" y="62136"/>
                  </a:lnTo>
                  <a:lnTo>
                    <a:pt x="169416" y="21290"/>
                  </a:lnTo>
                  <a:lnTo>
                    <a:pt x="175758" y="8477"/>
                  </a:lnTo>
                  <a:lnTo>
                    <a:pt x="177901" y="0"/>
                  </a:lnTo>
                  <a:lnTo>
                    <a:pt x="178077" y="296"/>
                  </a:lnTo>
                  <a:lnTo>
                    <a:pt x="178382" y="10525"/>
                  </a:lnTo>
                  <a:lnTo>
                    <a:pt x="165996" y="52598"/>
                  </a:lnTo>
                  <a:lnTo>
                    <a:pt x="154512" y="94557"/>
                  </a:lnTo>
                  <a:lnTo>
                    <a:pt x="145656" y="129295"/>
                  </a:lnTo>
                  <a:lnTo>
                    <a:pt x="137740" y="164723"/>
                  </a:lnTo>
                  <a:lnTo>
                    <a:pt x="134953" y="199363"/>
                  </a:lnTo>
                  <a:lnTo>
                    <a:pt x="135120" y="227927"/>
                  </a:lnTo>
                  <a:lnTo>
                    <a:pt x="142710" y="26580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" name="SMARTInkShape-Group231"/>
          <p:cNvGrpSpPr/>
          <p:nvPr/>
        </p:nvGrpSpPr>
        <p:grpSpPr>
          <a:xfrm>
            <a:off x="2286003" y="1053735"/>
            <a:ext cx="303605" cy="400519"/>
            <a:chOff x="2286003" y="1053735"/>
            <a:chExt cx="303605" cy="400519"/>
          </a:xfrm>
        </p:grpSpPr>
        <p:sp>
          <p:nvSpPr>
            <p:cNvPr id="19" name="SMARTInkShape-1140"/>
            <p:cNvSpPr/>
            <p:nvPr/>
          </p:nvSpPr>
          <p:spPr>
            <a:xfrm>
              <a:off x="2286003" y="1053735"/>
              <a:ext cx="133299" cy="263698"/>
            </a:xfrm>
            <a:custGeom>
              <a:avLst/>
              <a:gdLst/>
              <a:ahLst/>
              <a:cxnLst/>
              <a:rect l="0" t="0" r="0" b="0"/>
              <a:pathLst>
                <a:path w="133299" h="263698">
                  <a:moveTo>
                    <a:pt x="26786" y="8898"/>
                  </a:moveTo>
                  <a:lnTo>
                    <a:pt x="31527" y="8898"/>
                  </a:lnTo>
                  <a:lnTo>
                    <a:pt x="36500" y="6252"/>
                  </a:lnTo>
                  <a:lnTo>
                    <a:pt x="44604" y="0"/>
                  </a:lnTo>
                  <a:lnTo>
                    <a:pt x="44645" y="38677"/>
                  </a:lnTo>
                  <a:lnTo>
                    <a:pt x="36084" y="74015"/>
                  </a:lnTo>
                  <a:lnTo>
                    <a:pt x="34969" y="76122"/>
                  </a:lnTo>
                  <a:lnTo>
                    <a:pt x="33233" y="77526"/>
                  </a:lnTo>
                  <a:lnTo>
                    <a:pt x="31084" y="78463"/>
                  </a:lnTo>
                  <a:lnTo>
                    <a:pt x="29652" y="80079"/>
                  </a:lnTo>
                  <a:lnTo>
                    <a:pt x="28060" y="84521"/>
                  </a:lnTo>
                  <a:lnTo>
                    <a:pt x="26898" y="96537"/>
                  </a:lnTo>
                  <a:lnTo>
                    <a:pt x="25868" y="97090"/>
                  </a:lnTo>
                  <a:lnTo>
                    <a:pt x="22079" y="97704"/>
                  </a:lnTo>
                  <a:lnTo>
                    <a:pt x="20671" y="98859"/>
                  </a:lnTo>
                  <a:lnTo>
                    <a:pt x="18227" y="105840"/>
                  </a:lnTo>
                  <a:lnTo>
                    <a:pt x="17859" y="129238"/>
                  </a:lnTo>
                  <a:lnTo>
                    <a:pt x="15212" y="134481"/>
                  </a:lnTo>
                  <a:lnTo>
                    <a:pt x="11720" y="140119"/>
                  </a:lnTo>
                  <a:lnTo>
                    <a:pt x="9754" y="149863"/>
                  </a:lnTo>
                  <a:lnTo>
                    <a:pt x="8941" y="189975"/>
                  </a:lnTo>
                  <a:lnTo>
                    <a:pt x="8929" y="207054"/>
                  </a:lnTo>
                  <a:lnTo>
                    <a:pt x="6282" y="213715"/>
                  </a:lnTo>
                  <a:lnTo>
                    <a:pt x="2790" y="219982"/>
                  </a:lnTo>
                  <a:lnTo>
                    <a:pt x="549" y="232090"/>
                  </a:lnTo>
                  <a:lnTo>
                    <a:pt x="0" y="249585"/>
                  </a:lnTo>
                  <a:lnTo>
                    <a:pt x="989" y="212811"/>
                  </a:lnTo>
                  <a:lnTo>
                    <a:pt x="9091" y="169581"/>
                  </a:lnTo>
                  <a:lnTo>
                    <a:pt x="19902" y="127801"/>
                  </a:lnTo>
                  <a:lnTo>
                    <a:pt x="23727" y="120283"/>
                  </a:lnTo>
                  <a:lnTo>
                    <a:pt x="26872" y="110472"/>
                  </a:lnTo>
                  <a:lnTo>
                    <a:pt x="31124" y="104313"/>
                  </a:lnTo>
                  <a:lnTo>
                    <a:pt x="36321" y="100914"/>
                  </a:lnTo>
                  <a:lnTo>
                    <a:pt x="39095" y="100007"/>
                  </a:lnTo>
                  <a:lnTo>
                    <a:pt x="41938" y="100395"/>
                  </a:lnTo>
                  <a:lnTo>
                    <a:pt x="47741" y="103472"/>
                  </a:lnTo>
                  <a:lnTo>
                    <a:pt x="91629" y="138106"/>
                  </a:lnTo>
                  <a:lnTo>
                    <a:pt x="122939" y="178633"/>
                  </a:lnTo>
                  <a:lnTo>
                    <a:pt x="130682" y="193797"/>
                  </a:lnTo>
                  <a:lnTo>
                    <a:pt x="133298" y="212550"/>
                  </a:lnTo>
                  <a:lnTo>
                    <a:pt x="129011" y="229532"/>
                  </a:lnTo>
                  <a:lnTo>
                    <a:pt x="118673" y="245920"/>
                  </a:lnTo>
                  <a:lnTo>
                    <a:pt x="112935" y="252486"/>
                  </a:lnTo>
                  <a:lnTo>
                    <a:pt x="107077" y="256065"/>
                  </a:lnTo>
                  <a:lnTo>
                    <a:pt x="86124" y="263697"/>
                  </a:lnTo>
                  <a:lnTo>
                    <a:pt x="59589" y="258486"/>
                  </a:lnTo>
                  <a:lnTo>
                    <a:pt x="48522" y="251963"/>
                  </a:lnTo>
                  <a:lnTo>
                    <a:pt x="19771" y="229435"/>
                  </a:lnTo>
                  <a:lnTo>
                    <a:pt x="13746" y="220024"/>
                  </a:lnTo>
                  <a:lnTo>
                    <a:pt x="11069" y="212534"/>
                  </a:lnTo>
                  <a:lnTo>
                    <a:pt x="9561" y="197998"/>
                  </a:lnTo>
                  <a:lnTo>
                    <a:pt x="11855" y="189515"/>
                  </a:lnTo>
                  <a:lnTo>
                    <a:pt x="17856" y="17856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SMARTInkShape-1141"/>
            <p:cNvSpPr/>
            <p:nvPr/>
          </p:nvSpPr>
          <p:spPr>
            <a:xfrm>
              <a:off x="2437805" y="1187648"/>
              <a:ext cx="151803" cy="266606"/>
            </a:xfrm>
            <a:custGeom>
              <a:avLst/>
              <a:gdLst/>
              <a:ahLst/>
              <a:cxnLst/>
              <a:rect l="0" t="0" r="0" b="0"/>
              <a:pathLst>
                <a:path w="151803" h="266606">
                  <a:moveTo>
                    <a:pt x="71437" y="0"/>
                  </a:moveTo>
                  <a:lnTo>
                    <a:pt x="63749" y="7689"/>
                  </a:lnTo>
                  <a:lnTo>
                    <a:pt x="62875" y="13303"/>
                  </a:lnTo>
                  <a:lnTo>
                    <a:pt x="61537" y="39953"/>
                  </a:lnTo>
                  <a:lnTo>
                    <a:pt x="54407" y="68388"/>
                  </a:lnTo>
                  <a:lnTo>
                    <a:pt x="53588" y="105272"/>
                  </a:lnTo>
                  <a:lnTo>
                    <a:pt x="54576" y="104908"/>
                  </a:lnTo>
                  <a:lnTo>
                    <a:pt x="60709" y="100647"/>
                  </a:lnTo>
                  <a:lnTo>
                    <a:pt x="66008" y="99303"/>
                  </a:lnTo>
                  <a:lnTo>
                    <a:pt x="71670" y="93414"/>
                  </a:lnTo>
                  <a:lnTo>
                    <a:pt x="78486" y="85174"/>
                  </a:lnTo>
                  <a:lnTo>
                    <a:pt x="92487" y="73964"/>
                  </a:lnTo>
                  <a:lnTo>
                    <a:pt x="109256" y="55548"/>
                  </a:lnTo>
                  <a:lnTo>
                    <a:pt x="118011" y="48501"/>
                  </a:lnTo>
                  <a:lnTo>
                    <a:pt x="123932" y="39947"/>
                  </a:lnTo>
                  <a:lnTo>
                    <a:pt x="132430" y="36276"/>
                  </a:lnTo>
                  <a:lnTo>
                    <a:pt x="132935" y="37083"/>
                  </a:lnTo>
                  <a:lnTo>
                    <a:pt x="140995" y="79365"/>
                  </a:lnTo>
                  <a:lnTo>
                    <a:pt x="142710" y="123066"/>
                  </a:lnTo>
                  <a:lnTo>
                    <a:pt x="143845" y="160662"/>
                  </a:lnTo>
                  <a:lnTo>
                    <a:pt x="151252" y="202559"/>
                  </a:lnTo>
                  <a:lnTo>
                    <a:pt x="151802" y="244323"/>
                  </a:lnTo>
                  <a:lnTo>
                    <a:pt x="149157" y="250140"/>
                  </a:lnTo>
                  <a:lnTo>
                    <a:pt x="147063" y="253081"/>
                  </a:lnTo>
                  <a:lnTo>
                    <a:pt x="142090" y="256348"/>
                  </a:lnTo>
                  <a:lnTo>
                    <a:pt x="127889" y="259609"/>
                  </a:lnTo>
                  <a:lnTo>
                    <a:pt x="118039" y="264996"/>
                  </a:lnTo>
                  <a:lnTo>
                    <a:pt x="108355" y="266605"/>
                  </a:lnTo>
                  <a:lnTo>
                    <a:pt x="66569" y="260090"/>
                  </a:lnTo>
                  <a:lnTo>
                    <a:pt x="47946" y="254555"/>
                  </a:lnTo>
                  <a:lnTo>
                    <a:pt x="24969" y="243560"/>
                  </a:lnTo>
                  <a:lnTo>
                    <a:pt x="15066" y="241202"/>
                  </a:lnTo>
                  <a:lnTo>
                    <a:pt x="7357" y="236847"/>
                  </a:lnTo>
                  <a:lnTo>
                    <a:pt x="3270" y="231604"/>
                  </a:lnTo>
                  <a:lnTo>
                    <a:pt x="0" y="22324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SMARTInkShape-Group232"/>
          <p:cNvGrpSpPr/>
          <p:nvPr/>
        </p:nvGrpSpPr>
        <p:grpSpPr>
          <a:xfrm>
            <a:off x="575285" y="3848695"/>
            <a:ext cx="907044" cy="517923"/>
            <a:chOff x="575285" y="3848695"/>
            <a:chExt cx="907044" cy="517923"/>
          </a:xfrm>
        </p:grpSpPr>
        <p:sp>
          <p:nvSpPr>
            <p:cNvPr id="22" name="SMARTInkShape-1142"/>
            <p:cNvSpPr/>
            <p:nvPr/>
          </p:nvSpPr>
          <p:spPr>
            <a:xfrm>
              <a:off x="687586" y="3857625"/>
              <a:ext cx="8931" cy="375048"/>
            </a:xfrm>
            <a:custGeom>
              <a:avLst/>
              <a:gdLst/>
              <a:ahLst/>
              <a:cxnLst/>
              <a:rect l="0" t="0" r="0" b="0"/>
              <a:pathLst>
                <a:path w="8931" h="375048">
                  <a:moveTo>
                    <a:pt x="8930" y="0"/>
                  </a:moveTo>
                  <a:lnTo>
                    <a:pt x="1241" y="0"/>
                  </a:lnTo>
                  <a:lnTo>
                    <a:pt x="827" y="992"/>
                  </a:lnTo>
                  <a:lnTo>
                    <a:pt x="4" y="45453"/>
                  </a:lnTo>
                  <a:lnTo>
                    <a:pt x="0" y="83084"/>
                  </a:lnTo>
                  <a:lnTo>
                    <a:pt x="0" y="121363"/>
                  </a:lnTo>
                  <a:lnTo>
                    <a:pt x="0" y="161005"/>
                  </a:lnTo>
                  <a:lnTo>
                    <a:pt x="0" y="194439"/>
                  </a:lnTo>
                  <a:lnTo>
                    <a:pt x="0" y="238646"/>
                  </a:lnTo>
                  <a:lnTo>
                    <a:pt x="0" y="276335"/>
                  </a:lnTo>
                  <a:lnTo>
                    <a:pt x="0" y="312443"/>
                  </a:lnTo>
                  <a:lnTo>
                    <a:pt x="0" y="352435"/>
                  </a:lnTo>
                  <a:lnTo>
                    <a:pt x="0" y="37504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SMARTInkShape-1143"/>
            <p:cNvSpPr/>
            <p:nvPr/>
          </p:nvSpPr>
          <p:spPr>
            <a:xfrm>
              <a:off x="575285" y="3848695"/>
              <a:ext cx="156950" cy="35720"/>
            </a:xfrm>
            <a:custGeom>
              <a:avLst/>
              <a:gdLst/>
              <a:ahLst/>
              <a:cxnLst/>
              <a:rect l="0" t="0" r="0" b="0"/>
              <a:pathLst>
                <a:path w="156950" h="35720">
                  <a:moveTo>
                    <a:pt x="5145" y="35719"/>
                  </a:moveTo>
                  <a:lnTo>
                    <a:pt x="404" y="35719"/>
                  </a:lnTo>
                  <a:lnTo>
                    <a:pt x="0" y="34727"/>
                  </a:lnTo>
                  <a:lnTo>
                    <a:pt x="2197" y="30979"/>
                  </a:lnTo>
                  <a:lnTo>
                    <a:pt x="4172" y="29582"/>
                  </a:lnTo>
                  <a:lnTo>
                    <a:pt x="14470" y="24695"/>
                  </a:lnTo>
                  <a:lnTo>
                    <a:pt x="22188" y="19905"/>
                  </a:lnTo>
                  <a:lnTo>
                    <a:pt x="48750" y="11392"/>
                  </a:lnTo>
                  <a:lnTo>
                    <a:pt x="86550" y="8262"/>
                  </a:lnTo>
                  <a:lnTo>
                    <a:pt x="124082" y="1927"/>
                  </a:lnTo>
                  <a:lnTo>
                    <a:pt x="15694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SMARTInkShape-1144"/>
            <p:cNvSpPr/>
            <p:nvPr/>
          </p:nvSpPr>
          <p:spPr>
            <a:xfrm>
              <a:off x="769469" y="4009575"/>
              <a:ext cx="114425" cy="167707"/>
            </a:xfrm>
            <a:custGeom>
              <a:avLst/>
              <a:gdLst/>
              <a:ahLst/>
              <a:cxnLst/>
              <a:rect l="0" t="0" r="0" b="0"/>
              <a:pathLst>
                <a:path w="114425" h="167707">
                  <a:moveTo>
                    <a:pt x="87781" y="44503"/>
                  </a:moveTo>
                  <a:lnTo>
                    <a:pt x="92521" y="44503"/>
                  </a:lnTo>
                  <a:lnTo>
                    <a:pt x="93918" y="43511"/>
                  </a:lnTo>
                  <a:lnTo>
                    <a:pt x="94849" y="41858"/>
                  </a:lnTo>
                  <a:lnTo>
                    <a:pt x="95469" y="39763"/>
                  </a:lnTo>
                  <a:lnTo>
                    <a:pt x="103615" y="26412"/>
                  </a:lnTo>
                  <a:lnTo>
                    <a:pt x="104290" y="23512"/>
                  </a:lnTo>
                  <a:lnTo>
                    <a:pt x="105732" y="21580"/>
                  </a:lnTo>
                  <a:lnTo>
                    <a:pt x="107686" y="20291"/>
                  </a:lnTo>
                  <a:lnTo>
                    <a:pt x="109981" y="19432"/>
                  </a:lnTo>
                  <a:lnTo>
                    <a:pt x="111511" y="17867"/>
                  </a:lnTo>
                  <a:lnTo>
                    <a:pt x="113210" y="13483"/>
                  </a:lnTo>
                  <a:lnTo>
                    <a:pt x="114167" y="5436"/>
                  </a:lnTo>
                  <a:lnTo>
                    <a:pt x="113309" y="3576"/>
                  </a:lnTo>
                  <a:lnTo>
                    <a:pt x="111745" y="2335"/>
                  </a:lnTo>
                  <a:lnTo>
                    <a:pt x="107361" y="957"/>
                  </a:lnTo>
                  <a:lnTo>
                    <a:pt x="93569" y="0"/>
                  </a:lnTo>
                  <a:lnTo>
                    <a:pt x="87707" y="2565"/>
                  </a:lnTo>
                  <a:lnTo>
                    <a:pt x="66752" y="16087"/>
                  </a:lnTo>
                  <a:lnTo>
                    <a:pt x="40217" y="53996"/>
                  </a:lnTo>
                  <a:lnTo>
                    <a:pt x="14442" y="98053"/>
                  </a:lnTo>
                  <a:lnTo>
                    <a:pt x="757" y="139908"/>
                  </a:lnTo>
                  <a:lnTo>
                    <a:pt x="0" y="143825"/>
                  </a:lnTo>
                  <a:lnTo>
                    <a:pt x="487" y="147429"/>
                  </a:lnTo>
                  <a:lnTo>
                    <a:pt x="7667" y="165440"/>
                  </a:lnTo>
                  <a:lnTo>
                    <a:pt x="9567" y="166800"/>
                  </a:lnTo>
                  <a:lnTo>
                    <a:pt x="11826" y="167706"/>
                  </a:lnTo>
                  <a:lnTo>
                    <a:pt x="14324" y="167318"/>
                  </a:lnTo>
                  <a:lnTo>
                    <a:pt x="41327" y="151356"/>
                  </a:lnTo>
                  <a:lnTo>
                    <a:pt x="81114" y="112604"/>
                  </a:lnTo>
                  <a:lnTo>
                    <a:pt x="91648" y="94998"/>
                  </a:lnTo>
                  <a:lnTo>
                    <a:pt x="103395" y="60369"/>
                  </a:lnTo>
                  <a:lnTo>
                    <a:pt x="114424" y="44704"/>
                  </a:lnTo>
                  <a:lnTo>
                    <a:pt x="109786" y="49303"/>
                  </a:lnTo>
                  <a:lnTo>
                    <a:pt x="107483" y="56889"/>
                  </a:lnTo>
                  <a:lnTo>
                    <a:pt x="105640" y="9808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SMARTInkShape-1145"/>
            <p:cNvSpPr/>
            <p:nvPr/>
          </p:nvSpPr>
          <p:spPr>
            <a:xfrm>
              <a:off x="959334" y="4045148"/>
              <a:ext cx="67581" cy="142827"/>
            </a:xfrm>
            <a:custGeom>
              <a:avLst/>
              <a:gdLst/>
              <a:ahLst/>
              <a:cxnLst/>
              <a:rect l="0" t="0" r="0" b="0"/>
              <a:pathLst>
                <a:path w="67581" h="142827">
                  <a:moveTo>
                    <a:pt x="14002" y="35719"/>
                  </a:moveTo>
                  <a:lnTo>
                    <a:pt x="14002" y="78023"/>
                  </a:lnTo>
                  <a:lnTo>
                    <a:pt x="13010" y="118327"/>
                  </a:lnTo>
                  <a:lnTo>
                    <a:pt x="5440" y="140967"/>
                  </a:lnTo>
                  <a:lnTo>
                    <a:pt x="4325" y="141603"/>
                  </a:lnTo>
                  <a:lnTo>
                    <a:pt x="0" y="142498"/>
                  </a:lnTo>
                  <a:lnTo>
                    <a:pt x="4208" y="142826"/>
                  </a:lnTo>
                  <a:lnTo>
                    <a:pt x="4688" y="140207"/>
                  </a:lnTo>
                  <a:lnTo>
                    <a:pt x="7708" y="97925"/>
                  </a:lnTo>
                  <a:lnTo>
                    <a:pt x="26062" y="56537"/>
                  </a:lnTo>
                  <a:lnTo>
                    <a:pt x="33743" y="29433"/>
                  </a:lnTo>
                  <a:lnTo>
                    <a:pt x="52807" y="6108"/>
                  </a:lnTo>
                  <a:lnTo>
                    <a:pt x="58699" y="2715"/>
                  </a:lnTo>
                  <a:lnTo>
                    <a:pt x="6758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SMARTInkShape-1146"/>
            <p:cNvSpPr/>
            <p:nvPr/>
          </p:nvSpPr>
          <p:spPr>
            <a:xfrm>
              <a:off x="1044929" y="4045257"/>
              <a:ext cx="249877" cy="267624"/>
            </a:xfrm>
            <a:custGeom>
              <a:avLst/>
              <a:gdLst/>
              <a:ahLst/>
              <a:cxnLst/>
              <a:rect l="0" t="0" r="0" b="0"/>
              <a:pathLst>
                <a:path w="249877" h="267624">
                  <a:moveTo>
                    <a:pt x="89141" y="8821"/>
                  </a:moveTo>
                  <a:lnTo>
                    <a:pt x="81453" y="8821"/>
                  </a:lnTo>
                  <a:lnTo>
                    <a:pt x="81039" y="7829"/>
                  </a:lnTo>
                  <a:lnTo>
                    <a:pt x="80221" y="0"/>
                  </a:lnTo>
                  <a:lnTo>
                    <a:pt x="75474" y="4664"/>
                  </a:lnTo>
                  <a:lnTo>
                    <a:pt x="73145" y="9620"/>
                  </a:lnTo>
                  <a:lnTo>
                    <a:pt x="72524" y="12330"/>
                  </a:lnTo>
                  <a:lnTo>
                    <a:pt x="46220" y="56083"/>
                  </a:lnTo>
                  <a:lnTo>
                    <a:pt x="44538" y="91787"/>
                  </a:lnTo>
                  <a:lnTo>
                    <a:pt x="47159" y="97950"/>
                  </a:lnTo>
                  <a:lnTo>
                    <a:pt x="86174" y="139789"/>
                  </a:lnTo>
                  <a:lnTo>
                    <a:pt x="98073" y="154342"/>
                  </a:lnTo>
                  <a:lnTo>
                    <a:pt x="104355" y="167694"/>
                  </a:lnTo>
                  <a:lnTo>
                    <a:pt x="106846" y="197971"/>
                  </a:lnTo>
                  <a:lnTo>
                    <a:pt x="105978" y="218090"/>
                  </a:lnTo>
                  <a:lnTo>
                    <a:pt x="99863" y="234317"/>
                  </a:lnTo>
                  <a:lnTo>
                    <a:pt x="86009" y="252412"/>
                  </a:lnTo>
                  <a:lnTo>
                    <a:pt x="72448" y="261684"/>
                  </a:lnTo>
                  <a:lnTo>
                    <a:pt x="60603" y="265975"/>
                  </a:lnTo>
                  <a:lnTo>
                    <a:pt x="33936" y="267623"/>
                  </a:lnTo>
                  <a:lnTo>
                    <a:pt x="27233" y="265066"/>
                  </a:lnTo>
                  <a:lnTo>
                    <a:pt x="20947" y="261614"/>
                  </a:lnTo>
                  <a:lnTo>
                    <a:pt x="14846" y="260079"/>
                  </a:lnTo>
                  <a:lnTo>
                    <a:pt x="8827" y="254106"/>
                  </a:lnTo>
                  <a:lnTo>
                    <a:pt x="3837" y="245829"/>
                  </a:lnTo>
                  <a:lnTo>
                    <a:pt x="1027" y="234599"/>
                  </a:lnTo>
                  <a:lnTo>
                    <a:pt x="0" y="207801"/>
                  </a:lnTo>
                  <a:lnTo>
                    <a:pt x="4631" y="190258"/>
                  </a:lnTo>
                  <a:lnTo>
                    <a:pt x="27656" y="160608"/>
                  </a:lnTo>
                  <a:lnTo>
                    <a:pt x="65088" y="124906"/>
                  </a:lnTo>
                  <a:lnTo>
                    <a:pt x="87306" y="104402"/>
                  </a:lnTo>
                  <a:lnTo>
                    <a:pt x="118665" y="70172"/>
                  </a:lnTo>
                  <a:lnTo>
                    <a:pt x="161782" y="34062"/>
                  </a:lnTo>
                  <a:lnTo>
                    <a:pt x="178270" y="17917"/>
                  </a:lnTo>
                  <a:lnTo>
                    <a:pt x="178388" y="22540"/>
                  </a:lnTo>
                  <a:lnTo>
                    <a:pt x="175770" y="27486"/>
                  </a:lnTo>
                  <a:lnTo>
                    <a:pt x="141275" y="65756"/>
                  </a:lnTo>
                  <a:lnTo>
                    <a:pt x="124514" y="107070"/>
                  </a:lnTo>
                  <a:lnTo>
                    <a:pt x="118474" y="122268"/>
                  </a:lnTo>
                  <a:lnTo>
                    <a:pt x="116433" y="136292"/>
                  </a:lnTo>
                  <a:lnTo>
                    <a:pt x="117257" y="138450"/>
                  </a:lnTo>
                  <a:lnTo>
                    <a:pt x="118799" y="139889"/>
                  </a:lnTo>
                  <a:lnTo>
                    <a:pt x="123663" y="142198"/>
                  </a:lnTo>
                  <a:lnTo>
                    <a:pt x="149613" y="142717"/>
                  </a:lnTo>
                  <a:lnTo>
                    <a:pt x="172671" y="135628"/>
                  </a:lnTo>
                  <a:lnTo>
                    <a:pt x="207016" y="117034"/>
                  </a:lnTo>
                  <a:lnTo>
                    <a:pt x="249876" y="8025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SMARTInkShape-1147"/>
            <p:cNvSpPr/>
            <p:nvPr/>
          </p:nvSpPr>
          <p:spPr>
            <a:xfrm>
              <a:off x="1322964" y="3857625"/>
              <a:ext cx="52166" cy="299119"/>
            </a:xfrm>
            <a:custGeom>
              <a:avLst/>
              <a:gdLst/>
              <a:ahLst/>
              <a:cxnLst/>
              <a:rect l="0" t="0" r="0" b="0"/>
              <a:pathLst>
                <a:path w="52166" h="299119">
                  <a:moveTo>
                    <a:pt x="25419" y="0"/>
                  </a:moveTo>
                  <a:lnTo>
                    <a:pt x="30159" y="0"/>
                  </a:lnTo>
                  <a:lnTo>
                    <a:pt x="31556" y="992"/>
                  </a:lnTo>
                  <a:lnTo>
                    <a:pt x="32487" y="2646"/>
                  </a:lnTo>
                  <a:lnTo>
                    <a:pt x="33107" y="4740"/>
                  </a:lnTo>
                  <a:lnTo>
                    <a:pt x="43898" y="18092"/>
                  </a:lnTo>
                  <a:lnTo>
                    <a:pt x="46668" y="20991"/>
                  </a:lnTo>
                  <a:lnTo>
                    <a:pt x="49746" y="32150"/>
                  </a:lnTo>
                  <a:lnTo>
                    <a:pt x="51992" y="73770"/>
                  </a:lnTo>
                  <a:lnTo>
                    <a:pt x="52165" y="112357"/>
                  </a:lnTo>
                  <a:lnTo>
                    <a:pt x="45070" y="151068"/>
                  </a:lnTo>
                  <a:lnTo>
                    <a:pt x="36760" y="187378"/>
                  </a:lnTo>
                  <a:lnTo>
                    <a:pt x="33436" y="205318"/>
                  </a:lnTo>
                  <a:lnTo>
                    <a:pt x="19113" y="245282"/>
                  </a:lnTo>
                  <a:lnTo>
                    <a:pt x="7548" y="286638"/>
                  </a:lnTo>
                  <a:lnTo>
                    <a:pt x="5568" y="289319"/>
                  </a:lnTo>
                  <a:lnTo>
                    <a:pt x="3255" y="291106"/>
                  </a:lnTo>
                  <a:lnTo>
                    <a:pt x="685" y="295737"/>
                  </a:lnTo>
                  <a:lnTo>
                    <a:pt x="0" y="298362"/>
                  </a:lnTo>
                  <a:lnTo>
                    <a:pt x="536" y="299118"/>
                  </a:lnTo>
                  <a:lnTo>
                    <a:pt x="1885" y="298631"/>
                  </a:lnTo>
                  <a:lnTo>
                    <a:pt x="3776" y="297314"/>
                  </a:lnTo>
                  <a:lnTo>
                    <a:pt x="5037" y="295444"/>
                  </a:lnTo>
                  <a:lnTo>
                    <a:pt x="6812" y="288071"/>
                  </a:lnTo>
                  <a:lnTo>
                    <a:pt x="7559" y="26789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SMARTInkShape-1148"/>
            <p:cNvSpPr/>
            <p:nvPr/>
          </p:nvSpPr>
          <p:spPr>
            <a:xfrm>
              <a:off x="1323321" y="4000514"/>
              <a:ext cx="159008" cy="17846"/>
            </a:xfrm>
            <a:custGeom>
              <a:avLst/>
              <a:gdLst/>
              <a:ahLst/>
              <a:cxnLst/>
              <a:rect l="0" t="0" r="0" b="0"/>
              <a:pathLst>
                <a:path w="159008" h="17846">
                  <a:moveTo>
                    <a:pt x="42921" y="17845"/>
                  </a:moveTo>
                  <a:lnTo>
                    <a:pt x="34359" y="9283"/>
                  </a:lnTo>
                  <a:lnTo>
                    <a:pt x="34101" y="4284"/>
                  </a:lnTo>
                  <a:lnTo>
                    <a:pt x="33072" y="2852"/>
                  </a:lnTo>
                  <a:lnTo>
                    <a:pt x="31394" y="1896"/>
                  </a:lnTo>
                  <a:lnTo>
                    <a:pt x="24903" y="238"/>
                  </a:lnTo>
                  <a:lnTo>
                    <a:pt x="12743" y="19"/>
                  </a:lnTo>
                  <a:lnTo>
                    <a:pt x="7019" y="2646"/>
                  </a:lnTo>
                  <a:lnTo>
                    <a:pt x="0" y="7677"/>
                  </a:lnTo>
                  <a:lnTo>
                    <a:pt x="417" y="8090"/>
                  </a:lnTo>
                  <a:lnTo>
                    <a:pt x="3525" y="8549"/>
                  </a:lnTo>
                  <a:lnTo>
                    <a:pt x="8214" y="6107"/>
                  </a:lnTo>
                  <a:lnTo>
                    <a:pt x="10853" y="4066"/>
                  </a:lnTo>
                  <a:lnTo>
                    <a:pt x="19078" y="1799"/>
                  </a:lnTo>
                  <a:lnTo>
                    <a:pt x="57976" y="92"/>
                  </a:lnTo>
                  <a:lnTo>
                    <a:pt x="97306" y="0"/>
                  </a:lnTo>
                  <a:lnTo>
                    <a:pt x="113725" y="984"/>
                  </a:lnTo>
                  <a:lnTo>
                    <a:pt x="159007" y="891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SMARTInkShape-1149"/>
            <p:cNvSpPr/>
            <p:nvPr/>
          </p:nvSpPr>
          <p:spPr>
            <a:xfrm>
              <a:off x="634008" y="4321978"/>
              <a:ext cx="821532" cy="44640"/>
            </a:xfrm>
            <a:custGeom>
              <a:avLst/>
              <a:gdLst/>
              <a:ahLst/>
              <a:cxnLst/>
              <a:rect l="0" t="0" r="0" b="0"/>
              <a:pathLst>
                <a:path w="821532" h="44640">
                  <a:moveTo>
                    <a:pt x="0" y="8920"/>
                  </a:moveTo>
                  <a:lnTo>
                    <a:pt x="39147" y="8920"/>
                  </a:lnTo>
                  <a:lnTo>
                    <a:pt x="78001" y="8920"/>
                  </a:lnTo>
                  <a:lnTo>
                    <a:pt x="117603" y="7928"/>
                  </a:lnTo>
                  <a:lnTo>
                    <a:pt x="156002" y="2784"/>
                  </a:lnTo>
                  <a:lnTo>
                    <a:pt x="193948" y="818"/>
                  </a:lnTo>
                  <a:lnTo>
                    <a:pt x="237162" y="236"/>
                  </a:lnTo>
                  <a:lnTo>
                    <a:pt x="270109" y="99"/>
                  </a:lnTo>
                  <a:lnTo>
                    <a:pt x="301949" y="39"/>
                  </a:lnTo>
                  <a:lnTo>
                    <a:pt x="333629" y="12"/>
                  </a:lnTo>
                  <a:lnTo>
                    <a:pt x="367553" y="0"/>
                  </a:lnTo>
                  <a:lnTo>
                    <a:pt x="399828" y="2641"/>
                  </a:lnTo>
                  <a:lnTo>
                    <a:pt x="430709" y="6130"/>
                  </a:lnTo>
                  <a:lnTo>
                    <a:pt x="460970" y="7680"/>
                  </a:lnTo>
                  <a:lnTo>
                    <a:pt x="490956" y="8369"/>
                  </a:lnTo>
                  <a:lnTo>
                    <a:pt x="520820" y="8675"/>
                  </a:lnTo>
                  <a:lnTo>
                    <a:pt x="550629" y="8812"/>
                  </a:lnTo>
                  <a:lnTo>
                    <a:pt x="580414" y="8872"/>
                  </a:lnTo>
                  <a:lnTo>
                    <a:pt x="622427" y="11552"/>
                  </a:lnTo>
                  <a:lnTo>
                    <a:pt x="657366" y="15984"/>
                  </a:lnTo>
                  <a:lnTo>
                    <a:pt x="700578" y="17482"/>
                  </a:lnTo>
                  <a:lnTo>
                    <a:pt x="742385" y="24869"/>
                  </a:lnTo>
                  <a:lnTo>
                    <a:pt x="765669" y="28860"/>
                  </a:lnTo>
                  <a:lnTo>
                    <a:pt x="786574" y="34357"/>
                  </a:lnTo>
                  <a:lnTo>
                    <a:pt x="809402" y="35591"/>
                  </a:lnTo>
                  <a:lnTo>
                    <a:pt x="821531" y="44639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77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target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70690"/>
            <a:ext cx="3766776" cy="18908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2400" b="1" dirty="0">
                <a:solidFill>
                  <a:srgbClr val="000000"/>
                </a:solidFill>
              </a:rPr>
              <a:t>Meetings with focus groups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Oslo </a:t>
            </a:r>
            <a:r>
              <a:rPr lang="en-US" sz="2400" dirty="0" err="1">
                <a:solidFill>
                  <a:srgbClr val="000000"/>
                </a:solidFill>
              </a:rPr>
              <a:t>Kommune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dirty="0" err="1">
                <a:solidFill>
                  <a:srgbClr val="000000"/>
                </a:solidFill>
              </a:rPr>
              <a:t>Ruter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Nobina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Health consultants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Parking Wardens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9993" y="2370690"/>
            <a:ext cx="3833118" cy="18908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Presentations</a:t>
            </a:r>
          </a:p>
          <a:p>
            <a:r>
              <a:rPr lang="en-US" b="0" dirty="0"/>
              <a:t>Renewable</a:t>
            </a:r>
          </a:p>
          <a:p>
            <a:r>
              <a:rPr lang="en-US" b="0" dirty="0"/>
              <a:t>OIW</a:t>
            </a:r>
          </a:p>
          <a:p>
            <a:r>
              <a:rPr lang="en-US" b="0" dirty="0" err="1"/>
              <a:t>Enviro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693758"/>
            <a:ext cx="3766776" cy="193899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Media</a:t>
            </a:r>
          </a:p>
          <a:p>
            <a:r>
              <a:rPr lang="en-US" b="0" dirty="0"/>
              <a:t>NRK</a:t>
            </a:r>
          </a:p>
          <a:p>
            <a:r>
              <a:rPr lang="en-US" b="0" dirty="0"/>
              <a:t>Gemini magazine</a:t>
            </a:r>
          </a:p>
          <a:p>
            <a:r>
              <a:rPr lang="en-US" b="0" dirty="0"/>
              <a:t>OIW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9993" y="4693758"/>
            <a:ext cx="3766776" cy="193899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Internet/Social media</a:t>
            </a:r>
          </a:p>
          <a:p>
            <a:r>
              <a:rPr lang="en-US" b="0" dirty="0"/>
              <a:t>Homepage</a:t>
            </a:r>
          </a:p>
          <a:p>
            <a:r>
              <a:rPr lang="en-US" b="0" dirty="0"/>
              <a:t>Facebook</a:t>
            </a:r>
          </a:p>
          <a:p>
            <a:r>
              <a:rPr lang="en-US" b="0" dirty="0" err="1"/>
              <a:t>Linkedin</a:t>
            </a:r>
            <a:endParaRPr lang="en-US" b="0" dirty="0"/>
          </a:p>
          <a:p>
            <a:r>
              <a:rPr lang="en-US" b="0" dirty="0"/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9290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ight Arrow 44"/>
          <p:cNvSpPr/>
          <p:nvPr/>
        </p:nvSpPr>
        <p:spPr>
          <a:xfrm>
            <a:off x="1254843" y="5428806"/>
            <a:ext cx="7397244" cy="1326262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008000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APP USE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 for Year 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939989"/>
            <a:ext cx="81948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9499932">
            <a:off x="421175" y="1321446"/>
            <a:ext cx="113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499932">
            <a:off x="1085072" y="1337221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499932">
            <a:off x="1693966" y="1343428"/>
            <a:ext cx="10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499932">
            <a:off x="2281219" y="1346822"/>
            <a:ext cx="104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 2015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499932">
            <a:off x="2856637" y="1314723"/>
            <a:ext cx="116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 2015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499932">
            <a:off x="3543978" y="1337124"/>
            <a:ext cx="108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 2015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499932">
            <a:off x="4153210" y="1318408"/>
            <a:ext cx="1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9499932">
            <a:off x="4827702" y="1354160"/>
            <a:ext cx="102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 2015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9499932">
            <a:off x="5377535" y="1323030"/>
            <a:ext cx="113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 2015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12962" y="2705431"/>
            <a:ext cx="2179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raffic wardens and cyclists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112962" y="2927942"/>
            <a:ext cx="1927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Possible bus installation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00960" y="3260260"/>
            <a:ext cx="236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Workshop with Kindergartens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70171" y="3756291"/>
            <a:ext cx="3417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Workshop with data miners/app developers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764939" y="4327394"/>
            <a:ext cx="184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 of new PM sensor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38975" y="4787571"/>
            <a:ext cx="225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app version distributed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494514" y="4999583"/>
            <a:ext cx="225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app version distributed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608867" y="3568037"/>
            <a:ext cx="1302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VGI work starts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16028" y="4691798"/>
            <a:ext cx="172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Workshop with users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221457" y="432739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</a:t>
            </a:r>
            <a:r>
              <a:rPr lang="en-US" sz="1400" b="1" dirty="0" smtClean="0"/>
              <a:t>2.3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025538" y="5217261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4.5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140529" y="5217261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4.7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244953" y="5121029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5.4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05490" y="4064068"/>
            <a:ext cx="226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Distribution of more sensors</a:t>
            </a:r>
            <a:endParaRPr lang="en-US" sz="1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86109" y="1994359"/>
            <a:ext cx="0" cy="307777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54843" y="2037131"/>
            <a:ext cx="0" cy="6683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3018" y="2301408"/>
            <a:ext cx="24358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Preparation for traffic wardens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5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ight Arrow 44"/>
          <p:cNvSpPr/>
          <p:nvPr/>
        </p:nvSpPr>
        <p:spPr>
          <a:xfrm>
            <a:off x="1254843" y="5428806"/>
            <a:ext cx="7397244" cy="1326262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008000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APP USE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 for Year 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939989"/>
            <a:ext cx="81948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9499932">
            <a:off x="421175" y="1321446"/>
            <a:ext cx="113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499932">
            <a:off x="1085072" y="1337221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499932">
            <a:off x="1693966" y="1343428"/>
            <a:ext cx="10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499932">
            <a:off x="2281219" y="1346822"/>
            <a:ext cx="104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 2015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499932">
            <a:off x="2856637" y="1314723"/>
            <a:ext cx="116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 2015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499932">
            <a:off x="3543978" y="1337124"/>
            <a:ext cx="108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 2015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499932">
            <a:off x="4153210" y="1318408"/>
            <a:ext cx="1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9499932">
            <a:off x="4827702" y="1354160"/>
            <a:ext cx="102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 2015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9499932">
            <a:off x="5377535" y="1323030"/>
            <a:ext cx="113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 2015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499932">
            <a:off x="6035909" y="134863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 2015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499932">
            <a:off x="6605016" y="1390011"/>
            <a:ext cx="109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9499932">
            <a:off x="7224504" y="1374926"/>
            <a:ext cx="113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 2015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499932">
            <a:off x="7888397" y="1404845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2015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12962" y="2705431"/>
            <a:ext cx="2179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raffic wardens and cyclists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112962" y="2927942"/>
            <a:ext cx="1927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Possible bus installation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00960" y="3260260"/>
            <a:ext cx="236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Workshop with Kindergartens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70171" y="3756291"/>
            <a:ext cx="3417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Workshop with data miners/app developers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764939" y="4327394"/>
            <a:ext cx="184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 of new PM sensor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38975" y="4787571"/>
            <a:ext cx="225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app version distributed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494514" y="4999583"/>
            <a:ext cx="225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app version distributed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608867" y="3568037"/>
            <a:ext cx="1302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VGI work starts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16028" y="4691798"/>
            <a:ext cx="1728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Workshop with users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221457" y="432739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</a:t>
            </a:r>
            <a:r>
              <a:rPr lang="en-US" sz="1400" b="1" dirty="0" smtClean="0"/>
              <a:t>2.3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025538" y="5217261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4.5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140529" y="5217261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4.7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244953" y="5121029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 5.4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05490" y="4064068"/>
            <a:ext cx="226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Distribution of more sensors</a:t>
            </a:r>
            <a:endParaRPr lang="en-US" sz="1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86109" y="1994359"/>
            <a:ext cx="0" cy="307777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54843" y="2037131"/>
            <a:ext cx="0" cy="6683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3018" y="2301408"/>
            <a:ext cx="24358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Preparation for traffic wardens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31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989667"/>
            <a:ext cx="8229600" cy="216331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62796"/>
            <a:ext cx="8229600" cy="146074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6364712"/>
            <a:ext cx="8229600" cy="37754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 smtClean="0"/>
              <a:t>10:00	</a:t>
            </a:r>
            <a:r>
              <a:rPr lang="nb-NO" sz="2000" b="1" dirty="0" smtClean="0"/>
              <a:t>Project </a:t>
            </a:r>
            <a:r>
              <a:rPr lang="nb-NO" sz="2000" b="1" dirty="0" err="1"/>
              <a:t>overview</a:t>
            </a:r>
            <a:r>
              <a:rPr lang="nb-NO" sz="2000" b="1" dirty="0"/>
              <a:t> /</a:t>
            </a:r>
            <a:r>
              <a:rPr lang="nb-NO" sz="2000" b="1" dirty="0" smtClean="0"/>
              <a:t>goals</a:t>
            </a:r>
            <a:r>
              <a:rPr lang="nb-NO" sz="2000" dirty="0" smtClean="0"/>
              <a:t>						</a:t>
            </a:r>
            <a:r>
              <a:rPr lang="nb-NO" sz="2000" i="1" dirty="0" smtClean="0"/>
              <a:t>Reidun </a:t>
            </a:r>
            <a:r>
              <a:rPr lang="nb-NO" sz="2000" i="1" dirty="0"/>
              <a:t>G</a:t>
            </a:r>
            <a:r>
              <a:rPr lang="nb-NO" sz="2000" i="1" dirty="0" smtClean="0"/>
              <a:t>angdal</a:t>
            </a:r>
            <a:endParaRPr lang="nb-NO" sz="2000" i="1" dirty="0"/>
          </a:p>
          <a:p>
            <a:pPr marL="0" indent="0">
              <a:buNone/>
            </a:pPr>
            <a:r>
              <a:rPr lang="nb-NO" sz="2000" dirty="0" smtClean="0"/>
              <a:t>10:10	</a:t>
            </a:r>
            <a:r>
              <a:rPr lang="nb-NO" sz="2000" b="1" dirty="0" smtClean="0"/>
              <a:t>Key </a:t>
            </a:r>
            <a:r>
              <a:rPr lang="nb-NO" sz="2000" b="1" dirty="0" err="1"/>
              <a:t>achievements</a:t>
            </a:r>
            <a:r>
              <a:rPr lang="nb-NO" sz="2000" b="1" dirty="0"/>
              <a:t> / problems </a:t>
            </a:r>
            <a:r>
              <a:rPr lang="nb-NO" sz="2000" b="1" dirty="0" err="1"/>
              <a:t>of</a:t>
            </a:r>
            <a:r>
              <a:rPr lang="nb-NO" sz="2000" b="1" dirty="0"/>
              <a:t> </a:t>
            </a:r>
            <a:r>
              <a:rPr lang="nb-NO" sz="2000" b="1" dirty="0" err="1"/>
              <a:t>Year</a:t>
            </a:r>
            <a:r>
              <a:rPr lang="nb-NO" sz="2000" b="1" dirty="0"/>
              <a:t> </a:t>
            </a:r>
            <a:r>
              <a:rPr lang="nb-NO" sz="2000" b="1" dirty="0" smtClean="0"/>
              <a:t>1</a:t>
            </a:r>
            <a:r>
              <a:rPr lang="nb-NO" sz="2000" dirty="0" smtClean="0"/>
              <a:t>		</a:t>
            </a:r>
            <a:r>
              <a:rPr lang="nb-NO" sz="2000" i="1" dirty="0" smtClean="0"/>
              <a:t>Hai </a:t>
            </a:r>
            <a:r>
              <a:rPr lang="nb-NO" sz="2000" i="1" dirty="0" err="1" smtClean="0"/>
              <a:t>Ying</a:t>
            </a:r>
            <a:r>
              <a:rPr lang="nb-NO" sz="2000" i="1" dirty="0" smtClean="0"/>
              <a:t> Liu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err="1" smtClean="0"/>
              <a:t>Nuria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Castell</a:t>
            </a:r>
            <a:endParaRPr lang="nb-NO" sz="2000" i="1" dirty="0" smtClean="0"/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Mirjam Fredriksen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Arne Berre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Josef </a:t>
            </a:r>
            <a:r>
              <a:rPr lang="nb-NO" sz="2000" i="1" dirty="0" err="1" smtClean="0"/>
              <a:t>Noll</a:t>
            </a:r>
            <a:endParaRPr lang="nb-NO" sz="2000" i="1" dirty="0" smtClean="0"/>
          </a:p>
          <a:p>
            <a:pPr marL="0" indent="0">
              <a:buNone/>
            </a:pPr>
            <a:r>
              <a:rPr lang="nb-NO" sz="2000" i="1" dirty="0" smtClean="0"/>
              <a:t>													Reidun Gangdal</a:t>
            </a:r>
            <a:endParaRPr lang="nb-NO" sz="2000" i="1" dirty="0"/>
          </a:p>
          <a:p>
            <a:pPr marL="0" indent="0">
              <a:buNone/>
            </a:pPr>
            <a:r>
              <a:rPr lang="en-US" sz="2000" dirty="0" smtClean="0"/>
              <a:t>10:30	</a:t>
            </a:r>
            <a:r>
              <a:rPr lang="en-US" sz="2000" b="1" dirty="0" smtClean="0"/>
              <a:t>Outreach </a:t>
            </a:r>
            <a:r>
              <a:rPr lang="en-US" sz="2000" b="1" dirty="0"/>
              <a:t>to target groups / </a:t>
            </a:r>
            <a:r>
              <a:rPr lang="en-US" sz="2000" b="1" dirty="0" smtClean="0"/>
              <a:t>feedback</a:t>
            </a:r>
            <a:r>
              <a:rPr lang="en-US" sz="2000" dirty="0" smtClean="0"/>
              <a:t>			</a:t>
            </a:r>
            <a:r>
              <a:rPr lang="en-US" sz="2000" i="1" dirty="0" smtClean="0"/>
              <a:t>Erol Cagatay</a:t>
            </a:r>
            <a:endParaRPr lang="en-US" sz="2000" i="1" dirty="0"/>
          </a:p>
          <a:p>
            <a:pPr marL="0" indent="0">
              <a:buNone/>
            </a:pPr>
            <a:r>
              <a:rPr lang="nb-NO" sz="2000" dirty="0" smtClean="0"/>
              <a:t>10:50	</a:t>
            </a:r>
            <a:r>
              <a:rPr lang="nb-NO" sz="2000" b="1" dirty="0" err="1" smtClean="0"/>
              <a:t>Planned</a:t>
            </a:r>
            <a:r>
              <a:rPr lang="nb-NO" sz="2000" b="1" dirty="0" smtClean="0"/>
              <a:t> </a:t>
            </a:r>
            <a:r>
              <a:rPr lang="nb-NO" sz="2000" b="1" dirty="0" err="1"/>
              <a:t>activities</a:t>
            </a:r>
            <a:r>
              <a:rPr lang="nb-NO" sz="2000" b="1" dirty="0"/>
              <a:t> for </a:t>
            </a:r>
            <a:r>
              <a:rPr lang="nb-NO" sz="2000" b="1" dirty="0" err="1"/>
              <a:t>Year</a:t>
            </a:r>
            <a:r>
              <a:rPr lang="nb-NO" sz="2000" b="1" dirty="0"/>
              <a:t> </a:t>
            </a:r>
            <a:r>
              <a:rPr lang="nb-NO" sz="2000" b="1" dirty="0" smtClean="0"/>
              <a:t>2</a:t>
            </a:r>
            <a:r>
              <a:rPr lang="nb-NO" sz="2000" dirty="0" smtClean="0"/>
              <a:t>					</a:t>
            </a:r>
            <a:r>
              <a:rPr lang="nb-NO" sz="2000" i="1" dirty="0" err="1" smtClean="0"/>
              <a:t>Nuria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Castell</a:t>
            </a:r>
            <a:endParaRPr lang="nb-NO" sz="2000" i="1" dirty="0" smtClean="0"/>
          </a:p>
          <a:p>
            <a:pPr marL="0" indent="0">
              <a:buNone/>
            </a:pPr>
            <a:r>
              <a:rPr lang="nb-NO" sz="2000" i="1" dirty="0"/>
              <a:t>	</a:t>
            </a:r>
            <a:r>
              <a:rPr lang="nb-NO" sz="2000" i="1" dirty="0" smtClean="0"/>
              <a:t>												Arne Berre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Josef </a:t>
            </a:r>
            <a:r>
              <a:rPr lang="nb-NO" sz="2000" i="1" dirty="0" err="1" smtClean="0"/>
              <a:t>Noll</a:t>
            </a:r>
            <a:endParaRPr lang="nb-NO" sz="2000" i="1" dirty="0" smtClean="0"/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smtClean="0"/>
              <a:t>												</a:t>
            </a:r>
            <a:r>
              <a:rPr lang="nb-NO" sz="2000" i="1" dirty="0" smtClean="0"/>
              <a:t>Erol Cagatay</a:t>
            </a:r>
            <a:endParaRPr lang="nb-NO" sz="2000" i="1" dirty="0"/>
          </a:p>
          <a:p>
            <a:pPr marL="0" indent="0">
              <a:buNone/>
            </a:pPr>
            <a:r>
              <a:rPr lang="nb-NO" sz="2000" dirty="0" smtClean="0"/>
              <a:t>11:00	</a:t>
            </a:r>
            <a:r>
              <a:rPr lang="nb-NO" sz="2000" b="1" dirty="0" err="1" smtClean="0"/>
              <a:t>Comments</a:t>
            </a:r>
            <a:r>
              <a:rPr lang="nb-NO" sz="2000" b="1" dirty="0" smtClean="0"/>
              <a:t> </a:t>
            </a:r>
            <a:r>
              <a:rPr lang="nb-NO" sz="2000" b="1" dirty="0" err="1"/>
              <a:t>on</a:t>
            </a:r>
            <a:r>
              <a:rPr lang="nb-NO" sz="2000" b="1" dirty="0"/>
              <a:t> Interim Report / </a:t>
            </a:r>
            <a:r>
              <a:rPr lang="nb-NO" sz="2000" b="1" dirty="0" err="1" smtClean="0"/>
              <a:t>Deliverables</a:t>
            </a:r>
            <a:r>
              <a:rPr lang="nb-NO" sz="2000" dirty="0" smtClean="0"/>
              <a:t>	</a:t>
            </a:r>
            <a:r>
              <a:rPr lang="nb-NO" sz="2000" i="1" dirty="0" smtClean="0"/>
              <a:t>Commission</a:t>
            </a:r>
            <a:endParaRPr lang="nb-NO" sz="2000" i="1" dirty="0"/>
          </a:p>
          <a:p>
            <a:pPr marL="0" indent="0">
              <a:buNone/>
            </a:pPr>
            <a:r>
              <a:rPr lang="en-US" sz="2000" dirty="0" smtClean="0"/>
              <a:t>11:30	</a:t>
            </a:r>
            <a:r>
              <a:rPr lang="en-US" sz="2000" b="1" dirty="0" smtClean="0"/>
              <a:t>Conclusions </a:t>
            </a:r>
            <a:r>
              <a:rPr lang="en-US" sz="2000" b="1" dirty="0"/>
              <a:t>/ </a:t>
            </a:r>
            <a:r>
              <a:rPr lang="en-US" sz="2000" b="1" dirty="0" smtClean="0"/>
              <a:t>Actions</a:t>
            </a:r>
            <a:r>
              <a:rPr lang="en-US" sz="2000" dirty="0" smtClean="0"/>
              <a:t>							</a:t>
            </a:r>
            <a:r>
              <a:rPr lang="en-US" sz="2000" i="1" dirty="0" smtClean="0"/>
              <a:t>All</a:t>
            </a:r>
            <a:endParaRPr lang="en-US" sz="20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546186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 for 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Nuria</a:t>
            </a:r>
            <a:r>
              <a:rPr lang="en-US" dirty="0" smtClean="0"/>
              <a:t> Castell)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 for 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sensors &amp; data &amp; VGI</a:t>
            </a:r>
          </a:p>
          <a:p>
            <a:r>
              <a:rPr lang="en-US" dirty="0"/>
              <a:t>App release</a:t>
            </a:r>
          </a:p>
          <a:p>
            <a:r>
              <a:rPr lang="en-US" dirty="0"/>
              <a:t>Social Media Integration &amp; App feedback</a:t>
            </a:r>
          </a:p>
          <a:p>
            <a:r>
              <a:rPr lang="en-US" dirty="0" smtClean="0"/>
              <a:t>Update </a:t>
            </a:r>
            <a:r>
              <a:rPr lang="en-US" dirty="0"/>
              <a:t>of the App</a:t>
            </a:r>
          </a:p>
          <a:p>
            <a:r>
              <a:rPr lang="en-US" dirty="0"/>
              <a:t>Toolbox def. for developers and data users</a:t>
            </a:r>
          </a:p>
          <a:p>
            <a:r>
              <a:rPr lang="en-US" dirty="0"/>
              <a:t>Revisit target groups</a:t>
            </a:r>
          </a:p>
          <a:p>
            <a:r>
              <a:rPr lang="en-US" dirty="0" smtClean="0"/>
              <a:t>Mapping </a:t>
            </a:r>
            <a:r>
              <a:rPr lang="en-US" dirty="0"/>
              <a:t>target groups</a:t>
            </a:r>
          </a:p>
          <a:p>
            <a:r>
              <a:rPr lang="en-US" dirty="0" smtClean="0"/>
              <a:t>Roadmap </a:t>
            </a:r>
            <a:r>
              <a:rPr lang="en-US" dirty="0"/>
              <a:t>of novel services</a:t>
            </a:r>
          </a:p>
          <a:p>
            <a:r>
              <a:rPr lang="en-US" dirty="0"/>
              <a:t>Dissemination</a:t>
            </a:r>
          </a:p>
          <a:p>
            <a:r>
              <a:rPr lang="en-US" dirty="0" smtClean="0"/>
              <a:t>Exploitation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activities for 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Discussions with other cities</a:t>
            </a:r>
          </a:p>
          <a:p>
            <a:r>
              <a:rPr lang="en-US" dirty="0" smtClean="0"/>
              <a:t>Planned activities with Oslo </a:t>
            </a:r>
            <a:r>
              <a:rPr lang="en-US" dirty="0" err="1" smtClean="0"/>
              <a:t>Kommune</a:t>
            </a:r>
            <a:endParaRPr lang="en-US" dirty="0"/>
          </a:p>
          <a:p>
            <a:r>
              <a:rPr lang="en-US" dirty="0" smtClean="0"/>
              <a:t>Reaching out to cyclists</a:t>
            </a:r>
          </a:p>
          <a:p>
            <a:r>
              <a:rPr lang="en-US" dirty="0" smtClean="0"/>
              <a:t>Workshops with developers</a:t>
            </a:r>
          </a:p>
          <a:p>
            <a:r>
              <a:rPr lang="en-US" dirty="0" smtClean="0"/>
              <a:t>Workshops/seminars for kindergartens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6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483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deliverables</a:t>
            </a:r>
            <a:endParaRPr lang="en-US" dirty="0"/>
          </a:p>
        </p:txBody>
      </p:sp>
      <p:pic>
        <p:nvPicPr>
          <p:cNvPr id="4" name="Content Placeholder 3" descr="1000000000000450000002FC3A5415D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b="7045"/>
          <a:stretch>
            <a:fillRect/>
          </a:stretch>
        </p:blipFill>
        <p:spPr>
          <a:xfrm>
            <a:off x="457200" y="1600200"/>
            <a:ext cx="2332205" cy="1386546"/>
          </a:xfrm>
        </p:spPr>
      </p:pic>
    </p:spTree>
    <p:extLst>
      <p:ext uri="{BB962C8B-B14F-4D97-AF65-F5344CB8AC3E}">
        <p14:creationId xmlns:p14="http://schemas.microsoft.com/office/powerpoint/2010/main" val="2877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(All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7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Citi</a:t>
            </a:r>
            <a:r>
              <a:rPr lang="nb-NO" dirty="0" smtClean="0"/>
              <a:t>-</a:t>
            </a:r>
            <a:r>
              <a:rPr lang="nb-NO" dirty="0" err="1" smtClean="0"/>
              <a:t>Sense</a:t>
            </a:r>
            <a:r>
              <a:rPr lang="nb-NO" dirty="0" smtClean="0"/>
              <a:t>-MOB </a:t>
            </a:r>
            <a:r>
              <a:rPr lang="nb-NO" dirty="0" err="1" smtClean="0"/>
              <a:t>vision</a:t>
            </a:r>
            <a:endParaRPr lang="nb-NO" dirty="0"/>
          </a:p>
        </p:txBody>
      </p:sp>
      <p:sp>
        <p:nvSpPr>
          <p:cNvPr id="6" name="Rounded Rectangle 19"/>
          <p:cNvSpPr/>
          <p:nvPr/>
        </p:nvSpPr>
        <p:spPr>
          <a:xfrm>
            <a:off x="179512" y="1718860"/>
            <a:ext cx="4680520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3"/>
          <p:cNvSpPr txBox="1"/>
          <p:nvPr/>
        </p:nvSpPr>
        <p:spPr>
          <a:xfrm>
            <a:off x="323528" y="228160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quality of life in cities is affected by the negative impacts of increasing traffic levels.</a:t>
            </a:r>
            <a:endParaRPr lang="en-GB" dirty="0"/>
          </a:p>
        </p:txBody>
      </p:sp>
      <p:sp>
        <p:nvSpPr>
          <p:cNvPr id="8" name="TextBox 26"/>
          <p:cNvSpPr txBox="1"/>
          <p:nvPr/>
        </p:nvSpPr>
        <p:spPr>
          <a:xfrm>
            <a:off x="323528" y="294264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who live, work and play near major roadways may experience health effects from traffic pollution.</a:t>
            </a:r>
          </a:p>
          <a:p>
            <a:endParaRPr lang="en-US" sz="1400" dirty="0" smtClean="0"/>
          </a:p>
          <a:p>
            <a:r>
              <a:rPr lang="en-US" dirty="0" smtClean="0"/>
              <a:t>New research conducted in 10 European cities has estimated that 14% of chronic childhood asthma is due to exposure to traffic pollution near busy roads.</a:t>
            </a:r>
            <a:endParaRPr lang="en-GB" dirty="0"/>
          </a:p>
        </p:txBody>
      </p:sp>
      <p:sp>
        <p:nvSpPr>
          <p:cNvPr id="9" name="TextBox 33"/>
          <p:cNvSpPr txBox="1"/>
          <p:nvPr/>
        </p:nvSpPr>
        <p:spPr>
          <a:xfrm>
            <a:off x="324981" y="1902378"/>
            <a:ext cx="217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Important problems: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0" name="Rounded Rectangle 20"/>
          <p:cNvSpPr/>
          <p:nvPr/>
        </p:nvSpPr>
        <p:spPr>
          <a:xfrm>
            <a:off x="5004048" y="1718860"/>
            <a:ext cx="3960440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32"/>
          <p:cNvSpPr txBox="1"/>
          <p:nvPr/>
        </p:nvSpPr>
        <p:spPr>
          <a:xfrm>
            <a:off x="5220072" y="229631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Large-scale air pollution measurement in urban environments</a:t>
            </a:r>
            <a:endParaRPr lang="en-GB" dirty="0"/>
          </a:p>
        </p:txBody>
      </p:sp>
      <p:sp>
        <p:nvSpPr>
          <p:cNvPr id="12" name="TextBox 39"/>
          <p:cNvSpPr txBox="1"/>
          <p:nvPr/>
        </p:nvSpPr>
        <p:spPr>
          <a:xfrm>
            <a:off x="5220071" y="2963211"/>
            <a:ext cx="333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 data, more noise but also more redundancy</a:t>
            </a:r>
            <a:endParaRPr lang="en-GB" dirty="0"/>
          </a:p>
        </p:txBody>
      </p:sp>
      <p:sp>
        <p:nvSpPr>
          <p:cNvPr id="13" name="TextBox 40"/>
          <p:cNvSpPr txBox="1"/>
          <p:nvPr/>
        </p:nvSpPr>
        <p:spPr>
          <a:xfrm>
            <a:off x="5234637" y="3591599"/>
            <a:ext cx="376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challenges in public participation</a:t>
            </a:r>
            <a:endParaRPr lang="en-GB" dirty="0"/>
          </a:p>
        </p:txBody>
      </p:sp>
      <p:sp>
        <p:nvSpPr>
          <p:cNvPr id="14" name="TextBox 41"/>
          <p:cNvSpPr txBox="1"/>
          <p:nvPr/>
        </p:nvSpPr>
        <p:spPr>
          <a:xfrm>
            <a:off x="5220072" y="3959269"/>
            <a:ext cx="376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challenges in information systems</a:t>
            </a:r>
            <a:endParaRPr lang="en-GB" dirty="0"/>
          </a:p>
        </p:txBody>
      </p:sp>
      <p:sp>
        <p:nvSpPr>
          <p:cNvPr id="15" name="TextBox 42"/>
          <p:cNvSpPr txBox="1"/>
          <p:nvPr/>
        </p:nvSpPr>
        <p:spPr>
          <a:xfrm>
            <a:off x="5220072" y="4328601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Merge different types of information: from global (satellites) to street-level (sensors)</a:t>
            </a:r>
            <a:endParaRPr lang="en-GB" dirty="0"/>
          </a:p>
        </p:txBody>
      </p:sp>
      <p:sp>
        <p:nvSpPr>
          <p:cNvPr id="16" name="TextBox 38"/>
          <p:cNvSpPr txBox="1"/>
          <p:nvPr/>
        </p:nvSpPr>
        <p:spPr>
          <a:xfrm>
            <a:off x="5220072" y="1902378"/>
            <a:ext cx="304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Opportunities and challenges:</a:t>
            </a:r>
            <a:endParaRPr lang="en-GB" b="1" dirty="0"/>
          </a:p>
        </p:txBody>
      </p:sp>
      <p:sp>
        <p:nvSpPr>
          <p:cNvPr id="17" name="TextBox 35"/>
          <p:cNvSpPr txBox="1"/>
          <p:nvPr/>
        </p:nvSpPr>
        <p:spPr>
          <a:xfrm>
            <a:off x="179512" y="5507776"/>
            <a:ext cx="2196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>
              <a:buFont typeface="Arial"/>
              <a:buChar char="•"/>
            </a:pPr>
            <a:r>
              <a:rPr lang="en-GB" dirty="0" smtClean="0"/>
              <a:t>Few monitoring    stations</a:t>
            </a:r>
          </a:p>
          <a:p>
            <a:pPr marL="184150" indent="-184150">
              <a:buFont typeface="Arial"/>
              <a:buChar char="•"/>
            </a:pPr>
            <a:r>
              <a:rPr lang="en-GB" dirty="0"/>
              <a:t>No real-time data near-</a:t>
            </a:r>
            <a:r>
              <a:rPr lang="en-GB" dirty="0" smtClean="0"/>
              <a:t>road</a:t>
            </a:r>
            <a:endParaRPr lang="en-GB" dirty="0"/>
          </a:p>
        </p:txBody>
      </p:sp>
      <p:pic>
        <p:nvPicPr>
          <p:cNvPr id="19" name="Picture 6" descr="C:\Users\ncb\Downloads\Cap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552615"/>
            <a:ext cx="1772849" cy="1313665"/>
          </a:xfrm>
          <a:prstGeom prst="rect">
            <a:avLst/>
          </a:prstGeom>
          <a:noFill/>
        </p:spPr>
      </p:pic>
      <p:pic>
        <p:nvPicPr>
          <p:cNvPr id="20" name="Picture 22" descr="http://www.eme3.org/wp-content/uploads/2012/06/1_intheair.jpg"/>
          <p:cNvPicPr>
            <a:picLocks noChangeAspect="1" noChangeArrowheads="1"/>
          </p:cNvPicPr>
          <p:nvPr/>
        </p:nvPicPr>
        <p:blipFill rotWithShape="1">
          <a:blip r:embed="rId3" cstate="print"/>
          <a:srcRect l="11715" t="31467" r="-11715" b="5450"/>
          <a:stretch/>
        </p:blipFill>
        <p:spPr bwMode="auto">
          <a:xfrm>
            <a:off x="3781277" y="5572386"/>
            <a:ext cx="2009923" cy="1350100"/>
          </a:xfrm>
          <a:prstGeom prst="rect">
            <a:avLst/>
          </a:prstGeom>
          <a:noFill/>
        </p:spPr>
      </p:pic>
      <p:sp>
        <p:nvSpPr>
          <p:cNvPr id="21" name="TextBox 21"/>
          <p:cNvSpPr txBox="1"/>
          <p:nvPr/>
        </p:nvSpPr>
        <p:spPr>
          <a:xfrm>
            <a:off x="5698435" y="5553942"/>
            <a:ext cx="364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>
              <a:buFont typeface="Arial"/>
              <a:buChar char="•"/>
            </a:pPr>
            <a:r>
              <a:rPr lang="en-GB" dirty="0" smtClean="0"/>
              <a:t>Air pollution model development</a:t>
            </a:r>
          </a:p>
          <a:p>
            <a:pPr marL="184150" indent="-184150">
              <a:buFont typeface="Arial"/>
              <a:buChar char="•"/>
            </a:pPr>
            <a:r>
              <a:rPr lang="en-GB" dirty="0" smtClean="0"/>
              <a:t>Policy making and urban planning</a:t>
            </a:r>
          </a:p>
          <a:p>
            <a:pPr marL="184150" indent="-184150">
              <a:buFont typeface="Arial"/>
              <a:buChar char="•"/>
            </a:pPr>
            <a:r>
              <a:rPr lang="en-GB" dirty="0" smtClean="0"/>
              <a:t>Transportation and air quality policies</a:t>
            </a:r>
            <a:endParaRPr lang="en-GB" dirty="0"/>
          </a:p>
        </p:txBody>
      </p:sp>
      <p:grpSp>
        <p:nvGrpSpPr>
          <p:cNvPr id="24" name="SMARTInkShape-Group67"/>
          <p:cNvGrpSpPr/>
          <p:nvPr/>
        </p:nvGrpSpPr>
        <p:grpSpPr>
          <a:xfrm>
            <a:off x="536565" y="1044773"/>
            <a:ext cx="1329324" cy="462780"/>
            <a:chOff x="536565" y="1044773"/>
            <a:chExt cx="1329324" cy="462780"/>
          </a:xfrm>
        </p:grpSpPr>
        <p:sp>
          <p:nvSpPr>
            <p:cNvPr id="2" name="SMARTInkShape-351"/>
            <p:cNvSpPr/>
            <p:nvPr/>
          </p:nvSpPr>
          <p:spPr>
            <a:xfrm>
              <a:off x="1741441" y="1125912"/>
              <a:ext cx="124448" cy="265567"/>
            </a:xfrm>
            <a:custGeom>
              <a:avLst/>
              <a:gdLst/>
              <a:ahLst/>
              <a:cxnLst/>
              <a:rect l="0" t="0" r="0" b="0"/>
              <a:pathLst>
                <a:path w="124448" h="265567">
                  <a:moveTo>
                    <a:pt x="71286" y="168893"/>
                  </a:moveTo>
                  <a:lnTo>
                    <a:pt x="71286" y="130184"/>
                  </a:lnTo>
                  <a:lnTo>
                    <a:pt x="70293" y="128204"/>
                  </a:lnTo>
                  <a:lnTo>
                    <a:pt x="68640" y="126884"/>
                  </a:lnTo>
                  <a:lnTo>
                    <a:pt x="64157" y="125418"/>
                  </a:lnTo>
                  <a:lnTo>
                    <a:pt x="50295" y="124399"/>
                  </a:lnTo>
                  <a:lnTo>
                    <a:pt x="44428" y="126959"/>
                  </a:lnTo>
                  <a:lnTo>
                    <a:pt x="32577" y="136687"/>
                  </a:lnTo>
                  <a:lnTo>
                    <a:pt x="29277" y="144988"/>
                  </a:lnTo>
                  <a:lnTo>
                    <a:pt x="14363" y="188685"/>
                  </a:lnTo>
                  <a:lnTo>
                    <a:pt x="2445" y="221941"/>
                  </a:lnTo>
                  <a:lnTo>
                    <a:pt x="0" y="254631"/>
                  </a:lnTo>
                  <a:lnTo>
                    <a:pt x="2561" y="259254"/>
                  </a:lnTo>
                  <a:lnTo>
                    <a:pt x="4633" y="261876"/>
                  </a:lnTo>
                  <a:lnTo>
                    <a:pt x="9582" y="264789"/>
                  </a:lnTo>
                  <a:lnTo>
                    <a:pt x="12290" y="265566"/>
                  </a:lnTo>
                  <a:lnTo>
                    <a:pt x="15088" y="265091"/>
                  </a:lnTo>
                  <a:lnTo>
                    <a:pt x="20843" y="261918"/>
                  </a:lnTo>
                  <a:lnTo>
                    <a:pt x="48658" y="219824"/>
                  </a:lnTo>
                  <a:lnTo>
                    <a:pt x="68874" y="176712"/>
                  </a:lnTo>
                  <a:lnTo>
                    <a:pt x="82147" y="139129"/>
                  </a:lnTo>
                  <a:lnTo>
                    <a:pt x="96001" y="99219"/>
                  </a:lnTo>
                  <a:lnTo>
                    <a:pt x="106390" y="62259"/>
                  </a:lnTo>
                  <a:lnTo>
                    <a:pt x="114049" y="23696"/>
                  </a:lnTo>
                  <a:lnTo>
                    <a:pt x="117742" y="12418"/>
                  </a:lnTo>
                  <a:lnTo>
                    <a:pt x="124447" y="0"/>
                  </a:lnTo>
                  <a:lnTo>
                    <a:pt x="112398" y="28895"/>
                  </a:lnTo>
                  <a:lnTo>
                    <a:pt x="107078" y="69434"/>
                  </a:lnTo>
                  <a:lnTo>
                    <a:pt x="101183" y="103925"/>
                  </a:lnTo>
                  <a:lnTo>
                    <a:pt x="96043" y="148490"/>
                  </a:lnTo>
                  <a:lnTo>
                    <a:pt x="90507" y="186250"/>
                  </a:lnTo>
                  <a:lnTo>
                    <a:pt x="96953" y="227857"/>
                  </a:lnTo>
                  <a:lnTo>
                    <a:pt x="100222" y="237432"/>
                  </a:lnTo>
                  <a:lnTo>
                    <a:pt x="102483" y="241375"/>
                  </a:lnTo>
                  <a:lnTo>
                    <a:pt x="104982" y="244003"/>
                  </a:lnTo>
                  <a:lnTo>
                    <a:pt x="112248" y="248695"/>
                  </a:lnTo>
                  <a:lnTo>
                    <a:pt x="115934" y="25819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SMARTInkShape-352"/>
            <p:cNvSpPr/>
            <p:nvPr/>
          </p:nvSpPr>
          <p:spPr>
            <a:xfrm>
              <a:off x="1491670" y="1089422"/>
              <a:ext cx="132976" cy="312540"/>
            </a:xfrm>
            <a:custGeom>
              <a:avLst/>
              <a:gdLst/>
              <a:ahLst/>
              <a:cxnLst/>
              <a:rect l="0" t="0" r="0" b="0"/>
              <a:pathLst>
                <a:path w="132976" h="312540">
                  <a:moveTo>
                    <a:pt x="35307" y="0"/>
                  </a:moveTo>
                  <a:lnTo>
                    <a:pt x="35307" y="43159"/>
                  </a:lnTo>
                  <a:lnTo>
                    <a:pt x="34314" y="82057"/>
                  </a:lnTo>
                  <a:lnTo>
                    <a:pt x="28178" y="120335"/>
                  </a:lnTo>
                  <a:lnTo>
                    <a:pt x="20075" y="156260"/>
                  </a:lnTo>
                  <a:lnTo>
                    <a:pt x="10236" y="200053"/>
                  </a:lnTo>
                  <a:lnTo>
                    <a:pt x="0" y="243494"/>
                  </a:lnTo>
                  <a:lnTo>
                    <a:pt x="855" y="245673"/>
                  </a:lnTo>
                  <a:lnTo>
                    <a:pt x="2417" y="247126"/>
                  </a:lnTo>
                  <a:lnTo>
                    <a:pt x="7313" y="249457"/>
                  </a:lnTo>
                  <a:lnTo>
                    <a:pt x="12901" y="249861"/>
                  </a:lnTo>
                  <a:lnTo>
                    <a:pt x="14416" y="248926"/>
                  </a:lnTo>
                  <a:lnTo>
                    <a:pt x="15427" y="247310"/>
                  </a:lnTo>
                  <a:lnTo>
                    <a:pt x="16100" y="245240"/>
                  </a:lnTo>
                  <a:lnTo>
                    <a:pt x="43864" y="220525"/>
                  </a:lnTo>
                  <a:lnTo>
                    <a:pt x="51016" y="211121"/>
                  </a:lnTo>
                  <a:lnTo>
                    <a:pt x="60809" y="203633"/>
                  </a:lnTo>
                  <a:lnTo>
                    <a:pt x="71777" y="199644"/>
                  </a:lnTo>
                  <a:lnTo>
                    <a:pt x="82273" y="196879"/>
                  </a:lnTo>
                  <a:lnTo>
                    <a:pt x="123989" y="172266"/>
                  </a:lnTo>
                  <a:lnTo>
                    <a:pt x="132975" y="169816"/>
                  </a:lnTo>
                  <a:lnTo>
                    <a:pt x="128627" y="169709"/>
                  </a:lnTo>
                  <a:lnTo>
                    <a:pt x="123746" y="174976"/>
                  </a:lnTo>
                  <a:lnTo>
                    <a:pt x="94621" y="215531"/>
                  </a:lnTo>
                  <a:lnTo>
                    <a:pt x="84741" y="234627"/>
                  </a:lnTo>
                  <a:lnTo>
                    <a:pt x="73167" y="276790"/>
                  </a:lnTo>
                  <a:lnTo>
                    <a:pt x="72970" y="287721"/>
                  </a:lnTo>
                  <a:lnTo>
                    <a:pt x="76189" y="295886"/>
                  </a:lnTo>
                  <a:lnTo>
                    <a:pt x="78436" y="298461"/>
                  </a:lnTo>
                  <a:lnTo>
                    <a:pt x="97814" y="3125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SMARTInkShape-353"/>
            <p:cNvSpPr/>
            <p:nvPr/>
          </p:nvSpPr>
          <p:spPr>
            <a:xfrm>
              <a:off x="1165012" y="1214438"/>
              <a:ext cx="280189" cy="142876"/>
            </a:xfrm>
            <a:custGeom>
              <a:avLst/>
              <a:gdLst/>
              <a:ahLst/>
              <a:cxnLst/>
              <a:rect l="0" t="0" r="0" b="0"/>
              <a:pathLst>
                <a:path w="280189" h="142876">
                  <a:moveTo>
                    <a:pt x="58355" y="0"/>
                  </a:moveTo>
                  <a:lnTo>
                    <a:pt x="58355" y="4740"/>
                  </a:lnTo>
                  <a:lnTo>
                    <a:pt x="55709" y="9713"/>
                  </a:lnTo>
                  <a:lnTo>
                    <a:pt x="28544" y="51137"/>
                  </a:lnTo>
                  <a:lnTo>
                    <a:pt x="17666" y="68383"/>
                  </a:lnTo>
                  <a:lnTo>
                    <a:pt x="14054" y="100465"/>
                  </a:lnTo>
                  <a:lnTo>
                    <a:pt x="13861" y="108482"/>
                  </a:lnTo>
                  <a:lnTo>
                    <a:pt x="16421" y="115352"/>
                  </a:lnTo>
                  <a:lnTo>
                    <a:pt x="18493" y="118573"/>
                  </a:lnTo>
                  <a:lnTo>
                    <a:pt x="20866" y="120720"/>
                  </a:lnTo>
                  <a:lnTo>
                    <a:pt x="38779" y="132536"/>
                  </a:lnTo>
                  <a:lnTo>
                    <a:pt x="49389" y="142839"/>
                  </a:lnTo>
                  <a:lnTo>
                    <a:pt x="5024" y="142875"/>
                  </a:lnTo>
                  <a:lnTo>
                    <a:pt x="0" y="142875"/>
                  </a:lnTo>
                  <a:lnTo>
                    <a:pt x="8692" y="142875"/>
                  </a:lnTo>
                  <a:lnTo>
                    <a:pt x="11356" y="140890"/>
                  </a:lnTo>
                  <a:lnTo>
                    <a:pt x="21830" y="129609"/>
                  </a:lnTo>
                  <a:lnTo>
                    <a:pt x="59425" y="113322"/>
                  </a:lnTo>
                  <a:lnTo>
                    <a:pt x="103145" y="88540"/>
                  </a:lnTo>
                  <a:lnTo>
                    <a:pt x="146881" y="56157"/>
                  </a:lnTo>
                  <a:lnTo>
                    <a:pt x="173589" y="38590"/>
                  </a:lnTo>
                  <a:lnTo>
                    <a:pt x="176850" y="37633"/>
                  </a:lnTo>
                  <a:lnTo>
                    <a:pt x="179024" y="37987"/>
                  </a:lnTo>
                  <a:lnTo>
                    <a:pt x="180473" y="39215"/>
                  </a:lnTo>
                  <a:lnTo>
                    <a:pt x="181439" y="41026"/>
                  </a:lnTo>
                  <a:lnTo>
                    <a:pt x="181091" y="43226"/>
                  </a:lnTo>
                  <a:lnTo>
                    <a:pt x="175860" y="51062"/>
                  </a:lnTo>
                  <a:lnTo>
                    <a:pt x="159421" y="75630"/>
                  </a:lnTo>
                  <a:lnTo>
                    <a:pt x="150271" y="95820"/>
                  </a:lnTo>
                  <a:lnTo>
                    <a:pt x="147824" y="103110"/>
                  </a:lnTo>
                  <a:lnTo>
                    <a:pt x="140814" y="115874"/>
                  </a:lnTo>
                  <a:lnTo>
                    <a:pt x="140117" y="118921"/>
                  </a:lnTo>
                  <a:lnTo>
                    <a:pt x="140644" y="121945"/>
                  </a:lnTo>
                  <a:lnTo>
                    <a:pt x="143876" y="127950"/>
                  </a:lnTo>
                  <a:lnTo>
                    <a:pt x="146127" y="129948"/>
                  </a:lnTo>
                  <a:lnTo>
                    <a:pt x="151274" y="132168"/>
                  </a:lnTo>
                  <a:lnTo>
                    <a:pt x="164490" y="133418"/>
                  </a:lnTo>
                  <a:lnTo>
                    <a:pt x="172664" y="131065"/>
                  </a:lnTo>
                  <a:lnTo>
                    <a:pt x="180597" y="127704"/>
                  </a:lnTo>
                  <a:lnTo>
                    <a:pt x="207602" y="120629"/>
                  </a:lnTo>
                  <a:lnTo>
                    <a:pt x="237004" y="109616"/>
                  </a:lnTo>
                  <a:lnTo>
                    <a:pt x="280188" y="107160"/>
                  </a:lnTo>
                  <a:lnTo>
                    <a:pt x="272668" y="10715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SMARTInkShape-354"/>
            <p:cNvSpPr/>
            <p:nvPr/>
          </p:nvSpPr>
          <p:spPr>
            <a:xfrm>
              <a:off x="938980" y="1196578"/>
              <a:ext cx="168259" cy="156492"/>
            </a:xfrm>
            <a:custGeom>
              <a:avLst/>
              <a:gdLst/>
              <a:ahLst/>
              <a:cxnLst/>
              <a:rect l="0" t="0" r="0" b="0"/>
              <a:pathLst>
                <a:path w="168259" h="156492">
                  <a:moveTo>
                    <a:pt x="34356" y="0"/>
                  </a:moveTo>
                  <a:lnTo>
                    <a:pt x="34356" y="39217"/>
                  </a:lnTo>
                  <a:lnTo>
                    <a:pt x="31710" y="82536"/>
                  </a:lnTo>
                  <a:lnTo>
                    <a:pt x="18910" y="124422"/>
                  </a:lnTo>
                  <a:lnTo>
                    <a:pt x="16577" y="135666"/>
                  </a:lnTo>
                  <a:lnTo>
                    <a:pt x="8949" y="149484"/>
                  </a:lnTo>
                  <a:lnTo>
                    <a:pt x="3236" y="155857"/>
                  </a:lnTo>
                  <a:lnTo>
                    <a:pt x="1703" y="156491"/>
                  </a:lnTo>
                  <a:lnTo>
                    <a:pt x="681" y="155921"/>
                  </a:lnTo>
                  <a:lnTo>
                    <a:pt x="0" y="154549"/>
                  </a:lnTo>
                  <a:lnTo>
                    <a:pt x="538" y="152642"/>
                  </a:lnTo>
                  <a:lnTo>
                    <a:pt x="5043" y="144226"/>
                  </a:lnTo>
                  <a:lnTo>
                    <a:pt x="14474" y="105576"/>
                  </a:lnTo>
                  <a:lnTo>
                    <a:pt x="23725" y="80891"/>
                  </a:lnTo>
                  <a:lnTo>
                    <a:pt x="45058" y="48086"/>
                  </a:lnTo>
                  <a:lnTo>
                    <a:pt x="49428" y="43964"/>
                  </a:lnTo>
                  <a:lnTo>
                    <a:pt x="71704" y="32064"/>
                  </a:lnTo>
                  <a:lnTo>
                    <a:pt x="76122" y="31298"/>
                  </a:lnTo>
                  <a:lnTo>
                    <a:pt x="86322" y="33093"/>
                  </a:lnTo>
                  <a:lnTo>
                    <a:pt x="98481" y="39681"/>
                  </a:lnTo>
                  <a:lnTo>
                    <a:pt x="117580" y="56641"/>
                  </a:lnTo>
                  <a:lnTo>
                    <a:pt x="129582" y="73623"/>
                  </a:lnTo>
                  <a:lnTo>
                    <a:pt x="135549" y="77370"/>
                  </a:lnTo>
                  <a:lnTo>
                    <a:pt x="148677" y="80104"/>
                  </a:lnTo>
                  <a:lnTo>
                    <a:pt x="159923" y="73265"/>
                  </a:lnTo>
                  <a:lnTo>
                    <a:pt x="162716" y="72656"/>
                  </a:lnTo>
                  <a:lnTo>
                    <a:pt x="164578" y="71258"/>
                  </a:lnTo>
                  <a:lnTo>
                    <a:pt x="166646" y="67058"/>
                  </a:lnTo>
                  <a:lnTo>
                    <a:pt x="168258" y="46376"/>
                  </a:lnTo>
                  <a:lnTo>
                    <a:pt x="167280" y="45800"/>
                  </a:lnTo>
                  <a:lnTo>
                    <a:pt x="155869" y="44800"/>
                  </a:lnTo>
                  <a:lnTo>
                    <a:pt x="153067" y="46734"/>
                  </a:lnTo>
                  <a:lnTo>
                    <a:pt x="120672" y="90970"/>
                  </a:lnTo>
                  <a:lnTo>
                    <a:pt x="117367" y="100293"/>
                  </a:lnTo>
                  <a:lnTo>
                    <a:pt x="114723" y="12501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SMARTInkShape-355"/>
            <p:cNvSpPr/>
            <p:nvPr/>
          </p:nvSpPr>
          <p:spPr>
            <a:xfrm>
              <a:off x="808343" y="1215056"/>
              <a:ext cx="110211" cy="292497"/>
            </a:xfrm>
            <a:custGeom>
              <a:avLst/>
              <a:gdLst/>
              <a:ahLst/>
              <a:cxnLst/>
              <a:rect l="0" t="0" r="0" b="0"/>
              <a:pathLst>
                <a:path w="110211" h="292497">
                  <a:moveTo>
                    <a:pt x="22118" y="79749"/>
                  </a:moveTo>
                  <a:lnTo>
                    <a:pt x="22118" y="84489"/>
                  </a:lnTo>
                  <a:lnTo>
                    <a:pt x="14430" y="117909"/>
                  </a:lnTo>
                  <a:lnTo>
                    <a:pt x="13433" y="152661"/>
                  </a:lnTo>
                  <a:lnTo>
                    <a:pt x="13237" y="194068"/>
                  </a:lnTo>
                  <a:lnTo>
                    <a:pt x="13198" y="231204"/>
                  </a:lnTo>
                  <a:lnTo>
                    <a:pt x="14182" y="260074"/>
                  </a:lnTo>
                  <a:lnTo>
                    <a:pt x="18333" y="276825"/>
                  </a:lnTo>
                  <a:lnTo>
                    <a:pt x="17611" y="279594"/>
                  </a:lnTo>
                  <a:lnTo>
                    <a:pt x="16137" y="281440"/>
                  </a:lnTo>
                  <a:lnTo>
                    <a:pt x="14499" y="286136"/>
                  </a:lnTo>
                  <a:lnTo>
                    <a:pt x="13447" y="292496"/>
                  </a:lnTo>
                  <a:lnTo>
                    <a:pt x="12201" y="255860"/>
                  </a:lnTo>
                  <a:lnTo>
                    <a:pt x="6121" y="219488"/>
                  </a:lnTo>
                  <a:lnTo>
                    <a:pt x="2165" y="183330"/>
                  </a:lnTo>
                  <a:lnTo>
                    <a:pt x="0" y="143843"/>
                  </a:lnTo>
                  <a:lnTo>
                    <a:pt x="5643" y="107008"/>
                  </a:lnTo>
                  <a:lnTo>
                    <a:pt x="11698" y="63746"/>
                  </a:lnTo>
                  <a:lnTo>
                    <a:pt x="17487" y="35650"/>
                  </a:lnTo>
                  <a:lnTo>
                    <a:pt x="25351" y="22777"/>
                  </a:lnTo>
                  <a:lnTo>
                    <a:pt x="41829" y="6428"/>
                  </a:lnTo>
                  <a:lnTo>
                    <a:pt x="51053" y="2513"/>
                  </a:lnTo>
                  <a:lnTo>
                    <a:pt x="73143" y="0"/>
                  </a:lnTo>
                  <a:lnTo>
                    <a:pt x="77963" y="1778"/>
                  </a:lnTo>
                  <a:lnTo>
                    <a:pt x="96047" y="19553"/>
                  </a:lnTo>
                  <a:lnTo>
                    <a:pt x="105318" y="38431"/>
                  </a:lnTo>
                  <a:lnTo>
                    <a:pt x="110210" y="65340"/>
                  </a:lnTo>
                  <a:lnTo>
                    <a:pt x="110066" y="89701"/>
                  </a:lnTo>
                  <a:lnTo>
                    <a:pt x="106516" y="106992"/>
                  </a:lnTo>
                  <a:lnTo>
                    <a:pt x="94199" y="128721"/>
                  </a:lnTo>
                  <a:lnTo>
                    <a:pt x="82722" y="142986"/>
                  </a:lnTo>
                  <a:lnTo>
                    <a:pt x="76173" y="147542"/>
                  </a:lnTo>
                  <a:lnTo>
                    <a:pt x="69955" y="150559"/>
                  </a:lnTo>
                  <a:lnTo>
                    <a:pt x="63884" y="155207"/>
                  </a:lnTo>
                  <a:lnTo>
                    <a:pt x="61868" y="155851"/>
                  </a:lnTo>
                  <a:lnTo>
                    <a:pt x="60524" y="155288"/>
                  </a:lnTo>
                  <a:lnTo>
                    <a:pt x="57837" y="15118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SMARTInkShape-356"/>
            <p:cNvSpPr/>
            <p:nvPr/>
          </p:nvSpPr>
          <p:spPr>
            <a:xfrm>
              <a:off x="536565" y="1044773"/>
              <a:ext cx="106374" cy="410767"/>
            </a:xfrm>
            <a:custGeom>
              <a:avLst/>
              <a:gdLst/>
              <a:ahLst/>
              <a:cxnLst/>
              <a:rect l="0" t="0" r="0" b="0"/>
              <a:pathLst>
                <a:path w="106374" h="410767">
                  <a:moveTo>
                    <a:pt x="106373" y="0"/>
                  </a:moveTo>
                  <a:lnTo>
                    <a:pt x="67463" y="40894"/>
                  </a:lnTo>
                  <a:lnTo>
                    <a:pt x="50182" y="81049"/>
                  </a:lnTo>
                  <a:lnTo>
                    <a:pt x="37983" y="117213"/>
                  </a:lnTo>
                  <a:lnTo>
                    <a:pt x="26019" y="161545"/>
                  </a:lnTo>
                  <a:lnTo>
                    <a:pt x="17080" y="199340"/>
                  </a:lnTo>
                  <a:lnTo>
                    <a:pt x="8147" y="241957"/>
                  </a:lnTo>
                  <a:lnTo>
                    <a:pt x="1862" y="283358"/>
                  </a:lnTo>
                  <a:lnTo>
                    <a:pt x="0" y="320760"/>
                  </a:lnTo>
                  <a:lnTo>
                    <a:pt x="2094" y="351686"/>
                  </a:lnTo>
                  <a:lnTo>
                    <a:pt x="11691" y="379914"/>
                  </a:lnTo>
                  <a:lnTo>
                    <a:pt x="20221" y="393797"/>
                  </a:lnTo>
                  <a:lnTo>
                    <a:pt x="43865" y="41076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" name="SMARTInkShape-Group68"/>
          <p:cNvGrpSpPr/>
          <p:nvPr/>
        </p:nvGrpSpPr>
        <p:grpSpPr>
          <a:xfrm>
            <a:off x="2232422" y="1125141"/>
            <a:ext cx="276665" cy="348257"/>
            <a:chOff x="2232422" y="1125141"/>
            <a:chExt cx="276665" cy="348257"/>
          </a:xfrm>
        </p:grpSpPr>
        <p:sp>
          <p:nvSpPr>
            <p:cNvPr id="25" name="SMARTInkShape-357"/>
            <p:cNvSpPr/>
            <p:nvPr/>
          </p:nvSpPr>
          <p:spPr>
            <a:xfrm>
              <a:off x="2375297" y="1285875"/>
              <a:ext cx="133790" cy="187523"/>
            </a:xfrm>
            <a:custGeom>
              <a:avLst/>
              <a:gdLst/>
              <a:ahLst/>
              <a:cxnLst/>
              <a:rect l="0" t="0" r="0" b="0"/>
              <a:pathLst>
                <a:path w="133790" h="187523">
                  <a:moveTo>
                    <a:pt x="35719" y="0"/>
                  </a:moveTo>
                  <a:lnTo>
                    <a:pt x="30978" y="4740"/>
                  </a:lnTo>
                  <a:lnTo>
                    <a:pt x="28651" y="9714"/>
                  </a:lnTo>
                  <a:lnTo>
                    <a:pt x="28030" y="12429"/>
                  </a:lnTo>
                  <a:lnTo>
                    <a:pt x="20897" y="24908"/>
                  </a:lnTo>
                  <a:lnTo>
                    <a:pt x="17767" y="38910"/>
                  </a:lnTo>
                  <a:lnTo>
                    <a:pt x="10969" y="53033"/>
                  </a:lnTo>
                  <a:lnTo>
                    <a:pt x="10289" y="56191"/>
                  </a:lnTo>
                  <a:lnTo>
                    <a:pt x="10828" y="59289"/>
                  </a:lnTo>
                  <a:lnTo>
                    <a:pt x="16737" y="69642"/>
                  </a:lnTo>
                  <a:lnTo>
                    <a:pt x="20006" y="70639"/>
                  </a:lnTo>
                  <a:lnTo>
                    <a:pt x="22267" y="70905"/>
                  </a:lnTo>
                  <a:lnTo>
                    <a:pt x="34930" y="66539"/>
                  </a:lnTo>
                  <a:lnTo>
                    <a:pt x="50850" y="55183"/>
                  </a:lnTo>
                  <a:lnTo>
                    <a:pt x="67432" y="41376"/>
                  </a:lnTo>
                  <a:lnTo>
                    <a:pt x="105877" y="18016"/>
                  </a:lnTo>
                  <a:lnTo>
                    <a:pt x="121870" y="3989"/>
                  </a:lnTo>
                  <a:lnTo>
                    <a:pt x="127917" y="1773"/>
                  </a:lnTo>
                  <a:lnTo>
                    <a:pt x="129926" y="3166"/>
                  </a:lnTo>
                  <a:lnTo>
                    <a:pt x="132159" y="10006"/>
                  </a:lnTo>
                  <a:lnTo>
                    <a:pt x="133789" y="34339"/>
                  </a:lnTo>
                  <a:lnTo>
                    <a:pt x="126857" y="72432"/>
                  </a:lnTo>
                  <a:lnTo>
                    <a:pt x="122915" y="95875"/>
                  </a:lnTo>
                  <a:lnTo>
                    <a:pt x="117435" y="121575"/>
                  </a:lnTo>
                  <a:lnTo>
                    <a:pt x="116164" y="162692"/>
                  </a:lnTo>
                  <a:lnTo>
                    <a:pt x="116096" y="181044"/>
                  </a:lnTo>
                  <a:lnTo>
                    <a:pt x="117085" y="183204"/>
                  </a:lnTo>
                  <a:lnTo>
                    <a:pt x="118736" y="184644"/>
                  </a:lnTo>
                  <a:lnTo>
                    <a:pt x="124648" y="187355"/>
                  </a:lnTo>
                  <a:lnTo>
                    <a:pt x="82772" y="187522"/>
                  </a:lnTo>
                  <a:lnTo>
                    <a:pt x="59418" y="186531"/>
                  </a:lnTo>
                  <a:lnTo>
                    <a:pt x="20498" y="176499"/>
                  </a:lnTo>
                  <a:lnTo>
                    <a:pt x="13079" y="172702"/>
                  </a:lnTo>
                  <a:lnTo>
                    <a:pt x="6474" y="171014"/>
                  </a:lnTo>
                  <a:lnTo>
                    <a:pt x="4316" y="169572"/>
                  </a:lnTo>
                  <a:lnTo>
                    <a:pt x="2877" y="167618"/>
                  </a:lnTo>
                  <a:lnTo>
                    <a:pt x="568" y="162094"/>
                  </a:lnTo>
                  <a:lnTo>
                    <a:pt x="0" y="15180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SMARTInkShape-358"/>
            <p:cNvSpPr/>
            <p:nvPr/>
          </p:nvSpPr>
          <p:spPr>
            <a:xfrm>
              <a:off x="2232422" y="1125141"/>
              <a:ext cx="106512" cy="249985"/>
            </a:xfrm>
            <a:custGeom>
              <a:avLst/>
              <a:gdLst/>
              <a:ahLst/>
              <a:cxnLst/>
              <a:rect l="0" t="0" r="0" b="0"/>
              <a:pathLst>
                <a:path w="106512" h="249985">
                  <a:moveTo>
                    <a:pt x="8930" y="0"/>
                  </a:moveTo>
                  <a:lnTo>
                    <a:pt x="8930" y="4740"/>
                  </a:lnTo>
                  <a:lnTo>
                    <a:pt x="19953" y="47595"/>
                  </a:lnTo>
                  <a:lnTo>
                    <a:pt x="25439" y="80949"/>
                  </a:lnTo>
                  <a:lnTo>
                    <a:pt x="25530" y="116200"/>
                  </a:lnTo>
                  <a:lnTo>
                    <a:pt x="19065" y="156009"/>
                  </a:lnTo>
                  <a:lnTo>
                    <a:pt x="10277" y="188582"/>
                  </a:lnTo>
                  <a:lnTo>
                    <a:pt x="8836" y="191206"/>
                  </a:lnTo>
                  <a:lnTo>
                    <a:pt x="6882" y="192955"/>
                  </a:lnTo>
                  <a:lnTo>
                    <a:pt x="403" y="196248"/>
                  </a:lnTo>
                  <a:lnTo>
                    <a:pt x="4860" y="196392"/>
                  </a:lnTo>
                  <a:lnTo>
                    <a:pt x="6216" y="195420"/>
                  </a:lnTo>
                  <a:lnTo>
                    <a:pt x="16813" y="175081"/>
                  </a:lnTo>
                  <a:lnTo>
                    <a:pt x="42318" y="158079"/>
                  </a:lnTo>
                  <a:lnTo>
                    <a:pt x="64620" y="153044"/>
                  </a:lnTo>
                  <a:lnTo>
                    <a:pt x="72707" y="152355"/>
                  </a:lnTo>
                  <a:lnTo>
                    <a:pt x="87578" y="156708"/>
                  </a:lnTo>
                  <a:lnTo>
                    <a:pt x="99812" y="164282"/>
                  </a:lnTo>
                  <a:lnTo>
                    <a:pt x="103892" y="169917"/>
                  </a:lnTo>
                  <a:lnTo>
                    <a:pt x="106189" y="178669"/>
                  </a:lnTo>
                  <a:lnTo>
                    <a:pt x="106511" y="181620"/>
                  </a:lnTo>
                  <a:lnTo>
                    <a:pt x="99900" y="200615"/>
                  </a:lnTo>
                  <a:lnTo>
                    <a:pt x="94670" y="211863"/>
                  </a:lnTo>
                  <a:lnTo>
                    <a:pt x="86394" y="220830"/>
                  </a:lnTo>
                  <a:lnTo>
                    <a:pt x="47455" y="243937"/>
                  </a:lnTo>
                  <a:lnTo>
                    <a:pt x="21372" y="249496"/>
                  </a:lnTo>
                  <a:lnTo>
                    <a:pt x="5739" y="249984"/>
                  </a:lnTo>
                  <a:lnTo>
                    <a:pt x="3826" y="249007"/>
                  </a:lnTo>
                  <a:lnTo>
                    <a:pt x="2550" y="247364"/>
                  </a:lnTo>
                  <a:lnTo>
                    <a:pt x="0" y="24110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SMARTInkShape-Group69"/>
          <p:cNvGrpSpPr/>
          <p:nvPr/>
        </p:nvGrpSpPr>
        <p:grpSpPr>
          <a:xfrm>
            <a:off x="2928973" y="1046071"/>
            <a:ext cx="1482294" cy="311243"/>
            <a:chOff x="2928973" y="1046071"/>
            <a:chExt cx="1482294" cy="311243"/>
          </a:xfrm>
        </p:grpSpPr>
        <p:sp>
          <p:nvSpPr>
            <p:cNvPr id="28" name="SMARTInkShape-359"/>
            <p:cNvSpPr/>
            <p:nvPr/>
          </p:nvSpPr>
          <p:spPr>
            <a:xfrm>
              <a:off x="4384477" y="1339453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0"/>
                  </a:moveTo>
                  <a:lnTo>
                    <a:pt x="21249" y="0"/>
                  </a:lnTo>
                  <a:lnTo>
                    <a:pt x="23096" y="992"/>
                  </a:lnTo>
                  <a:lnTo>
                    <a:pt x="24327" y="2646"/>
                  </a:lnTo>
                  <a:lnTo>
                    <a:pt x="26789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SMARTInkShape-360"/>
            <p:cNvSpPr/>
            <p:nvPr/>
          </p:nvSpPr>
          <p:spPr>
            <a:xfrm>
              <a:off x="4241602" y="1330523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SMARTInkShape-361"/>
            <p:cNvSpPr/>
            <p:nvPr/>
          </p:nvSpPr>
          <p:spPr>
            <a:xfrm>
              <a:off x="4080867" y="1348383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0"/>
                  </a:move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8930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SMARTInkShape-362"/>
            <p:cNvSpPr/>
            <p:nvPr/>
          </p:nvSpPr>
          <p:spPr>
            <a:xfrm>
              <a:off x="3313105" y="1103792"/>
              <a:ext cx="455224" cy="253367"/>
            </a:xfrm>
            <a:custGeom>
              <a:avLst/>
              <a:gdLst/>
              <a:ahLst/>
              <a:cxnLst/>
              <a:rect l="0" t="0" r="0" b="0"/>
              <a:pathLst>
                <a:path w="455224" h="253367">
                  <a:moveTo>
                    <a:pt x="98036" y="182083"/>
                  </a:moveTo>
                  <a:lnTo>
                    <a:pt x="102776" y="182083"/>
                  </a:lnTo>
                  <a:lnTo>
                    <a:pt x="107749" y="179437"/>
                  </a:lnTo>
                  <a:lnTo>
                    <a:pt x="110464" y="177343"/>
                  </a:lnTo>
                  <a:lnTo>
                    <a:pt x="113482" y="169724"/>
                  </a:lnTo>
                  <a:lnTo>
                    <a:pt x="115814" y="160715"/>
                  </a:lnTo>
                  <a:lnTo>
                    <a:pt x="122751" y="146847"/>
                  </a:lnTo>
                  <a:lnTo>
                    <a:pt x="123442" y="143710"/>
                  </a:lnTo>
                  <a:lnTo>
                    <a:pt x="122911" y="140626"/>
                  </a:lnTo>
                  <a:lnTo>
                    <a:pt x="119675" y="134553"/>
                  </a:lnTo>
                  <a:lnTo>
                    <a:pt x="112274" y="125557"/>
                  </a:lnTo>
                  <a:lnTo>
                    <a:pt x="106679" y="122234"/>
                  </a:lnTo>
                  <a:lnTo>
                    <a:pt x="95305" y="120363"/>
                  </a:lnTo>
                  <a:lnTo>
                    <a:pt x="90262" y="120100"/>
                  </a:lnTo>
                  <a:lnTo>
                    <a:pt x="82013" y="122454"/>
                  </a:lnTo>
                  <a:lnTo>
                    <a:pt x="47019" y="145320"/>
                  </a:lnTo>
                  <a:lnTo>
                    <a:pt x="14832" y="185173"/>
                  </a:lnTo>
                  <a:lnTo>
                    <a:pt x="4701" y="202952"/>
                  </a:lnTo>
                  <a:lnTo>
                    <a:pt x="0" y="233376"/>
                  </a:lnTo>
                  <a:lnTo>
                    <a:pt x="4606" y="239725"/>
                  </a:lnTo>
                  <a:lnTo>
                    <a:pt x="6976" y="240354"/>
                  </a:lnTo>
                  <a:lnTo>
                    <a:pt x="9548" y="239782"/>
                  </a:lnTo>
                  <a:lnTo>
                    <a:pt x="25545" y="231735"/>
                  </a:lnTo>
                  <a:lnTo>
                    <a:pt x="33736" y="223663"/>
                  </a:lnTo>
                  <a:lnTo>
                    <a:pt x="65590" y="185452"/>
                  </a:lnTo>
                  <a:lnTo>
                    <a:pt x="93942" y="147030"/>
                  </a:lnTo>
                  <a:lnTo>
                    <a:pt x="118651" y="103648"/>
                  </a:lnTo>
                  <a:lnTo>
                    <a:pt x="139995" y="59507"/>
                  </a:lnTo>
                  <a:lnTo>
                    <a:pt x="153463" y="33647"/>
                  </a:lnTo>
                  <a:lnTo>
                    <a:pt x="164729" y="16063"/>
                  </a:lnTo>
                  <a:lnTo>
                    <a:pt x="168357" y="8085"/>
                  </a:lnTo>
                  <a:lnTo>
                    <a:pt x="173276" y="1232"/>
                  </a:lnTo>
                  <a:lnTo>
                    <a:pt x="174985" y="0"/>
                  </a:lnTo>
                  <a:lnTo>
                    <a:pt x="176125" y="171"/>
                  </a:lnTo>
                  <a:lnTo>
                    <a:pt x="176884" y="1277"/>
                  </a:lnTo>
                  <a:lnTo>
                    <a:pt x="167320" y="44878"/>
                  </a:lnTo>
                  <a:lnTo>
                    <a:pt x="157142" y="83212"/>
                  </a:lnTo>
                  <a:lnTo>
                    <a:pt x="145577" y="125585"/>
                  </a:lnTo>
                  <a:lnTo>
                    <a:pt x="133738" y="163647"/>
                  </a:lnTo>
                  <a:lnTo>
                    <a:pt x="124820" y="185550"/>
                  </a:lnTo>
                  <a:lnTo>
                    <a:pt x="119861" y="195530"/>
                  </a:lnTo>
                  <a:lnTo>
                    <a:pt x="117658" y="206580"/>
                  </a:lnTo>
                  <a:lnTo>
                    <a:pt x="119324" y="215460"/>
                  </a:lnTo>
                  <a:lnTo>
                    <a:pt x="121158" y="219217"/>
                  </a:lnTo>
                  <a:lnTo>
                    <a:pt x="123372" y="221722"/>
                  </a:lnTo>
                  <a:lnTo>
                    <a:pt x="128479" y="224505"/>
                  </a:lnTo>
                  <a:lnTo>
                    <a:pt x="142773" y="226438"/>
                  </a:lnTo>
                  <a:lnTo>
                    <a:pt x="145720" y="226536"/>
                  </a:lnTo>
                  <a:lnTo>
                    <a:pt x="154286" y="221353"/>
                  </a:lnTo>
                  <a:lnTo>
                    <a:pt x="184921" y="197608"/>
                  </a:lnTo>
                  <a:lnTo>
                    <a:pt x="215716" y="162874"/>
                  </a:lnTo>
                  <a:lnTo>
                    <a:pt x="222437" y="158663"/>
                  </a:lnTo>
                  <a:lnTo>
                    <a:pt x="230096" y="155959"/>
                  </a:lnTo>
                  <a:lnTo>
                    <a:pt x="231143" y="160881"/>
                  </a:lnTo>
                  <a:lnTo>
                    <a:pt x="231959" y="200639"/>
                  </a:lnTo>
                  <a:lnTo>
                    <a:pt x="230979" y="212158"/>
                  </a:lnTo>
                  <a:lnTo>
                    <a:pt x="224291" y="236915"/>
                  </a:lnTo>
                  <a:lnTo>
                    <a:pt x="224870" y="239473"/>
                  </a:lnTo>
                  <a:lnTo>
                    <a:pt x="226248" y="241179"/>
                  </a:lnTo>
                  <a:lnTo>
                    <a:pt x="228159" y="242316"/>
                  </a:lnTo>
                  <a:lnTo>
                    <a:pt x="229433" y="244067"/>
                  </a:lnTo>
                  <a:lnTo>
                    <a:pt x="230848" y="248657"/>
                  </a:lnTo>
                  <a:lnTo>
                    <a:pt x="232218" y="250278"/>
                  </a:lnTo>
                  <a:lnTo>
                    <a:pt x="236386" y="252080"/>
                  </a:lnTo>
                  <a:lnTo>
                    <a:pt x="238886" y="251568"/>
                  </a:lnTo>
                  <a:lnTo>
                    <a:pt x="265894" y="238018"/>
                  </a:lnTo>
                  <a:lnTo>
                    <a:pt x="269472" y="237233"/>
                  </a:lnTo>
                  <a:lnTo>
                    <a:pt x="313684" y="206149"/>
                  </a:lnTo>
                  <a:lnTo>
                    <a:pt x="320549" y="202701"/>
                  </a:lnTo>
                  <a:lnTo>
                    <a:pt x="337331" y="200104"/>
                  </a:lnTo>
                  <a:lnTo>
                    <a:pt x="337933" y="201042"/>
                  </a:lnTo>
                  <a:lnTo>
                    <a:pt x="338978" y="212385"/>
                  </a:lnTo>
                  <a:lnTo>
                    <a:pt x="339123" y="229755"/>
                  </a:lnTo>
                  <a:lnTo>
                    <a:pt x="341777" y="235682"/>
                  </a:lnTo>
                  <a:lnTo>
                    <a:pt x="345271" y="241624"/>
                  </a:lnTo>
                  <a:lnTo>
                    <a:pt x="346824" y="247571"/>
                  </a:lnTo>
                  <a:lnTo>
                    <a:pt x="348231" y="249554"/>
                  </a:lnTo>
                  <a:lnTo>
                    <a:pt x="350161" y="250876"/>
                  </a:lnTo>
                  <a:lnTo>
                    <a:pt x="357617" y="252737"/>
                  </a:lnTo>
                  <a:lnTo>
                    <a:pt x="369025" y="253366"/>
                  </a:lnTo>
                  <a:lnTo>
                    <a:pt x="374910" y="250806"/>
                  </a:lnTo>
                  <a:lnTo>
                    <a:pt x="390738" y="239272"/>
                  </a:lnTo>
                  <a:lnTo>
                    <a:pt x="408714" y="233728"/>
                  </a:lnTo>
                  <a:lnTo>
                    <a:pt x="428271" y="220278"/>
                  </a:lnTo>
                  <a:lnTo>
                    <a:pt x="435568" y="218291"/>
                  </a:lnTo>
                  <a:lnTo>
                    <a:pt x="439212" y="220665"/>
                  </a:lnTo>
                  <a:lnTo>
                    <a:pt x="441572" y="222687"/>
                  </a:lnTo>
                  <a:lnTo>
                    <a:pt x="444195" y="227580"/>
                  </a:lnTo>
                  <a:lnTo>
                    <a:pt x="445879" y="234065"/>
                  </a:lnTo>
                  <a:lnTo>
                    <a:pt x="447009" y="234597"/>
                  </a:lnTo>
                  <a:lnTo>
                    <a:pt x="455223" y="23566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SMARTInkShape-363"/>
            <p:cNvSpPr/>
            <p:nvPr/>
          </p:nvSpPr>
          <p:spPr>
            <a:xfrm>
              <a:off x="3295055" y="1134070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SMARTInkShape-364"/>
            <p:cNvSpPr/>
            <p:nvPr/>
          </p:nvSpPr>
          <p:spPr>
            <a:xfrm>
              <a:off x="2928973" y="1046071"/>
              <a:ext cx="339124" cy="311243"/>
            </a:xfrm>
            <a:custGeom>
              <a:avLst/>
              <a:gdLst/>
              <a:ahLst/>
              <a:cxnLst/>
              <a:rect l="0" t="0" r="0" b="0"/>
              <a:pathLst>
                <a:path w="339124" h="311243">
                  <a:moveTo>
                    <a:pt x="26754" y="87999"/>
                  </a:moveTo>
                  <a:lnTo>
                    <a:pt x="27746" y="128139"/>
                  </a:lnTo>
                  <a:lnTo>
                    <a:pt x="31898" y="151817"/>
                  </a:lnTo>
                  <a:lnTo>
                    <a:pt x="27627" y="195328"/>
                  </a:lnTo>
                  <a:lnTo>
                    <a:pt x="26868" y="237181"/>
                  </a:lnTo>
                  <a:lnTo>
                    <a:pt x="25776" y="268232"/>
                  </a:lnTo>
                  <a:lnTo>
                    <a:pt x="18192" y="283761"/>
                  </a:lnTo>
                  <a:lnTo>
                    <a:pt x="13192" y="284248"/>
                  </a:lnTo>
                  <a:lnTo>
                    <a:pt x="11760" y="282332"/>
                  </a:lnTo>
                  <a:lnTo>
                    <a:pt x="1994" y="238547"/>
                  </a:lnTo>
                  <a:lnTo>
                    <a:pt x="365" y="194356"/>
                  </a:lnTo>
                  <a:lnTo>
                    <a:pt x="83" y="152365"/>
                  </a:lnTo>
                  <a:lnTo>
                    <a:pt x="0" y="113244"/>
                  </a:lnTo>
                  <a:lnTo>
                    <a:pt x="4715" y="76517"/>
                  </a:lnTo>
                  <a:lnTo>
                    <a:pt x="10053" y="42810"/>
                  </a:lnTo>
                  <a:lnTo>
                    <a:pt x="28903" y="15670"/>
                  </a:lnTo>
                  <a:lnTo>
                    <a:pt x="47896" y="5273"/>
                  </a:lnTo>
                  <a:lnTo>
                    <a:pt x="74843" y="0"/>
                  </a:lnTo>
                  <a:lnTo>
                    <a:pt x="98218" y="79"/>
                  </a:lnTo>
                  <a:lnTo>
                    <a:pt x="111763" y="3614"/>
                  </a:lnTo>
                  <a:lnTo>
                    <a:pt x="130545" y="15922"/>
                  </a:lnTo>
                  <a:lnTo>
                    <a:pt x="147540" y="37859"/>
                  </a:lnTo>
                  <a:lnTo>
                    <a:pt x="154189" y="49509"/>
                  </a:lnTo>
                  <a:lnTo>
                    <a:pt x="155367" y="55394"/>
                  </a:lnTo>
                  <a:lnTo>
                    <a:pt x="152439" y="85041"/>
                  </a:lnTo>
                  <a:lnTo>
                    <a:pt x="146775" y="96937"/>
                  </a:lnTo>
                  <a:lnTo>
                    <a:pt x="129467" y="125704"/>
                  </a:lnTo>
                  <a:lnTo>
                    <a:pt x="123221" y="140794"/>
                  </a:lnTo>
                  <a:lnTo>
                    <a:pt x="102091" y="165359"/>
                  </a:lnTo>
                  <a:lnTo>
                    <a:pt x="99347" y="174311"/>
                  </a:lnTo>
                  <a:lnTo>
                    <a:pt x="98236" y="198132"/>
                  </a:lnTo>
                  <a:lnTo>
                    <a:pt x="100857" y="204085"/>
                  </a:lnTo>
                  <a:lnTo>
                    <a:pt x="133930" y="248570"/>
                  </a:lnTo>
                  <a:lnTo>
                    <a:pt x="145491" y="257615"/>
                  </a:lnTo>
                  <a:lnTo>
                    <a:pt x="166818" y="271548"/>
                  </a:lnTo>
                  <a:lnTo>
                    <a:pt x="176978" y="273756"/>
                  </a:lnTo>
                  <a:lnTo>
                    <a:pt x="185463" y="272092"/>
                  </a:lnTo>
                  <a:lnTo>
                    <a:pt x="225248" y="248644"/>
                  </a:lnTo>
                  <a:lnTo>
                    <a:pt x="235028" y="241749"/>
                  </a:lnTo>
                  <a:lnTo>
                    <a:pt x="242682" y="232069"/>
                  </a:lnTo>
                  <a:lnTo>
                    <a:pt x="246745" y="221153"/>
                  </a:lnTo>
                  <a:lnTo>
                    <a:pt x="249354" y="197976"/>
                  </a:lnTo>
                  <a:lnTo>
                    <a:pt x="247065" y="188802"/>
                  </a:lnTo>
                  <a:lnTo>
                    <a:pt x="245065" y="184967"/>
                  </a:lnTo>
                  <a:lnTo>
                    <a:pt x="241748" y="182410"/>
                  </a:lnTo>
                  <a:lnTo>
                    <a:pt x="217967" y="172600"/>
                  </a:lnTo>
                  <a:lnTo>
                    <a:pt x="214752" y="173173"/>
                  </a:lnTo>
                  <a:lnTo>
                    <a:pt x="208535" y="176456"/>
                  </a:lnTo>
                  <a:lnTo>
                    <a:pt x="193469" y="189484"/>
                  </a:lnTo>
                  <a:lnTo>
                    <a:pt x="184520" y="202956"/>
                  </a:lnTo>
                  <a:lnTo>
                    <a:pt x="180325" y="214775"/>
                  </a:lnTo>
                  <a:lnTo>
                    <a:pt x="180728" y="218157"/>
                  </a:lnTo>
                  <a:lnTo>
                    <a:pt x="183822" y="224561"/>
                  </a:lnTo>
                  <a:lnTo>
                    <a:pt x="191142" y="233744"/>
                  </a:lnTo>
                  <a:lnTo>
                    <a:pt x="199365" y="237111"/>
                  </a:lnTo>
                  <a:lnTo>
                    <a:pt x="243002" y="239646"/>
                  </a:lnTo>
                  <a:lnTo>
                    <a:pt x="283324" y="239783"/>
                  </a:lnTo>
                  <a:lnTo>
                    <a:pt x="322506" y="239803"/>
                  </a:lnTo>
                  <a:lnTo>
                    <a:pt x="329516" y="242449"/>
                  </a:lnTo>
                  <a:lnTo>
                    <a:pt x="332775" y="244544"/>
                  </a:lnTo>
                  <a:lnTo>
                    <a:pt x="334948" y="246933"/>
                  </a:lnTo>
                  <a:lnTo>
                    <a:pt x="337362" y="252233"/>
                  </a:lnTo>
                  <a:lnTo>
                    <a:pt x="339123" y="274356"/>
                  </a:lnTo>
                  <a:lnTo>
                    <a:pt x="336571" y="282611"/>
                  </a:lnTo>
                  <a:lnTo>
                    <a:pt x="324051" y="299093"/>
                  </a:lnTo>
                  <a:lnTo>
                    <a:pt x="315374" y="307201"/>
                  </a:lnTo>
                  <a:lnTo>
                    <a:pt x="303574" y="31124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5" name="SMARTInkShape-365"/>
          <p:cNvSpPr/>
          <p:nvPr/>
        </p:nvSpPr>
        <p:spPr>
          <a:xfrm>
            <a:off x="4822031" y="1071563"/>
            <a:ext cx="80095" cy="276821"/>
          </a:xfrm>
          <a:custGeom>
            <a:avLst/>
            <a:gdLst/>
            <a:ahLst/>
            <a:cxnLst/>
            <a:rect l="0" t="0" r="0" b="0"/>
            <a:pathLst>
              <a:path w="80095" h="276821">
                <a:moveTo>
                  <a:pt x="0" y="0"/>
                </a:moveTo>
                <a:lnTo>
                  <a:pt x="9481" y="4740"/>
                </a:lnTo>
                <a:lnTo>
                  <a:pt x="16782" y="12359"/>
                </a:lnTo>
                <a:lnTo>
                  <a:pt x="43373" y="55542"/>
                </a:lnTo>
                <a:lnTo>
                  <a:pt x="59684" y="90677"/>
                </a:lnTo>
                <a:lnTo>
                  <a:pt x="75694" y="132160"/>
                </a:lnTo>
                <a:lnTo>
                  <a:pt x="79444" y="174051"/>
                </a:lnTo>
                <a:lnTo>
                  <a:pt x="80094" y="208777"/>
                </a:lnTo>
                <a:lnTo>
                  <a:pt x="74176" y="247945"/>
                </a:lnTo>
                <a:lnTo>
                  <a:pt x="71438" y="276820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7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g.CAMPUSKJELLER\AppData\Local\Microsoft\Windows\Temporary Internet Files\Content.Outlook\32GRXTVS\EMMI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" y="5762642"/>
            <a:ext cx="2405689" cy="9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11" y="1467439"/>
            <a:ext cx="8772938" cy="2991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A8"/>
                </a:solidFill>
              </a:rPr>
              <a:t>The Citi-Sense-MOB consortium will..</a:t>
            </a:r>
          </a:p>
          <a:p>
            <a:pPr marL="0" indent="0">
              <a:buNone/>
            </a:pPr>
            <a:r>
              <a:rPr lang="en-US" sz="2800" dirty="0" smtClean="0"/>
              <a:t>…develop, test and demonstrate new mobile services         that exhibit the potential for mobile technologies…</a:t>
            </a:r>
          </a:p>
          <a:p>
            <a:pPr marL="0" indent="0">
              <a:buNone/>
            </a:pPr>
            <a:r>
              <a:rPr lang="en-US" sz="2800" dirty="0" smtClean="0"/>
              <a:t>…to provide citizens and authorities with information related to environmental quality (air pollution/climate gas </a:t>
            </a:r>
            <a:r>
              <a:rPr lang="en-US" sz="2800" dirty="0"/>
              <a:t>emissions) to support green growth in the Oslo area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92579" y="5989225"/>
            <a:ext cx="1833370" cy="4951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100" dirty="0" smtClean="0"/>
              <a:t>Sep 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2013 – Aug 31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2015</a:t>
            </a:r>
          </a:p>
          <a:p>
            <a:pPr marL="0" indent="0">
              <a:buNone/>
            </a:pPr>
            <a:r>
              <a:rPr lang="da-DK" sz="1100" dirty="0"/>
              <a:t>Budget: 715,000 </a:t>
            </a:r>
            <a:r>
              <a:rPr lang="da-DK" sz="1100" dirty="0" smtClean="0"/>
              <a:t>€</a:t>
            </a:r>
            <a:endParaRPr lang="da-DK" sz="1100" dirty="0"/>
          </a:p>
        </p:txBody>
      </p:sp>
      <p:sp>
        <p:nvSpPr>
          <p:cNvPr id="6" name="Rektangel 5"/>
          <p:cNvSpPr/>
          <p:nvPr/>
        </p:nvSpPr>
        <p:spPr>
          <a:xfrm>
            <a:off x="132524" y="5764696"/>
            <a:ext cx="8693425" cy="94090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45006" y="5898438"/>
            <a:ext cx="3797442" cy="67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>
              <a:buFont typeface="Arial"/>
              <a:buNone/>
            </a:pPr>
            <a:r>
              <a:rPr lang="en-US" sz="1800" dirty="0" smtClean="0"/>
              <a:t>“Large-scale demonstrators in support of GMES and GNSS based services”</a:t>
            </a:r>
            <a:endParaRPr lang="en-US" sz="1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45165" y="4459110"/>
            <a:ext cx="8229600" cy="114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Develop key end user mobile device applications</a:t>
            </a:r>
          </a:p>
          <a:p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Develop and demonstrate innovative mobile services based on GMES and GNSS systems services from GEOSS</a:t>
            </a:r>
          </a:p>
        </p:txBody>
      </p:sp>
    </p:spTree>
    <p:extLst>
      <p:ext uri="{BB962C8B-B14F-4D97-AF65-F5344CB8AC3E}">
        <p14:creationId xmlns:p14="http://schemas.microsoft.com/office/powerpoint/2010/main" val="33547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83093"/>
              </p:ext>
            </p:extLst>
          </p:nvPr>
        </p:nvGraphicFramePr>
        <p:xfrm>
          <a:off x="539549" y="1596097"/>
          <a:ext cx="8127372" cy="1723768"/>
        </p:xfrm>
        <a:graphic>
          <a:graphicData uri="http://schemas.openxmlformats.org/drawingml/2006/table">
            <a:tbl>
              <a:tblPr/>
              <a:tblGrid>
                <a:gridCol w="4063686"/>
                <a:gridCol w="4063686"/>
              </a:tblGrid>
              <a:tr h="3230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Beneficiaries</a:t>
                      </a:r>
                      <a:endParaRPr lang="nb-NO" sz="20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Major </a:t>
                      </a:r>
                      <a:r>
                        <a:rPr lang="nb-NO" sz="1800" b="1" dirty="0" err="1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role</a:t>
                      </a:r>
                      <a:endParaRPr lang="nb-NO" sz="18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Kjeller Innovasjon 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C</a:t>
                      </a: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oordinator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NILU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Air quality and tech.</a:t>
                      </a:r>
                      <a:r>
                        <a:rPr lang="en-GB" sz="18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project lead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SINTEF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GB" sz="1800" baseline="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IT infrastructure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UNIK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Technical development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MOVATION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App development</a:t>
                      </a:r>
                      <a:endParaRPr lang="nb-NO" sz="18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986" marR="65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84313" y="496269"/>
            <a:ext cx="6526073" cy="947919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 Partners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4314" y="3554634"/>
            <a:ext cx="2411896" cy="947919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   </a:t>
            </a:r>
            <a:r>
              <a:rPr lang="en-US" sz="2400" b="1" dirty="0" smtClean="0">
                <a:latin typeface="+mn-lt"/>
              </a:rPr>
              <a:t>Suppliers</a:t>
            </a:r>
            <a:endParaRPr lang="en-US" sz="2400" b="1" dirty="0">
              <a:latin typeface="+mn-lt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39549" y="4289925"/>
            <a:ext cx="812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ea typeface="Verdana" panose="020B0604030504040204" pitchFamily="34" charset="0"/>
                <a:cs typeface="Verdana" panose="020B0604030504040204" pitchFamily="34" charset="0"/>
              </a:rPr>
              <a:t>Ingenieros</a:t>
            </a:r>
            <a:r>
              <a:rPr lang="nb-NO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dirty="0" err="1">
                <a:ea typeface="Verdana" panose="020B0604030504040204" pitchFamily="34" charset="0"/>
                <a:cs typeface="Verdana" panose="020B0604030504040204" pitchFamily="34" charset="0"/>
              </a:rPr>
              <a:t>Asesores</a:t>
            </a:r>
            <a:r>
              <a:rPr lang="nb-NO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dirty="0" smtClean="0">
                <a:ea typeface="Verdana" panose="020B0604030504040204" pitchFamily="34" charset="0"/>
                <a:cs typeface="Verdana" panose="020B0604030504040204" pitchFamily="34" charset="0"/>
              </a:rPr>
              <a:t>S.A.</a:t>
            </a:r>
          </a:p>
          <a:p>
            <a:r>
              <a:rPr lang="nb-NO" dirty="0" smtClean="0">
                <a:ea typeface="Verdana" panose="020B0604030504040204" pitchFamily="34" charset="0"/>
                <a:cs typeface="Verdana" panose="020B0604030504040204" pitchFamily="34" charset="0"/>
              </a:rPr>
              <a:t>ADN </a:t>
            </a:r>
            <a:r>
              <a:rPr lang="nb-NO" dirty="0" err="1">
                <a:ea typeface="Verdana" panose="020B0604030504040204" pitchFamily="34" charset="0"/>
                <a:cs typeface="Verdana" panose="020B0604030504040204" pitchFamily="34" charset="0"/>
              </a:rPr>
              <a:t>Context-Aware</a:t>
            </a:r>
            <a:r>
              <a:rPr lang="nb-NO" dirty="0">
                <a:ea typeface="Verdana" panose="020B0604030504040204" pitchFamily="34" charset="0"/>
                <a:cs typeface="Verdana" panose="020B0604030504040204" pitchFamily="34" charset="0"/>
              </a:rPr>
              <a:t> Mobile Solutions, S.L.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689" y="4818537"/>
            <a:ext cx="2411896" cy="947919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   </a:t>
            </a:r>
            <a:r>
              <a:rPr lang="en-US" sz="2400" b="1" dirty="0" smtClean="0">
                <a:latin typeface="+mn-lt"/>
              </a:rPr>
              <a:t>Target groups</a:t>
            </a:r>
            <a:endParaRPr lang="en-US" sz="2400" b="1" dirty="0">
              <a:latin typeface="+mn-lt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539549" y="5581790"/>
            <a:ext cx="812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ea typeface="Verdana" panose="020B0604030504040204" pitchFamily="34" charset="0"/>
                <a:cs typeface="Verdana" panose="020B0604030504040204" pitchFamily="34" charset="0"/>
              </a:rPr>
              <a:t>Oslo Kommune                                                                                 RUTER                                                                                          </a:t>
            </a:r>
            <a:r>
              <a:rPr lang="nb-NO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Nobina</a:t>
            </a:r>
            <a:endParaRPr lang="nb-NO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67" name="SMARTInkShape-Group71"/>
          <p:cNvGrpSpPr/>
          <p:nvPr/>
        </p:nvGrpSpPr>
        <p:grpSpPr>
          <a:xfrm>
            <a:off x="2554350" y="5152461"/>
            <a:ext cx="1946214" cy="366087"/>
            <a:chOff x="2554350" y="5152461"/>
            <a:chExt cx="1946214" cy="366087"/>
          </a:xfrm>
        </p:grpSpPr>
        <p:sp>
          <p:nvSpPr>
            <p:cNvPr id="356" name="SMARTInkShape-366"/>
            <p:cNvSpPr/>
            <p:nvPr/>
          </p:nvSpPr>
          <p:spPr>
            <a:xfrm>
              <a:off x="2554350" y="5152461"/>
              <a:ext cx="178135" cy="294649"/>
            </a:xfrm>
            <a:custGeom>
              <a:avLst/>
              <a:gdLst/>
              <a:ahLst/>
              <a:cxnLst/>
              <a:rect l="0" t="0" r="0" b="0"/>
              <a:pathLst>
                <a:path w="178135" h="294649">
                  <a:moveTo>
                    <a:pt x="178134" y="8898"/>
                  </a:moveTo>
                  <a:lnTo>
                    <a:pt x="178134" y="1210"/>
                  </a:lnTo>
                  <a:lnTo>
                    <a:pt x="177142" y="796"/>
                  </a:lnTo>
                  <a:lnTo>
                    <a:pt x="169572" y="0"/>
                  </a:lnTo>
                  <a:lnTo>
                    <a:pt x="126094" y="34521"/>
                  </a:lnTo>
                  <a:lnTo>
                    <a:pt x="85777" y="67379"/>
                  </a:lnTo>
                  <a:lnTo>
                    <a:pt x="50135" y="109356"/>
                  </a:lnTo>
                  <a:lnTo>
                    <a:pt x="20376" y="144509"/>
                  </a:lnTo>
                  <a:lnTo>
                    <a:pt x="13761" y="158797"/>
                  </a:lnTo>
                  <a:lnTo>
                    <a:pt x="1867" y="203323"/>
                  </a:lnTo>
                  <a:lnTo>
                    <a:pt x="0" y="228763"/>
                  </a:lnTo>
                  <a:lnTo>
                    <a:pt x="4417" y="246906"/>
                  </a:lnTo>
                  <a:lnTo>
                    <a:pt x="12010" y="264847"/>
                  </a:lnTo>
                  <a:lnTo>
                    <a:pt x="20296" y="274128"/>
                  </a:lnTo>
                  <a:lnTo>
                    <a:pt x="44189" y="29464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7" name="SMARTInkShape-367"/>
            <p:cNvSpPr/>
            <p:nvPr/>
          </p:nvSpPr>
          <p:spPr>
            <a:xfrm>
              <a:off x="2741569" y="5350693"/>
              <a:ext cx="115387" cy="131977"/>
            </a:xfrm>
            <a:custGeom>
              <a:avLst/>
              <a:gdLst/>
              <a:ahLst/>
              <a:cxnLst/>
              <a:rect l="0" t="0" r="0" b="0"/>
              <a:pathLst>
                <a:path w="115387" h="131977">
                  <a:moveTo>
                    <a:pt x="71283" y="16049"/>
                  </a:moveTo>
                  <a:lnTo>
                    <a:pt x="53240" y="16049"/>
                  </a:lnTo>
                  <a:lnTo>
                    <a:pt x="45735" y="18695"/>
                  </a:lnTo>
                  <a:lnTo>
                    <a:pt x="32833" y="28478"/>
                  </a:lnTo>
                  <a:lnTo>
                    <a:pt x="8784" y="69880"/>
                  </a:lnTo>
                  <a:lnTo>
                    <a:pt x="3818" y="81646"/>
                  </a:lnTo>
                  <a:lnTo>
                    <a:pt x="0" y="116735"/>
                  </a:lnTo>
                  <a:lnTo>
                    <a:pt x="2560" y="122974"/>
                  </a:lnTo>
                  <a:lnTo>
                    <a:pt x="4631" y="126029"/>
                  </a:lnTo>
                  <a:lnTo>
                    <a:pt x="9579" y="129421"/>
                  </a:lnTo>
                  <a:lnTo>
                    <a:pt x="16099" y="131599"/>
                  </a:lnTo>
                  <a:lnTo>
                    <a:pt x="26710" y="131976"/>
                  </a:lnTo>
                  <a:lnTo>
                    <a:pt x="30653" y="130045"/>
                  </a:lnTo>
                  <a:lnTo>
                    <a:pt x="73494" y="93097"/>
                  </a:lnTo>
                  <a:lnTo>
                    <a:pt x="96795" y="61045"/>
                  </a:lnTo>
                  <a:lnTo>
                    <a:pt x="113173" y="27655"/>
                  </a:lnTo>
                  <a:lnTo>
                    <a:pt x="115386" y="13601"/>
                  </a:lnTo>
                  <a:lnTo>
                    <a:pt x="113043" y="7354"/>
                  </a:lnTo>
                  <a:lnTo>
                    <a:pt x="111029" y="4300"/>
                  </a:lnTo>
                  <a:lnTo>
                    <a:pt x="107702" y="2263"/>
                  </a:lnTo>
                  <a:lnTo>
                    <a:pt x="98714" y="0"/>
                  </a:lnTo>
                  <a:lnTo>
                    <a:pt x="94531" y="389"/>
                  </a:lnTo>
                  <a:lnTo>
                    <a:pt x="50161" y="22136"/>
                  </a:lnTo>
                  <a:lnTo>
                    <a:pt x="25384" y="36903"/>
                  </a:lnTo>
                  <a:lnTo>
                    <a:pt x="8775" y="5176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SMARTInkShape-368"/>
            <p:cNvSpPr/>
            <p:nvPr/>
          </p:nvSpPr>
          <p:spPr>
            <a:xfrm>
              <a:off x="2946830" y="5161359"/>
              <a:ext cx="17827" cy="275267"/>
            </a:xfrm>
            <a:custGeom>
              <a:avLst/>
              <a:gdLst/>
              <a:ahLst/>
              <a:cxnLst/>
              <a:rect l="0" t="0" r="0" b="0"/>
              <a:pathLst>
                <a:path w="17827" h="275267">
                  <a:moveTo>
                    <a:pt x="17826" y="0"/>
                  </a:moveTo>
                  <a:lnTo>
                    <a:pt x="17826" y="38419"/>
                  </a:lnTo>
                  <a:lnTo>
                    <a:pt x="17826" y="80723"/>
                  </a:lnTo>
                  <a:lnTo>
                    <a:pt x="16834" y="125063"/>
                  </a:lnTo>
                  <a:lnTo>
                    <a:pt x="10138" y="169671"/>
                  </a:lnTo>
                  <a:lnTo>
                    <a:pt x="6414" y="211668"/>
                  </a:lnTo>
                  <a:lnTo>
                    <a:pt x="1240" y="237603"/>
                  </a:lnTo>
                  <a:lnTo>
                    <a:pt x="0" y="271573"/>
                  </a:lnTo>
                  <a:lnTo>
                    <a:pt x="981" y="273322"/>
                  </a:lnTo>
                  <a:lnTo>
                    <a:pt x="2628" y="274487"/>
                  </a:lnTo>
                  <a:lnTo>
                    <a:pt x="4717" y="275266"/>
                  </a:lnTo>
                  <a:lnTo>
                    <a:pt x="7102" y="274792"/>
                  </a:lnTo>
                  <a:lnTo>
                    <a:pt x="17826" y="26789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SMARTInkShape-369"/>
            <p:cNvSpPr/>
            <p:nvPr/>
          </p:nvSpPr>
          <p:spPr>
            <a:xfrm>
              <a:off x="3098834" y="5170289"/>
              <a:ext cx="53347" cy="258962"/>
            </a:xfrm>
            <a:custGeom>
              <a:avLst/>
              <a:gdLst/>
              <a:ahLst/>
              <a:cxnLst/>
              <a:rect l="0" t="0" r="0" b="0"/>
              <a:pathLst>
                <a:path w="53347" h="258962">
                  <a:moveTo>
                    <a:pt x="53346" y="0"/>
                  </a:moveTo>
                  <a:lnTo>
                    <a:pt x="48605" y="4740"/>
                  </a:lnTo>
                  <a:lnTo>
                    <a:pt x="46278" y="12359"/>
                  </a:lnTo>
                  <a:lnTo>
                    <a:pt x="42322" y="27805"/>
                  </a:lnTo>
                  <a:lnTo>
                    <a:pt x="26373" y="72311"/>
                  </a:lnTo>
                  <a:lnTo>
                    <a:pt x="11649" y="116201"/>
                  </a:lnTo>
                  <a:lnTo>
                    <a:pt x="1529" y="156009"/>
                  </a:lnTo>
                  <a:lnTo>
                    <a:pt x="0" y="194361"/>
                  </a:lnTo>
                  <a:lnTo>
                    <a:pt x="790" y="219806"/>
                  </a:lnTo>
                  <a:lnTo>
                    <a:pt x="8865" y="245108"/>
                  </a:lnTo>
                  <a:lnTo>
                    <a:pt x="10793" y="246749"/>
                  </a:lnTo>
                  <a:lnTo>
                    <a:pt x="15582" y="249565"/>
                  </a:lnTo>
                  <a:lnTo>
                    <a:pt x="23856" y="255736"/>
                  </a:lnTo>
                  <a:lnTo>
                    <a:pt x="35486" y="25896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SMARTInkShape-370"/>
            <p:cNvSpPr/>
            <p:nvPr/>
          </p:nvSpPr>
          <p:spPr>
            <a:xfrm>
              <a:off x="3232970" y="5304343"/>
              <a:ext cx="79945" cy="178486"/>
            </a:xfrm>
            <a:custGeom>
              <a:avLst/>
              <a:gdLst/>
              <a:ahLst/>
              <a:cxnLst/>
              <a:rect l="0" t="0" r="0" b="0"/>
              <a:pathLst>
                <a:path w="79945" h="178486">
                  <a:moveTo>
                    <a:pt x="71014" y="8821"/>
                  </a:moveTo>
                  <a:lnTo>
                    <a:pt x="71014" y="4081"/>
                  </a:lnTo>
                  <a:lnTo>
                    <a:pt x="70022" y="2683"/>
                  </a:lnTo>
                  <a:lnTo>
                    <a:pt x="68369" y="1753"/>
                  </a:lnTo>
                  <a:lnTo>
                    <a:pt x="61920" y="137"/>
                  </a:lnTo>
                  <a:lnTo>
                    <a:pt x="57712" y="0"/>
                  </a:lnTo>
                  <a:lnTo>
                    <a:pt x="52534" y="2585"/>
                  </a:lnTo>
                  <a:lnTo>
                    <a:pt x="15690" y="29704"/>
                  </a:lnTo>
                  <a:lnTo>
                    <a:pt x="11699" y="38277"/>
                  </a:lnTo>
                  <a:lnTo>
                    <a:pt x="0" y="82759"/>
                  </a:lnTo>
                  <a:lnTo>
                    <a:pt x="851" y="84902"/>
                  </a:lnTo>
                  <a:lnTo>
                    <a:pt x="2410" y="86331"/>
                  </a:lnTo>
                  <a:lnTo>
                    <a:pt x="4442" y="87283"/>
                  </a:lnTo>
                  <a:lnTo>
                    <a:pt x="5797" y="88910"/>
                  </a:lnTo>
                  <a:lnTo>
                    <a:pt x="7303" y="93364"/>
                  </a:lnTo>
                  <a:lnTo>
                    <a:pt x="8696" y="94949"/>
                  </a:lnTo>
                  <a:lnTo>
                    <a:pt x="12890" y="96709"/>
                  </a:lnTo>
                  <a:lnTo>
                    <a:pt x="37154" y="90306"/>
                  </a:lnTo>
                  <a:lnTo>
                    <a:pt x="43729" y="87039"/>
                  </a:lnTo>
                  <a:lnTo>
                    <a:pt x="49958" y="83272"/>
                  </a:lnTo>
                  <a:lnTo>
                    <a:pt x="62041" y="80854"/>
                  </a:lnTo>
                  <a:lnTo>
                    <a:pt x="73982" y="80376"/>
                  </a:lnTo>
                  <a:lnTo>
                    <a:pt x="75969" y="81329"/>
                  </a:lnTo>
                  <a:lnTo>
                    <a:pt x="77295" y="82957"/>
                  </a:lnTo>
                  <a:lnTo>
                    <a:pt x="78178" y="85034"/>
                  </a:lnTo>
                  <a:lnTo>
                    <a:pt x="79875" y="125209"/>
                  </a:lnTo>
                  <a:lnTo>
                    <a:pt x="79942" y="167470"/>
                  </a:lnTo>
                  <a:lnTo>
                    <a:pt x="79944" y="17848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1" name="SMARTInkShape-371"/>
            <p:cNvSpPr/>
            <p:nvPr/>
          </p:nvSpPr>
          <p:spPr>
            <a:xfrm>
              <a:off x="3411250" y="5214938"/>
              <a:ext cx="133268" cy="267891"/>
            </a:xfrm>
            <a:custGeom>
              <a:avLst/>
              <a:gdLst/>
              <a:ahLst/>
              <a:cxnLst/>
              <a:rect l="0" t="0" r="0" b="0"/>
              <a:pathLst>
                <a:path w="133268" h="267891">
                  <a:moveTo>
                    <a:pt x="26680" y="0"/>
                  </a:moveTo>
                  <a:lnTo>
                    <a:pt x="26680" y="7688"/>
                  </a:lnTo>
                  <a:lnTo>
                    <a:pt x="21939" y="13302"/>
                  </a:lnTo>
                  <a:lnTo>
                    <a:pt x="19612" y="21125"/>
                  </a:lnTo>
                  <a:lnTo>
                    <a:pt x="17914" y="60932"/>
                  </a:lnTo>
                  <a:lnTo>
                    <a:pt x="17772" y="99195"/>
                  </a:lnTo>
                  <a:lnTo>
                    <a:pt x="15109" y="134136"/>
                  </a:lnTo>
                  <a:lnTo>
                    <a:pt x="9373" y="177827"/>
                  </a:lnTo>
                  <a:lnTo>
                    <a:pt x="8852" y="215480"/>
                  </a:lnTo>
                  <a:lnTo>
                    <a:pt x="6189" y="222438"/>
                  </a:lnTo>
                  <a:lnTo>
                    <a:pt x="2690" y="228838"/>
                  </a:lnTo>
                  <a:lnTo>
                    <a:pt x="259" y="239290"/>
                  </a:lnTo>
                  <a:lnTo>
                    <a:pt x="136" y="238902"/>
                  </a:lnTo>
                  <a:lnTo>
                    <a:pt x="0" y="235824"/>
                  </a:lnTo>
                  <a:lnTo>
                    <a:pt x="2585" y="231149"/>
                  </a:lnTo>
                  <a:lnTo>
                    <a:pt x="4663" y="228513"/>
                  </a:lnTo>
                  <a:lnTo>
                    <a:pt x="6972" y="220293"/>
                  </a:lnTo>
                  <a:lnTo>
                    <a:pt x="10919" y="204509"/>
                  </a:lnTo>
                  <a:lnTo>
                    <a:pt x="18372" y="189910"/>
                  </a:lnTo>
                  <a:lnTo>
                    <a:pt x="24972" y="182631"/>
                  </a:lnTo>
                  <a:lnTo>
                    <a:pt x="51051" y="166827"/>
                  </a:lnTo>
                  <a:lnTo>
                    <a:pt x="68517" y="162540"/>
                  </a:lnTo>
                  <a:lnTo>
                    <a:pt x="86260" y="161270"/>
                  </a:lnTo>
                  <a:lnTo>
                    <a:pt x="104085" y="165633"/>
                  </a:lnTo>
                  <a:lnTo>
                    <a:pt x="117194" y="173210"/>
                  </a:lnTo>
                  <a:lnTo>
                    <a:pt x="127362" y="186479"/>
                  </a:lnTo>
                  <a:lnTo>
                    <a:pt x="131917" y="198238"/>
                  </a:lnTo>
                  <a:lnTo>
                    <a:pt x="133267" y="208006"/>
                  </a:lnTo>
                  <a:lnTo>
                    <a:pt x="128927" y="221924"/>
                  </a:lnTo>
                  <a:lnTo>
                    <a:pt x="121401" y="230263"/>
                  </a:lnTo>
                  <a:lnTo>
                    <a:pt x="91525" y="252509"/>
                  </a:lnTo>
                  <a:lnTo>
                    <a:pt x="87770" y="257636"/>
                  </a:lnTo>
                  <a:lnTo>
                    <a:pt x="78305" y="263333"/>
                  </a:lnTo>
                  <a:lnTo>
                    <a:pt x="53469" y="26789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2" name="SMARTInkShape-372"/>
            <p:cNvSpPr/>
            <p:nvPr/>
          </p:nvSpPr>
          <p:spPr>
            <a:xfrm>
              <a:off x="3580841" y="5357813"/>
              <a:ext cx="383413" cy="142876"/>
            </a:xfrm>
            <a:custGeom>
              <a:avLst/>
              <a:gdLst/>
              <a:ahLst/>
              <a:cxnLst/>
              <a:rect l="0" t="0" r="0" b="0"/>
              <a:pathLst>
                <a:path w="383413" h="142876">
                  <a:moveTo>
                    <a:pt x="35682" y="0"/>
                  </a:moveTo>
                  <a:lnTo>
                    <a:pt x="35682" y="4740"/>
                  </a:lnTo>
                  <a:lnTo>
                    <a:pt x="33037" y="9713"/>
                  </a:lnTo>
                  <a:lnTo>
                    <a:pt x="29546" y="15230"/>
                  </a:lnTo>
                  <a:lnTo>
                    <a:pt x="26588" y="23915"/>
                  </a:lnTo>
                  <a:lnTo>
                    <a:pt x="11355" y="44654"/>
                  </a:lnTo>
                  <a:lnTo>
                    <a:pt x="579" y="86883"/>
                  </a:lnTo>
                  <a:lnTo>
                    <a:pt x="0" y="109991"/>
                  </a:lnTo>
                  <a:lnTo>
                    <a:pt x="2626" y="116023"/>
                  </a:lnTo>
                  <a:lnTo>
                    <a:pt x="7655" y="123238"/>
                  </a:lnTo>
                  <a:lnTo>
                    <a:pt x="10989" y="124226"/>
                  </a:lnTo>
                  <a:lnTo>
                    <a:pt x="13267" y="124488"/>
                  </a:lnTo>
                  <a:lnTo>
                    <a:pt x="25954" y="120119"/>
                  </a:lnTo>
                  <a:lnTo>
                    <a:pt x="34005" y="112586"/>
                  </a:lnTo>
                  <a:lnTo>
                    <a:pt x="67532" y="68324"/>
                  </a:lnTo>
                  <a:lnTo>
                    <a:pt x="77509" y="47267"/>
                  </a:lnTo>
                  <a:lnTo>
                    <a:pt x="80282" y="11107"/>
                  </a:lnTo>
                  <a:lnTo>
                    <a:pt x="75576" y="4834"/>
                  </a:lnTo>
                  <a:lnTo>
                    <a:pt x="70611" y="2147"/>
                  </a:lnTo>
                  <a:lnTo>
                    <a:pt x="55422" y="282"/>
                  </a:lnTo>
                  <a:lnTo>
                    <a:pt x="33933" y="37"/>
                  </a:lnTo>
                  <a:lnTo>
                    <a:pt x="31540" y="1016"/>
                  </a:lnTo>
                  <a:lnTo>
                    <a:pt x="29944" y="2661"/>
                  </a:lnTo>
                  <a:lnTo>
                    <a:pt x="26940" y="8563"/>
                  </a:lnTo>
                  <a:lnTo>
                    <a:pt x="31549" y="13561"/>
                  </a:lnTo>
                  <a:lnTo>
                    <a:pt x="36491" y="15949"/>
                  </a:lnTo>
                  <a:lnTo>
                    <a:pt x="73735" y="17746"/>
                  </a:lnTo>
                  <a:lnTo>
                    <a:pt x="116357" y="20490"/>
                  </a:lnTo>
                  <a:lnTo>
                    <a:pt x="159942" y="28881"/>
                  </a:lnTo>
                  <a:lnTo>
                    <a:pt x="175687" y="36338"/>
                  </a:lnTo>
                  <a:lnTo>
                    <a:pt x="179621" y="39108"/>
                  </a:lnTo>
                  <a:lnTo>
                    <a:pt x="182243" y="42940"/>
                  </a:lnTo>
                  <a:lnTo>
                    <a:pt x="189097" y="60700"/>
                  </a:lnTo>
                  <a:lnTo>
                    <a:pt x="193164" y="67657"/>
                  </a:lnTo>
                  <a:lnTo>
                    <a:pt x="195453" y="78144"/>
                  </a:lnTo>
                  <a:lnTo>
                    <a:pt x="195988" y="87978"/>
                  </a:lnTo>
                  <a:lnTo>
                    <a:pt x="193581" y="96318"/>
                  </a:lnTo>
                  <a:lnTo>
                    <a:pt x="190195" y="103331"/>
                  </a:lnTo>
                  <a:lnTo>
                    <a:pt x="187297" y="112859"/>
                  </a:lnTo>
                  <a:lnTo>
                    <a:pt x="179904" y="123218"/>
                  </a:lnTo>
                  <a:lnTo>
                    <a:pt x="176510" y="124216"/>
                  </a:lnTo>
                  <a:lnTo>
                    <a:pt x="170031" y="124968"/>
                  </a:lnTo>
                  <a:lnTo>
                    <a:pt x="174488" y="120261"/>
                  </a:lnTo>
                  <a:lnTo>
                    <a:pt x="176749" y="112650"/>
                  </a:lnTo>
                  <a:lnTo>
                    <a:pt x="178745" y="103644"/>
                  </a:lnTo>
                  <a:lnTo>
                    <a:pt x="190880" y="81901"/>
                  </a:lnTo>
                  <a:lnTo>
                    <a:pt x="199248" y="73442"/>
                  </a:lnTo>
                  <a:lnTo>
                    <a:pt x="208589" y="65383"/>
                  </a:lnTo>
                  <a:lnTo>
                    <a:pt x="216048" y="55186"/>
                  </a:lnTo>
                  <a:lnTo>
                    <a:pt x="220418" y="51674"/>
                  </a:lnTo>
                  <a:lnTo>
                    <a:pt x="252042" y="37991"/>
                  </a:lnTo>
                  <a:lnTo>
                    <a:pt x="269471" y="36167"/>
                  </a:lnTo>
                  <a:lnTo>
                    <a:pt x="305826" y="44839"/>
                  </a:lnTo>
                  <a:lnTo>
                    <a:pt x="323922" y="52230"/>
                  </a:lnTo>
                  <a:lnTo>
                    <a:pt x="333194" y="53178"/>
                  </a:lnTo>
                  <a:lnTo>
                    <a:pt x="335227" y="54304"/>
                  </a:lnTo>
                  <a:lnTo>
                    <a:pt x="336582" y="56046"/>
                  </a:lnTo>
                  <a:lnTo>
                    <a:pt x="337485" y="58200"/>
                  </a:lnTo>
                  <a:lnTo>
                    <a:pt x="339079" y="59635"/>
                  </a:lnTo>
                  <a:lnTo>
                    <a:pt x="343497" y="61231"/>
                  </a:lnTo>
                  <a:lnTo>
                    <a:pt x="346064" y="60664"/>
                  </a:lnTo>
                  <a:lnTo>
                    <a:pt x="357006" y="53677"/>
                  </a:lnTo>
                  <a:lnTo>
                    <a:pt x="336156" y="53580"/>
                  </a:lnTo>
                  <a:lnTo>
                    <a:pt x="330292" y="56225"/>
                  </a:lnTo>
                  <a:lnTo>
                    <a:pt x="285876" y="89317"/>
                  </a:lnTo>
                  <a:lnTo>
                    <a:pt x="269628" y="105393"/>
                  </a:lnTo>
                  <a:lnTo>
                    <a:pt x="270029" y="106973"/>
                  </a:lnTo>
                  <a:lnTo>
                    <a:pt x="275699" y="114689"/>
                  </a:lnTo>
                  <a:lnTo>
                    <a:pt x="301546" y="115963"/>
                  </a:lnTo>
                  <a:lnTo>
                    <a:pt x="310279" y="113385"/>
                  </a:lnTo>
                  <a:lnTo>
                    <a:pt x="313997" y="111308"/>
                  </a:lnTo>
                  <a:lnTo>
                    <a:pt x="355990" y="104672"/>
                  </a:lnTo>
                  <a:lnTo>
                    <a:pt x="362588" y="101091"/>
                  </a:lnTo>
                  <a:lnTo>
                    <a:pt x="371881" y="98083"/>
                  </a:lnTo>
                  <a:lnTo>
                    <a:pt x="377919" y="93863"/>
                  </a:lnTo>
                  <a:lnTo>
                    <a:pt x="379926" y="93333"/>
                  </a:lnTo>
                  <a:lnTo>
                    <a:pt x="381264" y="93972"/>
                  </a:lnTo>
                  <a:lnTo>
                    <a:pt x="383412" y="97385"/>
                  </a:lnTo>
                  <a:lnTo>
                    <a:pt x="379043" y="102718"/>
                  </a:lnTo>
                  <a:lnTo>
                    <a:pt x="378691" y="105189"/>
                  </a:lnTo>
                  <a:lnTo>
                    <a:pt x="380946" y="110581"/>
                  </a:lnTo>
                  <a:lnTo>
                    <a:pt x="380952" y="113408"/>
                  </a:lnTo>
                  <a:lnTo>
                    <a:pt x="378313" y="119195"/>
                  </a:lnTo>
                  <a:lnTo>
                    <a:pt x="367612" y="132193"/>
                  </a:lnTo>
                  <a:lnTo>
                    <a:pt x="366081" y="14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SMARTInkShape-373"/>
            <p:cNvSpPr/>
            <p:nvPr/>
          </p:nvSpPr>
          <p:spPr>
            <a:xfrm>
              <a:off x="4054114" y="5206008"/>
              <a:ext cx="98146" cy="312540"/>
            </a:xfrm>
            <a:custGeom>
              <a:avLst/>
              <a:gdLst/>
              <a:ahLst/>
              <a:cxnLst/>
              <a:rect l="0" t="0" r="0" b="0"/>
              <a:pathLst>
                <a:path w="98146" h="312540">
                  <a:moveTo>
                    <a:pt x="53542" y="0"/>
                  </a:moveTo>
                  <a:lnTo>
                    <a:pt x="53542" y="4740"/>
                  </a:lnTo>
                  <a:lnTo>
                    <a:pt x="44448" y="41131"/>
                  </a:lnTo>
                  <a:lnTo>
                    <a:pt x="37708" y="79378"/>
                  </a:lnTo>
                  <a:lnTo>
                    <a:pt x="31342" y="120631"/>
                  </a:lnTo>
                  <a:lnTo>
                    <a:pt x="26668" y="160861"/>
                  </a:lnTo>
                  <a:lnTo>
                    <a:pt x="19864" y="203349"/>
                  </a:lnTo>
                  <a:lnTo>
                    <a:pt x="15783" y="228923"/>
                  </a:lnTo>
                  <a:lnTo>
                    <a:pt x="10935" y="251715"/>
                  </a:lnTo>
                  <a:lnTo>
                    <a:pt x="8809" y="266654"/>
                  </a:lnTo>
                  <a:lnTo>
                    <a:pt x="2005" y="286975"/>
                  </a:lnTo>
                  <a:lnTo>
                    <a:pt x="0" y="303321"/>
                  </a:lnTo>
                  <a:lnTo>
                    <a:pt x="20956" y="264568"/>
                  </a:lnTo>
                  <a:lnTo>
                    <a:pt x="29776" y="244858"/>
                  </a:lnTo>
                  <a:lnTo>
                    <a:pt x="38349" y="235164"/>
                  </a:lnTo>
                  <a:lnTo>
                    <a:pt x="68181" y="209468"/>
                  </a:lnTo>
                  <a:lnTo>
                    <a:pt x="74270" y="207198"/>
                  </a:lnTo>
                  <a:lnTo>
                    <a:pt x="77282" y="207586"/>
                  </a:lnTo>
                  <a:lnTo>
                    <a:pt x="83276" y="210661"/>
                  </a:lnTo>
                  <a:lnTo>
                    <a:pt x="92228" y="217971"/>
                  </a:lnTo>
                  <a:lnTo>
                    <a:pt x="95540" y="223545"/>
                  </a:lnTo>
                  <a:lnTo>
                    <a:pt x="97405" y="234908"/>
                  </a:lnTo>
                  <a:lnTo>
                    <a:pt x="98145" y="269263"/>
                  </a:lnTo>
                  <a:lnTo>
                    <a:pt x="90499" y="291534"/>
                  </a:lnTo>
                  <a:lnTo>
                    <a:pt x="83369" y="301187"/>
                  </a:lnTo>
                  <a:lnTo>
                    <a:pt x="80331" y="3125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SMARTInkShape-374"/>
            <p:cNvSpPr/>
            <p:nvPr/>
          </p:nvSpPr>
          <p:spPr>
            <a:xfrm>
              <a:off x="4179094" y="5277445"/>
              <a:ext cx="26790" cy="17861"/>
            </a:xfrm>
            <a:custGeom>
              <a:avLst/>
              <a:gdLst/>
              <a:ahLst/>
              <a:cxnLst/>
              <a:rect l="0" t="0" r="0" b="0"/>
              <a:pathLst>
                <a:path w="26790" h="17861">
                  <a:moveTo>
                    <a:pt x="0" y="17860"/>
                  </a:moveTo>
                  <a:lnTo>
                    <a:pt x="4740" y="17860"/>
                  </a:lnTo>
                  <a:lnTo>
                    <a:pt x="9713" y="15214"/>
                  </a:lnTo>
                  <a:lnTo>
                    <a:pt x="15231" y="11723"/>
                  </a:lnTo>
                  <a:lnTo>
                    <a:pt x="20990" y="10171"/>
                  </a:lnTo>
                  <a:lnTo>
                    <a:pt x="22923" y="8766"/>
                  </a:lnTo>
                  <a:lnTo>
                    <a:pt x="24212" y="6836"/>
                  </a:lnTo>
                  <a:lnTo>
                    <a:pt x="2678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SMARTInkShape-375"/>
            <p:cNvSpPr/>
            <p:nvPr/>
          </p:nvSpPr>
          <p:spPr>
            <a:xfrm>
              <a:off x="4071938" y="5322095"/>
              <a:ext cx="26790" cy="1"/>
            </a:xfrm>
            <a:custGeom>
              <a:avLst/>
              <a:gdLst/>
              <a:ahLst/>
              <a:cxnLst/>
              <a:rect l="0" t="0" r="0" b="0"/>
              <a:pathLst>
                <a:path w="26790" h="1">
                  <a:moveTo>
                    <a:pt x="0" y="0"/>
                  </a:moveTo>
                  <a:lnTo>
                    <a:pt x="2678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SMARTInkShape-376"/>
            <p:cNvSpPr/>
            <p:nvPr/>
          </p:nvSpPr>
          <p:spPr>
            <a:xfrm>
              <a:off x="4250656" y="5340480"/>
              <a:ext cx="249908" cy="115560"/>
            </a:xfrm>
            <a:custGeom>
              <a:avLst/>
              <a:gdLst/>
              <a:ahLst/>
              <a:cxnLst/>
              <a:rect l="0" t="0" r="0" b="0"/>
              <a:pathLst>
                <a:path w="249908" h="115560">
                  <a:moveTo>
                    <a:pt x="53453" y="17333"/>
                  </a:moveTo>
                  <a:lnTo>
                    <a:pt x="53453" y="3695"/>
                  </a:lnTo>
                  <a:lnTo>
                    <a:pt x="52461" y="2288"/>
                  </a:lnTo>
                  <a:lnTo>
                    <a:pt x="50808" y="1351"/>
                  </a:lnTo>
                  <a:lnTo>
                    <a:pt x="48713" y="723"/>
                  </a:lnTo>
                  <a:lnTo>
                    <a:pt x="47317" y="1299"/>
                  </a:lnTo>
                  <a:lnTo>
                    <a:pt x="46386" y="2674"/>
                  </a:lnTo>
                  <a:lnTo>
                    <a:pt x="45765" y="4584"/>
                  </a:lnTo>
                  <a:lnTo>
                    <a:pt x="44359" y="5857"/>
                  </a:lnTo>
                  <a:lnTo>
                    <a:pt x="27463" y="12808"/>
                  </a:lnTo>
                  <a:lnTo>
                    <a:pt x="19413" y="20613"/>
                  </a:lnTo>
                  <a:lnTo>
                    <a:pt x="13519" y="29705"/>
                  </a:lnTo>
                  <a:lnTo>
                    <a:pt x="1300" y="63619"/>
                  </a:lnTo>
                  <a:lnTo>
                    <a:pt x="0" y="90388"/>
                  </a:lnTo>
                  <a:lnTo>
                    <a:pt x="2577" y="97096"/>
                  </a:lnTo>
                  <a:lnTo>
                    <a:pt x="4653" y="100273"/>
                  </a:lnTo>
                  <a:lnTo>
                    <a:pt x="7029" y="102392"/>
                  </a:lnTo>
                  <a:lnTo>
                    <a:pt x="20869" y="110812"/>
                  </a:lnTo>
                  <a:lnTo>
                    <a:pt x="24785" y="111402"/>
                  </a:lnTo>
                  <a:lnTo>
                    <a:pt x="34428" y="109412"/>
                  </a:lnTo>
                  <a:lnTo>
                    <a:pt x="60807" y="94445"/>
                  </a:lnTo>
                  <a:lnTo>
                    <a:pt x="69289" y="86000"/>
                  </a:lnTo>
                  <a:lnTo>
                    <a:pt x="82819" y="64410"/>
                  </a:lnTo>
                  <a:lnTo>
                    <a:pt x="87290" y="46936"/>
                  </a:lnTo>
                  <a:lnTo>
                    <a:pt x="89007" y="23794"/>
                  </a:lnTo>
                  <a:lnTo>
                    <a:pt x="86453" y="17558"/>
                  </a:lnTo>
                  <a:lnTo>
                    <a:pt x="72918" y="1251"/>
                  </a:lnTo>
                  <a:lnTo>
                    <a:pt x="69380" y="263"/>
                  </a:lnTo>
                  <a:lnTo>
                    <a:pt x="67048" y="0"/>
                  </a:lnTo>
                  <a:lnTo>
                    <a:pt x="61810" y="2353"/>
                  </a:lnTo>
                  <a:lnTo>
                    <a:pt x="46254" y="15736"/>
                  </a:lnTo>
                  <a:lnTo>
                    <a:pt x="45293" y="19270"/>
                  </a:lnTo>
                  <a:lnTo>
                    <a:pt x="45036" y="21600"/>
                  </a:lnTo>
                  <a:lnTo>
                    <a:pt x="47398" y="26837"/>
                  </a:lnTo>
                  <a:lnTo>
                    <a:pt x="49416" y="29621"/>
                  </a:lnTo>
                  <a:lnTo>
                    <a:pt x="54305" y="32716"/>
                  </a:lnTo>
                  <a:lnTo>
                    <a:pt x="61770" y="34091"/>
                  </a:lnTo>
                  <a:lnTo>
                    <a:pt x="88169" y="37621"/>
                  </a:lnTo>
                  <a:lnTo>
                    <a:pt x="109380" y="42195"/>
                  </a:lnTo>
                  <a:lnTo>
                    <a:pt x="153748" y="43953"/>
                  </a:lnTo>
                  <a:lnTo>
                    <a:pt x="169466" y="45039"/>
                  </a:lnTo>
                  <a:lnTo>
                    <a:pt x="211363" y="55141"/>
                  </a:lnTo>
                  <a:lnTo>
                    <a:pt x="218886" y="58941"/>
                  </a:lnTo>
                  <a:lnTo>
                    <a:pt x="225536" y="60630"/>
                  </a:lnTo>
                  <a:lnTo>
                    <a:pt x="227706" y="62072"/>
                  </a:lnTo>
                  <a:lnTo>
                    <a:pt x="229154" y="64026"/>
                  </a:lnTo>
                  <a:lnTo>
                    <a:pt x="230761" y="68843"/>
                  </a:lnTo>
                  <a:lnTo>
                    <a:pt x="232927" y="85873"/>
                  </a:lnTo>
                  <a:lnTo>
                    <a:pt x="239721" y="95946"/>
                  </a:lnTo>
                  <a:lnTo>
                    <a:pt x="240729" y="104482"/>
                  </a:lnTo>
                  <a:lnTo>
                    <a:pt x="240944" y="113905"/>
                  </a:lnTo>
                  <a:lnTo>
                    <a:pt x="241947" y="114456"/>
                  </a:lnTo>
                  <a:lnTo>
                    <a:pt x="249907" y="11555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5" name="SMARTInkShape-Group72"/>
          <p:cNvGrpSpPr/>
          <p:nvPr/>
        </p:nvGrpSpPr>
        <p:grpSpPr>
          <a:xfrm>
            <a:off x="4857930" y="5126214"/>
            <a:ext cx="1060658" cy="428053"/>
            <a:chOff x="4857930" y="5126214"/>
            <a:chExt cx="1060658" cy="428053"/>
          </a:xfrm>
        </p:grpSpPr>
        <p:sp>
          <p:nvSpPr>
            <p:cNvPr id="368" name="SMARTInkShape-377"/>
            <p:cNvSpPr/>
            <p:nvPr/>
          </p:nvSpPr>
          <p:spPr>
            <a:xfrm>
              <a:off x="5840016" y="5375672"/>
              <a:ext cx="78572" cy="178595"/>
            </a:xfrm>
            <a:custGeom>
              <a:avLst/>
              <a:gdLst/>
              <a:ahLst/>
              <a:cxnLst/>
              <a:rect l="0" t="0" r="0" b="0"/>
              <a:pathLst>
                <a:path w="78572" h="178595">
                  <a:moveTo>
                    <a:pt x="35718" y="0"/>
                  </a:moveTo>
                  <a:lnTo>
                    <a:pt x="26897" y="0"/>
                  </a:lnTo>
                  <a:lnTo>
                    <a:pt x="26820" y="4740"/>
                  </a:lnTo>
                  <a:lnTo>
                    <a:pt x="25818" y="6137"/>
                  </a:lnTo>
                  <a:lnTo>
                    <a:pt x="14363" y="13303"/>
                  </a:lnTo>
                  <a:lnTo>
                    <a:pt x="11344" y="18480"/>
                  </a:lnTo>
                  <a:lnTo>
                    <a:pt x="9407" y="29888"/>
                  </a:lnTo>
                  <a:lnTo>
                    <a:pt x="8971" y="55324"/>
                  </a:lnTo>
                  <a:lnTo>
                    <a:pt x="13683" y="69860"/>
                  </a:lnTo>
                  <a:lnTo>
                    <a:pt x="24162" y="85421"/>
                  </a:lnTo>
                  <a:lnTo>
                    <a:pt x="65120" y="127614"/>
                  </a:lnTo>
                  <a:lnTo>
                    <a:pt x="78571" y="141078"/>
                  </a:lnTo>
                  <a:lnTo>
                    <a:pt x="78177" y="142669"/>
                  </a:lnTo>
                  <a:lnTo>
                    <a:pt x="73875" y="149649"/>
                  </a:lnTo>
                  <a:lnTo>
                    <a:pt x="71167" y="158001"/>
                  </a:lnTo>
                  <a:lnTo>
                    <a:pt x="67018" y="163819"/>
                  </a:lnTo>
                  <a:lnTo>
                    <a:pt x="61866" y="167066"/>
                  </a:lnTo>
                  <a:lnTo>
                    <a:pt x="27324" y="177974"/>
                  </a:lnTo>
                  <a:lnTo>
                    <a:pt x="0" y="17859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9" name="SMARTInkShape-378"/>
            <p:cNvSpPr/>
            <p:nvPr/>
          </p:nvSpPr>
          <p:spPr>
            <a:xfrm>
              <a:off x="4857930" y="5126214"/>
              <a:ext cx="209076" cy="426052"/>
            </a:xfrm>
            <a:custGeom>
              <a:avLst/>
              <a:gdLst/>
              <a:ahLst/>
              <a:cxnLst/>
              <a:rect l="0" t="0" r="0" b="0"/>
              <a:pathLst>
                <a:path w="209076" h="426052">
                  <a:moveTo>
                    <a:pt x="53398" y="97653"/>
                  </a:moveTo>
                  <a:lnTo>
                    <a:pt x="56044" y="136482"/>
                  </a:lnTo>
                  <a:lnTo>
                    <a:pt x="61501" y="179422"/>
                  </a:lnTo>
                  <a:lnTo>
                    <a:pt x="62164" y="223534"/>
                  </a:lnTo>
                  <a:lnTo>
                    <a:pt x="62280" y="258644"/>
                  </a:lnTo>
                  <a:lnTo>
                    <a:pt x="59668" y="294182"/>
                  </a:lnTo>
                  <a:lnTo>
                    <a:pt x="54636" y="337006"/>
                  </a:lnTo>
                  <a:lnTo>
                    <a:pt x="46514" y="379272"/>
                  </a:lnTo>
                  <a:lnTo>
                    <a:pt x="35354" y="406142"/>
                  </a:lnTo>
                  <a:lnTo>
                    <a:pt x="19434" y="426051"/>
                  </a:lnTo>
                  <a:lnTo>
                    <a:pt x="17856" y="425725"/>
                  </a:lnTo>
                  <a:lnTo>
                    <a:pt x="13458" y="422718"/>
                  </a:lnTo>
                  <a:lnTo>
                    <a:pt x="10843" y="415429"/>
                  </a:lnTo>
                  <a:lnTo>
                    <a:pt x="2888" y="380749"/>
                  </a:lnTo>
                  <a:lnTo>
                    <a:pt x="426" y="337642"/>
                  </a:lnTo>
                  <a:lnTo>
                    <a:pt x="0" y="300061"/>
                  </a:lnTo>
                  <a:lnTo>
                    <a:pt x="2519" y="260151"/>
                  </a:lnTo>
                  <a:lnTo>
                    <a:pt x="9550" y="220546"/>
                  </a:lnTo>
                  <a:lnTo>
                    <a:pt x="15271" y="180037"/>
                  </a:lnTo>
                  <a:lnTo>
                    <a:pt x="21943" y="135534"/>
                  </a:lnTo>
                  <a:lnTo>
                    <a:pt x="33809" y="91943"/>
                  </a:lnTo>
                  <a:lnTo>
                    <a:pt x="54232" y="56287"/>
                  </a:lnTo>
                  <a:lnTo>
                    <a:pt x="86816" y="12637"/>
                  </a:lnTo>
                  <a:lnTo>
                    <a:pt x="96694" y="5960"/>
                  </a:lnTo>
                  <a:lnTo>
                    <a:pt x="113410" y="1362"/>
                  </a:lnTo>
                  <a:lnTo>
                    <a:pt x="130931" y="0"/>
                  </a:lnTo>
                  <a:lnTo>
                    <a:pt x="140113" y="2328"/>
                  </a:lnTo>
                  <a:lnTo>
                    <a:pt x="153505" y="11862"/>
                  </a:lnTo>
                  <a:lnTo>
                    <a:pt x="184862" y="44383"/>
                  </a:lnTo>
                  <a:lnTo>
                    <a:pt x="201900" y="81010"/>
                  </a:lnTo>
                  <a:lnTo>
                    <a:pt x="209075" y="105951"/>
                  </a:lnTo>
                  <a:lnTo>
                    <a:pt x="205909" y="143591"/>
                  </a:lnTo>
                  <a:lnTo>
                    <a:pt x="202649" y="184474"/>
                  </a:lnTo>
                  <a:lnTo>
                    <a:pt x="196273" y="2137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0" name="SMARTInkShape-379"/>
            <p:cNvSpPr/>
            <p:nvPr/>
          </p:nvSpPr>
          <p:spPr>
            <a:xfrm>
              <a:off x="5090337" y="5368392"/>
              <a:ext cx="79953" cy="185875"/>
            </a:xfrm>
            <a:custGeom>
              <a:avLst/>
              <a:gdLst/>
              <a:ahLst/>
              <a:cxnLst/>
              <a:rect l="0" t="0" r="0" b="0"/>
              <a:pathLst>
                <a:path w="79953" h="185875">
                  <a:moveTo>
                    <a:pt x="79952" y="34069"/>
                  </a:moveTo>
                  <a:lnTo>
                    <a:pt x="79952" y="29329"/>
                  </a:lnTo>
                  <a:lnTo>
                    <a:pt x="77306" y="24356"/>
                  </a:lnTo>
                  <a:lnTo>
                    <a:pt x="72263" y="17820"/>
                  </a:lnTo>
                  <a:lnTo>
                    <a:pt x="70275" y="9398"/>
                  </a:lnTo>
                  <a:lnTo>
                    <a:pt x="63366" y="0"/>
                  </a:lnTo>
                  <a:lnTo>
                    <a:pt x="42087" y="6183"/>
                  </a:lnTo>
                  <a:lnTo>
                    <a:pt x="35673" y="12083"/>
                  </a:lnTo>
                  <a:lnTo>
                    <a:pt x="14489" y="41544"/>
                  </a:lnTo>
                  <a:lnTo>
                    <a:pt x="981" y="85951"/>
                  </a:lnTo>
                  <a:lnTo>
                    <a:pt x="0" y="98169"/>
                  </a:lnTo>
                  <a:lnTo>
                    <a:pt x="2415" y="104891"/>
                  </a:lnTo>
                  <a:lnTo>
                    <a:pt x="12050" y="117291"/>
                  </a:lnTo>
                  <a:lnTo>
                    <a:pt x="14841" y="118323"/>
                  </a:lnTo>
                  <a:lnTo>
                    <a:pt x="17693" y="118020"/>
                  </a:lnTo>
                  <a:lnTo>
                    <a:pt x="26448" y="115498"/>
                  </a:lnTo>
                  <a:lnTo>
                    <a:pt x="33352" y="113916"/>
                  </a:lnTo>
                  <a:lnTo>
                    <a:pt x="51307" y="104817"/>
                  </a:lnTo>
                  <a:lnTo>
                    <a:pt x="58291" y="100239"/>
                  </a:lnTo>
                  <a:lnTo>
                    <a:pt x="70860" y="94654"/>
                  </a:lnTo>
                  <a:lnTo>
                    <a:pt x="78156" y="89031"/>
                  </a:lnTo>
                  <a:lnTo>
                    <a:pt x="78754" y="89562"/>
                  </a:lnTo>
                  <a:lnTo>
                    <a:pt x="79597" y="95050"/>
                  </a:lnTo>
                  <a:lnTo>
                    <a:pt x="79938" y="117469"/>
                  </a:lnTo>
                  <a:lnTo>
                    <a:pt x="71391" y="160453"/>
                  </a:lnTo>
                  <a:lnTo>
                    <a:pt x="71032" y="184068"/>
                  </a:lnTo>
                  <a:lnTo>
                    <a:pt x="72021" y="184670"/>
                  </a:lnTo>
                  <a:lnTo>
                    <a:pt x="79952" y="18587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SMARTInkShape-380"/>
            <p:cNvSpPr/>
            <p:nvPr/>
          </p:nvSpPr>
          <p:spPr>
            <a:xfrm>
              <a:off x="5254499" y="5429250"/>
              <a:ext cx="40807" cy="102173"/>
            </a:xfrm>
            <a:custGeom>
              <a:avLst/>
              <a:gdLst/>
              <a:ahLst/>
              <a:cxnLst/>
              <a:rect l="0" t="0" r="0" b="0"/>
              <a:pathLst>
                <a:path w="40807" h="102173">
                  <a:moveTo>
                    <a:pt x="14017" y="8930"/>
                  </a:moveTo>
                  <a:lnTo>
                    <a:pt x="9276" y="13670"/>
                  </a:lnTo>
                  <a:lnTo>
                    <a:pt x="8872" y="16059"/>
                  </a:lnTo>
                  <a:lnTo>
                    <a:pt x="9595" y="18643"/>
                  </a:lnTo>
                  <a:lnTo>
                    <a:pt x="11069" y="21358"/>
                  </a:lnTo>
                  <a:lnTo>
                    <a:pt x="10060" y="29667"/>
                  </a:lnTo>
                  <a:lnTo>
                    <a:pt x="6069" y="46430"/>
                  </a:lnTo>
                  <a:lnTo>
                    <a:pt x="4289" y="65432"/>
                  </a:lnTo>
                  <a:lnTo>
                    <a:pt x="433" y="73068"/>
                  </a:lnTo>
                  <a:lnTo>
                    <a:pt x="0" y="76493"/>
                  </a:lnTo>
                  <a:lnTo>
                    <a:pt x="4916" y="102172"/>
                  </a:lnTo>
                  <a:lnTo>
                    <a:pt x="5064" y="98942"/>
                  </a:lnTo>
                  <a:lnTo>
                    <a:pt x="9821" y="93698"/>
                  </a:lnTo>
                  <a:lnTo>
                    <a:pt x="12152" y="85961"/>
                  </a:lnTo>
                  <a:lnTo>
                    <a:pt x="16110" y="70449"/>
                  </a:lnTo>
                  <a:lnTo>
                    <a:pt x="29414" y="28564"/>
                  </a:lnTo>
                  <a:lnTo>
                    <a:pt x="31774" y="16664"/>
                  </a:lnTo>
                  <a:lnTo>
                    <a:pt x="40806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SMARTInkShape-381"/>
            <p:cNvSpPr/>
            <p:nvPr/>
          </p:nvSpPr>
          <p:spPr>
            <a:xfrm>
              <a:off x="5411391" y="5214938"/>
              <a:ext cx="98227" cy="196454"/>
            </a:xfrm>
            <a:custGeom>
              <a:avLst/>
              <a:gdLst/>
              <a:ahLst/>
              <a:cxnLst/>
              <a:rect l="0" t="0" r="0" b="0"/>
              <a:pathLst>
                <a:path w="98227" h="196454">
                  <a:moveTo>
                    <a:pt x="98226" y="0"/>
                  </a:moveTo>
                  <a:lnTo>
                    <a:pt x="98226" y="9480"/>
                  </a:lnTo>
                  <a:lnTo>
                    <a:pt x="95581" y="16781"/>
                  </a:lnTo>
                  <a:lnTo>
                    <a:pt x="74311" y="56860"/>
                  </a:lnTo>
                  <a:lnTo>
                    <a:pt x="56545" y="98437"/>
                  </a:lnTo>
                  <a:lnTo>
                    <a:pt x="32557" y="142816"/>
                  </a:lnTo>
                  <a:lnTo>
                    <a:pt x="9093" y="184699"/>
                  </a:lnTo>
                  <a:lnTo>
                    <a:pt x="0" y="19645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SMARTInkShape-382"/>
            <p:cNvSpPr/>
            <p:nvPr/>
          </p:nvSpPr>
          <p:spPr>
            <a:xfrm>
              <a:off x="5384602" y="5339953"/>
              <a:ext cx="89297" cy="17861"/>
            </a:xfrm>
            <a:custGeom>
              <a:avLst/>
              <a:gdLst/>
              <a:ahLst/>
              <a:cxnLst/>
              <a:rect l="0" t="0" r="0" b="0"/>
              <a:pathLst>
                <a:path w="89297" h="17861">
                  <a:moveTo>
                    <a:pt x="0" y="17860"/>
                  </a:moveTo>
                  <a:lnTo>
                    <a:pt x="4740" y="17860"/>
                  </a:lnTo>
                  <a:lnTo>
                    <a:pt x="9713" y="15214"/>
                  </a:lnTo>
                  <a:lnTo>
                    <a:pt x="15230" y="11723"/>
                  </a:lnTo>
                  <a:lnTo>
                    <a:pt x="26857" y="9482"/>
                  </a:lnTo>
                  <a:lnTo>
                    <a:pt x="42673" y="8010"/>
                  </a:lnTo>
                  <a:lnTo>
                    <a:pt x="63293" y="1878"/>
                  </a:lnTo>
                  <a:lnTo>
                    <a:pt x="89296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4" name="SMARTInkShape-383"/>
            <p:cNvSpPr/>
            <p:nvPr/>
          </p:nvSpPr>
          <p:spPr>
            <a:xfrm>
              <a:off x="5545368" y="5411391"/>
              <a:ext cx="214123" cy="116087"/>
            </a:xfrm>
            <a:custGeom>
              <a:avLst/>
              <a:gdLst/>
              <a:ahLst/>
              <a:cxnLst/>
              <a:rect l="0" t="0" r="0" b="0"/>
              <a:pathLst>
                <a:path w="214123" h="116087">
                  <a:moveTo>
                    <a:pt x="17827" y="0"/>
                  </a:moveTo>
                  <a:lnTo>
                    <a:pt x="13087" y="4740"/>
                  </a:lnTo>
                  <a:lnTo>
                    <a:pt x="10759" y="12359"/>
                  </a:lnTo>
                  <a:lnTo>
                    <a:pt x="7978" y="56688"/>
                  </a:lnTo>
                  <a:lnTo>
                    <a:pt x="524" y="95588"/>
                  </a:lnTo>
                  <a:lnTo>
                    <a:pt x="0" y="114168"/>
                  </a:lnTo>
                  <a:lnTo>
                    <a:pt x="982" y="113815"/>
                  </a:lnTo>
                  <a:lnTo>
                    <a:pt x="4718" y="110777"/>
                  </a:lnTo>
                  <a:lnTo>
                    <a:pt x="7040" y="106120"/>
                  </a:lnTo>
                  <a:lnTo>
                    <a:pt x="13529" y="81519"/>
                  </a:lnTo>
                  <a:lnTo>
                    <a:pt x="38706" y="38280"/>
                  </a:lnTo>
                  <a:lnTo>
                    <a:pt x="47606" y="25453"/>
                  </a:lnTo>
                  <a:lnTo>
                    <a:pt x="56198" y="21234"/>
                  </a:lnTo>
                  <a:lnTo>
                    <a:pt x="65638" y="18367"/>
                  </a:lnTo>
                  <a:lnTo>
                    <a:pt x="79784" y="11087"/>
                  </a:lnTo>
                  <a:lnTo>
                    <a:pt x="82943" y="10368"/>
                  </a:lnTo>
                  <a:lnTo>
                    <a:pt x="86043" y="10881"/>
                  </a:lnTo>
                  <a:lnTo>
                    <a:pt x="96398" y="16744"/>
                  </a:lnTo>
                  <a:lnTo>
                    <a:pt x="97396" y="20009"/>
                  </a:lnTo>
                  <a:lnTo>
                    <a:pt x="98037" y="30190"/>
                  </a:lnTo>
                  <a:lnTo>
                    <a:pt x="100770" y="35908"/>
                  </a:lnTo>
                  <a:lnTo>
                    <a:pt x="105869" y="42921"/>
                  </a:lnTo>
                  <a:lnTo>
                    <a:pt x="107014" y="52185"/>
                  </a:lnTo>
                  <a:lnTo>
                    <a:pt x="108044" y="52649"/>
                  </a:lnTo>
                  <a:lnTo>
                    <a:pt x="111832" y="53165"/>
                  </a:lnTo>
                  <a:lnTo>
                    <a:pt x="116823" y="50748"/>
                  </a:lnTo>
                  <a:lnTo>
                    <a:pt x="119543" y="48714"/>
                  </a:lnTo>
                  <a:lnTo>
                    <a:pt x="159135" y="32325"/>
                  </a:lnTo>
                  <a:lnTo>
                    <a:pt x="185031" y="13382"/>
                  </a:lnTo>
                  <a:lnTo>
                    <a:pt x="192351" y="9916"/>
                  </a:lnTo>
                  <a:lnTo>
                    <a:pt x="202050" y="3379"/>
                  </a:lnTo>
                  <a:lnTo>
                    <a:pt x="214122" y="38"/>
                  </a:lnTo>
                  <a:lnTo>
                    <a:pt x="185597" y="33420"/>
                  </a:lnTo>
                  <a:lnTo>
                    <a:pt x="160744" y="73325"/>
                  </a:lnTo>
                  <a:lnTo>
                    <a:pt x="154431" y="87211"/>
                  </a:lnTo>
                  <a:lnTo>
                    <a:pt x="153545" y="90882"/>
                  </a:lnTo>
                  <a:lnTo>
                    <a:pt x="153946" y="94323"/>
                  </a:lnTo>
                  <a:lnTo>
                    <a:pt x="157038" y="100790"/>
                  </a:lnTo>
                  <a:lnTo>
                    <a:pt x="164357" y="110010"/>
                  </a:lnTo>
                  <a:lnTo>
                    <a:pt x="169933" y="113387"/>
                  </a:lnTo>
                  <a:lnTo>
                    <a:pt x="181598" y="115552"/>
                  </a:lnTo>
                  <a:lnTo>
                    <a:pt x="196421" y="11608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76" name="SMARTInkShape-384"/>
          <p:cNvSpPr/>
          <p:nvPr/>
        </p:nvSpPr>
        <p:spPr>
          <a:xfrm>
            <a:off x="464344" y="5268628"/>
            <a:ext cx="1954527" cy="142764"/>
          </a:xfrm>
          <a:custGeom>
            <a:avLst/>
            <a:gdLst/>
            <a:ahLst/>
            <a:cxnLst/>
            <a:rect l="0" t="0" r="0" b="0"/>
            <a:pathLst>
              <a:path w="1954527" h="142764">
                <a:moveTo>
                  <a:pt x="321469" y="17747"/>
                </a:moveTo>
                <a:lnTo>
                  <a:pt x="308166" y="17747"/>
                </a:lnTo>
                <a:lnTo>
                  <a:pt x="306647" y="18739"/>
                </a:lnTo>
                <a:lnTo>
                  <a:pt x="305634" y="20393"/>
                </a:lnTo>
                <a:lnTo>
                  <a:pt x="303728" y="26308"/>
                </a:lnTo>
                <a:lnTo>
                  <a:pt x="308385" y="26568"/>
                </a:lnTo>
                <a:lnTo>
                  <a:pt x="309769" y="27596"/>
                </a:lnTo>
                <a:lnTo>
                  <a:pt x="311308" y="31385"/>
                </a:lnTo>
                <a:lnTo>
                  <a:pt x="313703" y="32792"/>
                </a:lnTo>
                <a:lnTo>
                  <a:pt x="337289" y="35235"/>
                </a:lnTo>
                <a:lnTo>
                  <a:pt x="375954" y="28490"/>
                </a:lnTo>
                <a:lnTo>
                  <a:pt x="420426" y="27036"/>
                </a:lnTo>
                <a:lnTo>
                  <a:pt x="457725" y="22042"/>
                </a:lnTo>
                <a:lnTo>
                  <a:pt x="487199" y="19655"/>
                </a:lnTo>
                <a:lnTo>
                  <a:pt x="520142" y="17604"/>
                </a:lnTo>
                <a:lnTo>
                  <a:pt x="554627" y="13383"/>
                </a:lnTo>
                <a:lnTo>
                  <a:pt x="595089" y="10847"/>
                </a:lnTo>
                <a:lnTo>
                  <a:pt x="638539" y="9719"/>
                </a:lnTo>
                <a:lnTo>
                  <a:pt x="681001" y="9218"/>
                </a:lnTo>
                <a:lnTo>
                  <a:pt x="704032" y="8093"/>
                </a:lnTo>
                <a:lnTo>
                  <a:pt x="728315" y="6349"/>
                </a:lnTo>
                <a:lnTo>
                  <a:pt x="753434" y="4196"/>
                </a:lnTo>
                <a:lnTo>
                  <a:pt x="779110" y="2760"/>
                </a:lnTo>
                <a:lnTo>
                  <a:pt x="805156" y="1802"/>
                </a:lnTo>
                <a:lnTo>
                  <a:pt x="831450" y="1164"/>
                </a:lnTo>
                <a:lnTo>
                  <a:pt x="857910" y="740"/>
                </a:lnTo>
                <a:lnTo>
                  <a:pt x="884479" y="455"/>
                </a:lnTo>
                <a:lnTo>
                  <a:pt x="911121" y="266"/>
                </a:lnTo>
                <a:lnTo>
                  <a:pt x="937812" y="140"/>
                </a:lnTo>
                <a:lnTo>
                  <a:pt x="964536" y="56"/>
                </a:lnTo>
                <a:lnTo>
                  <a:pt x="991282" y="0"/>
                </a:lnTo>
                <a:lnTo>
                  <a:pt x="1019034" y="954"/>
                </a:lnTo>
                <a:lnTo>
                  <a:pt x="1047458" y="2584"/>
                </a:lnTo>
                <a:lnTo>
                  <a:pt x="1076328" y="4661"/>
                </a:lnTo>
                <a:lnTo>
                  <a:pt x="1105498" y="6047"/>
                </a:lnTo>
                <a:lnTo>
                  <a:pt x="1134866" y="6970"/>
                </a:lnTo>
                <a:lnTo>
                  <a:pt x="1164366" y="7586"/>
                </a:lnTo>
                <a:lnTo>
                  <a:pt x="1193955" y="9981"/>
                </a:lnTo>
                <a:lnTo>
                  <a:pt x="1223603" y="13562"/>
                </a:lnTo>
                <a:lnTo>
                  <a:pt x="1253290" y="17934"/>
                </a:lnTo>
                <a:lnTo>
                  <a:pt x="1283995" y="22832"/>
                </a:lnTo>
                <a:lnTo>
                  <a:pt x="1315380" y="28082"/>
                </a:lnTo>
                <a:lnTo>
                  <a:pt x="1347217" y="33567"/>
                </a:lnTo>
                <a:lnTo>
                  <a:pt x="1378363" y="39208"/>
                </a:lnTo>
                <a:lnTo>
                  <a:pt x="1409049" y="44953"/>
                </a:lnTo>
                <a:lnTo>
                  <a:pt x="1439429" y="50767"/>
                </a:lnTo>
                <a:lnTo>
                  <a:pt x="1468611" y="56628"/>
                </a:lnTo>
                <a:lnTo>
                  <a:pt x="1496996" y="62519"/>
                </a:lnTo>
                <a:lnTo>
                  <a:pt x="1524849" y="68431"/>
                </a:lnTo>
                <a:lnTo>
                  <a:pt x="1551355" y="74356"/>
                </a:lnTo>
                <a:lnTo>
                  <a:pt x="1576963" y="80291"/>
                </a:lnTo>
                <a:lnTo>
                  <a:pt x="1601973" y="86232"/>
                </a:lnTo>
                <a:lnTo>
                  <a:pt x="1626583" y="91185"/>
                </a:lnTo>
                <a:lnTo>
                  <a:pt x="1650928" y="95479"/>
                </a:lnTo>
                <a:lnTo>
                  <a:pt x="1675095" y="99334"/>
                </a:lnTo>
                <a:lnTo>
                  <a:pt x="1717822" y="106263"/>
                </a:lnTo>
                <a:lnTo>
                  <a:pt x="1756656" y="112650"/>
                </a:lnTo>
                <a:lnTo>
                  <a:pt x="1793759" y="118795"/>
                </a:lnTo>
                <a:lnTo>
                  <a:pt x="1824802" y="122189"/>
                </a:lnTo>
                <a:lnTo>
                  <a:pt x="1864591" y="124099"/>
                </a:lnTo>
                <a:lnTo>
                  <a:pt x="1904110" y="124744"/>
                </a:lnTo>
                <a:lnTo>
                  <a:pt x="1947437" y="124894"/>
                </a:lnTo>
                <a:lnTo>
                  <a:pt x="1954526" y="124902"/>
                </a:lnTo>
                <a:lnTo>
                  <a:pt x="1950542" y="120162"/>
                </a:lnTo>
                <a:lnTo>
                  <a:pt x="1943100" y="117835"/>
                </a:lnTo>
                <a:lnTo>
                  <a:pt x="1908314" y="109089"/>
                </a:lnTo>
                <a:lnTo>
                  <a:pt x="1874563" y="100815"/>
                </a:lnTo>
                <a:lnTo>
                  <a:pt x="1844178" y="95015"/>
                </a:lnTo>
                <a:lnTo>
                  <a:pt x="1813475" y="89130"/>
                </a:lnTo>
                <a:lnTo>
                  <a:pt x="1782301" y="84200"/>
                </a:lnTo>
                <a:lnTo>
                  <a:pt x="1748603" y="82007"/>
                </a:lnTo>
                <a:lnTo>
                  <a:pt x="1711136" y="78388"/>
                </a:lnTo>
                <a:lnTo>
                  <a:pt x="1671333" y="73472"/>
                </a:lnTo>
                <a:lnTo>
                  <a:pt x="1630492" y="67980"/>
                </a:lnTo>
                <a:lnTo>
                  <a:pt x="1586543" y="62231"/>
                </a:lnTo>
                <a:lnTo>
                  <a:pt x="1563711" y="59310"/>
                </a:lnTo>
                <a:lnTo>
                  <a:pt x="1540552" y="56369"/>
                </a:lnTo>
                <a:lnTo>
                  <a:pt x="1517175" y="53418"/>
                </a:lnTo>
                <a:lnTo>
                  <a:pt x="1493653" y="50457"/>
                </a:lnTo>
                <a:lnTo>
                  <a:pt x="1470034" y="47491"/>
                </a:lnTo>
                <a:lnTo>
                  <a:pt x="1446351" y="44521"/>
                </a:lnTo>
                <a:lnTo>
                  <a:pt x="1422625" y="41549"/>
                </a:lnTo>
                <a:lnTo>
                  <a:pt x="1398869" y="39569"/>
                </a:lnTo>
                <a:lnTo>
                  <a:pt x="1375095" y="38247"/>
                </a:lnTo>
                <a:lnTo>
                  <a:pt x="1351308" y="37368"/>
                </a:lnTo>
                <a:lnTo>
                  <a:pt x="1327513" y="35789"/>
                </a:lnTo>
                <a:lnTo>
                  <a:pt x="1303711" y="33743"/>
                </a:lnTo>
                <a:lnTo>
                  <a:pt x="1279907" y="31387"/>
                </a:lnTo>
                <a:lnTo>
                  <a:pt x="1255107" y="29817"/>
                </a:lnTo>
                <a:lnTo>
                  <a:pt x="1229644" y="28771"/>
                </a:lnTo>
                <a:lnTo>
                  <a:pt x="1203739" y="28073"/>
                </a:lnTo>
                <a:lnTo>
                  <a:pt x="1178532" y="27608"/>
                </a:lnTo>
                <a:lnTo>
                  <a:pt x="1153789" y="27298"/>
                </a:lnTo>
                <a:lnTo>
                  <a:pt x="1129357" y="27091"/>
                </a:lnTo>
                <a:lnTo>
                  <a:pt x="1105131" y="26952"/>
                </a:lnTo>
                <a:lnTo>
                  <a:pt x="1081043" y="26861"/>
                </a:lnTo>
                <a:lnTo>
                  <a:pt x="1057047" y="26799"/>
                </a:lnTo>
                <a:lnTo>
                  <a:pt x="1032120" y="26759"/>
                </a:lnTo>
                <a:lnTo>
                  <a:pt x="1006572" y="26731"/>
                </a:lnTo>
                <a:lnTo>
                  <a:pt x="980610" y="26713"/>
                </a:lnTo>
                <a:lnTo>
                  <a:pt x="955365" y="26701"/>
                </a:lnTo>
                <a:lnTo>
                  <a:pt x="930597" y="26693"/>
                </a:lnTo>
                <a:lnTo>
                  <a:pt x="906148" y="26687"/>
                </a:lnTo>
                <a:lnTo>
                  <a:pt x="880919" y="27676"/>
                </a:lnTo>
                <a:lnTo>
                  <a:pt x="855170" y="29327"/>
                </a:lnTo>
                <a:lnTo>
                  <a:pt x="829074" y="31420"/>
                </a:lnTo>
                <a:lnTo>
                  <a:pt x="802747" y="33808"/>
                </a:lnTo>
                <a:lnTo>
                  <a:pt x="776266" y="36392"/>
                </a:lnTo>
                <a:lnTo>
                  <a:pt x="749683" y="39107"/>
                </a:lnTo>
                <a:lnTo>
                  <a:pt x="724023" y="41908"/>
                </a:lnTo>
                <a:lnTo>
                  <a:pt x="698979" y="44769"/>
                </a:lnTo>
                <a:lnTo>
                  <a:pt x="674345" y="47668"/>
                </a:lnTo>
                <a:lnTo>
                  <a:pt x="648993" y="50593"/>
                </a:lnTo>
                <a:lnTo>
                  <a:pt x="623162" y="53534"/>
                </a:lnTo>
                <a:lnTo>
                  <a:pt x="597011" y="56488"/>
                </a:lnTo>
                <a:lnTo>
                  <a:pt x="570648" y="60441"/>
                </a:lnTo>
                <a:lnTo>
                  <a:pt x="544143" y="65062"/>
                </a:lnTo>
                <a:lnTo>
                  <a:pt x="517543" y="70126"/>
                </a:lnTo>
                <a:lnTo>
                  <a:pt x="491872" y="74494"/>
                </a:lnTo>
                <a:lnTo>
                  <a:pt x="466821" y="78399"/>
                </a:lnTo>
                <a:lnTo>
                  <a:pt x="442183" y="81993"/>
                </a:lnTo>
                <a:lnTo>
                  <a:pt x="417820" y="86375"/>
                </a:lnTo>
                <a:lnTo>
                  <a:pt x="393640" y="91280"/>
                </a:lnTo>
                <a:lnTo>
                  <a:pt x="369583" y="96534"/>
                </a:lnTo>
                <a:lnTo>
                  <a:pt x="346599" y="101030"/>
                </a:lnTo>
                <a:lnTo>
                  <a:pt x="302541" y="108671"/>
                </a:lnTo>
                <a:lnTo>
                  <a:pt x="259809" y="115374"/>
                </a:lnTo>
                <a:lnTo>
                  <a:pt x="218658" y="121660"/>
                </a:lnTo>
                <a:lnTo>
                  <a:pt x="180525" y="127760"/>
                </a:lnTo>
                <a:lnTo>
                  <a:pt x="146379" y="133780"/>
                </a:lnTo>
                <a:lnTo>
                  <a:pt x="101910" y="140101"/>
                </a:lnTo>
                <a:lnTo>
                  <a:pt x="63599" y="141974"/>
                </a:lnTo>
                <a:lnTo>
                  <a:pt x="24579" y="142607"/>
                </a:lnTo>
                <a:lnTo>
                  <a:pt x="0" y="142763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89" name="SMARTInkShape-Group74"/>
          <p:cNvGrpSpPr/>
          <p:nvPr/>
        </p:nvGrpSpPr>
        <p:grpSpPr>
          <a:xfrm>
            <a:off x="1919883" y="3741539"/>
            <a:ext cx="2089428" cy="649936"/>
            <a:chOff x="1919883" y="3741539"/>
            <a:chExt cx="2089428" cy="649936"/>
          </a:xfrm>
        </p:grpSpPr>
        <p:sp>
          <p:nvSpPr>
            <p:cNvPr id="377" name="SMARTInkShape-385"/>
            <p:cNvSpPr/>
            <p:nvPr/>
          </p:nvSpPr>
          <p:spPr>
            <a:xfrm>
              <a:off x="2431126" y="3992006"/>
              <a:ext cx="167414" cy="211946"/>
            </a:xfrm>
            <a:custGeom>
              <a:avLst/>
              <a:gdLst/>
              <a:ahLst/>
              <a:cxnLst/>
              <a:rect l="0" t="0" r="0" b="0"/>
              <a:pathLst>
                <a:path w="167414" h="211946">
                  <a:moveTo>
                    <a:pt x="167413" y="44213"/>
                  </a:moveTo>
                  <a:lnTo>
                    <a:pt x="167413" y="35651"/>
                  </a:lnTo>
                  <a:lnTo>
                    <a:pt x="158319" y="25218"/>
                  </a:lnTo>
                  <a:lnTo>
                    <a:pt x="151599" y="14331"/>
                  </a:lnTo>
                  <a:lnTo>
                    <a:pt x="134589" y="2870"/>
                  </a:lnTo>
                  <a:lnTo>
                    <a:pt x="128681" y="1033"/>
                  </a:lnTo>
                  <a:lnTo>
                    <a:pt x="110296" y="0"/>
                  </a:lnTo>
                  <a:lnTo>
                    <a:pt x="99695" y="2404"/>
                  </a:lnTo>
                  <a:lnTo>
                    <a:pt x="55240" y="25307"/>
                  </a:lnTo>
                  <a:lnTo>
                    <a:pt x="26356" y="66954"/>
                  </a:lnTo>
                  <a:lnTo>
                    <a:pt x="7310" y="107364"/>
                  </a:lnTo>
                  <a:lnTo>
                    <a:pt x="582" y="133700"/>
                  </a:lnTo>
                  <a:lnTo>
                    <a:pt x="0" y="150461"/>
                  </a:lnTo>
                  <a:lnTo>
                    <a:pt x="7711" y="177391"/>
                  </a:lnTo>
                  <a:lnTo>
                    <a:pt x="10344" y="183600"/>
                  </a:lnTo>
                  <a:lnTo>
                    <a:pt x="18560" y="193144"/>
                  </a:lnTo>
                  <a:lnTo>
                    <a:pt x="40004" y="207356"/>
                  </a:lnTo>
                  <a:lnTo>
                    <a:pt x="62194" y="211945"/>
                  </a:lnTo>
                  <a:lnTo>
                    <a:pt x="82879" y="208564"/>
                  </a:lnTo>
                  <a:lnTo>
                    <a:pt x="104905" y="19601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8" name="SMARTInkShape-386"/>
            <p:cNvSpPr/>
            <p:nvPr/>
          </p:nvSpPr>
          <p:spPr>
            <a:xfrm>
              <a:off x="2500490" y="3866555"/>
              <a:ext cx="89120" cy="267891"/>
            </a:xfrm>
            <a:custGeom>
              <a:avLst/>
              <a:gdLst/>
              <a:ahLst/>
              <a:cxnLst/>
              <a:rect l="0" t="0" r="0" b="0"/>
              <a:pathLst>
                <a:path w="89120" h="267891">
                  <a:moveTo>
                    <a:pt x="17682" y="0"/>
                  </a:moveTo>
                  <a:lnTo>
                    <a:pt x="11545" y="14258"/>
                  </a:lnTo>
                  <a:lnTo>
                    <a:pt x="4380" y="51462"/>
                  </a:lnTo>
                  <a:lnTo>
                    <a:pt x="723" y="89871"/>
                  </a:lnTo>
                  <a:lnTo>
                    <a:pt x="0" y="132001"/>
                  </a:lnTo>
                  <a:lnTo>
                    <a:pt x="2521" y="160158"/>
                  </a:lnTo>
                  <a:lnTo>
                    <a:pt x="15061" y="199170"/>
                  </a:lnTo>
                  <a:lnTo>
                    <a:pt x="26682" y="227417"/>
                  </a:lnTo>
                  <a:lnTo>
                    <a:pt x="43272" y="247879"/>
                  </a:lnTo>
                  <a:lnTo>
                    <a:pt x="51545" y="254036"/>
                  </a:lnTo>
                  <a:lnTo>
                    <a:pt x="61780" y="260147"/>
                  </a:lnTo>
                  <a:lnTo>
                    <a:pt x="68039" y="264449"/>
                  </a:lnTo>
                  <a:lnTo>
                    <a:pt x="77141" y="266871"/>
                  </a:lnTo>
                  <a:lnTo>
                    <a:pt x="89119" y="26789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9" name="SMARTInkShape-387"/>
            <p:cNvSpPr/>
            <p:nvPr/>
          </p:nvSpPr>
          <p:spPr>
            <a:xfrm>
              <a:off x="2152055" y="3991774"/>
              <a:ext cx="169084" cy="196250"/>
            </a:xfrm>
            <a:custGeom>
              <a:avLst/>
              <a:gdLst/>
              <a:ahLst/>
              <a:cxnLst/>
              <a:rect l="0" t="0" r="0" b="0"/>
              <a:pathLst>
                <a:path w="169084" h="196250">
                  <a:moveTo>
                    <a:pt x="0" y="124812"/>
                  </a:moveTo>
                  <a:lnTo>
                    <a:pt x="17215" y="123820"/>
                  </a:lnTo>
                  <a:lnTo>
                    <a:pt x="49928" y="112383"/>
                  </a:lnTo>
                  <a:lnTo>
                    <a:pt x="91001" y="82571"/>
                  </a:lnTo>
                  <a:lnTo>
                    <a:pt x="131524" y="46232"/>
                  </a:lnTo>
                  <a:lnTo>
                    <a:pt x="167703" y="2114"/>
                  </a:lnTo>
                  <a:lnTo>
                    <a:pt x="169083" y="483"/>
                  </a:lnTo>
                  <a:lnTo>
                    <a:pt x="166760" y="102"/>
                  </a:lnTo>
                  <a:lnTo>
                    <a:pt x="164751" y="0"/>
                  </a:lnTo>
                  <a:lnTo>
                    <a:pt x="152443" y="4597"/>
                  </a:lnTo>
                  <a:lnTo>
                    <a:pt x="144482" y="12183"/>
                  </a:lnTo>
                  <a:lnTo>
                    <a:pt x="115930" y="47068"/>
                  </a:lnTo>
                  <a:lnTo>
                    <a:pt x="96726" y="87553"/>
                  </a:lnTo>
                  <a:lnTo>
                    <a:pt x="87637" y="107260"/>
                  </a:lnTo>
                  <a:lnTo>
                    <a:pt x="81803" y="146958"/>
                  </a:lnTo>
                  <a:lnTo>
                    <a:pt x="81997" y="161444"/>
                  </a:lnTo>
                  <a:lnTo>
                    <a:pt x="87685" y="179763"/>
                  </a:lnTo>
                  <a:lnTo>
                    <a:pt x="98226" y="19624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0" name="SMARTInkShape-388"/>
            <p:cNvSpPr/>
            <p:nvPr/>
          </p:nvSpPr>
          <p:spPr>
            <a:xfrm>
              <a:off x="1919883" y="3741539"/>
              <a:ext cx="223243" cy="44650"/>
            </a:xfrm>
            <a:custGeom>
              <a:avLst/>
              <a:gdLst/>
              <a:ahLst/>
              <a:cxnLst/>
              <a:rect l="0" t="0" r="0" b="0"/>
              <a:pathLst>
                <a:path w="223243" h="44650">
                  <a:moveTo>
                    <a:pt x="0" y="44649"/>
                  </a:moveTo>
                  <a:lnTo>
                    <a:pt x="0" y="39908"/>
                  </a:lnTo>
                  <a:lnTo>
                    <a:pt x="5291" y="34935"/>
                  </a:lnTo>
                  <a:lnTo>
                    <a:pt x="24858" y="23658"/>
                  </a:lnTo>
                  <a:lnTo>
                    <a:pt x="66075" y="15977"/>
                  </a:lnTo>
                  <a:lnTo>
                    <a:pt x="99283" y="11018"/>
                  </a:lnTo>
                  <a:lnTo>
                    <a:pt x="136904" y="9548"/>
                  </a:lnTo>
                  <a:lnTo>
                    <a:pt x="174179" y="9113"/>
                  </a:lnTo>
                  <a:lnTo>
                    <a:pt x="201429" y="6338"/>
                  </a:lnTo>
                  <a:lnTo>
                    <a:pt x="223242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1" name="SMARTInkShape-389"/>
            <p:cNvSpPr/>
            <p:nvPr/>
          </p:nvSpPr>
          <p:spPr>
            <a:xfrm>
              <a:off x="2091572" y="3759398"/>
              <a:ext cx="15835" cy="437556"/>
            </a:xfrm>
            <a:custGeom>
              <a:avLst/>
              <a:gdLst/>
              <a:ahLst/>
              <a:cxnLst/>
              <a:rect l="0" t="0" r="0" b="0"/>
              <a:pathLst>
                <a:path w="15835" h="437556">
                  <a:moveTo>
                    <a:pt x="15834" y="0"/>
                  </a:moveTo>
                  <a:lnTo>
                    <a:pt x="11094" y="4741"/>
                  </a:lnTo>
                  <a:lnTo>
                    <a:pt x="8766" y="9714"/>
                  </a:lnTo>
                  <a:lnTo>
                    <a:pt x="0" y="46286"/>
                  </a:lnTo>
                  <a:lnTo>
                    <a:pt x="1221" y="74569"/>
                  </a:lnTo>
                  <a:lnTo>
                    <a:pt x="7866" y="108085"/>
                  </a:lnTo>
                  <a:lnTo>
                    <a:pt x="13474" y="143151"/>
                  </a:lnTo>
                  <a:lnTo>
                    <a:pt x="15135" y="181321"/>
                  </a:lnTo>
                  <a:lnTo>
                    <a:pt x="15627" y="224051"/>
                  </a:lnTo>
                  <a:lnTo>
                    <a:pt x="15773" y="268130"/>
                  </a:lnTo>
                  <a:lnTo>
                    <a:pt x="15816" y="309964"/>
                  </a:lnTo>
                  <a:lnTo>
                    <a:pt x="13183" y="347495"/>
                  </a:lnTo>
                  <a:lnTo>
                    <a:pt x="8145" y="390992"/>
                  </a:lnTo>
                  <a:lnTo>
                    <a:pt x="6937" y="431242"/>
                  </a:lnTo>
                  <a:lnTo>
                    <a:pt x="7918" y="433347"/>
                  </a:lnTo>
                  <a:lnTo>
                    <a:pt x="9565" y="434749"/>
                  </a:lnTo>
                  <a:lnTo>
                    <a:pt x="15834" y="43755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2" name="SMARTInkShape-390"/>
            <p:cNvSpPr/>
            <p:nvPr/>
          </p:nvSpPr>
          <p:spPr>
            <a:xfrm>
              <a:off x="2661158" y="3786188"/>
              <a:ext cx="124653" cy="357188"/>
            </a:xfrm>
            <a:custGeom>
              <a:avLst/>
              <a:gdLst/>
              <a:ahLst/>
              <a:cxnLst/>
              <a:rect l="0" t="0" r="0" b="0"/>
              <a:pathLst>
                <a:path w="124653" h="357188">
                  <a:moveTo>
                    <a:pt x="26678" y="0"/>
                  </a:moveTo>
                  <a:lnTo>
                    <a:pt x="25686" y="22360"/>
                  </a:lnTo>
                  <a:lnTo>
                    <a:pt x="18989" y="55542"/>
                  </a:lnTo>
                  <a:lnTo>
                    <a:pt x="17993" y="95821"/>
                  </a:lnTo>
                  <a:lnTo>
                    <a:pt x="17797" y="133470"/>
                  </a:lnTo>
                  <a:lnTo>
                    <a:pt x="17758" y="169570"/>
                  </a:lnTo>
                  <a:lnTo>
                    <a:pt x="11613" y="205364"/>
                  </a:lnTo>
                  <a:lnTo>
                    <a:pt x="9187" y="245288"/>
                  </a:lnTo>
                  <a:lnTo>
                    <a:pt x="6337" y="255530"/>
                  </a:lnTo>
                  <a:lnTo>
                    <a:pt x="1799" y="266873"/>
                  </a:lnTo>
                  <a:lnTo>
                    <a:pt x="266" y="274855"/>
                  </a:lnTo>
                  <a:lnTo>
                    <a:pt x="141" y="274518"/>
                  </a:lnTo>
                  <a:lnTo>
                    <a:pt x="0" y="271497"/>
                  </a:lnTo>
                  <a:lnTo>
                    <a:pt x="2584" y="266848"/>
                  </a:lnTo>
                  <a:lnTo>
                    <a:pt x="12328" y="255778"/>
                  </a:lnTo>
                  <a:lnTo>
                    <a:pt x="15339" y="247293"/>
                  </a:lnTo>
                  <a:lnTo>
                    <a:pt x="16142" y="242253"/>
                  </a:lnTo>
                  <a:lnTo>
                    <a:pt x="26753" y="225678"/>
                  </a:lnTo>
                  <a:lnTo>
                    <a:pt x="48117" y="209428"/>
                  </a:lnTo>
                  <a:lnTo>
                    <a:pt x="65552" y="200738"/>
                  </a:lnTo>
                  <a:lnTo>
                    <a:pt x="77359" y="198358"/>
                  </a:lnTo>
                  <a:lnTo>
                    <a:pt x="89221" y="199945"/>
                  </a:lnTo>
                  <a:lnTo>
                    <a:pt x="104410" y="206417"/>
                  </a:lnTo>
                  <a:lnTo>
                    <a:pt x="111827" y="212788"/>
                  </a:lnTo>
                  <a:lnTo>
                    <a:pt x="118431" y="222233"/>
                  </a:lnTo>
                  <a:lnTo>
                    <a:pt x="122986" y="238707"/>
                  </a:lnTo>
                  <a:lnTo>
                    <a:pt x="124652" y="282102"/>
                  </a:lnTo>
                  <a:lnTo>
                    <a:pt x="123879" y="321172"/>
                  </a:lnTo>
                  <a:lnTo>
                    <a:pt x="115975" y="35718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3" name="SMARTInkShape-391"/>
            <p:cNvSpPr/>
            <p:nvPr/>
          </p:nvSpPr>
          <p:spPr>
            <a:xfrm>
              <a:off x="2920043" y="3991570"/>
              <a:ext cx="151771" cy="151806"/>
            </a:xfrm>
            <a:custGeom>
              <a:avLst/>
              <a:gdLst/>
              <a:ahLst/>
              <a:cxnLst/>
              <a:rect l="0" t="0" r="0" b="0"/>
              <a:pathLst>
                <a:path w="151771" h="151806">
                  <a:moveTo>
                    <a:pt x="26754" y="0"/>
                  </a:moveTo>
                  <a:lnTo>
                    <a:pt x="22013" y="4741"/>
                  </a:lnTo>
                  <a:lnTo>
                    <a:pt x="19686" y="9714"/>
                  </a:lnTo>
                  <a:lnTo>
                    <a:pt x="17897" y="48997"/>
                  </a:lnTo>
                  <a:lnTo>
                    <a:pt x="16854" y="71734"/>
                  </a:lnTo>
                  <a:lnTo>
                    <a:pt x="8732" y="102769"/>
                  </a:lnTo>
                  <a:lnTo>
                    <a:pt x="1990" y="115808"/>
                  </a:lnTo>
                  <a:lnTo>
                    <a:pt x="83" y="124477"/>
                  </a:lnTo>
                  <a:lnTo>
                    <a:pt x="0" y="120115"/>
                  </a:lnTo>
                  <a:lnTo>
                    <a:pt x="2626" y="115231"/>
                  </a:lnTo>
                  <a:lnTo>
                    <a:pt x="29469" y="71183"/>
                  </a:lnTo>
                  <a:lnTo>
                    <a:pt x="51732" y="42631"/>
                  </a:lnTo>
                  <a:lnTo>
                    <a:pt x="85459" y="24331"/>
                  </a:lnTo>
                  <a:lnTo>
                    <a:pt x="103900" y="19777"/>
                  </a:lnTo>
                  <a:lnTo>
                    <a:pt x="115942" y="21358"/>
                  </a:lnTo>
                  <a:lnTo>
                    <a:pt x="121931" y="23168"/>
                  </a:lnTo>
                  <a:lnTo>
                    <a:pt x="131232" y="30472"/>
                  </a:lnTo>
                  <a:lnTo>
                    <a:pt x="145287" y="51329"/>
                  </a:lnTo>
                  <a:lnTo>
                    <a:pt x="149849" y="68677"/>
                  </a:lnTo>
                  <a:lnTo>
                    <a:pt x="151601" y="111887"/>
                  </a:lnTo>
                  <a:lnTo>
                    <a:pt x="151770" y="15180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4" name="SMARTInkShape-392"/>
            <p:cNvSpPr/>
            <p:nvPr/>
          </p:nvSpPr>
          <p:spPr>
            <a:xfrm>
              <a:off x="3152180" y="3993975"/>
              <a:ext cx="96431" cy="158162"/>
            </a:xfrm>
            <a:custGeom>
              <a:avLst/>
              <a:gdLst/>
              <a:ahLst/>
              <a:cxnLst/>
              <a:rect l="0" t="0" r="0" b="0"/>
              <a:pathLst>
                <a:path w="96431" h="158162">
                  <a:moveTo>
                    <a:pt x="35718" y="42244"/>
                  </a:moveTo>
                  <a:lnTo>
                    <a:pt x="35718" y="46984"/>
                  </a:lnTo>
                  <a:lnTo>
                    <a:pt x="33073" y="51957"/>
                  </a:lnTo>
                  <a:lnTo>
                    <a:pt x="23290" y="67975"/>
                  </a:lnTo>
                  <a:lnTo>
                    <a:pt x="13595" y="109632"/>
                  </a:lnTo>
                  <a:lnTo>
                    <a:pt x="13649" y="122134"/>
                  </a:lnTo>
                  <a:lnTo>
                    <a:pt x="17613" y="151826"/>
                  </a:lnTo>
                  <a:lnTo>
                    <a:pt x="18687" y="153994"/>
                  </a:lnTo>
                  <a:lnTo>
                    <a:pt x="20395" y="155439"/>
                  </a:lnTo>
                  <a:lnTo>
                    <a:pt x="24939" y="157045"/>
                  </a:lnTo>
                  <a:lnTo>
                    <a:pt x="38843" y="158161"/>
                  </a:lnTo>
                  <a:lnTo>
                    <a:pt x="41771" y="156233"/>
                  </a:lnTo>
                  <a:lnTo>
                    <a:pt x="56243" y="141526"/>
                  </a:lnTo>
                  <a:lnTo>
                    <a:pt x="65676" y="133994"/>
                  </a:lnTo>
                  <a:lnTo>
                    <a:pt x="82977" y="107267"/>
                  </a:lnTo>
                  <a:lnTo>
                    <a:pt x="94185" y="77688"/>
                  </a:lnTo>
                  <a:lnTo>
                    <a:pt x="96430" y="64280"/>
                  </a:lnTo>
                  <a:lnTo>
                    <a:pt x="90380" y="19778"/>
                  </a:lnTo>
                  <a:lnTo>
                    <a:pt x="87132" y="9769"/>
                  </a:lnTo>
                  <a:lnTo>
                    <a:pt x="84877" y="5711"/>
                  </a:lnTo>
                  <a:lnTo>
                    <a:pt x="81389" y="3006"/>
                  </a:lnTo>
                  <a:lnTo>
                    <a:pt x="72222" y="0"/>
                  </a:lnTo>
                  <a:lnTo>
                    <a:pt x="67992" y="191"/>
                  </a:lnTo>
                  <a:lnTo>
                    <a:pt x="40716" y="7823"/>
                  </a:lnTo>
                  <a:lnTo>
                    <a:pt x="0" y="4224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5" name="SMARTInkShape-393"/>
            <p:cNvSpPr/>
            <p:nvPr/>
          </p:nvSpPr>
          <p:spPr>
            <a:xfrm>
              <a:off x="3313327" y="3804047"/>
              <a:ext cx="53166" cy="366118"/>
            </a:xfrm>
            <a:custGeom>
              <a:avLst/>
              <a:gdLst/>
              <a:ahLst/>
              <a:cxnLst/>
              <a:rect l="0" t="0" r="0" b="0"/>
              <a:pathLst>
                <a:path w="53166" h="366118">
                  <a:moveTo>
                    <a:pt x="53165" y="0"/>
                  </a:moveTo>
                  <a:lnTo>
                    <a:pt x="48425" y="4740"/>
                  </a:lnTo>
                  <a:lnTo>
                    <a:pt x="46097" y="9714"/>
                  </a:lnTo>
                  <a:lnTo>
                    <a:pt x="41753" y="48931"/>
                  </a:lnTo>
                  <a:lnTo>
                    <a:pt x="36579" y="93119"/>
                  </a:lnTo>
                  <a:lnTo>
                    <a:pt x="30943" y="132983"/>
                  </a:lnTo>
                  <a:lnTo>
                    <a:pt x="22989" y="171474"/>
                  </a:lnTo>
                  <a:lnTo>
                    <a:pt x="14348" y="208014"/>
                  </a:lnTo>
                  <a:lnTo>
                    <a:pt x="10245" y="243976"/>
                  </a:lnTo>
                  <a:lnTo>
                    <a:pt x="2721" y="284554"/>
                  </a:lnTo>
                  <a:lnTo>
                    <a:pt x="0" y="325500"/>
                  </a:lnTo>
                  <a:lnTo>
                    <a:pt x="661" y="344718"/>
                  </a:lnTo>
                  <a:lnTo>
                    <a:pt x="4364" y="355284"/>
                  </a:lnTo>
                  <a:lnTo>
                    <a:pt x="6741" y="358895"/>
                  </a:lnTo>
                  <a:lnTo>
                    <a:pt x="17446" y="36611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6" name="SMARTInkShape-394"/>
            <p:cNvSpPr/>
            <p:nvPr/>
          </p:nvSpPr>
          <p:spPr>
            <a:xfrm>
              <a:off x="3447004" y="4038147"/>
              <a:ext cx="123445" cy="140414"/>
            </a:xfrm>
            <a:custGeom>
              <a:avLst/>
              <a:gdLst/>
              <a:ahLst/>
              <a:cxnLst/>
              <a:rect l="0" t="0" r="0" b="0"/>
              <a:pathLst>
                <a:path w="123445" h="140414">
                  <a:moveTo>
                    <a:pt x="44504" y="33791"/>
                  </a:moveTo>
                  <a:lnTo>
                    <a:pt x="36815" y="33791"/>
                  </a:lnTo>
                  <a:lnTo>
                    <a:pt x="28690" y="39927"/>
                  </a:lnTo>
                  <a:lnTo>
                    <a:pt x="23254" y="41479"/>
                  </a:lnTo>
                  <a:lnTo>
                    <a:pt x="21408" y="43877"/>
                  </a:lnTo>
                  <a:lnTo>
                    <a:pt x="15798" y="59339"/>
                  </a:lnTo>
                  <a:lnTo>
                    <a:pt x="3572" y="81436"/>
                  </a:lnTo>
                  <a:lnTo>
                    <a:pt x="956" y="93438"/>
                  </a:lnTo>
                  <a:lnTo>
                    <a:pt x="0" y="115778"/>
                  </a:lnTo>
                  <a:lnTo>
                    <a:pt x="2565" y="122485"/>
                  </a:lnTo>
                  <a:lnTo>
                    <a:pt x="6021" y="128773"/>
                  </a:lnTo>
                  <a:lnTo>
                    <a:pt x="7556" y="134874"/>
                  </a:lnTo>
                  <a:lnTo>
                    <a:pt x="10942" y="136899"/>
                  </a:lnTo>
                  <a:lnTo>
                    <a:pt x="41223" y="140413"/>
                  </a:lnTo>
                  <a:lnTo>
                    <a:pt x="50653" y="138064"/>
                  </a:lnTo>
                  <a:lnTo>
                    <a:pt x="94334" y="116030"/>
                  </a:lnTo>
                  <a:lnTo>
                    <a:pt x="113731" y="95492"/>
                  </a:lnTo>
                  <a:lnTo>
                    <a:pt x="117444" y="89808"/>
                  </a:lnTo>
                  <a:lnTo>
                    <a:pt x="122670" y="67586"/>
                  </a:lnTo>
                  <a:lnTo>
                    <a:pt x="123444" y="40540"/>
                  </a:lnTo>
                  <a:lnTo>
                    <a:pt x="117613" y="23112"/>
                  </a:lnTo>
                  <a:lnTo>
                    <a:pt x="103863" y="4579"/>
                  </a:lnTo>
                  <a:lnTo>
                    <a:pt x="95360" y="964"/>
                  </a:lnTo>
                  <a:lnTo>
                    <a:pt x="90314" y="0"/>
                  </a:lnTo>
                  <a:lnTo>
                    <a:pt x="79416" y="1575"/>
                  </a:lnTo>
                  <a:lnTo>
                    <a:pt x="64770" y="8039"/>
                  </a:lnTo>
                  <a:lnTo>
                    <a:pt x="33500" y="30854"/>
                  </a:lnTo>
                  <a:lnTo>
                    <a:pt x="26644" y="4272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7" name="SMARTInkShape-395"/>
            <p:cNvSpPr/>
            <p:nvPr/>
          </p:nvSpPr>
          <p:spPr>
            <a:xfrm>
              <a:off x="3602903" y="4063376"/>
              <a:ext cx="335090" cy="328099"/>
            </a:xfrm>
            <a:custGeom>
              <a:avLst/>
              <a:gdLst/>
              <a:ahLst/>
              <a:cxnLst/>
              <a:rect l="0" t="0" r="0" b="0"/>
              <a:pathLst>
                <a:path w="335090" h="328099">
                  <a:moveTo>
                    <a:pt x="111847" y="8562"/>
                  </a:moveTo>
                  <a:lnTo>
                    <a:pt x="111847" y="3821"/>
                  </a:lnTo>
                  <a:lnTo>
                    <a:pt x="110855" y="2425"/>
                  </a:lnTo>
                  <a:lnTo>
                    <a:pt x="109201" y="1494"/>
                  </a:lnTo>
                  <a:lnTo>
                    <a:pt x="99418" y="0"/>
                  </a:lnTo>
                  <a:lnTo>
                    <a:pt x="86116" y="4481"/>
                  </a:lnTo>
                  <a:lnTo>
                    <a:pt x="67730" y="17738"/>
                  </a:lnTo>
                  <a:lnTo>
                    <a:pt x="52386" y="33399"/>
                  </a:lnTo>
                  <a:lnTo>
                    <a:pt x="44399" y="48442"/>
                  </a:lnTo>
                  <a:lnTo>
                    <a:pt x="40565" y="87240"/>
                  </a:lnTo>
                  <a:lnTo>
                    <a:pt x="43124" y="95785"/>
                  </a:lnTo>
                  <a:lnTo>
                    <a:pt x="52852" y="109355"/>
                  </a:lnTo>
                  <a:lnTo>
                    <a:pt x="58507" y="112890"/>
                  </a:lnTo>
                  <a:lnTo>
                    <a:pt x="70222" y="115159"/>
                  </a:lnTo>
                  <a:lnTo>
                    <a:pt x="83860" y="110812"/>
                  </a:lnTo>
                  <a:lnTo>
                    <a:pt x="100108" y="99462"/>
                  </a:lnTo>
                  <a:lnTo>
                    <a:pt x="144712" y="56017"/>
                  </a:lnTo>
                  <a:lnTo>
                    <a:pt x="171037" y="13532"/>
                  </a:lnTo>
                  <a:lnTo>
                    <a:pt x="180207" y="4191"/>
                  </a:lnTo>
                  <a:lnTo>
                    <a:pt x="190437" y="233"/>
                  </a:lnTo>
                  <a:lnTo>
                    <a:pt x="191029" y="1024"/>
                  </a:lnTo>
                  <a:lnTo>
                    <a:pt x="191863" y="7872"/>
                  </a:lnTo>
                  <a:lnTo>
                    <a:pt x="192183" y="45918"/>
                  </a:lnTo>
                  <a:lnTo>
                    <a:pt x="194854" y="82968"/>
                  </a:lnTo>
                  <a:lnTo>
                    <a:pt x="199901" y="123470"/>
                  </a:lnTo>
                  <a:lnTo>
                    <a:pt x="207035" y="166270"/>
                  </a:lnTo>
                  <a:lnTo>
                    <a:pt x="209473" y="204417"/>
                  </a:lnTo>
                  <a:lnTo>
                    <a:pt x="212542" y="228981"/>
                  </a:lnTo>
                  <a:lnTo>
                    <a:pt x="217727" y="255058"/>
                  </a:lnTo>
                  <a:lnTo>
                    <a:pt x="218891" y="291286"/>
                  </a:lnTo>
                  <a:lnTo>
                    <a:pt x="216308" y="300574"/>
                  </a:lnTo>
                  <a:lnTo>
                    <a:pt x="212844" y="308009"/>
                  </a:lnTo>
                  <a:lnTo>
                    <a:pt x="211305" y="314621"/>
                  </a:lnTo>
                  <a:lnTo>
                    <a:pt x="208910" y="316781"/>
                  </a:lnTo>
                  <a:lnTo>
                    <a:pt x="173938" y="327916"/>
                  </a:lnTo>
                  <a:lnTo>
                    <a:pt x="162263" y="328098"/>
                  </a:lnTo>
                  <a:lnTo>
                    <a:pt x="120577" y="320853"/>
                  </a:lnTo>
                  <a:lnTo>
                    <a:pt x="76188" y="304943"/>
                  </a:lnTo>
                  <a:lnTo>
                    <a:pt x="31658" y="276988"/>
                  </a:lnTo>
                  <a:lnTo>
                    <a:pt x="6988" y="260388"/>
                  </a:lnTo>
                  <a:lnTo>
                    <a:pt x="631" y="254384"/>
                  </a:lnTo>
                  <a:lnTo>
                    <a:pt x="0" y="251818"/>
                  </a:lnTo>
                  <a:lnTo>
                    <a:pt x="571" y="249116"/>
                  </a:lnTo>
                  <a:lnTo>
                    <a:pt x="6116" y="240571"/>
                  </a:lnTo>
                  <a:lnTo>
                    <a:pt x="12270" y="234708"/>
                  </a:lnTo>
                  <a:lnTo>
                    <a:pt x="56677" y="204226"/>
                  </a:lnTo>
                  <a:lnTo>
                    <a:pt x="91247" y="181046"/>
                  </a:lnTo>
                  <a:lnTo>
                    <a:pt x="124706" y="163297"/>
                  </a:lnTo>
                  <a:lnTo>
                    <a:pt x="159754" y="145470"/>
                  </a:lnTo>
                  <a:lnTo>
                    <a:pt x="201016" y="115531"/>
                  </a:lnTo>
                  <a:lnTo>
                    <a:pt x="241064" y="86834"/>
                  </a:lnTo>
                  <a:lnTo>
                    <a:pt x="281096" y="47526"/>
                  </a:lnTo>
                  <a:lnTo>
                    <a:pt x="292241" y="38777"/>
                  </a:lnTo>
                  <a:lnTo>
                    <a:pt x="308240" y="17574"/>
                  </a:lnTo>
                  <a:lnTo>
                    <a:pt x="303542" y="22256"/>
                  </a:lnTo>
                  <a:lnTo>
                    <a:pt x="301225" y="27216"/>
                  </a:lnTo>
                  <a:lnTo>
                    <a:pt x="300606" y="29927"/>
                  </a:lnTo>
                  <a:lnTo>
                    <a:pt x="275476" y="73411"/>
                  </a:lnTo>
                  <a:lnTo>
                    <a:pt x="267596" y="85875"/>
                  </a:lnTo>
                  <a:lnTo>
                    <a:pt x="263882" y="115103"/>
                  </a:lnTo>
                  <a:lnTo>
                    <a:pt x="263806" y="118285"/>
                  </a:lnTo>
                  <a:lnTo>
                    <a:pt x="266366" y="124465"/>
                  </a:lnTo>
                  <a:lnTo>
                    <a:pt x="268437" y="127502"/>
                  </a:lnTo>
                  <a:lnTo>
                    <a:pt x="273386" y="130877"/>
                  </a:lnTo>
                  <a:lnTo>
                    <a:pt x="279884" y="132377"/>
                  </a:lnTo>
                  <a:lnTo>
                    <a:pt x="315663" y="133530"/>
                  </a:lnTo>
                  <a:lnTo>
                    <a:pt x="324140" y="130911"/>
                  </a:lnTo>
                  <a:lnTo>
                    <a:pt x="335089" y="12464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8" name="SMARTInkShape-396"/>
            <p:cNvSpPr/>
            <p:nvPr/>
          </p:nvSpPr>
          <p:spPr>
            <a:xfrm>
              <a:off x="3831330" y="4045148"/>
              <a:ext cx="177981" cy="303561"/>
            </a:xfrm>
            <a:custGeom>
              <a:avLst/>
              <a:gdLst/>
              <a:ahLst/>
              <a:cxnLst/>
              <a:rect l="0" t="0" r="0" b="0"/>
              <a:pathLst>
                <a:path w="177981" h="303561">
                  <a:moveTo>
                    <a:pt x="124522" y="0"/>
                  </a:moveTo>
                  <a:lnTo>
                    <a:pt x="124522" y="12429"/>
                  </a:lnTo>
                  <a:lnTo>
                    <a:pt x="127167" y="18092"/>
                  </a:lnTo>
                  <a:lnTo>
                    <a:pt x="129262" y="20991"/>
                  </a:lnTo>
                  <a:lnTo>
                    <a:pt x="132210" y="34553"/>
                  </a:lnTo>
                  <a:lnTo>
                    <a:pt x="133419" y="77806"/>
                  </a:lnTo>
                  <a:lnTo>
                    <a:pt x="144474" y="117964"/>
                  </a:lnTo>
                  <a:lnTo>
                    <a:pt x="158881" y="149919"/>
                  </a:lnTo>
                  <a:lnTo>
                    <a:pt x="167809" y="159328"/>
                  </a:lnTo>
                  <a:lnTo>
                    <a:pt x="173507" y="160318"/>
                  </a:lnTo>
                  <a:lnTo>
                    <a:pt x="175038" y="161449"/>
                  </a:lnTo>
                  <a:lnTo>
                    <a:pt x="176739" y="165352"/>
                  </a:lnTo>
                  <a:lnTo>
                    <a:pt x="177980" y="181715"/>
                  </a:lnTo>
                  <a:lnTo>
                    <a:pt x="175401" y="187588"/>
                  </a:lnTo>
                  <a:lnTo>
                    <a:pt x="153190" y="226570"/>
                  </a:lnTo>
                  <a:lnTo>
                    <a:pt x="117999" y="267911"/>
                  </a:lnTo>
                  <a:lnTo>
                    <a:pt x="114220" y="273858"/>
                  </a:lnTo>
                  <a:lnTo>
                    <a:pt x="102084" y="283110"/>
                  </a:lnTo>
                  <a:lnTo>
                    <a:pt x="69463" y="300732"/>
                  </a:lnTo>
                  <a:lnTo>
                    <a:pt x="28351" y="303535"/>
                  </a:lnTo>
                  <a:lnTo>
                    <a:pt x="24689" y="303560"/>
                  </a:lnTo>
                  <a:lnTo>
                    <a:pt x="22248" y="302585"/>
                  </a:lnTo>
                  <a:lnTo>
                    <a:pt x="20620" y="300942"/>
                  </a:lnTo>
                  <a:lnTo>
                    <a:pt x="15684" y="293889"/>
                  </a:lnTo>
                  <a:lnTo>
                    <a:pt x="5127" y="277877"/>
                  </a:lnTo>
                  <a:lnTo>
                    <a:pt x="1172" y="266109"/>
                  </a:lnTo>
                  <a:lnTo>
                    <a:pt x="0" y="251598"/>
                  </a:lnTo>
                  <a:lnTo>
                    <a:pt x="4392" y="234731"/>
                  </a:lnTo>
                  <a:lnTo>
                    <a:pt x="15758" y="211254"/>
                  </a:lnTo>
                  <a:lnTo>
                    <a:pt x="31551" y="193453"/>
                  </a:lnTo>
                  <a:lnTo>
                    <a:pt x="66895" y="168449"/>
                  </a:lnTo>
                  <a:lnTo>
                    <a:pt x="111280" y="148983"/>
                  </a:lnTo>
                  <a:lnTo>
                    <a:pt x="124522" y="14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90" name="SMARTInkShape-397"/>
          <p:cNvSpPr/>
          <p:nvPr/>
        </p:nvSpPr>
        <p:spPr>
          <a:xfrm>
            <a:off x="590119" y="3977577"/>
            <a:ext cx="1282610" cy="147940"/>
          </a:xfrm>
          <a:custGeom>
            <a:avLst/>
            <a:gdLst/>
            <a:ahLst/>
            <a:cxnLst/>
            <a:rect l="0" t="0" r="0" b="0"/>
            <a:pathLst>
              <a:path w="1282610" h="147940">
                <a:moveTo>
                  <a:pt x="284990" y="49712"/>
                </a:moveTo>
                <a:lnTo>
                  <a:pt x="289731" y="49712"/>
                </a:lnTo>
                <a:lnTo>
                  <a:pt x="294704" y="47066"/>
                </a:lnTo>
                <a:lnTo>
                  <a:pt x="297419" y="44972"/>
                </a:lnTo>
                <a:lnTo>
                  <a:pt x="305728" y="42644"/>
                </a:lnTo>
                <a:lnTo>
                  <a:pt x="341116" y="34890"/>
                </a:lnTo>
                <a:lnTo>
                  <a:pt x="373939" y="32753"/>
                </a:lnTo>
                <a:lnTo>
                  <a:pt x="415636" y="31127"/>
                </a:lnTo>
                <a:lnTo>
                  <a:pt x="448227" y="27230"/>
                </a:lnTo>
                <a:lnTo>
                  <a:pt x="485201" y="24838"/>
                </a:lnTo>
                <a:lnTo>
                  <a:pt x="524785" y="22782"/>
                </a:lnTo>
                <a:lnTo>
                  <a:pt x="565529" y="18561"/>
                </a:lnTo>
                <a:lnTo>
                  <a:pt x="609435" y="16023"/>
                </a:lnTo>
                <a:lnTo>
                  <a:pt x="632255" y="15347"/>
                </a:lnTo>
                <a:lnTo>
                  <a:pt x="655407" y="14896"/>
                </a:lnTo>
                <a:lnTo>
                  <a:pt x="678778" y="14595"/>
                </a:lnTo>
                <a:lnTo>
                  <a:pt x="702297" y="14394"/>
                </a:lnTo>
                <a:lnTo>
                  <a:pt x="725913" y="14261"/>
                </a:lnTo>
                <a:lnTo>
                  <a:pt x="749595" y="14172"/>
                </a:lnTo>
                <a:lnTo>
                  <a:pt x="773321" y="14112"/>
                </a:lnTo>
                <a:lnTo>
                  <a:pt x="797075" y="14073"/>
                </a:lnTo>
                <a:lnTo>
                  <a:pt x="820849" y="14046"/>
                </a:lnTo>
                <a:lnTo>
                  <a:pt x="844636" y="14029"/>
                </a:lnTo>
                <a:lnTo>
                  <a:pt x="868431" y="14017"/>
                </a:lnTo>
                <a:lnTo>
                  <a:pt x="892232" y="14009"/>
                </a:lnTo>
                <a:lnTo>
                  <a:pt x="916037" y="14004"/>
                </a:lnTo>
                <a:lnTo>
                  <a:pt x="939844" y="14000"/>
                </a:lnTo>
                <a:lnTo>
                  <a:pt x="963653" y="13998"/>
                </a:lnTo>
                <a:lnTo>
                  <a:pt x="987464" y="13996"/>
                </a:lnTo>
                <a:lnTo>
                  <a:pt x="1010282" y="13995"/>
                </a:lnTo>
                <a:lnTo>
                  <a:pt x="1054158" y="13994"/>
                </a:lnTo>
                <a:lnTo>
                  <a:pt x="1094163" y="13994"/>
                </a:lnTo>
                <a:lnTo>
                  <a:pt x="1130794" y="13994"/>
                </a:lnTo>
                <a:lnTo>
                  <a:pt x="1163612" y="13994"/>
                </a:lnTo>
                <a:lnTo>
                  <a:pt x="1205237" y="18734"/>
                </a:lnTo>
                <a:lnTo>
                  <a:pt x="1246737" y="23088"/>
                </a:lnTo>
                <a:lnTo>
                  <a:pt x="1267571" y="29807"/>
                </a:lnTo>
                <a:lnTo>
                  <a:pt x="1282609" y="39141"/>
                </a:lnTo>
                <a:lnTo>
                  <a:pt x="1247609" y="45379"/>
                </a:lnTo>
                <a:lnTo>
                  <a:pt x="1207857" y="48428"/>
                </a:lnTo>
                <a:lnTo>
                  <a:pt x="1172726" y="46495"/>
                </a:lnTo>
                <a:lnTo>
                  <a:pt x="1132969" y="43321"/>
                </a:lnTo>
                <a:lnTo>
                  <a:pt x="1088841" y="41911"/>
                </a:lnTo>
                <a:lnTo>
                  <a:pt x="1063977" y="40542"/>
                </a:lnTo>
                <a:lnTo>
                  <a:pt x="1037479" y="38638"/>
                </a:lnTo>
                <a:lnTo>
                  <a:pt x="1009891" y="36376"/>
                </a:lnTo>
                <a:lnTo>
                  <a:pt x="981578" y="33876"/>
                </a:lnTo>
                <a:lnTo>
                  <a:pt x="952781" y="31217"/>
                </a:lnTo>
                <a:lnTo>
                  <a:pt x="923660" y="28453"/>
                </a:lnTo>
                <a:lnTo>
                  <a:pt x="894325" y="25617"/>
                </a:lnTo>
                <a:lnTo>
                  <a:pt x="864846" y="22735"/>
                </a:lnTo>
                <a:lnTo>
                  <a:pt x="835272" y="19821"/>
                </a:lnTo>
                <a:lnTo>
                  <a:pt x="804642" y="17878"/>
                </a:lnTo>
                <a:lnTo>
                  <a:pt x="773307" y="16583"/>
                </a:lnTo>
                <a:lnTo>
                  <a:pt x="741504" y="15720"/>
                </a:lnTo>
                <a:lnTo>
                  <a:pt x="709387" y="14152"/>
                </a:lnTo>
                <a:lnTo>
                  <a:pt x="677062" y="12115"/>
                </a:lnTo>
                <a:lnTo>
                  <a:pt x="644598" y="9765"/>
                </a:lnTo>
                <a:lnTo>
                  <a:pt x="612042" y="8198"/>
                </a:lnTo>
                <a:lnTo>
                  <a:pt x="579423" y="7153"/>
                </a:lnTo>
                <a:lnTo>
                  <a:pt x="546763" y="6457"/>
                </a:lnTo>
                <a:lnTo>
                  <a:pt x="515068" y="5992"/>
                </a:lnTo>
                <a:lnTo>
                  <a:pt x="484016" y="5683"/>
                </a:lnTo>
                <a:lnTo>
                  <a:pt x="453393" y="5476"/>
                </a:lnTo>
                <a:lnTo>
                  <a:pt x="423056" y="4347"/>
                </a:lnTo>
                <a:lnTo>
                  <a:pt x="392909" y="2601"/>
                </a:lnTo>
                <a:lnTo>
                  <a:pt x="362889" y="446"/>
                </a:lnTo>
                <a:lnTo>
                  <a:pt x="333946" y="0"/>
                </a:lnTo>
                <a:lnTo>
                  <a:pt x="305721" y="696"/>
                </a:lnTo>
                <a:lnTo>
                  <a:pt x="277975" y="2152"/>
                </a:lnTo>
                <a:lnTo>
                  <a:pt x="252532" y="3123"/>
                </a:lnTo>
                <a:lnTo>
                  <a:pt x="228625" y="3770"/>
                </a:lnTo>
                <a:lnTo>
                  <a:pt x="205742" y="4201"/>
                </a:lnTo>
                <a:lnTo>
                  <a:pt x="161795" y="4680"/>
                </a:lnTo>
                <a:lnTo>
                  <a:pt x="121096" y="4893"/>
                </a:lnTo>
                <a:lnTo>
                  <a:pt x="86471" y="4988"/>
                </a:lnTo>
                <a:lnTo>
                  <a:pt x="48568" y="5041"/>
                </a:lnTo>
                <a:lnTo>
                  <a:pt x="7891" y="12750"/>
                </a:lnTo>
                <a:lnTo>
                  <a:pt x="5007" y="14157"/>
                </a:lnTo>
                <a:lnTo>
                  <a:pt x="3085" y="16087"/>
                </a:lnTo>
                <a:lnTo>
                  <a:pt x="949" y="20877"/>
                </a:lnTo>
                <a:lnTo>
                  <a:pt x="0" y="26313"/>
                </a:lnTo>
                <a:lnTo>
                  <a:pt x="4206" y="39692"/>
                </a:lnTo>
                <a:lnTo>
                  <a:pt x="14346" y="47904"/>
                </a:lnTo>
                <a:lnTo>
                  <a:pt x="55616" y="64357"/>
                </a:lnTo>
                <a:lnTo>
                  <a:pt x="96091" y="73454"/>
                </a:lnTo>
                <a:lnTo>
                  <a:pt x="131913" y="79446"/>
                </a:lnTo>
                <a:lnTo>
                  <a:pt x="170984" y="85417"/>
                </a:lnTo>
                <a:lnTo>
                  <a:pt x="214477" y="90386"/>
                </a:lnTo>
                <a:lnTo>
                  <a:pt x="239966" y="91710"/>
                </a:lnTo>
                <a:lnTo>
                  <a:pt x="266880" y="92594"/>
                </a:lnTo>
                <a:lnTo>
                  <a:pt x="294745" y="93183"/>
                </a:lnTo>
                <a:lnTo>
                  <a:pt x="323244" y="93575"/>
                </a:lnTo>
                <a:lnTo>
                  <a:pt x="352164" y="93837"/>
                </a:lnTo>
                <a:lnTo>
                  <a:pt x="381367" y="94011"/>
                </a:lnTo>
                <a:lnTo>
                  <a:pt x="410757" y="94128"/>
                </a:lnTo>
                <a:lnTo>
                  <a:pt x="440272" y="94205"/>
                </a:lnTo>
                <a:lnTo>
                  <a:pt x="472848" y="95250"/>
                </a:lnTo>
                <a:lnTo>
                  <a:pt x="507463" y="96937"/>
                </a:lnTo>
                <a:lnTo>
                  <a:pt x="543438" y="99055"/>
                </a:lnTo>
                <a:lnTo>
                  <a:pt x="579328" y="101459"/>
                </a:lnTo>
                <a:lnTo>
                  <a:pt x="615161" y="104054"/>
                </a:lnTo>
                <a:lnTo>
                  <a:pt x="650956" y="106776"/>
                </a:lnTo>
                <a:lnTo>
                  <a:pt x="686725" y="109582"/>
                </a:lnTo>
                <a:lnTo>
                  <a:pt x="722477" y="112446"/>
                </a:lnTo>
                <a:lnTo>
                  <a:pt x="758219" y="115347"/>
                </a:lnTo>
                <a:lnTo>
                  <a:pt x="790976" y="119266"/>
                </a:lnTo>
                <a:lnTo>
                  <a:pt x="821744" y="123863"/>
                </a:lnTo>
                <a:lnTo>
                  <a:pt x="851185" y="128911"/>
                </a:lnTo>
                <a:lnTo>
                  <a:pt x="876766" y="133269"/>
                </a:lnTo>
                <a:lnTo>
                  <a:pt x="921064" y="140758"/>
                </a:lnTo>
                <a:lnTo>
                  <a:pt x="963647" y="147939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02" name="SMARTInkShape-Group76"/>
          <p:cNvGrpSpPr/>
          <p:nvPr/>
        </p:nvGrpSpPr>
        <p:grpSpPr>
          <a:xfrm>
            <a:off x="5520724" y="3616523"/>
            <a:ext cx="1899278" cy="642769"/>
            <a:chOff x="5520724" y="3616523"/>
            <a:chExt cx="1899278" cy="642769"/>
          </a:xfrm>
        </p:grpSpPr>
        <p:sp>
          <p:nvSpPr>
            <p:cNvPr id="391" name="SMARTInkShape-398"/>
            <p:cNvSpPr/>
            <p:nvPr/>
          </p:nvSpPr>
          <p:spPr>
            <a:xfrm>
              <a:off x="5706625" y="3831527"/>
              <a:ext cx="168090" cy="204002"/>
            </a:xfrm>
            <a:custGeom>
              <a:avLst/>
              <a:gdLst/>
              <a:ahLst/>
              <a:cxnLst/>
              <a:rect l="0" t="0" r="0" b="0"/>
              <a:pathLst>
                <a:path w="168090" h="204002">
                  <a:moveTo>
                    <a:pt x="70883" y="35028"/>
                  </a:moveTo>
                  <a:lnTo>
                    <a:pt x="66142" y="35028"/>
                  </a:lnTo>
                  <a:lnTo>
                    <a:pt x="61169" y="37673"/>
                  </a:lnTo>
                  <a:lnTo>
                    <a:pt x="55652" y="43149"/>
                  </a:lnTo>
                  <a:lnTo>
                    <a:pt x="32498" y="82623"/>
                  </a:lnTo>
                  <a:lnTo>
                    <a:pt x="12176" y="124713"/>
                  </a:lnTo>
                  <a:lnTo>
                    <a:pt x="1318" y="164284"/>
                  </a:lnTo>
                  <a:lnTo>
                    <a:pt x="0" y="183348"/>
                  </a:lnTo>
                  <a:lnTo>
                    <a:pt x="2337" y="192891"/>
                  </a:lnTo>
                  <a:lnTo>
                    <a:pt x="4350" y="196824"/>
                  </a:lnTo>
                  <a:lnTo>
                    <a:pt x="7676" y="199447"/>
                  </a:lnTo>
                  <a:lnTo>
                    <a:pt x="20846" y="203138"/>
                  </a:lnTo>
                  <a:lnTo>
                    <a:pt x="28139" y="204001"/>
                  </a:lnTo>
                  <a:lnTo>
                    <a:pt x="54171" y="197426"/>
                  </a:lnTo>
                  <a:lnTo>
                    <a:pt x="90265" y="178943"/>
                  </a:lnTo>
                  <a:lnTo>
                    <a:pt x="117633" y="155692"/>
                  </a:lnTo>
                  <a:lnTo>
                    <a:pt x="148158" y="114822"/>
                  </a:lnTo>
                  <a:lnTo>
                    <a:pt x="161358" y="88436"/>
                  </a:lnTo>
                  <a:lnTo>
                    <a:pt x="168089" y="46581"/>
                  </a:lnTo>
                  <a:lnTo>
                    <a:pt x="167664" y="33217"/>
                  </a:lnTo>
                  <a:lnTo>
                    <a:pt x="161846" y="15530"/>
                  </a:lnTo>
                  <a:lnTo>
                    <a:pt x="156621" y="7179"/>
                  </a:lnTo>
                  <a:lnTo>
                    <a:pt x="150991" y="2807"/>
                  </a:lnTo>
                  <a:lnTo>
                    <a:pt x="144190" y="864"/>
                  </a:lnTo>
                  <a:lnTo>
                    <a:pt x="134552" y="0"/>
                  </a:lnTo>
                  <a:lnTo>
                    <a:pt x="113230" y="8995"/>
                  </a:lnTo>
                  <a:lnTo>
                    <a:pt x="74180" y="41308"/>
                  </a:lnTo>
                  <a:lnTo>
                    <a:pt x="34191" y="76535"/>
                  </a:lnTo>
                  <a:lnTo>
                    <a:pt x="27599" y="90431"/>
                  </a:lnTo>
                  <a:lnTo>
                    <a:pt x="25160" y="92799"/>
                  </a:lnTo>
                  <a:lnTo>
                    <a:pt x="17305" y="9753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2" name="SMARTInkShape-399"/>
            <p:cNvSpPr/>
            <p:nvPr/>
          </p:nvSpPr>
          <p:spPr>
            <a:xfrm>
              <a:off x="5520724" y="3616523"/>
              <a:ext cx="256785" cy="383978"/>
            </a:xfrm>
            <a:custGeom>
              <a:avLst/>
              <a:gdLst/>
              <a:ahLst/>
              <a:cxnLst/>
              <a:rect l="0" t="0" r="0" b="0"/>
              <a:pathLst>
                <a:path w="256785" h="383978">
                  <a:moveTo>
                    <a:pt x="256784" y="0"/>
                  </a:moveTo>
                  <a:lnTo>
                    <a:pt x="244355" y="0"/>
                  </a:lnTo>
                  <a:lnTo>
                    <a:pt x="214543" y="12429"/>
                  </a:lnTo>
                  <a:lnTo>
                    <a:pt x="174604" y="42241"/>
                  </a:lnTo>
                  <a:lnTo>
                    <a:pt x="130367" y="82181"/>
                  </a:lnTo>
                  <a:lnTo>
                    <a:pt x="89581" y="118187"/>
                  </a:lnTo>
                  <a:lnTo>
                    <a:pt x="57678" y="162004"/>
                  </a:lnTo>
                  <a:lnTo>
                    <a:pt x="36252" y="203576"/>
                  </a:lnTo>
                  <a:lnTo>
                    <a:pt x="22171" y="240745"/>
                  </a:lnTo>
                  <a:lnTo>
                    <a:pt x="9835" y="281895"/>
                  </a:lnTo>
                  <a:lnTo>
                    <a:pt x="489" y="313836"/>
                  </a:lnTo>
                  <a:lnTo>
                    <a:pt x="0" y="329983"/>
                  </a:lnTo>
                  <a:lnTo>
                    <a:pt x="7770" y="356517"/>
                  </a:lnTo>
                  <a:lnTo>
                    <a:pt x="10407" y="362694"/>
                  </a:lnTo>
                  <a:lnTo>
                    <a:pt x="14151" y="366812"/>
                  </a:lnTo>
                  <a:lnTo>
                    <a:pt x="44844" y="380461"/>
                  </a:lnTo>
                  <a:lnTo>
                    <a:pt x="60331" y="38397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3" name="SMARTInkShape-400"/>
            <p:cNvSpPr/>
            <p:nvPr/>
          </p:nvSpPr>
          <p:spPr>
            <a:xfrm>
              <a:off x="5957488" y="3634383"/>
              <a:ext cx="52193" cy="419696"/>
            </a:xfrm>
            <a:custGeom>
              <a:avLst/>
              <a:gdLst/>
              <a:ahLst/>
              <a:cxnLst/>
              <a:rect l="0" t="0" r="0" b="0"/>
              <a:pathLst>
                <a:path w="52193" h="419696">
                  <a:moveTo>
                    <a:pt x="25403" y="0"/>
                  </a:moveTo>
                  <a:lnTo>
                    <a:pt x="30143" y="4740"/>
                  </a:lnTo>
                  <a:lnTo>
                    <a:pt x="32471" y="9714"/>
                  </a:lnTo>
                  <a:lnTo>
                    <a:pt x="41912" y="49929"/>
                  </a:lnTo>
                  <a:lnTo>
                    <a:pt x="42995" y="87547"/>
                  </a:lnTo>
                  <a:lnTo>
                    <a:pt x="40563" y="127316"/>
                  </a:lnTo>
                  <a:lnTo>
                    <a:pt x="33533" y="161416"/>
                  </a:lnTo>
                  <a:lnTo>
                    <a:pt x="27811" y="196655"/>
                  </a:lnTo>
                  <a:lnTo>
                    <a:pt x="21139" y="239377"/>
                  </a:lnTo>
                  <a:lnTo>
                    <a:pt x="11258" y="282616"/>
                  </a:lnTo>
                  <a:lnTo>
                    <a:pt x="5631" y="320850"/>
                  </a:lnTo>
                  <a:lnTo>
                    <a:pt x="0" y="357065"/>
                  </a:lnTo>
                  <a:lnTo>
                    <a:pt x="6424" y="393585"/>
                  </a:lnTo>
                  <a:lnTo>
                    <a:pt x="9691" y="400815"/>
                  </a:lnTo>
                  <a:lnTo>
                    <a:pt x="19874" y="413540"/>
                  </a:lnTo>
                  <a:lnTo>
                    <a:pt x="25591" y="416960"/>
                  </a:lnTo>
                  <a:lnTo>
                    <a:pt x="37346" y="419155"/>
                  </a:lnTo>
                  <a:lnTo>
                    <a:pt x="52192" y="41969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4" name="SMARTInkShape-401"/>
            <p:cNvSpPr/>
            <p:nvPr/>
          </p:nvSpPr>
          <p:spPr>
            <a:xfrm>
              <a:off x="6120896" y="3656027"/>
              <a:ext cx="57208" cy="406982"/>
            </a:xfrm>
            <a:custGeom>
              <a:avLst/>
              <a:gdLst/>
              <a:ahLst/>
              <a:cxnLst/>
              <a:rect l="0" t="0" r="0" b="0"/>
              <a:pathLst>
                <a:path w="57208" h="406982">
                  <a:moveTo>
                    <a:pt x="49518" y="5145"/>
                  </a:moveTo>
                  <a:lnTo>
                    <a:pt x="49518" y="0"/>
                  </a:lnTo>
                  <a:lnTo>
                    <a:pt x="49518" y="4271"/>
                  </a:lnTo>
                  <a:lnTo>
                    <a:pt x="55655" y="12101"/>
                  </a:lnTo>
                  <a:lnTo>
                    <a:pt x="57207" y="17497"/>
                  </a:lnTo>
                  <a:lnTo>
                    <a:pt x="50273" y="60273"/>
                  </a:lnTo>
                  <a:lnTo>
                    <a:pt x="47022" y="97394"/>
                  </a:lnTo>
                  <a:lnTo>
                    <a:pt x="37119" y="137910"/>
                  </a:lnTo>
                  <a:lnTo>
                    <a:pt x="25609" y="181705"/>
                  </a:lnTo>
                  <a:lnTo>
                    <a:pt x="17739" y="216760"/>
                  </a:lnTo>
                  <a:lnTo>
                    <a:pt x="13974" y="252283"/>
                  </a:lnTo>
                  <a:lnTo>
                    <a:pt x="8008" y="286951"/>
                  </a:lnTo>
                  <a:lnTo>
                    <a:pt x="2843" y="325835"/>
                  </a:lnTo>
                  <a:lnTo>
                    <a:pt x="0" y="344127"/>
                  </a:lnTo>
                  <a:lnTo>
                    <a:pt x="3978" y="369175"/>
                  </a:lnTo>
                  <a:lnTo>
                    <a:pt x="17050" y="395780"/>
                  </a:lnTo>
                  <a:lnTo>
                    <a:pt x="22851" y="402002"/>
                  </a:lnTo>
                  <a:lnTo>
                    <a:pt x="28736" y="404768"/>
                  </a:lnTo>
                  <a:lnTo>
                    <a:pt x="40588" y="40698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5" name="SMARTInkShape-402"/>
            <p:cNvSpPr/>
            <p:nvPr/>
          </p:nvSpPr>
          <p:spPr>
            <a:xfrm>
              <a:off x="6224515" y="3929063"/>
              <a:ext cx="106634" cy="178594"/>
            </a:xfrm>
            <a:custGeom>
              <a:avLst/>
              <a:gdLst/>
              <a:ahLst/>
              <a:cxnLst/>
              <a:rect l="0" t="0" r="0" b="0"/>
              <a:pathLst>
                <a:path w="106634" h="178594">
                  <a:moveTo>
                    <a:pt x="106633" y="0"/>
                  </a:moveTo>
                  <a:lnTo>
                    <a:pt x="98945" y="0"/>
                  </a:lnTo>
                  <a:lnTo>
                    <a:pt x="90820" y="6136"/>
                  </a:lnTo>
                  <a:lnTo>
                    <a:pt x="85384" y="7688"/>
                  </a:lnTo>
                  <a:lnTo>
                    <a:pt x="67672" y="9676"/>
                  </a:lnTo>
                  <a:lnTo>
                    <a:pt x="50436" y="16585"/>
                  </a:lnTo>
                  <a:lnTo>
                    <a:pt x="44285" y="22585"/>
                  </a:lnTo>
                  <a:lnTo>
                    <a:pt x="11385" y="65619"/>
                  </a:lnTo>
                  <a:lnTo>
                    <a:pt x="3447" y="76548"/>
                  </a:lnTo>
                  <a:lnTo>
                    <a:pt x="653" y="86070"/>
                  </a:lnTo>
                  <a:lnTo>
                    <a:pt x="0" y="92162"/>
                  </a:lnTo>
                  <a:lnTo>
                    <a:pt x="2355" y="98176"/>
                  </a:lnTo>
                  <a:lnTo>
                    <a:pt x="5718" y="104157"/>
                  </a:lnTo>
                  <a:lnTo>
                    <a:pt x="7212" y="110123"/>
                  </a:lnTo>
                  <a:lnTo>
                    <a:pt x="9594" y="112110"/>
                  </a:lnTo>
                  <a:lnTo>
                    <a:pt x="17533" y="114319"/>
                  </a:lnTo>
                  <a:lnTo>
                    <a:pt x="21437" y="113915"/>
                  </a:lnTo>
                  <a:lnTo>
                    <a:pt x="37476" y="108785"/>
                  </a:lnTo>
                  <a:lnTo>
                    <a:pt x="47123" y="106888"/>
                  </a:lnTo>
                  <a:lnTo>
                    <a:pt x="77810" y="89106"/>
                  </a:lnTo>
                  <a:lnTo>
                    <a:pt x="84893" y="84251"/>
                  </a:lnTo>
                  <a:lnTo>
                    <a:pt x="91349" y="82093"/>
                  </a:lnTo>
                  <a:lnTo>
                    <a:pt x="93468" y="80526"/>
                  </a:lnTo>
                  <a:lnTo>
                    <a:pt x="94880" y="78489"/>
                  </a:lnTo>
                  <a:lnTo>
                    <a:pt x="95821" y="76138"/>
                  </a:lnTo>
                  <a:lnTo>
                    <a:pt x="97440" y="74571"/>
                  </a:lnTo>
                  <a:lnTo>
                    <a:pt x="101886" y="72830"/>
                  </a:lnTo>
                  <a:lnTo>
                    <a:pt x="103469" y="73358"/>
                  </a:lnTo>
                  <a:lnTo>
                    <a:pt x="104523" y="74702"/>
                  </a:lnTo>
                  <a:lnTo>
                    <a:pt x="105696" y="78841"/>
                  </a:lnTo>
                  <a:lnTo>
                    <a:pt x="106216" y="83988"/>
                  </a:lnTo>
                  <a:lnTo>
                    <a:pt x="103802" y="89583"/>
                  </a:lnTo>
                  <a:lnTo>
                    <a:pt x="101769" y="92464"/>
                  </a:lnTo>
                  <a:lnTo>
                    <a:pt x="98908" y="106000"/>
                  </a:lnTo>
                  <a:lnTo>
                    <a:pt x="96950" y="122215"/>
                  </a:lnTo>
                  <a:lnTo>
                    <a:pt x="89622" y="147928"/>
                  </a:lnTo>
                  <a:lnTo>
                    <a:pt x="88774" y="17859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6" name="SMARTInkShape-403"/>
            <p:cNvSpPr/>
            <p:nvPr/>
          </p:nvSpPr>
          <p:spPr>
            <a:xfrm>
              <a:off x="6447234" y="3723680"/>
              <a:ext cx="106990" cy="364308"/>
            </a:xfrm>
            <a:custGeom>
              <a:avLst/>
              <a:gdLst/>
              <a:ahLst/>
              <a:cxnLst/>
              <a:rect l="0" t="0" r="0" b="0"/>
              <a:pathLst>
                <a:path w="106990" h="364308">
                  <a:moveTo>
                    <a:pt x="44649" y="0"/>
                  </a:moveTo>
                  <a:lnTo>
                    <a:pt x="39908" y="42900"/>
                  </a:lnTo>
                  <a:lnTo>
                    <a:pt x="36546" y="87151"/>
                  </a:lnTo>
                  <a:lnTo>
                    <a:pt x="34972" y="122285"/>
                  </a:lnTo>
                  <a:lnTo>
                    <a:pt x="29655" y="156838"/>
                  </a:lnTo>
                  <a:lnTo>
                    <a:pt x="22426" y="200129"/>
                  </a:lnTo>
                  <a:lnTo>
                    <a:pt x="10572" y="240873"/>
                  </a:lnTo>
                  <a:lnTo>
                    <a:pt x="8973" y="266043"/>
                  </a:lnTo>
                  <a:lnTo>
                    <a:pt x="9951" y="266659"/>
                  </a:lnTo>
                  <a:lnTo>
                    <a:pt x="13682" y="267343"/>
                  </a:lnTo>
                  <a:lnTo>
                    <a:pt x="15075" y="266533"/>
                  </a:lnTo>
                  <a:lnTo>
                    <a:pt x="16003" y="265001"/>
                  </a:lnTo>
                  <a:lnTo>
                    <a:pt x="16622" y="262988"/>
                  </a:lnTo>
                  <a:lnTo>
                    <a:pt x="61223" y="220618"/>
                  </a:lnTo>
                  <a:lnTo>
                    <a:pt x="77892" y="216181"/>
                  </a:lnTo>
                  <a:lnTo>
                    <a:pt x="86874" y="217788"/>
                  </a:lnTo>
                  <a:lnTo>
                    <a:pt x="97509" y="221626"/>
                  </a:lnTo>
                  <a:lnTo>
                    <a:pt x="100725" y="222164"/>
                  </a:lnTo>
                  <a:lnTo>
                    <a:pt x="102869" y="224508"/>
                  </a:lnTo>
                  <a:lnTo>
                    <a:pt x="105886" y="236295"/>
                  </a:lnTo>
                  <a:lnTo>
                    <a:pt x="106989" y="257507"/>
                  </a:lnTo>
                  <a:lnTo>
                    <a:pt x="99994" y="280097"/>
                  </a:lnTo>
                  <a:lnTo>
                    <a:pt x="90924" y="297745"/>
                  </a:lnTo>
                  <a:lnTo>
                    <a:pt x="59152" y="332390"/>
                  </a:lnTo>
                  <a:lnTo>
                    <a:pt x="20183" y="362045"/>
                  </a:lnTo>
                  <a:lnTo>
                    <a:pt x="10294" y="364307"/>
                  </a:lnTo>
                  <a:lnTo>
                    <a:pt x="6862" y="363918"/>
                  </a:lnTo>
                  <a:lnTo>
                    <a:pt x="4575" y="362667"/>
                  </a:lnTo>
                  <a:lnTo>
                    <a:pt x="3050" y="360840"/>
                  </a:lnTo>
                  <a:lnTo>
                    <a:pt x="1356" y="356165"/>
                  </a:lnTo>
                  <a:lnTo>
                    <a:pt x="0" y="33932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7" name="SMARTInkShape-404"/>
            <p:cNvSpPr/>
            <p:nvPr/>
          </p:nvSpPr>
          <p:spPr>
            <a:xfrm>
              <a:off x="6581367" y="3929171"/>
              <a:ext cx="374861" cy="115821"/>
            </a:xfrm>
            <a:custGeom>
              <a:avLst/>
              <a:gdLst/>
              <a:ahLst/>
              <a:cxnLst/>
              <a:rect l="0" t="0" r="0" b="0"/>
              <a:pathLst>
                <a:path w="374861" h="115821">
                  <a:moveTo>
                    <a:pt x="71250" y="8821"/>
                  </a:moveTo>
                  <a:lnTo>
                    <a:pt x="71250" y="259"/>
                  </a:lnTo>
                  <a:lnTo>
                    <a:pt x="66509" y="0"/>
                  </a:lnTo>
                  <a:lnTo>
                    <a:pt x="65113" y="956"/>
                  </a:lnTo>
                  <a:lnTo>
                    <a:pt x="64182" y="2586"/>
                  </a:lnTo>
                  <a:lnTo>
                    <a:pt x="63562" y="4664"/>
                  </a:lnTo>
                  <a:lnTo>
                    <a:pt x="57580" y="9620"/>
                  </a:lnTo>
                  <a:lnTo>
                    <a:pt x="24065" y="38277"/>
                  </a:lnTo>
                  <a:lnTo>
                    <a:pt x="7029" y="55209"/>
                  </a:lnTo>
                  <a:lnTo>
                    <a:pt x="3020" y="64495"/>
                  </a:lnTo>
                  <a:lnTo>
                    <a:pt x="0" y="87025"/>
                  </a:lnTo>
                  <a:lnTo>
                    <a:pt x="4609" y="93288"/>
                  </a:lnTo>
                  <a:lnTo>
                    <a:pt x="6978" y="93906"/>
                  </a:lnTo>
                  <a:lnTo>
                    <a:pt x="9551" y="93325"/>
                  </a:lnTo>
                  <a:lnTo>
                    <a:pt x="12258" y="91946"/>
                  </a:lnTo>
                  <a:lnTo>
                    <a:pt x="42055" y="84690"/>
                  </a:lnTo>
                  <a:lnTo>
                    <a:pt x="83190" y="56192"/>
                  </a:lnTo>
                  <a:lnTo>
                    <a:pt x="118878" y="25405"/>
                  </a:lnTo>
                  <a:lnTo>
                    <a:pt x="147466" y="13278"/>
                  </a:lnTo>
                  <a:lnTo>
                    <a:pt x="150834" y="13777"/>
                  </a:lnTo>
                  <a:lnTo>
                    <a:pt x="157222" y="16977"/>
                  </a:lnTo>
                  <a:lnTo>
                    <a:pt x="163369" y="21706"/>
                  </a:lnTo>
                  <a:lnTo>
                    <a:pt x="172408" y="34688"/>
                  </a:lnTo>
                  <a:lnTo>
                    <a:pt x="176629" y="51102"/>
                  </a:lnTo>
                  <a:lnTo>
                    <a:pt x="174971" y="60024"/>
                  </a:lnTo>
                  <a:lnTo>
                    <a:pt x="171918" y="68289"/>
                  </a:lnTo>
                  <a:lnTo>
                    <a:pt x="169209" y="83106"/>
                  </a:lnTo>
                  <a:lnTo>
                    <a:pt x="162552" y="97505"/>
                  </a:lnTo>
                  <a:lnTo>
                    <a:pt x="161883" y="100686"/>
                  </a:lnTo>
                  <a:lnTo>
                    <a:pt x="152020" y="115444"/>
                  </a:lnTo>
                  <a:lnTo>
                    <a:pt x="156477" y="115820"/>
                  </a:lnTo>
                  <a:lnTo>
                    <a:pt x="157834" y="114880"/>
                  </a:lnTo>
                  <a:lnTo>
                    <a:pt x="158738" y="113262"/>
                  </a:lnTo>
                  <a:lnTo>
                    <a:pt x="164930" y="98794"/>
                  </a:lnTo>
                  <a:lnTo>
                    <a:pt x="199673" y="59288"/>
                  </a:lnTo>
                  <a:lnTo>
                    <a:pt x="240939" y="20389"/>
                  </a:lnTo>
                  <a:lnTo>
                    <a:pt x="252831" y="13962"/>
                  </a:lnTo>
                  <a:lnTo>
                    <a:pt x="294493" y="2055"/>
                  </a:lnTo>
                  <a:lnTo>
                    <a:pt x="300446" y="1334"/>
                  </a:lnTo>
                  <a:lnTo>
                    <a:pt x="304414" y="1845"/>
                  </a:lnTo>
                  <a:lnTo>
                    <a:pt x="307061" y="3178"/>
                  </a:lnTo>
                  <a:lnTo>
                    <a:pt x="308824" y="5059"/>
                  </a:lnTo>
                  <a:lnTo>
                    <a:pt x="313429" y="7149"/>
                  </a:lnTo>
                  <a:lnTo>
                    <a:pt x="316047" y="7707"/>
                  </a:lnTo>
                  <a:lnTo>
                    <a:pt x="328510" y="16412"/>
                  </a:lnTo>
                  <a:lnTo>
                    <a:pt x="329455" y="19802"/>
                  </a:lnTo>
                  <a:lnTo>
                    <a:pt x="330207" y="26645"/>
                  </a:lnTo>
                  <a:lnTo>
                    <a:pt x="330211" y="18118"/>
                  </a:lnTo>
                  <a:lnTo>
                    <a:pt x="309220" y="17761"/>
                  </a:lnTo>
                  <a:lnTo>
                    <a:pt x="307288" y="18749"/>
                  </a:lnTo>
                  <a:lnTo>
                    <a:pt x="305999" y="20401"/>
                  </a:lnTo>
                  <a:lnTo>
                    <a:pt x="303575" y="24882"/>
                  </a:lnTo>
                  <a:lnTo>
                    <a:pt x="270838" y="68938"/>
                  </a:lnTo>
                  <a:lnTo>
                    <a:pt x="269097" y="74565"/>
                  </a:lnTo>
                  <a:lnTo>
                    <a:pt x="269624" y="76463"/>
                  </a:lnTo>
                  <a:lnTo>
                    <a:pt x="270969" y="77728"/>
                  </a:lnTo>
                  <a:lnTo>
                    <a:pt x="275108" y="80126"/>
                  </a:lnTo>
                  <a:lnTo>
                    <a:pt x="280254" y="84500"/>
                  </a:lnTo>
                  <a:lnTo>
                    <a:pt x="283016" y="85070"/>
                  </a:lnTo>
                  <a:lnTo>
                    <a:pt x="285849" y="84458"/>
                  </a:lnTo>
                  <a:lnTo>
                    <a:pt x="292635" y="82125"/>
                  </a:lnTo>
                  <a:lnTo>
                    <a:pt x="323383" y="77722"/>
                  </a:lnTo>
                  <a:lnTo>
                    <a:pt x="340769" y="72592"/>
                  </a:lnTo>
                  <a:lnTo>
                    <a:pt x="364132" y="71362"/>
                  </a:lnTo>
                  <a:lnTo>
                    <a:pt x="364731" y="72343"/>
                  </a:lnTo>
                  <a:lnTo>
                    <a:pt x="366567" y="78465"/>
                  </a:lnTo>
                  <a:lnTo>
                    <a:pt x="373571" y="87580"/>
                  </a:lnTo>
                  <a:lnTo>
                    <a:pt x="374860" y="9811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8" name="SMARTInkShape-405"/>
            <p:cNvSpPr/>
            <p:nvPr/>
          </p:nvSpPr>
          <p:spPr>
            <a:xfrm>
              <a:off x="7018767" y="3745324"/>
              <a:ext cx="71260" cy="317685"/>
            </a:xfrm>
            <a:custGeom>
              <a:avLst/>
              <a:gdLst/>
              <a:ahLst/>
              <a:cxnLst/>
              <a:rect l="0" t="0" r="0" b="0"/>
              <a:pathLst>
                <a:path w="71260" h="317685">
                  <a:moveTo>
                    <a:pt x="26756" y="5145"/>
                  </a:moveTo>
                  <a:lnTo>
                    <a:pt x="26756" y="0"/>
                  </a:lnTo>
                  <a:lnTo>
                    <a:pt x="27749" y="35454"/>
                  </a:lnTo>
                  <a:lnTo>
                    <a:pt x="31902" y="67593"/>
                  </a:lnTo>
                  <a:lnTo>
                    <a:pt x="27730" y="107102"/>
                  </a:lnTo>
                  <a:lnTo>
                    <a:pt x="21202" y="144384"/>
                  </a:lnTo>
                  <a:lnTo>
                    <a:pt x="17835" y="179575"/>
                  </a:lnTo>
                  <a:lnTo>
                    <a:pt x="10956" y="218635"/>
                  </a:lnTo>
                  <a:lnTo>
                    <a:pt x="9018" y="261800"/>
                  </a:lnTo>
                  <a:lnTo>
                    <a:pt x="7985" y="265545"/>
                  </a:lnTo>
                  <a:lnTo>
                    <a:pt x="6305" y="268042"/>
                  </a:lnTo>
                  <a:lnTo>
                    <a:pt x="338" y="272743"/>
                  </a:lnTo>
                  <a:lnTo>
                    <a:pt x="0" y="260581"/>
                  </a:lnTo>
                  <a:lnTo>
                    <a:pt x="8347" y="216558"/>
                  </a:lnTo>
                  <a:lnTo>
                    <a:pt x="9644" y="202294"/>
                  </a:lnTo>
                  <a:lnTo>
                    <a:pt x="13529" y="192646"/>
                  </a:lnTo>
                  <a:lnTo>
                    <a:pt x="21293" y="181637"/>
                  </a:lnTo>
                  <a:lnTo>
                    <a:pt x="26974" y="177844"/>
                  </a:lnTo>
                  <a:lnTo>
                    <a:pt x="29879" y="176832"/>
                  </a:lnTo>
                  <a:lnTo>
                    <a:pt x="32806" y="177150"/>
                  </a:lnTo>
                  <a:lnTo>
                    <a:pt x="38706" y="180149"/>
                  </a:lnTo>
                  <a:lnTo>
                    <a:pt x="47605" y="187415"/>
                  </a:lnTo>
                  <a:lnTo>
                    <a:pt x="50905" y="195625"/>
                  </a:lnTo>
                  <a:lnTo>
                    <a:pt x="53364" y="204897"/>
                  </a:lnTo>
                  <a:lnTo>
                    <a:pt x="67682" y="238443"/>
                  </a:lnTo>
                  <a:lnTo>
                    <a:pt x="71187" y="281857"/>
                  </a:lnTo>
                  <a:lnTo>
                    <a:pt x="71259" y="287846"/>
                  </a:lnTo>
                  <a:lnTo>
                    <a:pt x="70316" y="291839"/>
                  </a:lnTo>
                  <a:lnTo>
                    <a:pt x="68695" y="294501"/>
                  </a:lnTo>
                  <a:lnTo>
                    <a:pt x="66621" y="296275"/>
                  </a:lnTo>
                  <a:lnTo>
                    <a:pt x="64318" y="300893"/>
                  </a:lnTo>
                  <a:lnTo>
                    <a:pt x="62475" y="31768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9" name="SMARTInkShape-406"/>
            <p:cNvSpPr/>
            <p:nvPr/>
          </p:nvSpPr>
          <p:spPr>
            <a:xfrm>
              <a:off x="7125891" y="3857625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0" y="0"/>
                  </a:move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8929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0" name="SMARTInkShape-407"/>
            <p:cNvSpPr/>
            <p:nvPr/>
          </p:nvSpPr>
          <p:spPr>
            <a:xfrm>
              <a:off x="7152680" y="3956527"/>
              <a:ext cx="97705" cy="97552"/>
            </a:xfrm>
            <a:custGeom>
              <a:avLst/>
              <a:gdLst/>
              <a:ahLst/>
              <a:cxnLst/>
              <a:rect l="0" t="0" r="0" b="0"/>
              <a:pathLst>
                <a:path w="97705" h="97552">
                  <a:moveTo>
                    <a:pt x="0" y="61832"/>
                  </a:moveTo>
                  <a:lnTo>
                    <a:pt x="0" y="93442"/>
                  </a:lnTo>
                  <a:lnTo>
                    <a:pt x="0" y="91425"/>
                  </a:lnTo>
                  <a:lnTo>
                    <a:pt x="992" y="90491"/>
                  </a:lnTo>
                  <a:lnTo>
                    <a:pt x="4740" y="89452"/>
                  </a:lnTo>
                  <a:lnTo>
                    <a:pt x="6137" y="88183"/>
                  </a:lnTo>
                  <a:lnTo>
                    <a:pt x="26973" y="43682"/>
                  </a:lnTo>
                  <a:lnTo>
                    <a:pt x="47636" y="7024"/>
                  </a:lnTo>
                  <a:lnTo>
                    <a:pt x="53582" y="2747"/>
                  </a:lnTo>
                  <a:lnTo>
                    <a:pt x="62509" y="338"/>
                  </a:lnTo>
                  <a:lnTo>
                    <a:pt x="65485" y="0"/>
                  </a:lnTo>
                  <a:lnTo>
                    <a:pt x="71437" y="2271"/>
                  </a:lnTo>
                  <a:lnTo>
                    <a:pt x="83343" y="11813"/>
                  </a:lnTo>
                  <a:lnTo>
                    <a:pt x="92273" y="25073"/>
                  </a:lnTo>
                  <a:lnTo>
                    <a:pt x="96462" y="36830"/>
                  </a:lnTo>
                  <a:lnTo>
                    <a:pt x="97704" y="51337"/>
                  </a:lnTo>
                  <a:lnTo>
                    <a:pt x="89401" y="95643"/>
                  </a:lnTo>
                  <a:lnTo>
                    <a:pt x="89297" y="9755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1" name="SMARTInkShape-408"/>
            <p:cNvSpPr/>
            <p:nvPr/>
          </p:nvSpPr>
          <p:spPr>
            <a:xfrm>
              <a:off x="7161609" y="3920242"/>
              <a:ext cx="258393" cy="339050"/>
            </a:xfrm>
            <a:custGeom>
              <a:avLst/>
              <a:gdLst/>
              <a:ahLst/>
              <a:cxnLst/>
              <a:rect l="0" t="0" r="0" b="0"/>
              <a:pathLst>
                <a:path w="258393" h="339050">
                  <a:moveTo>
                    <a:pt x="187524" y="8821"/>
                  </a:moveTo>
                  <a:lnTo>
                    <a:pt x="187524" y="259"/>
                  </a:lnTo>
                  <a:lnTo>
                    <a:pt x="182783" y="0"/>
                  </a:lnTo>
                  <a:lnTo>
                    <a:pt x="177810" y="2585"/>
                  </a:lnTo>
                  <a:lnTo>
                    <a:pt x="136386" y="34444"/>
                  </a:lnTo>
                  <a:lnTo>
                    <a:pt x="109732" y="55570"/>
                  </a:lnTo>
                  <a:lnTo>
                    <a:pt x="103341" y="65316"/>
                  </a:lnTo>
                  <a:lnTo>
                    <a:pt x="99742" y="76382"/>
                  </a:lnTo>
                  <a:lnTo>
                    <a:pt x="98900" y="82835"/>
                  </a:lnTo>
                  <a:lnTo>
                    <a:pt x="101172" y="89010"/>
                  </a:lnTo>
                  <a:lnTo>
                    <a:pt x="103167" y="92046"/>
                  </a:lnTo>
                  <a:lnTo>
                    <a:pt x="106481" y="94070"/>
                  </a:lnTo>
                  <a:lnTo>
                    <a:pt x="120627" y="96918"/>
                  </a:lnTo>
                  <a:lnTo>
                    <a:pt x="138378" y="96770"/>
                  </a:lnTo>
                  <a:lnTo>
                    <a:pt x="180784" y="82855"/>
                  </a:lnTo>
                  <a:lnTo>
                    <a:pt x="223198" y="62376"/>
                  </a:lnTo>
                  <a:lnTo>
                    <a:pt x="238442" y="56108"/>
                  </a:lnTo>
                  <a:lnTo>
                    <a:pt x="252483" y="53990"/>
                  </a:lnTo>
                  <a:lnTo>
                    <a:pt x="254642" y="55801"/>
                  </a:lnTo>
                  <a:lnTo>
                    <a:pt x="257042" y="63104"/>
                  </a:lnTo>
                  <a:lnTo>
                    <a:pt x="258392" y="73632"/>
                  </a:lnTo>
                  <a:lnTo>
                    <a:pt x="246481" y="116963"/>
                  </a:lnTo>
                  <a:lnTo>
                    <a:pt x="228900" y="158027"/>
                  </a:lnTo>
                  <a:lnTo>
                    <a:pt x="212197" y="198477"/>
                  </a:lnTo>
                  <a:lnTo>
                    <a:pt x="194823" y="239650"/>
                  </a:lnTo>
                  <a:lnTo>
                    <a:pt x="178772" y="282819"/>
                  </a:lnTo>
                  <a:lnTo>
                    <a:pt x="160750" y="318466"/>
                  </a:lnTo>
                  <a:lnTo>
                    <a:pt x="148832" y="332694"/>
                  </a:lnTo>
                  <a:lnTo>
                    <a:pt x="142877" y="336319"/>
                  </a:lnTo>
                  <a:lnTo>
                    <a:pt x="130969" y="338646"/>
                  </a:lnTo>
                  <a:lnTo>
                    <a:pt x="117299" y="339049"/>
                  </a:lnTo>
                  <a:lnTo>
                    <a:pt x="106373" y="333851"/>
                  </a:lnTo>
                  <a:lnTo>
                    <a:pt x="71370" y="307451"/>
                  </a:lnTo>
                  <a:lnTo>
                    <a:pt x="35713" y="265483"/>
                  </a:lnTo>
                  <a:lnTo>
                    <a:pt x="13082" y="224815"/>
                  </a:lnTo>
                  <a:lnTo>
                    <a:pt x="4318" y="209520"/>
                  </a:lnTo>
                  <a:lnTo>
                    <a:pt x="0" y="18741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1" name="SMARTInkShape-Group77"/>
          <p:cNvGrpSpPr/>
          <p:nvPr/>
        </p:nvGrpSpPr>
        <p:grpSpPr>
          <a:xfrm>
            <a:off x="7715250" y="3741539"/>
            <a:ext cx="1051895" cy="515622"/>
            <a:chOff x="7715250" y="3741539"/>
            <a:chExt cx="1051895" cy="515622"/>
          </a:xfrm>
        </p:grpSpPr>
        <p:sp>
          <p:nvSpPr>
            <p:cNvPr id="403" name="SMARTInkShape-409"/>
            <p:cNvSpPr/>
            <p:nvPr/>
          </p:nvSpPr>
          <p:spPr>
            <a:xfrm>
              <a:off x="7715250" y="3898521"/>
              <a:ext cx="146446" cy="289344"/>
            </a:xfrm>
            <a:custGeom>
              <a:avLst/>
              <a:gdLst/>
              <a:ahLst/>
              <a:cxnLst/>
              <a:rect l="0" t="0" r="0" b="0"/>
              <a:pathLst>
                <a:path w="146446" h="289344">
                  <a:moveTo>
                    <a:pt x="26789" y="164487"/>
                  </a:moveTo>
                  <a:lnTo>
                    <a:pt x="26789" y="176916"/>
                  </a:lnTo>
                  <a:lnTo>
                    <a:pt x="17694" y="218628"/>
                  </a:lnTo>
                  <a:lnTo>
                    <a:pt x="9530" y="259926"/>
                  </a:lnTo>
                  <a:lnTo>
                    <a:pt x="9048" y="274069"/>
                  </a:lnTo>
                  <a:lnTo>
                    <a:pt x="6337" y="280328"/>
                  </a:lnTo>
                  <a:lnTo>
                    <a:pt x="110" y="289343"/>
                  </a:lnTo>
                  <a:lnTo>
                    <a:pt x="2" y="251326"/>
                  </a:lnTo>
                  <a:lnTo>
                    <a:pt x="0" y="208812"/>
                  </a:lnTo>
                  <a:lnTo>
                    <a:pt x="0" y="172769"/>
                  </a:lnTo>
                  <a:lnTo>
                    <a:pt x="4741" y="135411"/>
                  </a:lnTo>
                  <a:lnTo>
                    <a:pt x="12429" y="99207"/>
                  </a:lnTo>
                  <a:lnTo>
                    <a:pt x="23916" y="58547"/>
                  </a:lnTo>
                  <a:lnTo>
                    <a:pt x="33765" y="32886"/>
                  </a:lnTo>
                  <a:lnTo>
                    <a:pt x="43450" y="22323"/>
                  </a:lnTo>
                  <a:lnTo>
                    <a:pt x="77546" y="1100"/>
                  </a:lnTo>
                  <a:lnTo>
                    <a:pt x="83448" y="0"/>
                  </a:lnTo>
                  <a:lnTo>
                    <a:pt x="95296" y="1423"/>
                  </a:lnTo>
                  <a:lnTo>
                    <a:pt x="118080" y="10421"/>
                  </a:lnTo>
                  <a:lnTo>
                    <a:pt x="126233" y="15976"/>
                  </a:lnTo>
                  <a:lnTo>
                    <a:pt x="139551" y="34757"/>
                  </a:lnTo>
                  <a:lnTo>
                    <a:pt x="145697" y="45975"/>
                  </a:lnTo>
                  <a:lnTo>
                    <a:pt x="146445" y="60221"/>
                  </a:lnTo>
                  <a:lnTo>
                    <a:pt x="141361" y="96223"/>
                  </a:lnTo>
                  <a:lnTo>
                    <a:pt x="122819" y="133375"/>
                  </a:lnTo>
                  <a:lnTo>
                    <a:pt x="113787" y="143383"/>
                  </a:lnTo>
                  <a:lnTo>
                    <a:pt x="93146" y="160091"/>
                  </a:lnTo>
                  <a:lnTo>
                    <a:pt x="83603" y="163184"/>
                  </a:lnTo>
                  <a:lnTo>
                    <a:pt x="71438" y="16448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4" name="SMARTInkShape-410"/>
            <p:cNvSpPr/>
            <p:nvPr/>
          </p:nvSpPr>
          <p:spPr>
            <a:xfrm>
              <a:off x="7920636" y="3911371"/>
              <a:ext cx="160653" cy="132347"/>
            </a:xfrm>
            <a:custGeom>
              <a:avLst/>
              <a:gdLst/>
              <a:ahLst/>
              <a:cxnLst/>
              <a:rect l="0" t="0" r="0" b="0"/>
              <a:pathLst>
                <a:path w="160653" h="132347">
                  <a:moveTo>
                    <a:pt x="17856" y="44481"/>
                  </a:moveTo>
                  <a:lnTo>
                    <a:pt x="17856" y="49221"/>
                  </a:lnTo>
                  <a:lnTo>
                    <a:pt x="6832" y="89430"/>
                  </a:lnTo>
                  <a:lnTo>
                    <a:pt x="397" y="113649"/>
                  </a:lnTo>
                  <a:lnTo>
                    <a:pt x="76" y="120615"/>
                  </a:lnTo>
                  <a:lnTo>
                    <a:pt x="0" y="111419"/>
                  </a:lnTo>
                  <a:lnTo>
                    <a:pt x="2644" y="106312"/>
                  </a:lnTo>
                  <a:lnTo>
                    <a:pt x="12426" y="90208"/>
                  </a:lnTo>
                  <a:lnTo>
                    <a:pt x="29808" y="48532"/>
                  </a:lnTo>
                  <a:lnTo>
                    <a:pt x="38382" y="38675"/>
                  </a:lnTo>
                  <a:lnTo>
                    <a:pt x="65832" y="15935"/>
                  </a:lnTo>
                  <a:lnTo>
                    <a:pt x="82452" y="10887"/>
                  </a:lnTo>
                  <a:lnTo>
                    <a:pt x="100691" y="9042"/>
                  </a:lnTo>
                  <a:lnTo>
                    <a:pt x="121963" y="16475"/>
                  </a:lnTo>
                  <a:lnTo>
                    <a:pt x="133495" y="26222"/>
                  </a:lnTo>
                  <a:lnTo>
                    <a:pt x="133941" y="35518"/>
                  </a:lnTo>
                  <a:lnTo>
                    <a:pt x="129201" y="35541"/>
                  </a:lnTo>
                  <a:lnTo>
                    <a:pt x="127805" y="36536"/>
                  </a:lnTo>
                  <a:lnTo>
                    <a:pt x="126874" y="38193"/>
                  </a:lnTo>
                  <a:lnTo>
                    <a:pt x="126253" y="40289"/>
                  </a:lnTo>
                  <a:lnTo>
                    <a:pt x="115463" y="53642"/>
                  </a:lnTo>
                  <a:lnTo>
                    <a:pt x="98169" y="73936"/>
                  </a:lnTo>
                  <a:lnTo>
                    <a:pt x="84325" y="95250"/>
                  </a:lnTo>
                  <a:lnTo>
                    <a:pt x="80519" y="122684"/>
                  </a:lnTo>
                  <a:lnTo>
                    <a:pt x="85150" y="128947"/>
                  </a:lnTo>
                  <a:lnTo>
                    <a:pt x="90098" y="131630"/>
                  </a:lnTo>
                  <a:lnTo>
                    <a:pt x="92807" y="132346"/>
                  </a:lnTo>
                  <a:lnTo>
                    <a:pt x="95604" y="131831"/>
                  </a:lnTo>
                  <a:lnTo>
                    <a:pt x="114918" y="121223"/>
                  </a:lnTo>
                  <a:lnTo>
                    <a:pt x="123171" y="112984"/>
                  </a:lnTo>
                  <a:lnTo>
                    <a:pt x="153897" y="76281"/>
                  </a:lnTo>
                  <a:lnTo>
                    <a:pt x="158707" y="59084"/>
                  </a:lnTo>
                  <a:lnTo>
                    <a:pt x="160652" y="16468"/>
                  </a:lnTo>
                  <a:lnTo>
                    <a:pt x="158050" y="9541"/>
                  </a:lnTo>
                  <a:lnTo>
                    <a:pt x="155967" y="6305"/>
                  </a:lnTo>
                  <a:lnTo>
                    <a:pt x="153586" y="4147"/>
                  </a:lnTo>
                  <a:lnTo>
                    <a:pt x="148296" y="1750"/>
                  </a:lnTo>
                  <a:lnTo>
                    <a:pt x="126178" y="0"/>
                  </a:lnTo>
                  <a:lnTo>
                    <a:pt x="117924" y="2553"/>
                  </a:lnTo>
                  <a:lnTo>
                    <a:pt x="101443" y="15073"/>
                  </a:lnTo>
                  <a:lnTo>
                    <a:pt x="80364" y="3555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5" name="SMARTInkShape-411"/>
            <p:cNvSpPr/>
            <p:nvPr/>
          </p:nvSpPr>
          <p:spPr>
            <a:xfrm>
              <a:off x="8099227" y="3920133"/>
              <a:ext cx="125013" cy="337028"/>
            </a:xfrm>
            <a:custGeom>
              <a:avLst/>
              <a:gdLst/>
              <a:ahLst/>
              <a:cxnLst/>
              <a:rect l="0" t="0" r="0" b="0"/>
              <a:pathLst>
                <a:path w="125013" h="337028">
                  <a:moveTo>
                    <a:pt x="89296" y="0"/>
                  </a:moveTo>
                  <a:lnTo>
                    <a:pt x="96986" y="0"/>
                  </a:lnTo>
                  <a:lnTo>
                    <a:pt x="114726" y="16509"/>
                  </a:lnTo>
                  <a:lnTo>
                    <a:pt x="120423" y="17459"/>
                  </a:lnTo>
                  <a:lnTo>
                    <a:pt x="121953" y="18585"/>
                  </a:lnTo>
                  <a:lnTo>
                    <a:pt x="124612" y="25513"/>
                  </a:lnTo>
                  <a:lnTo>
                    <a:pt x="125012" y="69020"/>
                  </a:lnTo>
                  <a:lnTo>
                    <a:pt x="115302" y="105368"/>
                  </a:lnTo>
                  <a:lnTo>
                    <a:pt x="101099" y="149952"/>
                  </a:lnTo>
                  <a:lnTo>
                    <a:pt x="91923" y="189803"/>
                  </a:lnTo>
                  <a:lnTo>
                    <a:pt x="88479" y="211357"/>
                  </a:lnTo>
                  <a:lnTo>
                    <a:pt x="72746" y="249447"/>
                  </a:lnTo>
                  <a:lnTo>
                    <a:pt x="60250" y="274001"/>
                  </a:lnTo>
                  <a:lnTo>
                    <a:pt x="33132" y="318327"/>
                  </a:lnTo>
                  <a:lnTo>
                    <a:pt x="23928" y="331562"/>
                  </a:lnTo>
                  <a:lnTo>
                    <a:pt x="17910" y="335877"/>
                  </a:lnTo>
                  <a:lnTo>
                    <a:pt x="14916" y="337027"/>
                  </a:lnTo>
                  <a:lnTo>
                    <a:pt x="11928" y="336802"/>
                  </a:lnTo>
                  <a:lnTo>
                    <a:pt x="5964" y="333906"/>
                  </a:lnTo>
                  <a:lnTo>
                    <a:pt x="3975" y="331744"/>
                  </a:lnTo>
                  <a:lnTo>
                    <a:pt x="1766" y="326697"/>
                  </a:lnTo>
                  <a:lnTo>
                    <a:pt x="0" y="3125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6" name="SMARTInkShape-412"/>
            <p:cNvSpPr/>
            <p:nvPr/>
          </p:nvSpPr>
          <p:spPr>
            <a:xfrm>
              <a:off x="8134945" y="3830836"/>
              <a:ext cx="44650" cy="26790"/>
            </a:xfrm>
            <a:custGeom>
              <a:avLst/>
              <a:gdLst/>
              <a:ahLst/>
              <a:cxnLst/>
              <a:rect l="0" t="0" r="0" b="0"/>
              <a:pathLst>
                <a:path w="44650" h="26790">
                  <a:moveTo>
                    <a:pt x="0" y="26789"/>
                  </a:moveTo>
                  <a:lnTo>
                    <a:pt x="0" y="22049"/>
                  </a:lnTo>
                  <a:lnTo>
                    <a:pt x="993" y="20652"/>
                  </a:lnTo>
                  <a:lnTo>
                    <a:pt x="2647" y="19721"/>
                  </a:lnTo>
                  <a:lnTo>
                    <a:pt x="4741" y="19100"/>
                  </a:lnTo>
                  <a:lnTo>
                    <a:pt x="6137" y="17695"/>
                  </a:lnTo>
                  <a:lnTo>
                    <a:pt x="11024" y="8310"/>
                  </a:lnTo>
                  <a:lnTo>
                    <a:pt x="13303" y="5540"/>
                  </a:lnTo>
                  <a:lnTo>
                    <a:pt x="18480" y="2462"/>
                  </a:lnTo>
                  <a:lnTo>
                    <a:pt x="29888" y="486"/>
                  </a:lnTo>
                  <a:lnTo>
                    <a:pt x="4464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7" name="SMARTInkShape-413"/>
            <p:cNvSpPr/>
            <p:nvPr/>
          </p:nvSpPr>
          <p:spPr>
            <a:xfrm>
              <a:off x="8296314" y="3947074"/>
              <a:ext cx="75622" cy="98075"/>
            </a:xfrm>
            <a:custGeom>
              <a:avLst/>
              <a:gdLst/>
              <a:ahLst/>
              <a:cxnLst/>
              <a:rect l="0" t="0" r="0" b="0"/>
              <a:pathLst>
                <a:path w="75622" h="98075">
                  <a:moveTo>
                    <a:pt x="35084" y="44496"/>
                  </a:moveTo>
                  <a:lnTo>
                    <a:pt x="39825" y="44496"/>
                  </a:lnTo>
                  <a:lnTo>
                    <a:pt x="44798" y="41851"/>
                  </a:lnTo>
                  <a:lnTo>
                    <a:pt x="47513" y="39756"/>
                  </a:lnTo>
                  <a:lnTo>
                    <a:pt x="50530" y="34783"/>
                  </a:lnTo>
                  <a:lnTo>
                    <a:pt x="51335" y="32068"/>
                  </a:lnTo>
                  <a:lnTo>
                    <a:pt x="52863" y="30257"/>
                  </a:lnTo>
                  <a:lnTo>
                    <a:pt x="65232" y="22373"/>
                  </a:lnTo>
                  <a:lnTo>
                    <a:pt x="68327" y="17135"/>
                  </a:lnTo>
                  <a:lnTo>
                    <a:pt x="70695" y="11500"/>
                  </a:lnTo>
                  <a:lnTo>
                    <a:pt x="75054" y="5688"/>
                  </a:lnTo>
                  <a:lnTo>
                    <a:pt x="75621" y="3741"/>
                  </a:lnTo>
                  <a:lnTo>
                    <a:pt x="75008" y="2443"/>
                  </a:lnTo>
                  <a:lnTo>
                    <a:pt x="71634" y="361"/>
                  </a:lnTo>
                  <a:lnTo>
                    <a:pt x="66309" y="0"/>
                  </a:lnTo>
                  <a:lnTo>
                    <a:pt x="53707" y="4633"/>
                  </a:lnTo>
                  <a:lnTo>
                    <a:pt x="35577" y="17945"/>
                  </a:lnTo>
                  <a:lnTo>
                    <a:pt x="6589" y="46246"/>
                  </a:lnTo>
                  <a:lnTo>
                    <a:pt x="2576" y="55527"/>
                  </a:lnTo>
                  <a:lnTo>
                    <a:pt x="0" y="72913"/>
                  </a:lnTo>
                  <a:lnTo>
                    <a:pt x="2294" y="79616"/>
                  </a:lnTo>
                  <a:lnTo>
                    <a:pt x="11850" y="92003"/>
                  </a:lnTo>
                  <a:lnTo>
                    <a:pt x="17482" y="95376"/>
                  </a:lnTo>
                  <a:lnTo>
                    <a:pt x="35084" y="9807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8" name="SMARTInkShape-414"/>
            <p:cNvSpPr/>
            <p:nvPr/>
          </p:nvSpPr>
          <p:spPr>
            <a:xfrm>
              <a:off x="8404373" y="3929063"/>
              <a:ext cx="69901" cy="80368"/>
            </a:xfrm>
            <a:custGeom>
              <a:avLst/>
              <a:gdLst/>
              <a:ahLst/>
              <a:cxnLst/>
              <a:rect l="0" t="0" r="0" b="0"/>
              <a:pathLst>
                <a:path w="69901" h="80368">
                  <a:moveTo>
                    <a:pt x="69900" y="0"/>
                  </a:moveTo>
                  <a:lnTo>
                    <a:pt x="65160" y="0"/>
                  </a:lnTo>
                  <a:lnTo>
                    <a:pt x="60187" y="2645"/>
                  </a:lnTo>
                  <a:lnTo>
                    <a:pt x="18762" y="37500"/>
                  </a:lnTo>
                  <a:lnTo>
                    <a:pt x="12446" y="44117"/>
                  </a:lnTo>
                  <a:lnTo>
                    <a:pt x="769" y="62460"/>
                  </a:lnTo>
                  <a:lnTo>
                    <a:pt x="0" y="65453"/>
                  </a:lnTo>
                  <a:lnTo>
                    <a:pt x="480" y="68440"/>
                  </a:lnTo>
                  <a:lnTo>
                    <a:pt x="6286" y="78600"/>
                  </a:lnTo>
                  <a:lnTo>
                    <a:pt x="9547" y="79581"/>
                  </a:lnTo>
                  <a:lnTo>
                    <a:pt x="25252" y="8036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9" name="SMARTInkShape-415"/>
            <p:cNvSpPr/>
            <p:nvPr/>
          </p:nvSpPr>
          <p:spPr>
            <a:xfrm>
              <a:off x="8501098" y="3741539"/>
              <a:ext cx="80333" cy="284193"/>
            </a:xfrm>
            <a:custGeom>
              <a:avLst/>
              <a:gdLst/>
              <a:ahLst/>
              <a:cxnLst/>
              <a:rect l="0" t="0" r="0" b="0"/>
              <a:pathLst>
                <a:path w="80333" h="284193">
                  <a:moveTo>
                    <a:pt x="80332" y="0"/>
                  </a:moveTo>
                  <a:lnTo>
                    <a:pt x="80332" y="12429"/>
                  </a:lnTo>
                  <a:lnTo>
                    <a:pt x="71237" y="56125"/>
                  </a:lnTo>
                  <a:lnTo>
                    <a:pt x="64497" y="99318"/>
                  </a:lnTo>
                  <a:lnTo>
                    <a:pt x="58131" y="141327"/>
                  </a:lnTo>
                  <a:lnTo>
                    <a:pt x="53457" y="179280"/>
                  </a:lnTo>
                  <a:lnTo>
                    <a:pt x="46653" y="218674"/>
                  </a:lnTo>
                  <a:lnTo>
                    <a:pt x="42146" y="258560"/>
                  </a:lnTo>
                  <a:lnTo>
                    <a:pt x="36960" y="273213"/>
                  </a:lnTo>
                  <a:lnTo>
                    <a:pt x="28107" y="284192"/>
                  </a:lnTo>
                  <a:lnTo>
                    <a:pt x="26664" y="283719"/>
                  </a:lnTo>
                  <a:lnTo>
                    <a:pt x="19892" y="279305"/>
                  </a:lnTo>
                  <a:lnTo>
                    <a:pt x="14444" y="277925"/>
                  </a:lnTo>
                  <a:lnTo>
                    <a:pt x="12594" y="275572"/>
                  </a:lnTo>
                  <a:lnTo>
                    <a:pt x="6979" y="260184"/>
                  </a:lnTo>
                  <a:lnTo>
                    <a:pt x="3082" y="253551"/>
                  </a:lnTo>
                  <a:lnTo>
                    <a:pt x="581" y="241209"/>
                  </a:lnTo>
                  <a:lnTo>
                    <a:pt x="0" y="225012"/>
                  </a:lnTo>
                  <a:lnTo>
                    <a:pt x="981" y="224422"/>
                  </a:lnTo>
                  <a:lnTo>
                    <a:pt x="18058" y="223311"/>
                  </a:lnTo>
                  <a:lnTo>
                    <a:pt x="60065" y="223244"/>
                  </a:lnTo>
                  <a:lnTo>
                    <a:pt x="71402" y="22324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0" name="SMARTInkShape-416"/>
            <p:cNvSpPr/>
            <p:nvPr/>
          </p:nvSpPr>
          <p:spPr>
            <a:xfrm>
              <a:off x="8657079" y="3912444"/>
              <a:ext cx="110066" cy="194428"/>
            </a:xfrm>
            <a:custGeom>
              <a:avLst/>
              <a:gdLst/>
              <a:ahLst/>
              <a:cxnLst/>
              <a:rect l="0" t="0" r="0" b="0"/>
              <a:pathLst>
                <a:path w="110066" h="194428">
                  <a:moveTo>
                    <a:pt x="67226" y="7689"/>
                  </a:moveTo>
                  <a:lnTo>
                    <a:pt x="67226" y="0"/>
                  </a:lnTo>
                  <a:lnTo>
                    <a:pt x="59104" y="5141"/>
                  </a:lnTo>
                  <a:lnTo>
                    <a:pt x="24112" y="12330"/>
                  </a:lnTo>
                  <a:lnTo>
                    <a:pt x="12007" y="20088"/>
                  </a:lnTo>
                  <a:lnTo>
                    <a:pt x="7958" y="25768"/>
                  </a:lnTo>
                  <a:lnTo>
                    <a:pt x="5166" y="31599"/>
                  </a:lnTo>
                  <a:lnTo>
                    <a:pt x="617" y="37498"/>
                  </a:lnTo>
                  <a:lnTo>
                    <a:pt x="0" y="40460"/>
                  </a:lnTo>
                  <a:lnTo>
                    <a:pt x="580" y="43427"/>
                  </a:lnTo>
                  <a:lnTo>
                    <a:pt x="12294" y="65422"/>
                  </a:lnTo>
                  <a:lnTo>
                    <a:pt x="49635" y="105984"/>
                  </a:lnTo>
                  <a:lnTo>
                    <a:pt x="93237" y="148472"/>
                  </a:lnTo>
                  <a:lnTo>
                    <a:pt x="107803" y="165171"/>
                  </a:lnTo>
                  <a:lnTo>
                    <a:pt x="110065" y="171277"/>
                  </a:lnTo>
                  <a:lnTo>
                    <a:pt x="109676" y="174295"/>
                  </a:lnTo>
                  <a:lnTo>
                    <a:pt x="106597" y="180293"/>
                  </a:lnTo>
                  <a:lnTo>
                    <a:pt x="99287" y="189248"/>
                  </a:lnTo>
                  <a:lnTo>
                    <a:pt x="93711" y="192562"/>
                  </a:lnTo>
                  <a:lnTo>
                    <a:pt x="82350" y="194427"/>
                  </a:lnTo>
                  <a:lnTo>
                    <a:pt x="71963" y="193871"/>
                  </a:lnTo>
                  <a:lnTo>
                    <a:pt x="40437" y="18628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12" name="SMARTInkShape-417"/>
          <p:cNvSpPr/>
          <p:nvPr/>
        </p:nvSpPr>
        <p:spPr>
          <a:xfrm>
            <a:off x="5822155" y="4580930"/>
            <a:ext cx="107159" cy="1"/>
          </a:xfrm>
          <a:custGeom>
            <a:avLst/>
            <a:gdLst/>
            <a:ahLst/>
            <a:cxnLst/>
            <a:rect l="0" t="0" r="0" b="0"/>
            <a:pathLst>
              <a:path w="107159" h="1">
                <a:moveTo>
                  <a:pt x="0" y="0"/>
                </a:moveTo>
                <a:lnTo>
                  <a:pt x="38161" y="0"/>
                </a:lnTo>
                <a:lnTo>
                  <a:pt x="77066" y="0"/>
                </a:lnTo>
                <a:lnTo>
                  <a:pt x="107158" y="0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3" name="SMARTInkShape-418"/>
          <p:cNvSpPr/>
          <p:nvPr/>
        </p:nvSpPr>
        <p:spPr>
          <a:xfrm>
            <a:off x="6306200" y="4375547"/>
            <a:ext cx="149965" cy="285751"/>
          </a:xfrm>
          <a:custGeom>
            <a:avLst/>
            <a:gdLst/>
            <a:ahLst/>
            <a:cxnLst/>
            <a:rect l="0" t="0" r="0" b="0"/>
            <a:pathLst>
              <a:path w="149965" h="285751">
                <a:moveTo>
                  <a:pt x="7089" y="0"/>
                </a:moveTo>
                <a:lnTo>
                  <a:pt x="7089" y="9481"/>
                </a:lnTo>
                <a:lnTo>
                  <a:pt x="9735" y="16781"/>
                </a:lnTo>
                <a:lnTo>
                  <a:pt x="11829" y="20117"/>
                </a:lnTo>
                <a:lnTo>
                  <a:pt x="14778" y="34293"/>
                </a:lnTo>
                <a:lnTo>
                  <a:pt x="15946" y="75497"/>
                </a:lnTo>
                <a:lnTo>
                  <a:pt x="16009" y="116620"/>
                </a:lnTo>
                <a:lnTo>
                  <a:pt x="9880" y="158047"/>
                </a:lnTo>
                <a:lnTo>
                  <a:pt x="7456" y="200288"/>
                </a:lnTo>
                <a:lnTo>
                  <a:pt x="70" y="238960"/>
                </a:lnTo>
                <a:lnTo>
                  <a:pt x="0" y="251064"/>
                </a:lnTo>
                <a:lnTo>
                  <a:pt x="7328" y="273412"/>
                </a:lnTo>
                <a:lnTo>
                  <a:pt x="11495" y="279605"/>
                </a:lnTo>
                <a:lnTo>
                  <a:pt x="13995" y="280661"/>
                </a:lnTo>
                <a:lnTo>
                  <a:pt x="16654" y="280373"/>
                </a:lnTo>
                <a:lnTo>
                  <a:pt x="22254" y="278399"/>
                </a:lnTo>
                <a:lnTo>
                  <a:pt x="28051" y="277522"/>
                </a:lnTo>
                <a:lnTo>
                  <a:pt x="46985" y="262701"/>
                </a:lnTo>
                <a:lnTo>
                  <a:pt x="87527" y="220467"/>
                </a:lnTo>
                <a:lnTo>
                  <a:pt x="116239" y="178228"/>
                </a:lnTo>
                <a:lnTo>
                  <a:pt x="131322" y="140157"/>
                </a:lnTo>
                <a:lnTo>
                  <a:pt x="143856" y="99453"/>
                </a:lnTo>
                <a:lnTo>
                  <a:pt x="149428" y="57185"/>
                </a:lnTo>
                <a:lnTo>
                  <a:pt x="149950" y="23984"/>
                </a:lnTo>
                <a:lnTo>
                  <a:pt x="148963" y="21942"/>
                </a:lnTo>
                <a:lnTo>
                  <a:pt x="147312" y="20581"/>
                </a:lnTo>
                <a:lnTo>
                  <a:pt x="145219" y="19674"/>
                </a:lnTo>
                <a:lnTo>
                  <a:pt x="143824" y="20061"/>
                </a:lnTo>
                <a:lnTo>
                  <a:pt x="142894" y="21312"/>
                </a:lnTo>
                <a:lnTo>
                  <a:pt x="141586" y="27811"/>
                </a:lnTo>
                <a:lnTo>
                  <a:pt x="140115" y="42798"/>
                </a:lnTo>
                <a:lnTo>
                  <a:pt x="133981" y="65964"/>
                </a:lnTo>
                <a:lnTo>
                  <a:pt x="132352" y="107611"/>
                </a:lnTo>
                <a:lnTo>
                  <a:pt x="132136" y="147124"/>
                </a:lnTo>
                <a:lnTo>
                  <a:pt x="132109" y="188083"/>
                </a:lnTo>
                <a:lnTo>
                  <a:pt x="133099" y="204639"/>
                </a:lnTo>
                <a:lnTo>
                  <a:pt x="140207" y="248896"/>
                </a:lnTo>
                <a:lnTo>
                  <a:pt x="141782" y="263806"/>
                </a:lnTo>
                <a:lnTo>
                  <a:pt x="149964" y="285750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4" name="SMARTInkShape-419"/>
          <p:cNvSpPr/>
          <p:nvPr/>
        </p:nvSpPr>
        <p:spPr>
          <a:xfrm>
            <a:off x="6518672" y="4366895"/>
            <a:ext cx="232173" cy="285473"/>
          </a:xfrm>
          <a:custGeom>
            <a:avLst/>
            <a:gdLst/>
            <a:ahLst/>
            <a:cxnLst/>
            <a:rect l="0" t="0" r="0" b="0"/>
            <a:pathLst>
              <a:path w="232173" h="285473">
                <a:moveTo>
                  <a:pt x="0" y="115808"/>
                </a:moveTo>
                <a:lnTo>
                  <a:pt x="0" y="107247"/>
                </a:lnTo>
                <a:lnTo>
                  <a:pt x="8561" y="98326"/>
                </a:lnTo>
                <a:lnTo>
                  <a:pt x="13561" y="98060"/>
                </a:lnTo>
                <a:lnTo>
                  <a:pt x="14994" y="99015"/>
                </a:lnTo>
                <a:lnTo>
                  <a:pt x="15949" y="100644"/>
                </a:lnTo>
                <a:lnTo>
                  <a:pt x="22223" y="115128"/>
                </a:lnTo>
                <a:lnTo>
                  <a:pt x="40761" y="146536"/>
                </a:lnTo>
                <a:lnTo>
                  <a:pt x="51488" y="187302"/>
                </a:lnTo>
                <a:lnTo>
                  <a:pt x="53166" y="211069"/>
                </a:lnTo>
                <a:lnTo>
                  <a:pt x="45451" y="251739"/>
                </a:lnTo>
                <a:lnTo>
                  <a:pt x="45005" y="259896"/>
                </a:lnTo>
                <a:lnTo>
                  <a:pt x="42162" y="266829"/>
                </a:lnTo>
                <a:lnTo>
                  <a:pt x="35729" y="276528"/>
                </a:lnTo>
                <a:lnTo>
                  <a:pt x="35719" y="232903"/>
                </a:lnTo>
                <a:lnTo>
                  <a:pt x="35719" y="194140"/>
                </a:lnTo>
                <a:lnTo>
                  <a:pt x="35719" y="155828"/>
                </a:lnTo>
                <a:lnTo>
                  <a:pt x="36711" y="115198"/>
                </a:lnTo>
                <a:lnTo>
                  <a:pt x="43407" y="75820"/>
                </a:lnTo>
                <a:lnTo>
                  <a:pt x="56968" y="38566"/>
                </a:lnTo>
                <a:lnTo>
                  <a:pt x="74450" y="10400"/>
                </a:lnTo>
                <a:lnTo>
                  <a:pt x="78407" y="6841"/>
                </a:lnTo>
                <a:lnTo>
                  <a:pt x="88095" y="2886"/>
                </a:lnTo>
                <a:lnTo>
                  <a:pt x="122195" y="0"/>
                </a:lnTo>
                <a:lnTo>
                  <a:pt x="139944" y="4545"/>
                </a:lnTo>
                <a:lnTo>
                  <a:pt x="156591" y="14970"/>
                </a:lnTo>
                <a:lnTo>
                  <a:pt x="166342" y="24635"/>
                </a:lnTo>
                <a:lnTo>
                  <a:pt x="172487" y="34276"/>
                </a:lnTo>
                <a:lnTo>
                  <a:pt x="173530" y="38633"/>
                </a:lnTo>
                <a:lnTo>
                  <a:pt x="173233" y="42530"/>
                </a:lnTo>
                <a:lnTo>
                  <a:pt x="157445" y="77528"/>
                </a:lnTo>
                <a:lnTo>
                  <a:pt x="127442" y="112868"/>
                </a:lnTo>
                <a:lnTo>
                  <a:pt x="82992" y="142367"/>
                </a:lnTo>
                <a:lnTo>
                  <a:pt x="75580" y="147456"/>
                </a:lnTo>
                <a:lnTo>
                  <a:pt x="68979" y="149718"/>
                </a:lnTo>
                <a:lnTo>
                  <a:pt x="66822" y="151313"/>
                </a:lnTo>
                <a:lnTo>
                  <a:pt x="65384" y="153368"/>
                </a:lnTo>
                <a:lnTo>
                  <a:pt x="63076" y="159056"/>
                </a:lnTo>
                <a:lnTo>
                  <a:pt x="67417" y="164782"/>
                </a:lnTo>
                <a:lnTo>
                  <a:pt x="72296" y="167340"/>
                </a:lnTo>
                <a:lnTo>
                  <a:pt x="74987" y="168022"/>
                </a:lnTo>
                <a:lnTo>
                  <a:pt x="119420" y="193278"/>
                </a:lnTo>
                <a:lnTo>
                  <a:pt x="142946" y="207767"/>
                </a:lnTo>
                <a:lnTo>
                  <a:pt x="155805" y="217202"/>
                </a:lnTo>
                <a:lnTo>
                  <a:pt x="177795" y="229084"/>
                </a:lnTo>
                <a:lnTo>
                  <a:pt x="219262" y="272472"/>
                </a:lnTo>
                <a:lnTo>
                  <a:pt x="232172" y="285472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19" name="SMARTInkShape-Group81"/>
          <p:cNvGrpSpPr/>
          <p:nvPr/>
        </p:nvGrpSpPr>
        <p:grpSpPr>
          <a:xfrm>
            <a:off x="6893719" y="4384477"/>
            <a:ext cx="790601" cy="293238"/>
            <a:chOff x="6893719" y="4384477"/>
            <a:chExt cx="790601" cy="293238"/>
          </a:xfrm>
        </p:grpSpPr>
        <p:sp>
          <p:nvSpPr>
            <p:cNvPr id="415" name="SMARTInkShape-420"/>
            <p:cNvSpPr/>
            <p:nvPr/>
          </p:nvSpPr>
          <p:spPr>
            <a:xfrm>
              <a:off x="7233047" y="4509492"/>
              <a:ext cx="44649" cy="8931"/>
            </a:xfrm>
            <a:custGeom>
              <a:avLst/>
              <a:gdLst/>
              <a:ahLst/>
              <a:cxnLst/>
              <a:rect l="0" t="0" r="0" b="0"/>
              <a:pathLst>
                <a:path w="44649" h="8931">
                  <a:moveTo>
                    <a:pt x="0" y="0"/>
                  </a:moveTo>
                  <a:lnTo>
                    <a:pt x="20991" y="0"/>
                  </a:lnTo>
                  <a:lnTo>
                    <a:pt x="26857" y="2646"/>
                  </a:lnTo>
                  <a:lnTo>
                    <a:pt x="32773" y="6137"/>
                  </a:lnTo>
                  <a:lnTo>
                    <a:pt x="44648" y="893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6" name="SMARTInkShape-421"/>
            <p:cNvSpPr/>
            <p:nvPr/>
          </p:nvSpPr>
          <p:spPr>
            <a:xfrm>
              <a:off x="7402711" y="4403856"/>
              <a:ext cx="281609" cy="248512"/>
            </a:xfrm>
            <a:custGeom>
              <a:avLst/>
              <a:gdLst/>
              <a:ahLst/>
              <a:cxnLst/>
              <a:rect l="0" t="0" r="0" b="0"/>
              <a:pathLst>
                <a:path w="281609" h="248512">
                  <a:moveTo>
                    <a:pt x="0" y="230652"/>
                  </a:moveTo>
                  <a:lnTo>
                    <a:pt x="4741" y="221171"/>
                  </a:lnTo>
                  <a:lnTo>
                    <a:pt x="12360" y="213870"/>
                  </a:lnTo>
                  <a:lnTo>
                    <a:pt x="17169" y="210534"/>
                  </a:lnTo>
                  <a:lnTo>
                    <a:pt x="25160" y="198891"/>
                  </a:lnTo>
                  <a:lnTo>
                    <a:pt x="37881" y="178246"/>
                  </a:lnTo>
                  <a:lnTo>
                    <a:pt x="65770" y="139341"/>
                  </a:lnTo>
                  <a:lnTo>
                    <a:pt x="86707" y="98367"/>
                  </a:lnTo>
                  <a:lnTo>
                    <a:pt x="100105" y="73055"/>
                  </a:lnTo>
                  <a:lnTo>
                    <a:pt x="130694" y="28552"/>
                  </a:lnTo>
                  <a:lnTo>
                    <a:pt x="139817" y="14556"/>
                  </a:lnTo>
                  <a:lnTo>
                    <a:pt x="147812" y="8535"/>
                  </a:lnTo>
                  <a:lnTo>
                    <a:pt x="150030" y="3610"/>
                  </a:lnTo>
                  <a:lnTo>
                    <a:pt x="151614" y="1900"/>
                  </a:lnTo>
                  <a:lnTo>
                    <a:pt x="156020" y="0"/>
                  </a:lnTo>
                  <a:lnTo>
                    <a:pt x="157591" y="485"/>
                  </a:lnTo>
                  <a:lnTo>
                    <a:pt x="158638" y="1801"/>
                  </a:lnTo>
                  <a:lnTo>
                    <a:pt x="160320" y="6302"/>
                  </a:lnTo>
                  <a:lnTo>
                    <a:pt x="144895" y="50089"/>
                  </a:lnTo>
                  <a:lnTo>
                    <a:pt x="140827" y="63050"/>
                  </a:lnTo>
                  <a:lnTo>
                    <a:pt x="135985" y="76812"/>
                  </a:lnTo>
                  <a:lnTo>
                    <a:pt x="134348" y="90352"/>
                  </a:lnTo>
                  <a:lnTo>
                    <a:pt x="136771" y="96528"/>
                  </a:lnTo>
                  <a:lnTo>
                    <a:pt x="138805" y="99564"/>
                  </a:lnTo>
                  <a:lnTo>
                    <a:pt x="141154" y="101588"/>
                  </a:lnTo>
                  <a:lnTo>
                    <a:pt x="146410" y="103837"/>
                  </a:lnTo>
                  <a:lnTo>
                    <a:pt x="154946" y="105103"/>
                  </a:lnTo>
                  <a:lnTo>
                    <a:pt x="160808" y="102753"/>
                  </a:lnTo>
                  <a:lnTo>
                    <a:pt x="174978" y="95852"/>
                  </a:lnTo>
                  <a:lnTo>
                    <a:pt x="207883" y="80719"/>
                  </a:lnTo>
                  <a:lnTo>
                    <a:pt x="251225" y="41756"/>
                  </a:lnTo>
                  <a:lnTo>
                    <a:pt x="275010" y="18145"/>
                  </a:lnTo>
                  <a:lnTo>
                    <a:pt x="276606" y="18535"/>
                  </a:lnTo>
                  <a:lnTo>
                    <a:pt x="281024" y="21615"/>
                  </a:lnTo>
                  <a:lnTo>
                    <a:pt x="281608" y="23825"/>
                  </a:lnTo>
                  <a:lnTo>
                    <a:pt x="281004" y="26291"/>
                  </a:lnTo>
                  <a:lnTo>
                    <a:pt x="278680" y="31676"/>
                  </a:lnTo>
                  <a:lnTo>
                    <a:pt x="269740" y="74247"/>
                  </a:lnTo>
                  <a:lnTo>
                    <a:pt x="260576" y="110396"/>
                  </a:lnTo>
                  <a:lnTo>
                    <a:pt x="259103" y="151944"/>
                  </a:lnTo>
                  <a:lnTo>
                    <a:pt x="258973" y="191579"/>
                  </a:lnTo>
                  <a:lnTo>
                    <a:pt x="259954" y="224512"/>
                  </a:lnTo>
                  <a:lnTo>
                    <a:pt x="267891" y="24851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7" name="SMARTInkShape-422"/>
            <p:cNvSpPr/>
            <p:nvPr/>
          </p:nvSpPr>
          <p:spPr>
            <a:xfrm>
              <a:off x="7179469" y="4393575"/>
              <a:ext cx="133326" cy="257393"/>
            </a:xfrm>
            <a:custGeom>
              <a:avLst/>
              <a:gdLst/>
              <a:ahLst/>
              <a:cxnLst/>
              <a:rect l="0" t="0" r="0" b="0"/>
              <a:pathLst>
                <a:path w="133326" h="257393">
                  <a:moveTo>
                    <a:pt x="8929" y="44480"/>
                  </a:moveTo>
                  <a:lnTo>
                    <a:pt x="7937" y="67422"/>
                  </a:lnTo>
                  <a:lnTo>
                    <a:pt x="1240" y="95359"/>
                  </a:lnTo>
                  <a:lnTo>
                    <a:pt x="109" y="138513"/>
                  </a:lnTo>
                  <a:lnTo>
                    <a:pt x="6" y="181330"/>
                  </a:lnTo>
                  <a:lnTo>
                    <a:pt x="0" y="224283"/>
                  </a:lnTo>
                  <a:lnTo>
                    <a:pt x="0" y="257392"/>
                  </a:lnTo>
                  <a:lnTo>
                    <a:pt x="992" y="232868"/>
                  </a:lnTo>
                  <a:lnTo>
                    <a:pt x="7689" y="195222"/>
                  </a:lnTo>
                  <a:lnTo>
                    <a:pt x="18479" y="151496"/>
                  </a:lnTo>
                  <a:lnTo>
                    <a:pt x="26686" y="106969"/>
                  </a:lnTo>
                  <a:lnTo>
                    <a:pt x="34333" y="67077"/>
                  </a:lnTo>
                  <a:lnTo>
                    <a:pt x="48026" y="29752"/>
                  </a:lnTo>
                  <a:lnTo>
                    <a:pt x="59915" y="9565"/>
                  </a:lnTo>
                  <a:lnTo>
                    <a:pt x="60779" y="6320"/>
                  </a:lnTo>
                  <a:lnTo>
                    <a:pt x="62347" y="4157"/>
                  </a:lnTo>
                  <a:lnTo>
                    <a:pt x="64385" y="2716"/>
                  </a:lnTo>
                  <a:lnTo>
                    <a:pt x="69296" y="1113"/>
                  </a:lnTo>
                  <a:lnTo>
                    <a:pt x="83454" y="0"/>
                  </a:lnTo>
                  <a:lnTo>
                    <a:pt x="89345" y="2552"/>
                  </a:lnTo>
                  <a:lnTo>
                    <a:pt x="101213" y="12275"/>
                  </a:lnTo>
                  <a:lnTo>
                    <a:pt x="119063" y="42073"/>
                  </a:lnTo>
                  <a:lnTo>
                    <a:pt x="129234" y="82012"/>
                  </a:lnTo>
                  <a:lnTo>
                    <a:pt x="133325" y="122440"/>
                  </a:lnTo>
                  <a:lnTo>
                    <a:pt x="132677" y="136676"/>
                  </a:lnTo>
                  <a:lnTo>
                    <a:pt x="126220" y="178807"/>
                  </a:lnTo>
                  <a:lnTo>
                    <a:pt x="122905" y="191163"/>
                  </a:lnTo>
                  <a:lnTo>
                    <a:pt x="118106" y="203697"/>
                  </a:lnTo>
                  <a:lnTo>
                    <a:pt x="116086" y="21414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8" name="SMARTInkShape-423"/>
            <p:cNvSpPr/>
            <p:nvPr/>
          </p:nvSpPr>
          <p:spPr>
            <a:xfrm>
              <a:off x="6893719" y="4384477"/>
              <a:ext cx="187524" cy="293238"/>
            </a:xfrm>
            <a:custGeom>
              <a:avLst/>
              <a:gdLst/>
              <a:ahLst/>
              <a:cxnLst/>
              <a:rect l="0" t="0" r="0" b="0"/>
              <a:pathLst>
                <a:path w="187524" h="293238">
                  <a:moveTo>
                    <a:pt x="0" y="53578"/>
                  </a:moveTo>
                  <a:lnTo>
                    <a:pt x="0" y="45889"/>
                  </a:lnTo>
                  <a:lnTo>
                    <a:pt x="0" y="57983"/>
                  </a:lnTo>
                  <a:lnTo>
                    <a:pt x="2645" y="63143"/>
                  </a:lnTo>
                  <a:lnTo>
                    <a:pt x="4741" y="65908"/>
                  </a:lnTo>
                  <a:lnTo>
                    <a:pt x="7068" y="74271"/>
                  </a:lnTo>
                  <a:lnTo>
                    <a:pt x="11024" y="90136"/>
                  </a:lnTo>
                  <a:lnTo>
                    <a:pt x="15834" y="107404"/>
                  </a:lnTo>
                  <a:lnTo>
                    <a:pt x="20327" y="142896"/>
                  </a:lnTo>
                  <a:lnTo>
                    <a:pt x="22481" y="148842"/>
                  </a:lnTo>
                  <a:lnTo>
                    <a:pt x="22229" y="163386"/>
                  </a:lnTo>
                  <a:lnTo>
                    <a:pt x="18243" y="204832"/>
                  </a:lnTo>
                  <a:lnTo>
                    <a:pt x="17882" y="247022"/>
                  </a:lnTo>
                  <a:lnTo>
                    <a:pt x="18856" y="269868"/>
                  </a:lnTo>
                  <a:lnTo>
                    <a:pt x="25962" y="285217"/>
                  </a:lnTo>
                  <a:lnTo>
                    <a:pt x="26421" y="289812"/>
                  </a:lnTo>
                  <a:lnTo>
                    <a:pt x="27536" y="291434"/>
                  </a:lnTo>
                  <a:lnTo>
                    <a:pt x="29271" y="292516"/>
                  </a:lnTo>
                  <a:lnTo>
                    <a:pt x="31420" y="293237"/>
                  </a:lnTo>
                  <a:lnTo>
                    <a:pt x="33846" y="292725"/>
                  </a:lnTo>
                  <a:lnTo>
                    <a:pt x="39185" y="289511"/>
                  </a:lnTo>
                  <a:lnTo>
                    <a:pt x="41007" y="287265"/>
                  </a:lnTo>
                  <a:lnTo>
                    <a:pt x="46574" y="276531"/>
                  </a:lnTo>
                  <a:lnTo>
                    <a:pt x="56934" y="260116"/>
                  </a:lnTo>
                  <a:lnTo>
                    <a:pt x="63391" y="237765"/>
                  </a:lnTo>
                  <a:lnTo>
                    <a:pt x="82480" y="203571"/>
                  </a:lnTo>
                  <a:lnTo>
                    <a:pt x="91045" y="163142"/>
                  </a:lnTo>
                  <a:lnTo>
                    <a:pt x="105402" y="125149"/>
                  </a:lnTo>
                  <a:lnTo>
                    <a:pt x="133406" y="80549"/>
                  </a:lnTo>
                  <a:lnTo>
                    <a:pt x="154750" y="38706"/>
                  </a:lnTo>
                  <a:lnTo>
                    <a:pt x="163366" y="29439"/>
                  </a:lnTo>
                  <a:lnTo>
                    <a:pt x="171826" y="22014"/>
                  </a:lnTo>
                  <a:lnTo>
                    <a:pt x="187523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9" name="SMARTInkShape-Group82"/>
          <p:cNvGrpSpPr/>
          <p:nvPr/>
        </p:nvGrpSpPr>
        <p:grpSpPr>
          <a:xfrm>
            <a:off x="5893595" y="4411480"/>
            <a:ext cx="2571750" cy="767741"/>
            <a:chOff x="5893595" y="4411480"/>
            <a:chExt cx="2571750" cy="767741"/>
          </a:xfrm>
        </p:grpSpPr>
        <p:sp>
          <p:nvSpPr>
            <p:cNvPr id="420" name="SMARTInkShape-424"/>
            <p:cNvSpPr/>
            <p:nvPr/>
          </p:nvSpPr>
          <p:spPr>
            <a:xfrm>
              <a:off x="5893595" y="4848820"/>
              <a:ext cx="151804" cy="26790"/>
            </a:xfrm>
            <a:custGeom>
              <a:avLst/>
              <a:gdLst/>
              <a:ahLst/>
              <a:cxnLst/>
              <a:rect l="0" t="0" r="0" b="0"/>
              <a:pathLst>
                <a:path w="151804" h="26790">
                  <a:moveTo>
                    <a:pt x="0" y="0"/>
                  </a:moveTo>
                  <a:lnTo>
                    <a:pt x="21249" y="0"/>
                  </a:lnTo>
                  <a:lnTo>
                    <a:pt x="26972" y="2646"/>
                  </a:lnTo>
                  <a:lnTo>
                    <a:pt x="29887" y="4741"/>
                  </a:lnTo>
                  <a:lnTo>
                    <a:pt x="54961" y="8103"/>
                  </a:lnTo>
                  <a:lnTo>
                    <a:pt x="98269" y="14994"/>
                  </a:lnTo>
                  <a:lnTo>
                    <a:pt x="135671" y="18600"/>
                  </a:lnTo>
                  <a:lnTo>
                    <a:pt x="151803" y="2678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1" name="SMARTInkShape-425"/>
            <p:cNvSpPr/>
            <p:nvPr/>
          </p:nvSpPr>
          <p:spPr>
            <a:xfrm>
              <a:off x="6269065" y="4777383"/>
              <a:ext cx="124591" cy="250032"/>
            </a:xfrm>
            <a:custGeom>
              <a:avLst/>
              <a:gdLst/>
              <a:ahLst/>
              <a:cxnLst/>
              <a:rect l="0" t="0" r="0" b="0"/>
              <a:pathLst>
                <a:path w="124591" h="250032">
                  <a:moveTo>
                    <a:pt x="124590" y="0"/>
                  </a:moveTo>
                  <a:lnTo>
                    <a:pt x="111289" y="0"/>
                  </a:lnTo>
                  <a:lnTo>
                    <a:pt x="98601" y="4740"/>
                  </a:lnTo>
                  <a:lnTo>
                    <a:pt x="82673" y="16223"/>
                  </a:lnTo>
                  <a:lnTo>
                    <a:pt x="50886" y="48996"/>
                  </a:lnTo>
                  <a:lnTo>
                    <a:pt x="32803" y="89870"/>
                  </a:lnTo>
                  <a:lnTo>
                    <a:pt x="10432" y="126953"/>
                  </a:lnTo>
                  <a:lnTo>
                    <a:pt x="4400" y="143736"/>
                  </a:lnTo>
                  <a:lnTo>
                    <a:pt x="0" y="183262"/>
                  </a:lnTo>
                  <a:lnTo>
                    <a:pt x="693" y="199931"/>
                  </a:lnTo>
                  <a:lnTo>
                    <a:pt x="4372" y="211558"/>
                  </a:lnTo>
                  <a:lnTo>
                    <a:pt x="11960" y="220695"/>
                  </a:lnTo>
                  <a:lnTo>
                    <a:pt x="45639" y="243928"/>
                  </a:lnTo>
                  <a:lnTo>
                    <a:pt x="57751" y="247319"/>
                  </a:lnTo>
                  <a:lnTo>
                    <a:pt x="97802" y="25003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2" name="SMARTInkShape-426"/>
            <p:cNvSpPr/>
            <p:nvPr/>
          </p:nvSpPr>
          <p:spPr>
            <a:xfrm>
              <a:off x="6527602" y="4830961"/>
              <a:ext cx="8930" cy="258962"/>
            </a:xfrm>
            <a:custGeom>
              <a:avLst/>
              <a:gdLst/>
              <a:ahLst/>
              <a:cxnLst/>
              <a:rect l="0" t="0" r="0" b="0"/>
              <a:pathLst>
                <a:path w="8930" h="258962">
                  <a:moveTo>
                    <a:pt x="8929" y="0"/>
                  </a:moveTo>
                  <a:lnTo>
                    <a:pt x="8929" y="39953"/>
                  </a:lnTo>
                  <a:lnTo>
                    <a:pt x="8929" y="80661"/>
                  </a:lnTo>
                  <a:lnTo>
                    <a:pt x="8929" y="124964"/>
                  </a:lnTo>
                  <a:lnTo>
                    <a:pt x="8929" y="169582"/>
                  </a:lnTo>
                  <a:lnTo>
                    <a:pt x="7937" y="208091"/>
                  </a:lnTo>
                  <a:lnTo>
                    <a:pt x="368" y="243545"/>
                  </a:lnTo>
                  <a:lnTo>
                    <a:pt x="0" y="25896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3" name="SMARTInkShape-427"/>
            <p:cNvSpPr/>
            <p:nvPr/>
          </p:nvSpPr>
          <p:spPr>
            <a:xfrm>
              <a:off x="6706195" y="4830961"/>
              <a:ext cx="17851" cy="232173"/>
            </a:xfrm>
            <a:custGeom>
              <a:avLst/>
              <a:gdLst/>
              <a:ahLst/>
              <a:cxnLst/>
              <a:rect l="0" t="0" r="0" b="0"/>
              <a:pathLst>
                <a:path w="17851" h="232173">
                  <a:moveTo>
                    <a:pt x="8930" y="0"/>
                  </a:moveTo>
                  <a:lnTo>
                    <a:pt x="8930" y="13302"/>
                  </a:lnTo>
                  <a:lnTo>
                    <a:pt x="11576" y="18480"/>
                  </a:lnTo>
                  <a:lnTo>
                    <a:pt x="13671" y="21249"/>
                  </a:lnTo>
                  <a:lnTo>
                    <a:pt x="15998" y="29619"/>
                  </a:lnTo>
                  <a:lnTo>
                    <a:pt x="17751" y="73367"/>
                  </a:lnTo>
                  <a:lnTo>
                    <a:pt x="17850" y="117497"/>
                  </a:lnTo>
                  <a:lnTo>
                    <a:pt x="16866" y="144955"/>
                  </a:lnTo>
                  <a:lnTo>
                    <a:pt x="9757" y="186636"/>
                  </a:lnTo>
                  <a:lnTo>
                    <a:pt x="8183" y="201371"/>
                  </a:lnTo>
                  <a:lnTo>
                    <a:pt x="0" y="23217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4" name="SMARTInkShape-428"/>
            <p:cNvSpPr/>
            <p:nvPr/>
          </p:nvSpPr>
          <p:spPr>
            <a:xfrm>
              <a:off x="6625828" y="4804999"/>
              <a:ext cx="187525" cy="17033"/>
            </a:xfrm>
            <a:custGeom>
              <a:avLst/>
              <a:gdLst/>
              <a:ahLst/>
              <a:cxnLst/>
              <a:rect l="0" t="0" r="0" b="0"/>
              <a:pathLst>
                <a:path w="187525" h="17033">
                  <a:moveTo>
                    <a:pt x="0" y="8103"/>
                  </a:moveTo>
                  <a:lnTo>
                    <a:pt x="4741" y="8103"/>
                  </a:lnTo>
                  <a:lnTo>
                    <a:pt x="39147" y="0"/>
                  </a:lnTo>
                  <a:lnTo>
                    <a:pt x="57681" y="410"/>
                  </a:lnTo>
                  <a:lnTo>
                    <a:pt x="92753" y="6289"/>
                  </a:lnTo>
                  <a:lnTo>
                    <a:pt x="120748" y="10211"/>
                  </a:lnTo>
                  <a:lnTo>
                    <a:pt x="152726" y="15685"/>
                  </a:lnTo>
                  <a:lnTo>
                    <a:pt x="187524" y="1703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5" name="SMARTInkShape-429"/>
            <p:cNvSpPr/>
            <p:nvPr/>
          </p:nvSpPr>
          <p:spPr>
            <a:xfrm>
              <a:off x="6938367" y="4830961"/>
              <a:ext cx="17856" cy="250032"/>
            </a:xfrm>
            <a:custGeom>
              <a:avLst/>
              <a:gdLst/>
              <a:ahLst/>
              <a:cxnLst/>
              <a:rect l="0" t="0" r="0" b="0"/>
              <a:pathLst>
                <a:path w="17856" h="250032">
                  <a:moveTo>
                    <a:pt x="8930" y="0"/>
                  </a:moveTo>
                  <a:lnTo>
                    <a:pt x="8930" y="21249"/>
                  </a:lnTo>
                  <a:lnTo>
                    <a:pt x="17308" y="65402"/>
                  </a:lnTo>
                  <a:lnTo>
                    <a:pt x="17812" y="109272"/>
                  </a:lnTo>
                  <a:lnTo>
                    <a:pt x="17855" y="153852"/>
                  </a:lnTo>
                  <a:lnTo>
                    <a:pt x="16866" y="169582"/>
                  </a:lnTo>
                  <a:lnTo>
                    <a:pt x="9481" y="214133"/>
                  </a:lnTo>
                  <a:lnTo>
                    <a:pt x="8183" y="225147"/>
                  </a:lnTo>
                  <a:lnTo>
                    <a:pt x="0" y="25003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6" name="SMARTInkShape-430"/>
            <p:cNvSpPr/>
            <p:nvPr/>
          </p:nvSpPr>
          <p:spPr>
            <a:xfrm>
              <a:off x="7090172" y="4938117"/>
              <a:ext cx="116087" cy="17861"/>
            </a:xfrm>
            <a:custGeom>
              <a:avLst/>
              <a:gdLst/>
              <a:ahLst/>
              <a:cxnLst/>
              <a:rect l="0" t="0" r="0" b="0"/>
              <a:pathLst>
                <a:path w="116087" h="17861">
                  <a:moveTo>
                    <a:pt x="0" y="0"/>
                  </a:moveTo>
                  <a:lnTo>
                    <a:pt x="4741" y="4741"/>
                  </a:lnTo>
                  <a:lnTo>
                    <a:pt x="12360" y="7068"/>
                  </a:lnTo>
                  <a:lnTo>
                    <a:pt x="37881" y="11412"/>
                  </a:lnTo>
                  <a:lnTo>
                    <a:pt x="49578" y="14994"/>
                  </a:lnTo>
                  <a:lnTo>
                    <a:pt x="91530" y="17608"/>
                  </a:lnTo>
                  <a:lnTo>
                    <a:pt x="116086" y="1786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7" name="SMARTInkShape-431"/>
            <p:cNvSpPr/>
            <p:nvPr/>
          </p:nvSpPr>
          <p:spPr>
            <a:xfrm>
              <a:off x="7393781" y="4888324"/>
              <a:ext cx="111024" cy="228388"/>
            </a:xfrm>
            <a:custGeom>
              <a:avLst/>
              <a:gdLst/>
              <a:ahLst/>
              <a:cxnLst/>
              <a:rect l="0" t="0" r="0" b="0"/>
              <a:pathLst>
                <a:path w="111024" h="228388">
                  <a:moveTo>
                    <a:pt x="98227" y="5146"/>
                  </a:moveTo>
                  <a:lnTo>
                    <a:pt x="93486" y="5146"/>
                  </a:lnTo>
                  <a:lnTo>
                    <a:pt x="92090" y="4153"/>
                  </a:lnTo>
                  <a:lnTo>
                    <a:pt x="91159" y="2499"/>
                  </a:lnTo>
                  <a:lnTo>
                    <a:pt x="90537" y="404"/>
                  </a:lnTo>
                  <a:lnTo>
                    <a:pt x="89132" y="0"/>
                  </a:lnTo>
                  <a:lnTo>
                    <a:pt x="76978" y="4272"/>
                  </a:lnTo>
                  <a:lnTo>
                    <a:pt x="59266" y="5964"/>
                  </a:lnTo>
                  <a:lnTo>
                    <a:pt x="28809" y="23226"/>
                  </a:lnTo>
                  <a:lnTo>
                    <a:pt x="21734" y="30049"/>
                  </a:lnTo>
                  <a:lnTo>
                    <a:pt x="4048" y="55920"/>
                  </a:lnTo>
                  <a:lnTo>
                    <a:pt x="1799" y="66076"/>
                  </a:lnTo>
                  <a:lnTo>
                    <a:pt x="3446" y="74558"/>
                  </a:lnTo>
                  <a:lnTo>
                    <a:pt x="20808" y="103977"/>
                  </a:lnTo>
                  <a:lnTo>
                    <a:pt x="48014" y="132225"/>
                  </a:lnTo>
                  <a:lnTo>
                    <a:pt x="90525" y="167464"/>
                  </a:lnTo>
                  <a:lnTo>
                    <a:pt x="109980" y="186593"/>
                  </a:lnTo>
                  <a:lnTo>
                    <a:pt x="111023" y="189609"/>
                  </a:lnTo>
                  <a:lnTo>
                    <a:pt x="110726" y="192614"/>
                  </a:lnTo>
                  <a:lnTo>
                    <a:pt x="107750" y="198597"/>
                  </a:lnTo>
                  <a:lnTo>
                    <a:pt x="94936" y="213501"/>
                  </a:lnTo>
                  <a:lnTo>
                    <a:pt x="89158" y="216810"/>
                  </a:lnTo>
                  <a:lnTo>
                    <a:pt x="50248" y="227456"/>
                  </a:lnTo>
                  <a:lnTo>
                    <a:pt x="7704" y="228351"/>
                  </a:lnTo>
                  <a:lnTo>
                    <a:pt x="0" y="22838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8" name="SMARTInkShape-432"/>
            <p:cNvSpPr/>
            <p:nvPr/>
          </p:nvSpPr>
          <p:spPr>
            <a:xfrm>
              <a:off x="7643813" y="4893470"/>
              <a:ext cx="8930" cy="232172"/>
            </a:xfrm>
            <a:custGeom>
              <a:avLst/>
              <a:gdLst/>
              <a:ahLst/>
              <a:cxnLst/>
              <a:rect l="0" t="0" r="0" b="0"/>
              <a:pathLst>
                <a:path w="8930" h="232172">
                  <a:moveTo>
                    <a:pt x="8929" y="0"/>
                  </a:moveTo>
                  <a:lnTo>
                    <a:pt x="8929" y="40137"/>
                  </a:lnTo>
                  <a:lnTo>
                    <a:pt x="8929" y="80948"/>
                  </a:lnTo>
                  <a:lnTo>
                    <a:pt x="8929" y="117192"/>
                  </a:lnTo>
                  <a:lnTo>
                    <a:pt x="6283" y="156249"/>
                  </a:lnTo>
                  <a:lnTo>
                    <a:pt x="827" y="196045"/>
                  </a:lnTo>
                  <a:lnTo>
                    <a:pt x="0" y="23217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9" name="SMARTInkShape-433"/>
            <p:cNvSpPr/>
            <p:nvPr/>
          </p:nvSpPr>
          <p:spPr>
            <a:xfrm>
              <a:off x="7643813" y="4902398"/>
              <a:ext cx="89297" cy="1"/>
            </a:xfrm>
            <a:custGeom>
              <a:avLst/>
              <a:gdLst/>
              <a:ahLst/>
              <a:cxnLst/>
              <a:rect l="0" t="0" r="0" b="0"/>
              <a:pathLst>
                <a:path w="89297" h="1">
                  <a:moveTo>
                    <a:pt x="0" y="0"/>
                  </a:moveTo>
                  <a:lnTo>
                    <a:pt x="38418" y="0"/>
                  </a:lnTo>
                  <a:lnTo>
                    <a:pt x="81168" y="0"/>
                  </a:lnTo>
                  <a:lnTo>
                    <a:pt x="89296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0" name="SMARTInkShape-434"/>
            <p:cNvSpPr/>
            <p:nvPr/>
          </p:nvSpPr>
          <p:spPr>
            <a:xfrm>
              <a:off x="7661672" y="4991695"/>
              <a:ext cx="80368" cy="17861"/>
            </a:xfrm>
            <a:custGeom>
              <a:avLst/>
              <a:gdLst/>
              <a:ahLst/>
              <a:cxnLst/>
              <a:rect l="0" t="0" r="0" b="0"/>
              <a:pathLst>
                <a:path w="80368" h="17861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39147" y="16961"/>
                  </a:lnTo>
                  <a:lnTo>
                    <a:pt x="80367" y="1786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1" name="SMARTInkShape-435"/>
            <p:cNvSpPr/>
            <p:nvPr/>
          </p:nvSpPr>
          <p:spPr>
            <a:xfrm>
              <a:off x="8304609" y="4955977"/>
              <a:ext cx="26790" cy="178594"/>
            </a:xfrm>
            <a:custGeom>
              <a:avLst/>
              <a:gdLst/>
              <a:ahLst/>
              <a:cxnLst/>
              <a:rect l="0" t="0" r="0" b="0"/>
              <a:pathLst>
                <a:path w="26790" h="178594">
                  <a:moveTo>
                    <a:pt x="26789" y="0"/>
                  </a:moveTo>
                  <a:lnTo>
                    <a:pt x="26789" y="41981"/>
                  </a:lnTo>
                  <a:lnTo>
                    <a:pt x="19100" y="85106"/>
                  </a:lnTo>
                  <a:lnTo>
                    <a:pt x="17113" y="115038"/>
                  </a:lnTo>
                  <a:lnTo>
                    <a:pt x="6850" y="149532"/>
                  </a:lnTo>
                  <a:lnTo>
                    <a:pt x="3045" y="156747"/>
                  </a:lnTo>
                  <a:lnTo>
                    <a:pt x="602" y="169464"/>
                  </a:lnTo>
                  <a:lnTo>
                    <a:pt x="0" y="178593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2" name="SMARTInkShape-436"/>
            <p:cNvSpPr/>
            <p:nvPr/>
          </p:nvSpPr>
          <p:spPr>
            <a:xfrm>
              <a:off x="8126016" y="4964905"/>
              <a:ext cx="98227" cy="187403"/>
            </a:xfrm>
            <a:custGeom>
              <a:avLst/>
              <a:gdLst/>
              <a:ahLst/>
              <a:cxnLst/>
              <a:rect l="0" t="0" r="0" b="0"/>
              <a:pathLst>
                <a:path w="98227" h="187403">
                  <a:moveTo>
                    <a:pt x="98226" y="0"/>
                  </a:moveTo>
                  <a:lnTo>
                    <a:pt x="84924" y="0"/>
                  </a:lnTo>
                  <a:lnTo>
                    <a:pt x="79747" y="2647"/>
                  </a:lnTo>
                  <a:lnTo>
                    <a:pt x="74138" y="6138"/>
                  </a:lnTo>
                  <a:lnTo>
                    <a:pt x="33378" y="24089"/>
                  </a:lnTo>
                  <a:lnTo>
                    <a:pt x="15358" y="38733"/>
                  </a:lnTo>
                  <a:lnTo>
                    <a:pt x="11787" y="44666"/>
                  </a:lnTo>
                  <a:lnTo>
                    <a:pt x="9777" y="56230"/>
                  </a:lnTo>
                  <a:lnTo>
                    <a:pt x="9494" y="61299"/>
                  </a:lnTo>
                  <a:lnTo>
                    <a:pt x="11826" y="69578"/>
                  </a:lnTo>
                  <a:lnTo>
                    <a:pt x="15178" y="77557"/>
                  </a:lnTo>
                  <a:lnTo>
                    <a:pt x="16667" y="87718"/>
                  </a:lnTo>
                  <a:lnTo>
                    <a:pt x="19049" y="92213"/>
                  </a:lnTo>
                  <a:lnTo>
                    <a:pt x="44283" y="125623"/>
                  </a:lnTo>
                  <a:lnTo>
                    <a:pt x="59483" y="147733"/>
                  </a:lnTo>
                  <a:lnTo>
                    <a:pt x="67454" y="157434"/>
                  </a:lnTo>
                  <a:lnTo>
                    <a:pt x="70257" y="166592"/>
                  </a:lnTo>
                  <a:lnTo>
                    <a:pt x="70913" y="172599"/>
                  </a:lnTo>
                  <a:lnTo>
                    <a:pt x="70095" y="174598"/>
                  </a:lnTo>
                  <a:lnTo>
                    <a:pt x="68558" y="175931"/>
                  </a:lnTo>
                  <a:lnTo>
                    <a:pt x="66541" y="176818"/>
                  </a:lnTo>
                  <a:lnTo>
                    <a:pt x="65197" y="178403"/>
                  </a:lnTo>
                  <a:lnTo>
                    <a:pt x="63703" y="182809"/>
                  </a:lnTo>
                  <a:lnTo>
                    <a:pt x="61320" y="184381"/>
                  </a:lnTo>
                  <a:lnTo>
                    <a:pt x="45884" y="186905"/>
                  </a:lnTo>
                  <a:lnTo>
                    <a:pt x="28246" y="187402"/>
                  </a:lnTo>
                  <a:lnTo>
                    <a:pt x="19829" y="184824"/>
                  </a:lnTo>
                  <a:lnTo>
                    <a:pt x="12782" y="181363"/>
                  </a:lnTo>
                  <a:lnTo>
                    <a:pt x="6342" y="179826"/>
                  </a:lnTo>
                  <a:lnTo>
                    <a:pt x="4228" y="178423"/>
                  </a:lnTo>
                  <a:lnTo>
                    <a:pt x="2818" y="176496"/>
                  </a:lnTo>
                  <a:lnTo>
                    <a:pt x="0" y="16966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3" name="SMARTInkShape-437"/>
            <p:cNvSpPr/>
            <p:nvPr/>
          </p:nvSpPr>
          <p:spPr>
            <a:xfrm>
              <a:off x="7831491" y="4929188"/>
              <a:ext cx="240948" cy="196318"/>
            </a:xfrm>
            <a:custGeom>
              <a:avLst/>
              <a:gdLst/>
              <a:ahLst/>
              <a:cxnLst/>
              <a:rect l="0" t="0" r="0" b="0"/>
              <a:pathLst>
                <a:path w="240948" h="196318">
                  <a:moveTo>
                    <a:pt x="107001" y="0"/>
                  </a:moveTo>
                  <a:lnTo>
                    <a:pt x="107001" y="12428"/>
                  </a:lnTo>
                  <a:lnTo>
                    <a:pt x="104355" y="18091"/>
                  </a:lnTo>
                  <a:lnTo>
                    <a:pt x="102260" y="20990"/>
                  </a:lnTo>
                  <a:lnTo>
                    <a:pt x="91187" y="63048"/>
                  </a:lnTo>
                  <a:lnTo>
                    <a:pt x="81921" y="82622"/>
                  </a:lnTo>
                  <a:lnTo>
                    <a:pt x="51067" y="125135"/>
                  </a:lnTo>
                  <a:lnTo>
                    <a:pt x="26845" y="169496"/>
                  </a:lnTo>
                  <a:lnTo>
                    <a:pt x="20775" y="179511"/>
                  </a:lnTo>
                  <a:lnTo>
                    <a:pt x="0" y="196317"/>
                  </a:lnTo>
                  <a:lnTo>
                    <a:pt x="20589" y="160264"/>
                  </a:lnTo>
                  <a:lnTo>
                    <a:pt x="47850" y="123777"/>
                  </a:lnTo>
                  <a:lnTo>
                    <a:pt x="77285" y="84944"/>
                  </a:lnTo>
                  <a:lnTo>
                    <a:pt x="103679" y="42757"/>
                  </a:lnTo>
                  <a:lnTo>
                    <a:pt x="109824" y="34547"/>
                  </a:lnTo>
                  <a:lnTo>
                    <a:pt x="115863" y="30237"/>
                  </a:lnTo>
                  <a:lnTo>
                    <a:pt x="123082" y="27470"/>
                  </a:lnTo>
                  <a:lnTo>
                    <a:pt x="123675" y="28235"/>
                  </a:lnTo>
                  <a:lnTo>
                    <a:pt x="124626" y="36591"/>
                  </a:lnTo>
                  <a:lnTo>
                    <a:pt x="124705" y="39277"/>
                  </a:lnTo>
                  <a:lnTo>
                    <a:pt x="113830" y="83268"/>
                  </a:lnTo>
                  <a:lnTo>
                    <a:pt x="107900" y="124405"/>
                  </a:lnTo>
                  <a:lnTo>
                    <a:pt x="107119" y="152544"/>
                  </a:lnTo>
                  <a:lnTo>
                    <a:pt x="109700" y="159740"/>
                  </a:lnTo>
                  <a:lnTo>
                    <a:pt x="111776" y="163048"/>
                  </a:lnTo>
                  <a:lnTo>
                    <a:pt x="116103" y="180630"/>
                  </a:lnTo>
                  <a:lnTo>
                    <a:pt x="118030" y="182928"/>
                  </a:lnTo>
                  <a:lnTo>
                    <a:pt x="122817" y="185480"/>
                  </a:lnTo>
                  <a:lnTo>
                    <a:pt x="136889" y="187254"/>
                  </a:lnTo>
                  <a:lnTo>
                    <a:pt x="167066" y="175071"/>
                  </a:lnTo>
                  <a:lnTo>
                    <a:pt x="176030" y="166775"/>
                  </a:lnTo>
                  <a:lnTo>
                    <a:pt x="203154" y="126624"/>
                  </a:lnTo>
                  <a:lnTo>
                    <a:pt x="222905" y="82370"/>
                  </a:lnTo>
                  <a:lnTo>
                    <a:pt x="240947" y="4464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4" name="SMARTInkShape-438"/>
            <p:cNvSpPr/>
            <p:nvPr/>
          </p:nvSpPr>
          <p:spPr>
            <a:xfrm>
              <a:off x="7599164" y="5107780"/>
              <a:ext cx="71439" cy="8932"/>
            </a:xfrm>
            <a:custGeom>
              <a:avLst/>
              <a:gdLst/>
              <a:ahLst/>
              <a:cxnLst/>
              <a:rect l="0" t="0" r="0" b="0"/>
              <a:pathLst>
                <a:path w="71439" h="8932">
                  <a:moveTo>
                    <a:pt x="0" y="0"/>
                  </a:moveTo>
                  <a:lnTo>
                    <a:pt x="4741" y="4742"/>
                  </a:lnTo>
                  <a:lnTo>
                    <a:pt x="9713" y="7069"/>
                  </a:lnTo>
                  <a:lnTo>
                    <a:pt x="49970" y="8858"/>
                  </a:lnTo>
                  <a:lnTo>
                    <a:pt x="71438" y="893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5" name="SMARTInkShape-439"/>
            <p:cNvSpPr/>
            <p:nvPr/>
          </p:nvSpPr>
          <p:spPr>
            <a:xfrm>
              <a:off x="7768828" y="4411480"/>
              <a:ext cx="285751" cy="276607"/>
            </a:xfrm>
            <a:custGeom>
              <a:avLst/>
              <a:gdLst/>
              <a:ahLst/>
              <a:cxnLst/>
              <a:rect l="0" t="0" r="0" b="0"/>
              <a:pathLst>
                <a:path w="285751" h="276607">
                  <a:moveTo>
                    <a:pt x="0" y="231958"/>
                  </a:moveTo>
                  <a:lnTo>
                    <a:pt x="0" y="227217"/>
                  </a:lnTo>
                  <a:lnTo>
                    <a:pt x="2646" y="222244"/>
                  </a:lnTo>
                  <a:lnTo>
                    <a:pt x="6137" y="216726"/>
                  </a:lnTo>
                  <a:lnTo>
                    <a:pt x="21249" y="176080"/>
                  </a:lnTo>
                  <a:lnTo>
                    <a:pt x="35773" y="133428"/>
                  </a:lnTo>
                  <a:lnTo>
                    <a:pt x="55753" y="89043"/>
                  </a:lnTo>
                  <a:lnTo>
                    <a:pt x="66465" y="53356"/>
                  </a:lnTo>
                  <a:lnTo>
                    <a:pt x="86215" y="12145"/>
                  </a:lnTo>
                  <a:lnTo>
                    <a:pt x="87243" y="8025"/>
                  </a:lnTo>
                  <a:lnTo>
                    <a:pt x="88919" y="5278"/>
                  </a:lnTo>
                  <a:lnTo>
                    <a:pt x="91029" y="3447"/>
                  </a:lnTo>
                  <a:lnTo>
                    <a:pt x="97806" y="0"/>
                  </a:lnTo>
                  <a:lnTo>
                    <a:pt x="98216" y="38825"/>
                  </a:lnTo>
                  <a:lnTo>
                    <a:pt x="98226" y="82975"/>
                  </a:lnTo>
                  <a:lnTo>
                    <a:pt x="98227" y="108134"/>
                  </a:lnTo>
                  <a:lnTo>
                    <a:pt x="100873" y="115079"/>
                  </a:lnTo>
                  <a:lnTo>
                    <a:pt x="102967" y="118319"/>
                  </a:lnTo>
                  <a:lnTo>
                    <a:pt x="105356" y="120480"/>
                  </a:lnTo>
                  <a:lnTo>
                    <a:pt x="110655" y="122881"/>
                  </a:lnTo>
                  <a:lnTo>
                    <a:pt x="123958" y="124232"/>
                  </a:lnTo>
                  <a:lnTo>
                    <a:pt x="140468" y="119892"/>
                  </a:lnTo>
                  <a:lnTo>
                    <a:pt x="163823" y="108544"/>
                  </a:lnTo>
                  <a:lnTo>
                    <a:pt x="205390" y="70968"/>
                  </a:lnTo>
                  <a:lnTo>
                    <a:pt x="245880" y="31709"/>
                  </a:lnTo>
                  <a:lnTo>
                    <a:pt x="252485" y="28857"/>
                  </a:lnTo>
                  <a:lnTo>
                    <a:pt x="255636" y="29088"/>
                  </a:lnTo>
                  <a:lnTo>
                    <a:pt x="261783" y="31991"/>
                  </a:lnTo>
                  <a:lnTo>
                    <a:pt x="263819" y="34154"/>
                  </a:lnTo>
                  <a:lnTo>
                    <a:pt x="272094" y="52365"/>
                  </a:lnTo>
                  <a:lnTo>
                    <a:pt x="276199" y="90127"/>
                  </a:lnTo>
                  <a:lnTo>
                    <a:pt x="276698" y="129748"/>
                  </a:lnTo>
                  <a:lnTo>
                    <a:pt x="277789" y="169655"/>
                  </a:lnTo>
                  <a:lnTo>
                    <a:pt x="283883" y="209435"/>
                  </a:lnTo>
                  <a:lnTo>
                    <a:pt x="285586" y="253829"/>
                  </a:lnTo>
                  <a:lnTo>
                    <a:pt x="285750" y="27660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6" name="SMARTInkShape-440"/>
            <p:cNvSpPr/>
            <p:nvPr/>
          </p:nvSpPr>
          <p:spPr>
            <a:xfrm>
              <a:off x="8322469" y="5143500"/>
              <a:ext cx="116087" cy="35721"/>
            </a:xfrm>
            <a:custGeom>
              <a:avLst/>
              <a:gdLst/>
              <a:ahLst/>
              <a:cxnLst/>
              <a:rect l="0" t="0" r="0" b="0"/>
              <a:pathLst>
                <a:path w="116087" h="35721">
                  <a:moveTo>
                    <a:pt x="0" y="0"/>
                  </a:moveTo>
                  <a:lnTo>
                    <a:pt x="0" y="7689"/>
                  </a:lnTo>
                  <a:lnTo>
                    <a:pt x="992" y="8103"/>
                  </a:lnTo>
                  <a:lnTo>
                    <a:pt x="12359" y="11412"/>
                  </a:lnTo>
                  <a:lnTo>
                    <a:pt x="46276" y="23147"/>
                  </a:lnTo>
                  <a:lnTo>
                    <a:pt x="89511" y="26309"/>
                  </a:lnTo>
                  <a:lnTo>
                    <a:pt x="101959" y="29221"/>
                  </a:lnTo>
                  <a:lnTo>
                    <a:pt x="116086" y="3572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7" name="SMARTInkShape-441"/>
            <p:cNvSpPr/>
            <p:nvPr/>
          </p:nvSpPr>
          <p:spPr>
            <a:xfrm>
              <a:off x="8358188" y="5027414"/>
              <a:ext cx="80368" cy="44650"/>
            </a:xfrm>
            <a:custGeom>
              <a:avLst/>
              <a:gdLst/>
              <a:ahLst/>
              <a:cxnLst/>
              <a:rect l="0" t="0" r="0" b="0"/>
              <a:pathLst>
                <a:path w="80368" h="44650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17169" y="13303"/>
                  </a:lnTo>
                  <a:lnTo>
                    <a:pt x="39147" y="29233"/>
                  </a:lnTo>
                  <a:lnTo>
                    <a:pt x="80367" y="4464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8" name="SMARTInkShape-442"/>
            <p:cNvSpPr/>
            <p:nvPr/>
          </p:nvSpPr>
          <p:spPr>
            <a:xfrm>
              <a:off x="8331398" y="4955977"/>
              <a:ext cx="133947" cy="8929"/>
            </a:xfrm>
            <a:custGeom>
              <a:avLst/>
              <a:gdLst/>
              <a:ahLst/>
              <a:cxnLst/>
              <a:rect l="0" t="0" r="0" b="0"/>
              <a:pathLst>
                <a:path w="133947" h="8929">
                  <a:moveTo>
                    <a:pt x="0" y="0"/>
                  </a:moveTo>
                  <a:lnTo>
                    <a:pt x="42241" y="0"/>
                  </a:lnTo>
                  <a:lnTo>
                    <a:pt x="78863" y="6136"/>
                  </a:lnTo>
                  <a:lnTo>
                    <a:pt x="120078" y="8561"/>
                  </a:lnTo>
                  <a:lnTo>
                    <a:pt x="133946" y="892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42" name="SMARTInkShape-Group83"/>
          <p:cNvGrpSpPr/>
          <p:nvPr/>
        </p:nvGrpSpPr>
        <p:grpSpPr>
          <a:xfrm>
            <a:off x="937617" y="3696891"/>
            <a:ext cx="2071689" cy="1223368"/>
            <a:chOff x="937617" y="3696891"/>
            <a:chExt cx="2071689" cy="1223368"/>
          </a:xfrm>
        </p:grpSpPr>
        <p:sp>
          <p:nvSpPr>
            <p:cNvPr id="440" name="SMARTInkShape-443"/>
            <p:cNvSpPr/>
            <p:nvPr/>
          </p:nvSpPr>
          <p:spPr>
            <a:xfrm>
              <a:off x="1232297" y="3696891"/>
              <a:ext cx="1777009" cy="1169790"/>
            </a:xfrm>
            <a:custGeom>
              <a:avLst/>
              <a:gdLst/>
              <a:ahLst/>
              <a:cxnLst/>
              <a:rect l="0" t="0" r="0" b="0"/>
              <a:pathLst>
                <a:path w="1777009" h="1169790">
                  <a:moveTo>
                    <a:pt x="1777008" y="0"/>
                  </a:moveTo>
                  <a:lnTo>
                    <a:pt x="1756270" y="18091"/>
                  </a:lnTo>
                  <a:lnTo>
                    <a:pt x="1732891" y="35739"/>
                  </a:lnTo>
                  <a:lnTo>
                    <a:pt x="1720941" y="44654"/>
                  </a:lnTo>
                  <a:lnTo>
                    <a:pt x="1681612" y="73173"/>
                  </a:lnTo>
                  <a:lnTo>
                    <a:pt x="1641286" y="99852"/>
                  </a:lnTo>
                  <a:lnTo>
                    <a:pt x="1606000" y="126108"/>
                  </a:lnTo>
                  <a:lnTo>
                    <a:pt x="1561842" y="154078"/>
                  </a:lnTo>
                  <a:lnTo>
                    <a:pt x="1526724" y="176621"/>
                  </a:lnTo>
                  <a:lnTo>
                    <a:pt x="1491183" y="198514"/>
                  </a:lnTo>
                  <a:lnTo>
                    <a:pt x="1452871" y="223853"/>
                  </a:lnTo>
                  <a:lnTo>
                    <a:pt x="1412746" y="250211"/>
                  </a:lnTo>
                  <a:lnTo>
                    <a:pt x="1373076" y="276873"/>
                  </a:lnTo>
                  <a:lnTo>
                    <a:pt x="1329902" y="306271"/>
                  </a:lnTo>
                  <a:lnTo>
                    <a:pt x="1285691" y="337470"/>
                  </a:lnTo>
                  <a:lnTo>
                    <a:pt x="1255035" y="356362"/>
                  </a:lnTo>
                  <a:lnTo>
                    <a:pt x="1221567" y="374680"/>
                  </a:lnTo>
                  <a:lnTo>
                    <a:pt x="1189494" y="395389"/>
                  </a:lnTo>
                  <a:lnTo>
                    <a:pt x="1158703" y="416830"/>
                  </a:lnTo>
                  <a:lnTo>
                    <a:pt x="1128482" y="436281"/>
                  </a:lnTo>
                  <a:lnTo>
                    <a:pt x="1095867" y="457493"/>
                  </a:lnTo>
                  <a:lnTo>
                    <a:pt x="1061529" y="480151"/>
                  </a:lnTo>
                  <a:lnTo>
                    <a:pt x="1026423" y="503450"/>
                  </a:lnTo>
                  <a:lnTo>
                    <a:pt x="990977" y="527034"/>
                  </a:lnTo>
                  <a:lnTo>
                    <a:pt x="955380" y="549753"/>
                  </a:lnTo>
                  <a:lnTo>
                    <a:pt x="919714" y="569772"/>
                  </a:lnTo>
                  <a:lnTo>
                    <a:pt x="886666" y="591237"/>
                  </a:lnTo>
                  <a:lnTo>
                    <a:pt x="853456" y="614006"/>
                  </a:lnTo>
                  <a:lnTo>
                    <a:pt x="815546" y="637355"/>
                  </a:lnTo>
                  <a:lnTo>
                    <a:pt x="780837" y="658316"/>
                  </a:lnTo>
                  <a:lnTo>
                    <a:pt x="747883" y="678545"/>
                  </a:lnTo>
                  <a:lnTo>
                    <a:pt x="713392" y="700765"/>
                  </a:lnTo>
                  <a:lnTo>
                    <a:pt x="680865" y="723871"/>
                  </a:lnTo>
                  <a:lnTo>
                    <a:pt x="648880" y="746377"/>
                  </a:lnTo>
                  <a:lnTo>
                    <a:pt x="614821" y="766301"/>
                  </a:lnTo>
                  <a:lnTo>
                    <a:pt x="582485" y="787724"/>
                  </a:lnTo>
                  <a:lnTo>
                    <a:pt x="550585" y="809482"/>
                  </a:lnTo>
                  <a:lnTo>
                    <a:pt x="516564" y="829074"/>
                  </a:lnTo>
                  <a:lnTo>
                    <a:pt x="484245" y="847704"/>
                  </a:lnTo>
                  <a:lnTo>
                    <a:pt x="453345" y="865906"/>
                  </a:lnTo>
                  <a:lnTo>
                    <a:pt x="423075" y="883917"/>
                  </a:lnTo>
                  <a:lnTo>
                    <a:pt x="393085" y="904490"/>
                  </a:lnTo>
                  <a:lnTo>
                    <a:pt x="350957" y="933093"/>
                  </a:lnTo>
                  <a:lnTo>
                    <a:pt x="313339" y="956782"/>
                  </a:lnTo>
                  <a:lnTo>
                    <a:pt x="277057" y="982652"/>
                  </a:lnTo>
                  <a:lnTo>
                    <a:pt x="241172" y="1006523"/>
                  </a:lnTo>
                  <a:lnTo>
                    <a:pt x="205403" y="1026164"/>
                  </a:lnTo>
                  <a:lnTo>
                    <a:pt x="162502" y="1050578"/>
                  </a:lnTo>
                  <a:lnTo>
                    <a:pt x="125365" y="1074509"/>
                  </a:lnTo>
                  <a:lnTo>
                    <a:pt x="85153" y="1104300"/>
                  </a:lnTo>
                  <a:lnTo>
                    <a:pt x="42770" y="1131737"/>
                  </a:lnTo>
                  <a:lnTo>
                    <a:pt x="30973" y="1145065"/>
                  </a:lnTo>
                  <a:lnTo>
                    <a:pt x="15042" y="1155766"/>
                  </a:lnTo>
                  <a:lnTo>
                    <a:pt x="11646" y="1161241"/>
                  </a:lnTo>
                  <a:lnTo>
                    <a:pt x="10741" y="1164091"/>
                  </a:lnTo>
                  <a:lnTo>
                    <a:pt x="9145" y="1165990"/>
                  </a:lnTo>
                  <a:lnTo>
                    <a:pt x="0" y="116978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1" name="SMARTInkShape-444"/>
            <p:cNvSpPr/>
            <p:nvPr/>
          </p:nvSpPr>
          <p:spPr>
            <a:xfrm>
              <a:off x="937617" y="3795117"/>
              <a:ext cx="1848447" cy="1125142"/>
            </a:xfrm>
            <a:custGeom>
              <a:avLst/>
              <a:gdLst/>
              <a:ahLst/>
              <a:cxnLst/>
              <a:rect l="0" t="0" r="0" b="0"/>
              <a:pathLst>
                <a:path w="1848447" h="1125142">
                  <a:moveTo>
                    <a:pt x="0" y="0"/>
                  </a:moveTo>
                  <a:lnTo>
                    <a:pt x="4741" y="4741"/>
                  </a:lnTo>
                  <a:lnTo>
                    <a:pt x="9714" y="7068"/>
                  </a:lnTo>
                  <a:lnTo>
                    <a:pt x="12429" y="7689"/>
                  </a:lnTo>
                  <a:lnTo>
                    <a:pt x="20991" y="13302"/>
                  </a:lnTo>
                  <a:lnTo>
                    <a:pt x="63006" y="46420"/>
                  </a:lnTo>
                  <a:lnTo>
                    <a:pt x="103244" y="77808"/>
                  </a:lnTo>
                  <a:lnTo>
                    <a:pt x="143536" y="107211"/>
                  </a:lnTo>
                  <a:lnTo>
                    <a:pt x="187611" y="136929"/>
                  </a:lnTo>
                  <a:lnTo>
                    <a:pt x="225905" y="160736"/>
                  </a:lnTo>
                  <a:lnTo>
                    <a:pt x="266653" y="189288"/>
                  </a:lnTo>
                  <a:lnTo>
                    <a:pt x="310494" y="216462"/>
                  </a:lnTo>
                  <a:lnTo>
                    <a:pt x="345557" y="234904"/>
                  </a:lnTo>
                  <a:lnTo>
                    <a:pt x="382074" y="253927"/>
                  </a:lnTo>
                  <a:lnTo>
                    <a:pt x="423872" y="277975"/>
                  </a:lnTo>
                  <a:lnTo>
                    <a:pt x="466684" y="303952"/>
                  </a:lnTo>
                  <a:lnTo>
                    <a:pt x="505938" y="329508"/>
                  </a:lnTo>
                  <a:lnTo>
                    <a:pt x="549539" y="351081"/>
                  </a:lnTo>
                  <a:lnTo>
                    <a:pt x="582575" y="367372"/>
                  </a:lnTo>
                  <a:lnTo>
                    <a:pt x="614456" y="384534"/>
                  </a:lnTo>
                  <a:lnTo>
                    <a:pt x="646154" y="402084"/>
                  </a:lnTo>
                  <a:lnTo>
                    <a:pt x="680086" y="419806"/>
                  </a:lnTo>
                  <a:lnTo>
                    <a:pt x="712365" y="437604"/>
                  </a:lnTo>
                  <a:lnTo>
                    <a:pt x="744239" y="455436"/>
                  </a:lnTo>
                  <a:lnTo>
                    <a:pt x="778250" y="473283"/>
                  </a:lnTo>
                  <a:lnTo>
                    <a:pt x="810563" y="491137"/>
                  </a:lnTo>
                  <a:lnTo>
                    <a:pt x="841461" y="508994"/>
                  </a:lnTo>
                  <a:lnTo>
                    <a:pt x="871730" y="526853"/>
                  </a:lnTo>
                  <a:lnTo>
                    <a:pt x="904366" y="544712"/>
                  </a:lnTo>
                  <a:lnTo>
                    <a:pt x="937722" y="562571"/>
                  </a:lnTo>
                  <a:lnTo>
                    <a:pt x="969083" y="580430"/>
                  </a:lnTo>
                  <a:lnTo>
                    <a:pt x="999558" y="598289"/>
                  </a:lnTo>
                  <a:lnTo>
                    <a:pt x="1029639" y="616149"/>
                  </a:lnTo>
                  <a:lnTo>
                    <a:pt x="1073472" y="641946"/>
                  </a:lnTo>
                  <a:lnTo>
                    <a:pt x="1113029" y="663590"/>
                  </a:lnTo>
                  <a:lnTo>
                    <a:pt x="1154735" y="687421"/>
                  </a:lnTo>
                  <a:lnTo>
                    <a:pt x="1192669" y="708483"/>
                  </a:lnTo>
                  <a:lnTo>
                    <a:pt x="1229044" y="732142"/>
                  </a:lnTo>
                  <a:lnTo>
                    <a:pt x="1264957" y="753153"/>
                  </a:lnTo>
                  <a:lnTo>
                    <a:pt x="1300734" y="776797"/>
                  </a:lnTo>
                  <a:lnTo>
                    <a:pt x="1336469" y="796812"/>
                  </a:lnTo>
                  <a:lnTo>
                    <a:pt x="1371201" y="815309"/>
                  </a:lnTo>
                  <a:lnTo>
                    <a:pt x="1410106" y="841984"/>
                  </a:lnTo>
                  <a:lnTo>
                    <a:pt x="1449299" y="871115"/>
                  </a:lnTo>
                  <a:lnTo>
                    <a:pt x="1491612" y="899180"/>
                  </a:lnTo>
                  <a:lnTo>
                    <a:pt x="1533307" y="921654"/>
                  </a:lnTo>
                  <a:lnTo>
                    <a:pt x="1555641" y="935533"/>
                  </a:lnTo>
                  <a:lnTo>
                    <a:pt x="1578465" y="948576"/>
                  </a:lnTo>
                  <a:lnTo>
                    <a:pt x="1622104" y="980649"/>
                  </a:lnTo>
                  <a:lnTo>
                    <a:pt x="1665857" y="1006802"/>
                  </a:lnTo>
                  <a:lnTo>
                    <a:pt x="1706860" y="1038442"/>
                  </a:lnTo>
                  <a:lnTo>
                    <a:pt x="1721717" y="1047638"/>
                  </a:lnTo>
                  <a:lnTo>
                    <a:pt x="1751543" y="1057912"/>
                  </a:lnTo>
                  <a:lnTo>
                    <a:pt x="1783925" y="1085475"/>
                  </a:lnTo>
                  <a:lnTo>
                    <a:pt x="1797027" y="1089245"/>
                  </a:lnTo>
                  <a:lnTo>
                    <a:pt x="1799284" y="1091288"/>
                  </a:lnTo>
                  <a:lnTo>
                    <a:pt x="1807646" y="1101697"/>
                  </a:lnTo>
                  <a:lnTo>
                    <a:pt x="1813115" y="1104799"/>
                  </a:lnTo>
                  <a:lnTo>
                    <a:pt x="1827661" y="1107947"/>
                  </a:lnTo>
                  <a:lnTo>
                    <a:pt x="1837759" y="1114927"/>
                  </a:lnTo>
                  <a:lnTo>
                    <a:pt x="1847050" y="1116098"/>
                  </a:lnTo>
                  <a:lnTo>
                    <a:pt x="1847515" y="1117128"/>
                  </a:lnTo>
                  <a:lnTo>
                    <a:pt x="1848446" y="112514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423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933"/>
            <a:ext cx="6526073" cy="947919"/>
          </a:xfrm>
        </p:spPr>
        <p:txBody>
          <a:bodyPr/>
          <a:lstStyle/>
          <a:p>
            <a:r>
              <a:rPr lang="en-US" dirty="0" smtClean="0"/>
              <a:t>Project organization</a:t>
            </a:r>
            <a:endParaRPr lang="en-US" dirty="0"/>
          </a:p>
        </p:txBody>
      </p:sp>
      <p:pic>
        <p:nvPicPr>
          <p:cNvPr id="4" name="Picture 3" descr="WP structureBW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757" y="1500851"/>
            <a:ext cx="5539408" cy="3010019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696818" y="4510870"/>
            <a:ext cx="4969565" cy="3405742"/>
          </a:xfrm>
        </p:spPr>
        <p:txBody>
          <a:bodyPr>
            <a:normAutofit/>
          </a:bodyPr>
          <a:lstStyle/>
          <a:p>
            <a:pPr marL="265113" indent="-265113"/>
            <a:r>
              <a:rPr lang="en-US" sz="2300" dirty="0" smtClean="0"/>
              <a:t>WP 1: NILU</a:t>
            </a:r>
          </a:p>
          <a:p>
            <a:pPr marL="265113" indent="-265113"/>
            <a:r>
              <a:rPr lang="en-US" sz="2300" dirty="0" smtClean="0"/>
              <a:t>WP 2: NILU</a:t>
            </a:r>
          </a:p>
          <a:p>
            <a:pPr marL="265113" indent="-265113"/>
            <a:r>
              <a:rPr lang="nb-NO" sz="2300" dirty="0" smtClean="0"/>
              <a:t>WP 3: NILU</a:t>
            </a:r>
            <a:endParaRPr lang="en-US" sz="2300" dirty="0" smtClean="0"/>
          </a:p>
          <a:p>
            <a:pPr marL="265113" indent="-265113"/>
            <a:r>
              <a:rPr lang="en-US" sz="2300" dirty="0" smtClean="0"/>
              <a:t>WP 4: SINTEF</a:t>
            </a:r>
          </a:p>
          <a:p>
            <a:pPr marL="265113" indent="-265113"/>
            <a:r>
              <a:rPr lang="en-US" sz="2300" dirty="0" smtClean="0"/>
              <a:t>WP 5: </a:t>
            </a:r>
            <a:r>
              <a:rPr lang="en-US" sz="2300" dirty="0" err="1" smtClean="0"/>
              <a:t>Kjeller</a:t>
            </a:r>
            <a:r>
              <a:rPr lang="en-US" sz="2300" dirty="0" smtClean="0"/>
              <a:t> </a:t>
            </a:r>
            <a:r>
              <a:rPr lang="en-US" sz="2300" dirty="0" err="1" smtClean="0"/>
              <a:t>Innovasjon</a:t>
            </a:r>
            <a:endParaRPr lang="nb-NO" sz="2300" b="1" dirty="0" smtClean="0"/>
          </a:p>
          <a:p>
            <a:endParaRPr lang="en-US" sz="2300" dirty="0" smtClean="0"/>
          </a:p>
          <a:p>
            <a:endParaRPr lang="en-GB" sz="2300" dirty="0"/>
          </a:p>
        </p:txBody>
      </p:sp>
      <p:grpSp>
        <p:nvGrpSpPr>
          <p:cNvPr id="37" name="SMARTInkShape-Group107"/>
          <p:cNvGrpSpPr/>
          <p:nvPr/>
        </p:nvGrpSpPr>
        <p:grpSpPr>
          <a:xfrm>
            <a:off x="7161609" y="1482573"/>
            <a:ext cx="758319" cy="508748"/>
            <a:chOff x="7161609" y="1482573"/>
            <a:chExt cx="758319" cy="508748"/>
          </a:xfrm>
        </p:grpSpPr>
        <p:sp>
          <p:nvSpPr>
            <p:cNvPr id="35" name="SMARTInkShape-548"/>
            <p:cNvSpPr/>
            <p:nvPr/>
          </p:nvSpPr>
          <p:spPr>
            <a:xfrm>
              <a:off x="7599164" y="1482573"/>
              <a:ext cx="320764" cy="222998"/>
            </a:xfrm>
            <a:custGeom>
              <a:avLst/>
              <a:gdLst/>
              <a:ahLst/>
              <a:cxnLst/>
              <a:rect l="0" t="0" r="0" b="0"/>
              <a:pathLst>
                <a:path w="320764" h="222998">
                  <a:moveTo>
                    <a:pt x="0" y="8685"/>
                  </a:moveTo>
                  <a:lnTo>
                    <a:pt x="4741" y="3944"/>
                  </a:lnTo>
                  <a:lnTo>
                    <a:pt x="12360" y="1617"/>
                  </a:lnTo>
                  <a:lnTo>
                    <a:pt x="47268" y="0"/>
                  </a:lnTo>
                  <a:lnTo>
                    <a:pt x="90402" y="2449"/>
                  </a:lnTo>
                  <a:lnTo>
                    <a:pt x="125343" y="9483"/>
                  </a:lnTo>
                  <a:lnTo>
                    <a:pt x="163477" y="20497"/>
                  </a:lnTo>
                  <a:lnTo>
                    <a:pt x="203550" y="33682"/>
                  </a:lnTo>
                  <a:lnTo>
                    <a:pt x="240558" y="46519"/>
                  </a:lnTo>
                  <a:lnTo>
                    <a:pt x="279138" y="63893"/>
                  </a:lnTo>
                  <a:lnTo>
                    <a:pt x="304876" y="77872"/>
                  </a:lnTo>
                  <a:lnTo>
                    <a:pt x="313433" y="87721"/>
                  </a:lnTo>
                  <a:lnTo>
                    <a:pt x="317898" y="98713"/>
                  </a:lnTo>
                  <a:lnTo>
                    <a:pt x="320763" y="121939"/>
                  </a:lnTo>
                  <a:lnTo>
                    <a:pt x="315863" y="133765"/>
                  </a:lnTo>
                  <a:lnTo>
                    <a:pt x="285258" y="176493"/>
                  </a:lnTo>
                  <a:lnTo>
                    <a:pt x="241102" y="22299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SMARTInkShape-549"/>
            <p:cNvSpPr/>
            <p:nvPr/>
          </p:nvSpPr>
          <p:spPr>
            <a:xfrm>
              <a:off x="7161609" y="1669852"/>
              <a:ext cx="500064" cy="321469"/>
            </a:xfrm>
            <a:custGeom>
              <a:avLst/>
              <a:gdLst/>
              <a:ahLst/>
              <a:cxnLst/>
              <a:rect l="0" t="0" r="0" b="0"/>
              <a:pathLst>
                <a:path w="500064" h="321469">
                  <a:moveTo>
                    <a:pt x="0" y="321468"/>
                  </a:moveTo>
                  <a:lnTo>
                    <a:pt x="4741" y="321468"/>
                  </a:lnTo>
                  <a:lnTo>
                    <a:pt x="9714" y="318823"/>
                  </a:lnTo>
                  <a:lnTo>
                    <a:pt x="46981" y="288049"/>
                  </a:lnTo>
                  <a:lnTo>
                    <a:pt x="81820" y="263788"/>
                  </a:lnTo>
                  <a:lnTo>
                    <a:pt x="125891" y="231361"/>
                  </a:lnTo>
                  <a:lnTo>
                    <a:pt x="163640" y="205142"/>
                  </a:lnTo>
                  <a:lnTo>
                    <a:pt x="206244" y="178522"/>
                  </a:lnTo>
                  <a:lnTo>
                    <a:pt x="250286" y="151783"/>
                  </a:lnTo>
                  <a:lnTo>
                    <a:pt x="294756" y="125009"/>
                  </a:lnTo>
                  <a:lnTo>
                    <a:pt x="339350" y="98224"/>
                  </a:lnTo>
                  <a:lnTo>
                    <a:pt x="381338" y="71437"/>
                  </a:lnTo>
                  <a:lnTo>
                    <a:pt x="418914" y="47294"/>
                  </a:lnTo>
                  <a:lnTo>
                    <a:pt x="462426" y="21358"/>
                  </a:lnTo>
                  <a:lnTo>
                    <a:pt x="500063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SMARTInkShape-Group108"/>
          <p:cNvGrpSpPr/>
          <p:nvPr/>
        </p:nvGrpSpPr>
        <p:grpSpPr>
          <a:xfrm>
            <a:off x="7090172" y="4116586"/>
            <a:ext cx="729359" cy="999262"/>
            <a:chOff x="7090172" y="4116586"/>
            <a:chExt cx="729359" cy="999262"/>
          </a:xfrm>
        </p:grpSpPr>
        <p:sp>
          <p:nvSpPr>
            <p:cNvPr id="38" name="SMARTInkShape-550"/>
            <p:cNvSpPr/>
            <p:nvPr/>
          </p:nvSpPr>
          <p:spPr>
            <a:xfrm>
              <a:off x="7617023" y="4652367"/>
              <a:ext cx="202508" cy="463481"/>
            </a:xfrm>
            <a:custGeom>
              <a:avLst/>
              <a:gdLst/>
              <a:ahLst/>
              <a:cxnLst/>
              <a:rect l="0" t="0" r="0" b="0"/>
              <a:pathLst>
                <a:path w="202508" h="463481">
                  <a:moveTo>
                    <a:pt x="107157" y="0"/>
                  </a:moveTo>
                  <a:lnTo>
                    <a:pt x="108149" y="9114"/>
                  </a:lnTo>
                  <a:lnTo>
                    <a:pt x="124326" y="50589"/>
                  </a:lnTo>
                  <a:lnTo>
                    <a:pt x="140576" y="93703"/>
                  </a:lnTo>
                  <a:lnTo>
                    <a:pt x="152106" y="129619"/>
                  </a:lnTo>
                  <a:lnTo>
                    <a:pt x="163845" y="168734"/>
                  </a:lnTo>
                  <a:lnTo>
                    <a:pt x="175677" y="209269"/>
                  </a:lnTo>
                  <a:lnTo>
                    <a:pt x="184905" y="247790"/>
                  </a:lnTo>
                  <a:lnTo>
                    <a:pt x="192313" y="284754"/>
                  </a:lnTo>
                  <a:lnTo>
                    <a:pt x="198912" y="321026"/>
                  </a:lnTo>
                  <a:lnTo>
                    <a:pt x="202507" y="354345"/>
                  </a:lnTo>
                  <a:lnTo>
                    <a:pt x="201885" y="395702"/>
                  </a:lnTo>
                  <a:lnTo>
                    <a:pt x="192786" y="436343"/>
                  </a:lnTo>
                  <a:lnTo>
                    <a:pt x="184571" y="449584"/>
                  </a:lnTo>
                  <a:lnTo>
                    <a:pt x="179602" y="454504"/>
                  </a:lnTo>
                  <a:lnTo>
                    <a:pt x="168789" y="459971"/>
                  </a:lnTo>
                  <a:lnTo>
                    <a:pt x="140939" y="463480"/>
                  </a:lnTo>
                  <a:lnTo>
                    <a:pt x="99645" y="449915"/>
                  </a:lnTo>
                  <a:lnTo>
                    <a:pt x="65023" y="433831"/>
                  </a:lnTo>
                  <a:lnTo>
                    <a:pt x="23060" y="413264"/>
                  </a:lnTo>
                  <a:lnTo>
                    <a:pt x="0" y="40183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SMARTInkShape-551"/>
            <p:cNvSpPr/>
            <p:nvPr/>
          </p:nvSpPr>
          <p:spPr>
            <a:xfrm>
              <a:off x="7090172" y="4116586"/>
              <a:ext cx="508993" cy="705446"/>
            </a:xfrm>
            <a:custGeom>
              <a:avLst/>
              <a:gdLst/>
              <a:ahLst/>
              <a:cxnLst/>
              <a:rect l="0" t="0" r="0" b="0"/>
              <a:pathLst>
                <a:path w="508993" h="705446">
                  <a:moveTo>
                    <a:pt x="0" y="0"/>
                  </a:moveTo>
                  <a:lnTo>
                    <a:pt x="38160" y="42900"/>
                  </a:lnTo>
                  <a:lnTo>
                    <a:pt x="72712" y="80400"/>
                  </a:lnTo>
                  <a:lnTo>
                    <a:pt x="100116" y="113786"/>
                  </a:lnTo>
                  <a:lnTo>
                    <a:pt x="128832" y="150782"/>
                  </a:lnTo>
                  <a:lnTo>
                    <a:pt x="158131" y="187069"/>
                  </a:lnTo>
                  <a:lnTo>
                    <a:pt x="190336" y="228332"/>
                  </a:lnTo>
                  <a:lnTo>
                    <a:pt x="223499" y="272137"/>
                  </a:lnTo>
                  <a:lnTo>
                    <a:pt x="254776" y="314757"/>
                  </a:lnTo>
                  <a:lnTo>
                    <a:pt x="271054" y="337830"/>
                  </a:lnTo>
                  <a:lnTo>
                    <a:pt x="287858" y="362142"/>
                  </a:lnTo>
                  <a:lnTo>
                    <a:pt x="305015" y="387279"/>
                  </a:lnTo>
                  <a:lnTo>
                    <a:pt x="321414" y="411976"/>
                  </a:lnTo>
                  <a:lnTo>
                    <a:pt x="337306" y="436377"/>
                  </a:lnTo>
                  <a:lnTo>
                    <a:pt x="352864" y="460582"/>
                  </a:lnTo>
                  <a:lnTo>
                    <a:pt x="368195" y="483664"/>
                  </a:lnTo>
                  <a:lnTo>
                    <a:pt x="398460" y="527831"/>
                  </a:lnTo>
                  <a:lnTo>
                    <a:pt x="425801" y="570612"/>
                  </a:lnTo>
                  <a:lnTo>
                    <a:pt x="450190" y="610793"/>
                  </a:lnTo>
                  <a:lnTo>
                    <a:pt x="470952" y="645188"/>
                  </a:lnTo>
                  <a:lnTo>
                    <a:pt x="494633" y="682961"/>
                  </a:lnTo>
                  <a:lnTo>
                    <a:pt x="508992" y="70544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SMARTInkShape-Group109"/>
          <p:cNvGrpSpPr/>
          <p:nvPr/>
        </p:nvGrpSpPr>
        <p:grpSpPr>
          <a:xfrm>
            <a:off x="938298" y="1366315"/>
            <a:ext cx="669047" cy="348186"/>
            <a:chOff x="938298" y="1366315"/>
            <a:chExt cx="669047" cy="348186"/>
          </a:xfrm>
        </p:grpSpPr>
        <p:sp>
          <p:nvSpPr>
            <p:cNvPr id="41" name="SMARTInkShape-552"/>
            <p:cNvSpPr/>
            <p:nvPr/>
          </p:nvSpPr>
          <p:spPr>
            <a:xfrm>
              <a:off x="1205508" y="1500188"/>
              <a:ext cx="401837" cy="214313"/>
            </a:xfrm>
            <a:custGeom>
              <a:avLst/>
              <a:gdLst/>
              <a:ahLst/>
              <a:cxnLst/>
              <a:rect l="0" t="0" r="0" b="0"/>
              <a:pathLst>
                <a:path w="401837" h="214313">
                  <a:moveTo>
                    <a:pt x="401836" y="214312"/>
                  </a:moveTo>
                  <a:lnTo>
                    <a:pt x="397095" y="214312"/>
                  </a:lnTo>
                  <a:lnTo>
                    <a:pt x="392122" y="211666"/>
                  </a:lnTo>
                  <a:lnTo>
                    <a:pt x="347695" y="169028"/>
                  </a:lnTo>
                  <a:lnTo>
                    <a:pt x="311093" y="132489"/>
                  </a:lnTo>
                  <a:lnTo>
                    <a:pt x="267700" y="98818"/>
                  </a:lnTo>
                  <a:lnTo>
                    <a:pt x="235753" y="80542"/>
                  </a:lnTo>
                  <a:lnTo>
                    <a:pt x="197514" y="62559"/>
                  </a:lnTo>
                  <a:lnTo>
                    <a:pt x="158403" y="47309"/>
                  </a:lnTo>
                  <a:lnTo>
                    <a:pt x="118041" y="33861"/>
                  </a:lnTo>
                  <a:lnTo>
                    <a:pt x="80946" y="19954"/>
                  </a:lnTo>
                  <a:lnTo>
                    <a:pt x="37597" y="6367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SMARTInkShape-553"/>
            <p:cNvSpPr/>
            <p:nvPr/>
          </p:nvSpPr>
          <p:spPr>
            <a:xfrm>
              <a:off x="938298" y="1366315"/>
              <a:ext cx="177914" cy="187452"/>
            </a:xfrm>
            <a:custGeom>
              <a:avLst/>
              <a:gdLst/>
              <a:ahLst/>
              <a:cxnLst/>
              <a:rect l="0" t="0" r="0" b="0"/>
              <a:pathLst>
                <a:path w="177914" h="187452">
                  <a:moveTo>
                    <a:pt x="177913" y="8857"/>
                  </a:moveTo>
                  <a:lnTo>
                    <a:pt x="173172" y="8857"/>
                  </a:lnTo>
                  <a:lnTo>
                    <a:pt x="137774" y="755"/>
                  </a:lnTo>
                  <a:lnTo>
                    <a:pt x="94365" y="0"/>
                  </a:lnTo>
                  <a:lnTo>
                    <a:pt x="50817" y="926"/>
                  </a:lnTo>
                  <a:lnTo>
                    <a:pt x="7071" y="16178"/>
                  </a:lnTo>
                  <a:lnTo>
                    <a:pt x="4487" y="17706"/>
                  </a:lnTo>
                  <a:lnTo>
                    <a:pt x="2765" y="19717"/>
                  </a:lnTo>
                  <a:lnTo>
                    <a:pt x="850" y="24598"/>
                  </a:lnTo>
                  <a:lnTo>
                    <a:pt x="0" y="30074"/>
                  </a:lnTo>
                  <a:lnTo>
                    <a:pt x="2267" y="35816"/>
                  </a:lnTo>
                  <a:lnTo>
                    <a:pt x="11808" y="47586"/>
                  </a:lnTo>
                  <a:lnTo>
                    <a:pt x="49253" y="77843"/>
                  </a:lnTo>
                  <a:lnTo>
                    <a:pt x="87860" y="108363"/>
                  </a:lnTo>
                  <a:lnTo>
                    <a:pt x="128411" y="143055"/>
                  </a:lnTo>
                  <a:lnTo>
                    <a:pt x="168983" y="18745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6" name="SMARTInkShape-Group110"/>
          <p:cNvGrpSpPr/>
          <p:nvPr/>
        </p:nvGrpSpPr>
        <p:grpSpPr>
          <a:xfrm>
            <a:off x="3312914" y="4750594"/>
            <a:ext cx="1187650" cy="1875235"/>
            <a:chOff x="3312914" y="4750594"/>
            <a:chExt cx="1187650" cy="1875235"/>
          </a:xfrm>
        </p:grpSpPr>
        <p:sp>
          <p:nvSpPr>
            <p:cNvPr id="44" name="SMARTInkShape-554"/>
            <p:cNvSpPr/>
            <p:nvPr/>
          </p:nvSpPr>
          <p:spPr>
            <a:xfrm>
              <a:off x="3437930" y="4750594"/>
              <a:ext cx="428626" cy="1759149"/>
            </a:xfrm>
            <a:custGeom>
              <a:avLst/>
              <a:gdLst/>
              <a:ahLst/>
              <a:cxnLst/>
              <a:rect l="0" t="0" r="0" b="0"/>
              <a:pathLst>
                <a:path w="428626" h="1759149">
                  <a:moveTo>
                    <a:pt x="0" y="0"/>
                  </a:moveTo>
                  <a:lnTo>
                    <a:pt x="992" y="38602"/>
                  </a:lnTo>
                  <a:lnTo>
                    <a:pt x="4740" y="67758"/>
                  </a:lnTo>
                  <a:lnTo>
                    <a:pt x="12359" y="105852"/>
                  </a:lnTo>
                  <a:lnTo>
                    <a:pt x="21367" y="150232"/>
                  </a:lnTo>
                  <a:lnTo>
                    <a:pt x="25159" y="174569"/>
                  </a:lnTo>
                  <a:lnTo>
                    <a:pt x="28679" y="199723"/>
                  </a:lnTo>
                  <a:lnTo>
                    <a:pt x="34002" y="225422"/>
                  </a:lnTo>
                  <a:lnTo>
                    <a:pt x="40527" y="251484"/>
                  </a:lnTo>
                  <a:lnTo>
                    <a:pt x="47854" y="277789"/>
                  </a:lnTo>
                  <a:lnTo>
                    <a:pt x="54723" y="305247"/>
                  </a:lnTo>
                  <a:lnTo>
                    <a:pt x="61287" y="333476"/>
                  </a:lnTo>
                  <a:lnTo>
                    <a:pt x="67647" y="362215"/>
                  </a:lnTo>
                  <a:lnTo>
                    <a:pt x="74863" y="393281"/>
                  </a:lnTo>
                  <a:lnTo>
                    <a:pt x="82651" y="425898"/>
                  </a:lnTo>
                  <a:lnTo>
                    <a:pt x="90819" y="459549"/>
                  </a:lnTo>
                  <a:lnTo>
                    <a:pt x="99242" y="493889"/>
                  </a:lnTo>
                  <a:lnTo>
                    <a:pt x="107833" y="528690"/>
                  </a:lnTo>
                  <a:lnTo>
                    <a:pt x="116537" y="563796"/>
                  </a:lnTo>
                  <a:lnTo>
                    <a:pt x="125316" y="599106"/>
                  </a:lnTo>
                  <a:lnTo>
                    <a:pt x="134146" y="634552"/>
                  </a:lnTo>
                  <a:lnTo>
                    <a:pt x="143008" y="670089"/>
                  </a:lnTo>
                  <a:lnTo>
                    <a:pt x="152886" y="705687"/>
                  </a:lnTo>
                  <a:lnTo>
                    <a:pt x="163439" y="741325"/>
                  </a:lnTo>
                  <a:lnTo>
                    <a:pt x="174444" y="776990"/>
                  </a:lnTo>
                  <a:lnTo>
                    <a:pt x="185749" y="813665"/>
                  </a:lnTo>
                  <a:lnTo>
                    <a:pt x="197254" y="851014"/>
                  </a:lnTo>
                  <a:lnTo>
                    <a:pt x="208894" y="888811"/>
                  </a:lnTo>
                  <a:lnTo>
                    <a:pt x="219630" y="925916"/>
                  </a:lnTo>
                  <a:lnTo>
                    <a:pt x="229763" y="962558"/>
                  </a:lnTo>
                  <a:lnTo>
                    <a:pt x="239496" y="998893"/>
                  </a:lnTo>
                  <a:lnTo>
                    <a:pt x="248960" y="1035022"/>
                  </a:lnTo>
                  <a:lnTo>
                    <a:pt x="258247" y="1071015"/>
                  </a:lnTo>
                  <a:lnTo>
                    <a:pt x="267414" y="1106916"/>
                  </a:lnTo>
                  <a:lnTo>
                    <a:pt x="277495" y="1142756"/>
                  </a:lnTo>
                  <a:lnTo>
                    <a:pt x="288184" y="1178556"/>
                  </a:lnTo>
                  <a:lnTo>
                    <a:pt x="299279" y="1214329"/>
                  </a:lnTo>
                  <a:lnTo>
                    <a:pt x="308660" y="1250084"/>
                  </a:lnTo>
                  <a:lnTo>
                    <a:pt x="316898" y="1285827"/>
                  </a:lnTo>
                  <a:lnTo>
                    <a:pt x="324374" y="1321562"/>
                  </a:lnTo>
                  <a:lnTo>
                    <a:pt x="333328" y="1356299"/>
                  </a:lnTo>
                  <a:lnTo>
                    <a:pt x="343265" y="1390371"/>
                  </a:lnTo>
                  <a:lnTo>
                    <a:pt x="353859" y="1424000"/>
                  </a:lnTo>
                  <a:lnTo>
                    <a:pt x="362906" y="1456341"/>
                  </a:lnTo>
                  <a:lnTo>
                    <a:pt x="370921" y="1487824"/>
                  </a:lnTo>
                  <a:lnTo>
                    <a:pt x="378249" y="1518734"/>
                  </a:lnTo>
                  <a:lnTo>
                    <a:pt x="385120" y="1548270"/>
                  </a:lnTo>
                  <a:lnTo>
                    <a:pt x="391684" y="1576891"/>
                  </a:lnTo>
                  <a:lnTo>
                    <a:pt x="398044" y="1604901"/>
                  </a:lnTo>
                  <a:lnTo>
                    <a:pt x="403277" y="1629528"/>
                  </a:lnTo>
                  <a:lnTo>
                    <a:pt x="411737" y="1672766"/>
                  </a:lnTo>
                  <a:lnTo>
                    <a:pt x="418804" y="1709180"/>
                  </a:lnTo>
                  <a:lnTo>
                    <a:pt x="428625" y="175914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SMARTInkShape-555"/>
            <p:cNvSpPr/>
            <p:nvPr/>
          </p:nvSpPr>
          <p:spPr>
            <a:xfrm>
              <a:off x="3312914" y="5050544"/>
              <a:ext cx="1187650" cy="1575285"/>
            </a:xfrm>
            <a:custGeom>
              <a:avLst/>
              <a:gdLst/>
              <a:ahLst/>
              <a:cxnLst/>
              <a:rect l="0" t="0" r="0" b="0"/>
              <a:pathLst>
                <a:path w="1187650" h="1575285">
                  <a:moveTo>
                    <a:pt x="1187649" y="30448"/>
                  </a:moveTo>
                  <a:lnTo>
                    <a:pt x="1175220" y="18019"/>
                  </a:lnTo>
                  <a:lnTo>
                    <a:pt x="1132979" y="637"/>
                  </a:lnTo>
                  <a:lnTo>
                    <a:pt x="1115726" y="0"/>
                  </a:lnTo>
                  <a:lnTo>
                    <a:pt x="1080396" y="7677"/>
                  </a:lnTo>
                  <a:lnTo>
                    <a:pt x="1037626" y="33998"/>
                  </a:lnTo>
                  <a:lnTo>
                    <a:pt x="1002747" y="66117"/>
                  </a:lnTo>
                  <a:lnTo>
                    <a:pt x="967278" y="108595"/>
                  </a:lnTo>
                  <a:lnTo>
                    <a:pt x="943524" y="144886"/>
                  </a:lnTo>
                  <a:lnTo>
                    <a:pt x="917091" y="184166"/>
                  </a:lnTo>
                  <a:lnTo>
                    <a:pt x="889799" y="226759"/>
                  </a:lnTo>
                  <a:lnTo>
                    <a:pt x="876966" y="250620"/>
                  </a:lnTo>
                  <a:lnTo>
                    <a:pt x="864441" y="275455"/>
                  </a:lnTo>
                  <a:lnTo>
                    <a:pt x="850137" y="300943"/>
                  </a:lnTo>
                  <a:lnTo>
                    <a:pt x="834649" y="326864"/>
                  </a:lnTo>
                  <a:lnTo>
                    <a:pt x="818370" y="353074"/>
                  </a:lnTo>
                  <a:lnTo>
                    <a:pt x="801564" y="381462"/>
                  </a:lnTo>
                  <a:lnTo>
                    <a:pt x="784408" y="411301"/>
                  </a:lnTo>
                  <a:lnTo>
                    <a:pt x="767017" y="442108"/>
                  </a:lnTo>
                  <a:lnTo>
                    <a:pt x="749469" y="473560"/>
                  </a:lnTo>
                  <a:lnTo>
                    <a:pt x="731818" y="505442"/>
                  </a:lnTo>
                  <a:lnTo>
                    <a:pt x="714098" y="537611"/>
                  </a:lnTo>
                  <a:lnTo>
                    <a:pt x="696331" y="569970"/>
                  </a:lnTo>
                  <a:lnTo>
                    <a:pt x="678533" y="602458"/>
                  </a:lnTo>
                  <a:lnTo>
                    <a:pt x="660715" y="635030"/>
                  </a:lnTo>
                  <a:lnTo>
                    <a:pt x="641890" y="667659"/>
                  </a:lnTo>
                  <a:lnTo>
                    <a:pt x="622396" y="700326"/>
                  </a:lnTo>
                  <a:lnTo>
                    <a:pt x="602454" y="733018"/>
                  </a:lnTo>
                  <a:lnTo>
                    <a:pt x="583206" y="766718"/>
                  </a:lnTo>
                  <a:lnTo>
                    <a:pt x="564421" y="801092"/>
                  </a:lnTo>
                  <a:lnTo>
                    <a:pt x="545945" y="835914"/>
                  </a:lnTo>
                  <a:lnTo>
                    <a:pt x="525690" y="870042"/>
                  </a:lnTo>
                  <a:lnTo>
                    <a:pt x="504249" y="903709"/>
                  </a:lnTo>
                  <a:lnTo>
                    <a:pt x="482018" y="937066"/>
                  </a:lnTo>
                  <a:lnTo>
                    <a:pt x="460251" y="970220"/>
                  </a:lnTo>
                  <a:lnTo>
                    <a:pt x="438795" y="1003236"/>
                  </a:lnTo>
                  <a:lnTo>
                    <a:pt x="417546" y="1036160"/>
                  </a:lnTo>
                  <a:lnTo>
                    <a:pt x="395442" y="1069025"/>
                  </a:lnTo>
                  <a:lnTo>
                    <a:pt x="372769" y="1101849"/>
                  </a:lnTo>
                  <a:lnTo>
                    <a:pt x="349715" y="1134645"/>
                  </a:lnTo>
                  <a:lnTo>
                    <a:pt x="326409" y="1167423"/>
                  </a:lnTo>
                  <a:lnTo>
                    <a:pt x="302934" y="1200190"/>
                  </a:lnTo>
                  <a:lnTo>
                    <a:pt x="279347" y="1232948"/>
                  </a:lnTo>
                  <a:lnTo>
                    <a:pt x="255684" y="1264709"/>
                  </a:lnTo>
                  <a:lnTo>
                    <a:pt x="231972" y="1295804"/>
                  </a:lnTo>
                  <a:lnTo>
                    <a:pt x="208226" y="1326456"/>
                  </a:lnTo>
                  <a:lnTo>
                    <a:pt x="184458" y="1355822"/>
                  </a:lnTo>
                  <a:lnTo>
                    <a:pt x="160676" y="1384327"/>
                  </a:lnTo>
                  <a:lnTo>
                    <a:pt x="136882" y="1412260"/>
                  </a:lnTo>
                  <a:lnTo>
                    <a:pt x="115067" y="1437828"/>
                  </a:lnTo>
                  <a:lnTo>
                    <a:pt x="94571" y="1461819"/>
                  </a:lnTo>
                  <a:lnTo>
                    <a:pt x="57907" y="1505011"/>
                  </a:lnTo>
                  <a:lnTo>
                    <a:pt x="28382" y="1540744"/>
                  </a:lnTo>
                  <a:lnTo>
                    <a:pt x="0" y="157528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SMARTInkShape-Group111"/>
          <p:cNvGrpSpPr/>
          <p:nvPr/>
        </p:nvGrpSpPr>
        <p:grpSpPr>
          <a:xfrm>
            <a:off x="995699" y="4348758"/>
            <a:ext cx="692013" cy="784337"/>
            <a:chOff x="995699" y="4348758"/>
            <a:chExt cx="692013" cy="784337"/>
          </a:xfrm>
        </p:grpSpPr>
        <p:sp>
          <p:nvSpPr>
            <p:cNvPr id="47" name="SMARTInkShape-556"/>
            <p:cNvSpPr/>
            <p:nvPr/>
          </p:nvSpPr>
          <p:spPr>
            <a:xfrm>
              <a:off x="995699" y="4598789"/>
              <a:ext cx="281247" cy="534306"/>
            </a:xfrm>
            <a:custGeom>
              <a:avLst/>
              <a:gdLst/>
              <a:ahLst/>
              <a:cxnLst/>
              <a:rect l="0" t="0" r="0" b="0"/>
              <a:pathLst>
                <a:path w="281247" h="534306">
                  <a:moveTo>
                    <a:pt x="200879" y="0"/>
                  </a:moveTo>
                  <a:lnTo>
                    <a:pt x="169834" y="38174"/>
                  </a:lnTo>
                  <a:lnTo>
                    <a:pt x="144402" y="77214"/>
                  </a:lnTo>
                  <a:lnTo>
                    <a:pt x="122299" y="117798"/>
                  </a:lnTo>
                  <a:lnTo>
                    <a:pt x="103182" y="161242"/>
                  </a:lnTo>
                  <a:lnTo>
                    <a:pt x="84950" y="205533"/>
                  </a:lnTo>
                  <a:lnTo>
                    <a:pt x="64334" y="250076"/>
                  </a:lnTo>
                  <a:lnTo>
                    <a:pt x="42020" y="294693"/>
                  </a:lnTo>
                  <a:lnTo>
                    <a:pt x="22841" y="339332"/>
                  </a:lnTo>
                  <a:lnTo>
                    <a:pt x="9882" y="383978"/>
                  </a:lnTo>
                  <a:lnTo>
                    <a:pt x="3397" y="423334"/>
                  </a:lnTo>
                  <a:lnTo>
                    <a:pt x="0" y="444133"/>
                  </a:lnTo>
                  <a:lnTo>
                    <a:pt x="5904" y="481739"/>
                  </a:lnTo>
                  <a:lnTo>
                    <a:pt x="12028" y="497871"/>
                  </a:lnTo>
                  <a:lnTo>
                    <a:pt x="27625" y="513525"/>
                  </a:lnTo>
                  <a:lnTo>
                    <a:pt x="42518" y="524566"/>
                  </a:lnTo>
                  <a:lnTo>
                    <a:pt x="61705" y="530797"/>
                  </a:lnTo>
                  <a:lnTo>
                    <a:pt x="97465" y="534305"/>
                  </a:lnTo>
                  <a:lnTo>
                    <a:pt x="139480" y="532699"/>
                  </a:lnTo>
                  <a:lnTo>
                    <a:pt x="183348" y="525939"/>
                  </a:lnTo>
                  <a:lnTo>
                    <a:pt x="222474" y="517651"/>
                  </a:lnTo>
                  <a:lnTo>
                    <a:pt x="262361" y="505961"/>
                  </a:lnTo>
                  <a:lnTo>
                    <a:pt x="281246" y="50006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SMARTInkShape-557"/>
            <p:cNvSpPr/>
            <p:nvPr/>
          </p:nvSpPr>
          <p:spPr>
            <a:xfrm>
              <a:off x="1143000" y="4348758"/>
              <a:ext cx="544712" cy="553641"/>
            </a:xfrm>
            <a:custGeom>
              <a:avLst/>
              <a:gdLst/>
              <a:ahLst/>
              <a:cxnLst/>
              <a:rect l="0" t="0" r="0" b="0"/>
              <a:pathLst>
                <a:path w="544712" h="553641">
                  <a:moveTo>
                    <a:pt x="544711" y="0"/>
                  </a:moveTo>
                  <a:lnTo>
                    <a:pt x="544711" y="4740"/>
                  </a:lnTo>
                  <a:lnTo>
                    <a:pt x="542065" y="9714"/>
                  </a:lnTo>
                  <a:lnTo>
                    <a:pt x="537582" y="17215"/>
                  </a:lnTo>
                  <a:lnTo>
                    <a:pt x="518980" y="54669"/>
                  </a:lnTo>
                  <a:lnTo>
                    <a:pt x="490570" y="90504"/>
                  </a:lnTo>
                  <a:lnTo>
                    <a:pt x="459529" y="134771"/>
                  </a:lnTo>
                  <a:lnTo>
                    <a:pt x="427199" y="169909"/>
                  </a:lnTo>
                  <a:lnTo>
                    <a:pt x="389838" y="208101"/>
                  </a:lnTo>
                  <a:lnTo>
                    <a:pt x="360785" y="236356"/>
                  </a:lnTo>
                  <a:lnTo>
                    <a:pt x="328028" y="265451"/>
                  </a:lnTo>
                  <a:lnTo>
                    <a:pt x="296272" y="294918"/>
                  </a:lnTo>
                  <a:lnTo>
                    <a:pt x="264630" y="324551"/>
                  </a:lnTo>
                  <a:lnTo>
                    <a:pt x="230723" y="354258"/>
                  </a:lnTo>
                  <a:lnTo>
                    <a:pt x="195809" y="383997"/>
                  </a:lnTo>
                  <a:lnTo>
                    <a:pt x="161440" y="413751"/>
                  </a:lnTo>
                  <a:lnTo>
                    <a:pt x="129629" y="443512"/>
                  </a:lnTo>
                  <a:lnTo>
                    <a:pt x="98954" y="470630"/>
                  </a:lnTo>
                  <a:lnTo>
                    <a:pt x="56439" y="505563"/>
                  </a:lnTo>
                  <a:lnTo>
                    <a:pt x="15999" y="539293"/>
                  </a:lnTo>
                  <a:lnTo>
                    <a:pt x="0" y="55364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4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Achievements / Issues - WP1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Design of </a:t>
            </a:r>
            <a:r>
              <a:rPr lang="en-US" b="1" dirty="0" smtClean="0"/>
              <a:t>services</a:t>
            </a:r>
            <a:endParaRPr lang="en-US" b="1" dirty="0"/>
          </a:p>
          <a:p>
            <a:r>
              <a:rPr lang="en-US" sz="3000" dirty="0"/>
              <a:t>O</a:t>
            </a:r>
            <a:r>
              <a:rPr lang="en-US" sz="3000" dirty="0" smtClean="0"/>
              <a:t>verview </a:t>
            </a:r>
            <a:r>
              <a:rPr lang="en-US" sz="3000" dirty="0"/>
              <a:t>of the system design, requirements, specifications and architecture for the </a:t>
            </a:r>
            <a:r>
              <a:rPr lang="en-US" sz="3000" dirty="0" smtClean="0"/>
              <a:t>COT</a:t>
            </a:r>
          </a:p>
          <a:p>
            <a:r>
              <a:rPr lang="en-US" sz="3000" dirty="0" smtClean="0"/>
              <a:t>Exploring the COT (Citizen </a:t>
            </a:r>
            <a:r>
              <a:rPr lang="en-US" sz="3000" dirty="0"/>
              <a:t>Observatory </a:t>
            </a:r>
            <a:r>
              <a:rPr lang="en-US" sz="3000" dirty="0" smtClean="0"/>
              <a:t>Toolbox):</a:t>
            </a:r>
            <a:endParaRPr lang="en-US" sz="3000" dirty="0"/>
          </a:p>
          <a:p>
            <a:pPr lvl="1"/>
            <a:r>
              <a:rPr lang="en-US" sz="3000" dirty="0" smtClean="0"/>
              <a:t>The </a:t>
            </a:r>
            <a:r>
              <a:rPr lang="en-US" sz="3000" dirty="0"/>
              <a:t>concept for COT</a:t>
            </a:r>
          </a:p>
          <a:p>
            <a:pPr lvl="1"/>
            <a:r>
              <a:rPr lang="en-US" sz="3000" dirty="0"/>
              <a:t>A set of COT (e.g., data, web apps, mobile apps, maps, services, methodologies, etc.)</a:t>
            </a:r>
          </a:p>
          <a:p>
            <a:pPr lvl="1"/>
            <a:r>
              <a:rPr lang="en-US" sz="3000" dirty="0" smtClean="0"/>
              <a:t>Service </a:t>
            </a:r>
            <a:r>
              <a:rPr lang="en-US" sz="3000" dirty="0"/>
              <a:t>design concept (i.e., use of ATONE –method for service design)</a:t>
            </a:r>
          </a:p>
          <a:p>
            <a:pPr lvl="1"/>
            <a:r>
              <a:rPr lang="en-US" sz="3000" dirty="0" smtClean="0"/>
              <a:t>The </a:t>
            </a:r>
            <a:r>
              <a:rPr lang="en-US" sz="3000" dirty="0"/>
              <a:t>COT target </a:t>
            </a:r>
            <a:r>
              <a:rPr lang="en-US" sz="3000" dirty="0" smtClean="0"/>
              <a:t>groups</a:t>
            </a:r>
            <a:endParaRPr lang="en-US" sz="3000" dirty="0"/>
          </a:p>
        </p:txBody>
      </p:sp>
      <p:grpSp>
        <p:nvGrpSpPr>
          <p:cNvPr id="154" name="SMARTInkShape-Group119"/>
          <p:cNvGrpSpPr/>
          <p:nvPr/>
        </p:nvGrpSpPr>
        <p:grpSpPr>
          <a:xfrm>
            <a:off x="527138" y="1000125"/>
            <a:ext cx="1615462" cy="490672"/>
            <a:chOff x="527138" y="1000125"/>
            <a:chExt cx="1615462" cy="490672"/>
          </a:xfrm>
        </p:grpSpPr>
        <p:sp>
          <p:nvSpPr>
            <p:cNvPr id="148" name="SMARTInkShape-591"/>
            <p:cNvSpPr/>
            <p:nvPr/>
          </p:nvSpPr>
          <p:spPr>
            <a:xfrm>
              <a:off x="1984158" y="1065132"/>
              <a:ext cx="158442" cy="292182"/>
            </a:xfrm>
            <a:custGeom>
              <a:avLst/>
              <a:gdLst/>
              <a:ahLst/>
              <a:cxnLst/>
              <a:rect l="0" t="0" r="0" b="0"/>
              <a:pathLst>
                <a:path w="158442" h="292182">
                  <a:moveTo>
                    <a:pt x="123248" y="193954"/>
                  </a:moveTo>
                  <a:lnTo>
                    <a:pt x="123248" y="189214"/>
                  </a:lnTo>
                  <a:lnTo>
                    <a:pt x="120602" y="184240"/>
                  </a:lnTo>
                  <a:lnTo>
                    <a:pt x="117111" y="178723"/>
                  </a:lnTo>
                  <a:lnTo>
                    <a:pt x="114870" y="167096"/>
                  </a:lnTo>
                  <a:lnTo>
                    <a:pt x="114686" y="164142"/>
                  </a:lnTo>
                  <a:lnTo>
                    <a:pt x="111836" y="158215"/>
                  </a:lnTo>
                  <a:lnTo>
                    <a:pt x="101922" y="146325"/>
                  </a:lnTo>
                  <a:lnTo>
                    <a:pt x="96241" y="143020"/>
                  </a:lnTo>
                  <a:lnTo>
                    <a:pt x="84510" y="140898"/>
                  </a:lnTo>
                  <a:lnTo>
                    <a:pt x="65509" y="147608"/>
                  </a:lnTo>
                  <a:lnTo>
                    <a:pt x="54261" y="152851"/>
                  </a:lnTo>
                  <a:lnTo>
                    <a:pt x="45293" y="161134"/>
                  </a:lnTo>
                  <a:lnTo>
                    <a:pt x="28316" y="189375"/>
                  </a:lnTo>
                  <a:lnTo>
                    <a:pt x="10167" y="231855"/>
                  </a:lnTo>
                  <a:lnTo>
                    <a:pt x="2210" y="250273"/>
                  </a:lnTo>
                  <a:lnTo>
                    <a:pt x="0" y="262310"/>
                  </a:lnTo>
                  <a:lnTo>
                    <a:pt x="1664" y="271629"/>
                  </a:lnTo>
                  <a:lnTo>
                    <a:pt x="5533" y="282453"/>
                  </a:lnTo>
                  <a:lnTo>
                    <a:pt x="6076" y="285696"/>
                  </a:lnTo>
                  <a:lnTo>
                    <a:pt x="7431" y="287857"/>
                  </a:lnTo>
                  <a:lnTo>
                    <a:pt x="9325" y="289298"/>
                  </a:lnTo>
                  <a:lnTo>
                    <a:pt x="11581" y="290259"/>
                  </a:lnTo>
                  <a:lnTo>
                    <a:pt x="19379" y="288681"/>
                  </a:lnTo>
                  <a:lnTo>
                    <a:pt x="24236" y="286871"/>
                  </a:lnTo>
                  <a:lnTo>
                    <a:pt x="32280" y="279568"/>
                  </a:lnTo>
                  <a:lnTo>
                    <a:pt x="61378" y="237495"/>
                  </a:lnTo>
                  <a:lnTo>
                    <a:pt x="84679" y="197924"/>
                  </a:lnTo>
                  <a:lnTo>
                    <a:pt x="97709" y="158860"/>
                  </a:lnTo>
                  <a:lnTo>
                    <a:pt x="112594" y="115867"/>
                  </a:lnTo>
                  <a:lnTo>
                    <a:pt x="124832" y="76449"/>
                  </a:lnTo>
                  <a:lnTo>
                    <a:pt x="137856" y="35695"/>
                  </a:lnTo>
                  <a:lnTo>
                    <a:pt x="149983" y="10153"/>
                  </a:lnTo>
                  <a:lnTo>
                    <a:pt x="157192" y="0"/>
                  </a:lnTo>
                  <a:lnTo>
                    <a:pt x="157784" y="159"/>
                  </a:lnTo>
                  <a:lnTo>
                    <a:pt x="158441" y="2982"/>
                  </a:lnTo>
                  <a:lnTo>
                    <a:pt x="157871" y="21992"/>
                  </a:lnTo>
                  <a:lnTo>
                    <a:pt x="149233" y="61907"/>
                  </a:lnTo>
                  <a:lnTo>
                    <a:pt x="140869" y="98936"/>
                  </a:lnTo>
                  <a:lnTo>
                    <a:pt x="132107" y="141326"/>
                  </a:lnTo>
                  <a:lnTo>
                    <a:pt x="125873" y="182660"/>
                  </a:lnTo>
                  <a:lnTo>
                    <a:pt x="121380" y="217397"/>
                  </a:lnTo>
                  <a:lnTo>
                    <a:pt x="118449" y="237115"/>
                  </a:lnTo>
                  <a:lnTo>
                    <a:pt x="122420" y="273574"/>
                  </a:lnTo>
                  <a:lnTo>
                    <a:pt x="125526" y="281596"/>
                  </a:lnTo>
                  <a:lnTo>
                    <a:pt x="132178" y="29218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SMARTInkShape-592"/>
            <p:cNvSpPr/>
            <p:nvPr/>
          </p:nvSpPr>
          <p:spPr>
            <a:xfrm>
              <a:off x="1768081" y="1026914"/>
              <a:ext cx="151516" cy="312540"/>
            </a:xfrm>
            <a:custGeom>
              <a:avLst/>
              <a:gdLst/>
              <a:ahLst/>
              <a:cxnLst/>
              <a:rect l="0" t="0" r="0" b="0"/>
              <a:pathLst>
                <a:path w="151516" h="312540">
                  <a:moveTo>
                    <a:pt x="35716" y="0"/>
                  </a:moveTo>
                  <a:lnTo>
                    <a:pt x="30975" y="0"/>
                  </a:lnTo>
                  <a:lnTo>
                    <a:pt x="29579" y="992"/>
                  </a:lnTo>
                  <a:lnTo>
                    <a:pt x="28648" y="2646"/>
                  </a:lnTo>
                  <a:lnTo>
                    <a:pt x="28027" y="4740"/>
                  </a:lnTo>
                  <a:lnTo>
                    <a:pt x="34961" y="47268"/>
                  </a:lnTo>
                  <a:lnTo>
                    <a:pt x="35567" y="90402"/>
                  </a:lnTo>
                  <a:lnTo>
                    <a:pt x="35671" y="127989"/>
                  </a:lnTo>
                  <a:lnTo>
                    <a:pt x="33057" y="167899"/>
                  </a:lnTo>
                  <a:lnTo>
                    <a:pt x="25998" y="204860"/>
                  </a:lnTo>
                  <a:lnTo>
                    <a:pt x="14724" y="248164"/>
                  </a:lnTo>
                  <a:lnTo>
                    <a:pt x="4695" y="291017"/>
                  </a:lnTo>
                  <a:lnTo>
                    <a:pt x="33" y="312333"/>
                  </a:lnTo>
                  <a:lnTo>
                    <a:pt x="0" y="300092"/>
                  </a:lnTo>
                  <a:lnTo>
                    <a:pt x="2644" y="294439"/>
                  </a:lnTo>
                  <a:lnTo>
                    <a:pt x="6135" y="288620"/>
                  </a:lnTo>
                  <a:lnTo>
                    <a:pt x="9092" y="279765"/>
                  </a:lnTo>
                  <a:lnTo>
                    <a:pt x="13300" y="273830"/>
                  </a:lnTo>
                  <a:lnTo>
                    <a:pt x="25987" y="264910"/>
                  </a:lnTo>
                  <a:lnTo>
                    <a:pt x="68882" y="246687"/>
                  </a:lnTo>
                  <a:lnTo>
                    <a:pt x="108954" y="229163"/>
                  </a:lnTo>
                  <a:lnTo>
                    <a:pt x="120522" y="220582"/>
                  </a:lnTo>
                  <a:lnTo>
                    <a:pt x="135257" y="207241"/>
                  </a:lnTo>
                  <a:lnTo>
                    <a:pt x="144449" y="200255"/>
                  </a:lnTo>
                  <a:lnTo>
                    <a:pt x="148534" y="193843"/>
                  </a:lnTo>
                  <a:lnTo>
                    <a:pt x="151515" y="180390"/>
                  </a:lnTo>
                  <a:lnTo>
                    <a:pt x="150618" y="180783"/>
                  </a:lnTo>
                  <a:lnTo>
                    <a:pt x="117248" y="213160"/>
                  </a:lnTo>
                  <a:lnTo>
                    <a:pt x="92513" y="256072"/>
                  </a:lnTo>
                  <a:lnTo>
                    <a:pt x="82160" y="285994"/>
                  </a:lnTo>
                  <a:lnTo>
                    <a:pt x="80896" y="296847"/>
                  </a:lnTo>
                  <a:lnTo>
                    <a:pt x="83247" y="303250"/>
                  </a:lnTo>
                  <a:lnTo>
                    <a:pt x="89294" y="31253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SMARTInkShape-593"/>
            <p:cNvSpPr/>
            <p:nvPr/>
          </p:nvSpPr>
          <p:spPr>
            <a:xfrm>
              <a:off x="859112" y="1207586"/>
              <a:ext cx="121247" cy="283211"/>
            </a:xfrm>
            <a:custGeom>
              <a:avLst/>
              <a:gdLst/>
              <a:ahLst/>
              <a:cxnLst/>
              <a:rect l="0" t="0" r="0" b="0"/>
              <a:pathLst>
                <a:path w="121247" h="283211">
                  <a:moveTo>
                    <a:pt x="7068" y="78289"/>
                  </a:moveTo>
                  <a:lnTo>
                    <a:pt x="7068" y="116449"/>
                  </a:lnTo>
                  <a:lnTo>
                    <a:pt x="0" y="158978"/>
                  </a:lnTo>
                  <a:lnTo>
                    <a:pt x="1335" y="188186"/>
                  </a:lnTo>
                  <a:lnTo>
                    <a:pt x="6313" y="231079"/>
                  </a:lnTo>
                  <a:lnTo>
                    <a:pt x="7048" y="273331"/>
                  </a:lnTo>
                  <a:lnTo>
                    <a:pt x="7067" y="283210"/>
                  </a:lnTo>
                  <a:lnTo>
                    <a:pt x="7068" y="242179"/>
                  </a:lnTo>
                  <a:lnTo>
                    <a:pt x="7068" y="199187"/>
                  </a:lnTo>
                  <a:lnTo>
                    <a:pt x="7068" y="159531"/>
                  </a:lnTo>
                  <a:lnTo>
                    <a:pt x="11808" y="121102"/>
                  </a:lnTo>
                  <a:lnTo>
                    <a:pt x="16162" y="79690"/>
                  </a:lnTo>
                  <a:lnTo>
                    <a:pt x="25548" y="42847"/>
                  </a:lnTo>
                  <a:lnTo>
                    <a:pt x="34041" y="21155"/>
                  </a:lnTo>
                  <a:lnTo>
                    <a:pt x="40884" y="12216"/>
                  </a:lnTo>
                  <a:lnTo>
                    <a:pt x="54901" y="2598"/>
                  </a:lnTo>
                  <a:lnTo>
                    <a:pt x="62392" y="0"/>
                  </a:lnTo>
                  <a:lnTo>
                    <a:pt x="71674" y="1491"/>
                  </a:lnTo>
                  <a:lnTo>
                    <a:pt x="98625" y="13275"/>
                  </a:lnTo>
                  <a:lnTo>
                    <a:pt x="106630" y="18967"/>
                  </a:lnTo>
                  <a:lnTo>
                    <a:pt x="116714" y="37230"/>
                  </a:lnTo>
                  <a:lnTo>
                    <a:pt x="121246" y="56753"/>
                  </a:lnTo>
                  <a:lnTo>
                    <a:pt x="117848" y="79845"/>
                  </a:lnTo>
                  <a:lnTo>
                    <a:pt x="102113" y="119575"/>
                  </a:lnTo>
                  <a:lnTo>
                    <a:pt x="93327" y="132966"/>
                  </a:lnTo>
                  <a:lnTo>
                    <a:pt x="69576" y="14972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SMARTInkShape-594"/>
            <p:cNvSpPr/>
            <p:nvPr/>
          </p:nvSpPr>
          <p:spPr>
            <a:xfrm>
              <a:off x="527138" y="1000125"/>
              <a:ext cx="106871" cy="419696"/>
            </a:xfrm>
            <a:custGeom>
              <a:avLst/>
              <a:gdLst/>
              <a:ahLst/>
              <a:cxnLst/>
              <a:rect l="0" t="0" r="0" b="0"/>
              <a:pathLst>
                <a:path w="106871" h="419696">
                  <a:moveTo>
                    <a:pt x="106870" y="0"/>
                  </a:moveTo>
                  <a:lnTo>
                    <a:pt x="75825" y="38174"/>
                  </a:lnTo>
                  <a:lnTo>
                    <a:pt x="53039" y="74568"/>
                  </a:lnTo>
                  <a:lnTo>
                    <a:pt x="38003" y="110730"/>
                  </a:lnTo>
                  <a:lnTo>
                    <a:pt x="24619" y="152864"/>
                  </a:lnTo>
                  <a:lnTo>
                    <a:pt x="10731" y="194121"/>
                  </a:lnTo>
                  <a:lnTo>
                    <a:pt x="2978" y="234127"/>
                  </a:lnTo>
                  <a:lnTo>
                    <a:pt x="681" y="274754"/>
                  </a:lnTo>
                  <a:lnTo>
                    <a:pt x="0" y="311927"/>
                  </a:lnTo>
                  <a:lnTo>
                    <a:pt x="4511" y="355303"/>
                  </a:lnTo>
                  <a:lnTo>
                    <a:pt x="17813" y="396296"/>
                  </a:lnTo>
                  <a:lnTo>
                    <a:pt x="35432" y="41969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SMARTInkShape-595"/>
            <p:cNvSpPr/>
            <p:nvPr/>
          </p:nvSpPr>
          <p:spPr>
            <a:xfrm>
              <a:off x="1009467" y="1236435"/>
              <a:ext cx="204446" cy="127895"/>
            </a:xfrm>
            <a:custGeom>
              <a:avLst/>
              <a:gdLst/>
              <a:ahLst/>
              <a:cxnLst/>
              <a:rect l="0" t="0" r="0" b="0"/>
              <a:pathLst>
                <a:path w="204446" h="127895">
                  <a:moveTo>
                    <a:pt x="53166" y="49440"/>
                  </a:moveTo>
                  <a:lnTo>
                    <a:pt x="48425" y="49440"/>
                  </a:lnTo>
                  <a:lnTo>
                    <a:pt x="47029" y="50432"/>
                  </a:lnTo>
                  <a:lnTo>
                    <a:pt x="46098" y="52086"/>
                  </a:lnTo>
                  <a:lnTo>
                    <a:pt x="33261" y="94390"/>
                  </a:lnTo>
                  <a:lnTo>
                    <a:pt x="25771" y="109391"/>
                  </a:lnTo>
                  <a:lnTo>
                    <a:pt x="10246" y="127894"/>
                  </a:lnTo>
                  <a:lnTo>
                    <a:pt x="8677" y="127539"/>
                  </a:lnTo>
                  <a:lnTo>
                    <a:pt x="4289" y="124500"/>
                  </a:lnTo>
                  <a:lnTo>
                    <a:pt x="1677" y="117196"/>
                  </a:lnTo>
                  <a:lnTo>
                    <a:pt x="0" y="96338"/>
                  </a:lnTo>
                  <a:lnTo>
                    <a:pt x="4450" y="78990"/>
                  </a:lnTo>
                  <a:lnTo>
                    <a:pt x="23511" y="38513"/>
                  </a:lnTo>
                  <a:lnTo>
                    <a:pt x="29402" y="30362"/>
                  </a:lnTo>
                  <a:lnTo>
                    <a:pt x="37974" y="26078"/>
                  </a:lnTo>
                  <a:lnTo>
                    <a:pt x="69446" y="22852"/>
                  </a:lnTo>
                  <a:lnTo>
                    <a:pt x="92137" y="29819"/>
                  </a:lnTo>
                  <a:lnTo>
                    <a:pt x="113082" y="40750"/>
                  </a:lnTo>
                  <a:lnTo>
                    <a:pt x="131808" y="52464"/>
                  </a:lnTo>
                  <a:lnTo>
                    <a:pt x="144046" y="56620"/>
                  </a:lnTo>
                  <a:lnTo>
                    <a:pt x="153419" y="54946"/>
                  </a:lnTo>
                  <a:lnTo>
                    <a:pt x="170865" y="50528"/>
                  </a:lnTo>
                  <a:lnTo>
                    <a:pt x="174296" y="48181"/>
                  </a:lnTo>
                  <a:lnTo>
                    <a:pt x="200978" y="16859"/>
                  </a:lnTo>
                  <a:lnTo>
                    <a:pt x="204445" y="6577"/>
                  </a:lnTo>
                  <a:lnTo>
                    <a:pt x="202091" y="2939"/>
                  </a:lnTo>
                  <a:lnTo>
                    <a:pt x="200074" y="580"/>
                  </a:lnTo>
                  <a:lnTo>
                    <a:pt x="198730" y="0"/>
                  </a:lnTo>
                  <a:lnTo>
                    <a:pt x="197834" y="605"/>
                  </a:lnTo>
                  <a:lnTo>
                    <a:pt x="197236" y="2000"/>
                  </a:lnTo>
                  <a:lnTo>
                    <a:pt x="176028" y="16975"/>
                  </a:lnTo>
                  <a:lnTo>
                    <a:pt x="172264" y="28066"/>
                  </a:lnTo>
                  <a:lnTo>
                    <a:pt x="159803" y="69637"/>
                  </a:lnTo>
                  <a:lnTo>
                    <a:pt x="152500" y="98990"/>
                  </a:lnTo>
                  <a:lnTo>
                    <a:pt x="151392" y="12087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SMARTInkShape-596"/>
            <p:cNvSpPr/>
            <p:nvPr/>
          </p:nvSpPr>
          <p:spPr>
            <a:xfrm>
              <a:off x="1296492" y="1232875"/>
              <a:ext cx="373361" cy="142288"/>
            </a:xfrm>
            <a:custGeom>
              <a:avLst/>
              <a:gdLst/>
              <a:ahLst/>
              <a:cxnLst/>
              <a:rect l="0" t="0" r="0" b="0"/>
              <a:pathLst>
                <a:path w="373361" h="142288">
                  <a:moveTo>
                    <a:pt x="60821" y="8352"/>
                  </a:moveTo>
                  <a:lnTo>
                    <a:pt x="53691" y="16473"/>
                  </a:lnTo>
                  <a:lnTo>
                    <a:pt x="29040" y="58903"/>
                  </a:lnTo>
                  <a:lnTo>
                    <a:pt x="20303" y="90960"/>
                  </a:lnTo>
                  <a:lnTo>
                    <a:pt x="24274" y="109066"/>
                  </a:lnTo>
                  <a:lnTo>
                    <a:pt x="25542" y="111213"/>
                  </a:lnTo>
                  <a:lnTo>
                    <a:pt x="27380" y="112645"/>
                  </a:lnTo>
                  <a:lnTo>
                    <a:pt x="32067" y="115227"/>
                  </a:lnTo>
                  <a:lnTo>
                    <a:pt x="40285" y="121268"/>
                  </a:lnTo>
                  <a:lnTo>
                    <a:pt x="49003" y="124490"/>
                  </a:lnTo>
                  <a:lnTo>
                    <a:pt x="60667" y="133247"/>
                  </a:lnTo>
                  <a:lnTo>
                    <a:pt x="56034" y="133332"/>
                  </a:lnTo>
                  <a:lnTo>
                    <a:pt x="51087" y="135997"/>
                  </a:lnTo>
                  <a:lnTo>
                    <a:pt x="45580" y="139497"/>
                  </a:lnTo>
                  <a:lnTo>
                    <a:pt x="35910" y="141467"/>
                  </a:lnTo>
                  <a:lnTo>
                    <a:pt x="4006" y="142287"/>
                  </a:lnTo>
                  <a:lnTo>
                    <a:pt x="2108" y="141298"/>
                  </a:lnTo>
                  <a:lnTo>
                    <a:pt x="843" y="139647"/>
                  </a:lnTo>
                  <a:lnTo>
                    <a:pt x="0" y="137554"/>
                  </a:lnTo>
                  <a:lnTo>
                    <a:pt x="429" y="136158"/>
                  </a:lnTo>
                  <a:lnTo>
                    <a:pt x="1708" y="135228"/>
                  </a:lnTo>
                  <a:lnTo>
                    <a:pt x="3553" y="134608"/>
                  </a:lnTo>
                  <a:lnTo>
                    <a:pt x="44617" y="97232"/>
                  </a:lnTo>
                  <a:lnTo>
                    <a:pt x="83747" y="73754"/>
                  </a:lnTo>
                  <a:lnTo>
                    <a:pt x="122565" y="43870"/>
                  </a:lnTo>
                  <a:lnTo>
                    <a:pt x="163136" y="16434"/>
                  </a:lnTo>
                  <a:lnTo>
                    <a:pt x="193672" y="0"/>
                  </a:lnTo>
                  <a:lnTo>
                    <a:pt x="169812" y="11902"/>
                  </a:lnTo>
                  <a:lnTo>
                    <a:pt x="161186" y="20182"/>
                  </a:lnTo>
                  <a:lnTo>
                    <a:pt x="127216" y="64027"/>
                  </a:lnTo>
                  <a:lnTo>
                    <a:pt x="118637" y="76662"/>
                  </a:lnTo>
                  <a:lnTo>
                    <a:pt x="116282" y="86998"/>
                  </a:lnTo>
                  <a:lnTo>
                    <a:pt x="117882" y="95561"/>
                  </a:lnTo>
                  <a:lnTo>
                    <a:pt x="119697" y="99233"/>
                  </a:lnTo>
                  <a:lnTo>
                    <a:pt x="121900" y="101682"/>
                  </a:lnTo>
                  <a:lnTo>
                    <a:pt x="126993" y="104402"/>
                  </a:lnTo>
                  <a:lnTo>
                    <a:pt x="156653" y="106387"/>
                  </a:lnTo>
                  <a:lnTo>
                    <a:pt x="195627" y="96839"/>
                  </a:lnTo>
                  <a:lnTo>
                    <a:pt x="239528" y="82659"/>
                  </a:lnTo>
                  <a:lnTo>
                    <a:pt x="279736" y="71034"/>
                  </a:lnTo>
                  <a:lnTo>
                    <a:pt x="290739" y="66637"/>
                  </a:lnTo>
                  <a:lnTo>
                    <a:pt x="295459" y="66060"/>
                  </a:lnTo>
                  <a:lnTo>
                    <a:pt x="313369" y="70031"/>
                  </a:lnTo>
                  <a:lnTo>
                    <a:pt x="319578" y="73137"/>
                  </a:lnTo>
                  <a:lnTo>
                    <a:pt x="322622" y="75354"/>
                  </a:lnTo>
                  <a:lnTo>
                    <a:pt x="326005" y="80464"/>
                  </a:lnTo>
                  <a:lnTo>
                    <a:pt x="327909" y="88919"/>
                  </a:lnTo>
                  <a:lnTo>
                    <a:pt x="328177" y="91829"/>
                  </a:lnTo>
                  <a:lnTo>
                    <a:pt x="329347" y="93769"/>
                  </a:lnTo>
                  <a:lnTo>
                    <a:pt x="331120" y="95062"/>
                  </a:lnTo>
                  <a:lnTo>
                    <a:pt x="333293" y="95924"/>
                  </a:lnTo>
                  <a:lnTo>
                    <a:pt x="334743" y="97491"/>
                  </a:lnTo>
                  <a:lnTo>
                    <a:pt x="339714" y="107135"/>
                  </a:lnTo>
                  <a:lnTo>
                    <a:pt x="341999" y="109926"/>
                  </a:lnTo>
                  <a:lnTo>
                    <a:pt x="347185" y="113027"/>
                  </a:lnTo>
                  <a:lnTo>
                    <a:pt x="362702" y="115363"/>
                  </a:lnTo>
                  <a:lnTo>
                    <a:pt x="373360" y="115508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7" name="SMARTInkShape-Group120"/>
          <p:cNvGrpSpPr/>
          <p:nvPr/>
        </p:nvGrpSpPr>
        <p:grpSpPr>
          <a:xfrm>
            <a:off x="2590023" y="1098352"/>
            <a:ext cx="347795" cy="455176"/>
            <a:chOff x="2590023" y="1098352"/>
            <a:chExt cx="347795" cy="455176"/>
          </a:xfrm>
        </p:grpSpPr>
        <p:sp>
          <p:nvSpPr>
            <p:cNvPr id="155" name="SMARTInkShape-597"/>
            <p:cNvSpPr/>
            <p:nvPr/>
          </p:nvSpPr>
          <p:spPr>
            <a:xfrm>
              <a:off x="2733542" y="1259086"/>
              <a:ext cx="204276" cy="294442"/>
            </a:xfrm>
            <a:custGeom>
              <a:avLst/>
              <a:gdLst/>
              <a:ahLst/>
              <a:cxnLst/>
              <a:rect l="0" t="0" r="0" b="0"/>
              <a:pathLst>
                <a:path w="204276" h="294442">
                  <a:moveTo>
                    <a:pt x="70380" y="0"/>
                  </a:moveTo>
                  <a:lnTo>
                    <a:pt x="69388" y="25900"/>
                  </a:lnTo>
                  <a:lnTo>
                    <a:pt x="62278" y="65014"/>
                  </a:lnTo>
                  <a:lnTo>
                    <a:pt x="61559" y="95188"/>
                  </a:lnTo>
                  <a:lnTo>
                    <a:pt x="64145" y="104483"/>
                  </a:lnTo>
                  <a:lnTo>
                    <a:pt x="67609" y="111921"/>
                  </a:lnTo>
                  <a:lnTo>
                    <a:pt x="69148" y="118534"/>
                  </a:lnTo>
                  <a:lnTo>
                    <a:pt x="70551" y="120695"/>
                  </a:lnTo>
                  <a:lnTo>
                    <a:pt x="72478" y="122135"/>
                  </a:lnTo>
                  <a:lnTo>
                    <a:pt x="77266" y="123735"/>
                  </a:lnTo>
                  <a:lnTo>
                    <a:pt x="82701" y="124447"/>
                  </a:lnTo>
                  <a:lnTo>
                    <a:pt x="96079" y="120107"/>
                  </a:lnTo>
                  <a:lnTo>
                    <a:pt x="104291" y="112581"/>
                  </a:lnTo>
                  <a:lnTo>
                    <a:pt x="145072" y="68324"/>
                  </a:lnTo>
                  <a:lnTo>
                    <a:pt x="180001" y="25571"/>
                  </a:lnTo>
                  <a:lnTo>
                    <a:pt x="186239" y="21287"/>
                  </a:lnTo>
                  <a:lnTo>
                    <a:pt x="193587" y="18536"/>
                  </a:lnTo>
                  <a:lnTo>
                    <a:pt x="194190" y="19303"/>
                  </a:lnTo>
                  <a:lnTo>
                    <a:pt x="203037" y="56037"/>
                  </a:lnTo>
                  <a:lnTo>
                    <a:pt x="204071" y="90775"/>
                  </a:lnTo>
                  <a:lnTo>
                    <a:pt x="204275" y="132179"/>
                  </a:lnTo>
                  <a:lnTo>
                    <a:pt x="201664" y="160211"/>
                  </a:lnTo>
                  <a:lnTo>
                    <a:pt x="196221" y="204322"/>
                  </a:lnTo>
                  <a:lnTo>
                    <a:pt x="194648" y="225022"/>
                  </a:lnTo>
                  <a:lnTo>
                    <a:pt x="184386" y="265175"/>
                  </a:lnTo>
                  <a:lnTo>
                    <a:pt x="182103" y="269057"/>
                  </a:lnTo>
                  <a:lnTo>
                    <a:pt x="169408" y="279260"/>
                  </a:lnTo>
                  <a:lnTo>
                    <a:pt x="147341" y="290605"/>
                  </a:lnTo>
                  <a:lnTo>
                    <a:pt x="103428" y="294441"/>
                  </a:lnTo>
                  <a:lnTo>
                    <a:pt x="78518" y="291963"/>
                  </a:lnTo>
                  <a:lnTo>
                    <a:pt x="62090" y="286527"/>
                  </a:lnTo>
                  <a:lnTo>
                    <a:pt x="23073" y="261667"/>
                  </a:lnTo>
                  <a:lnTo>
                    <a:pt x="6974" y="247085"/>
                  </a:lnTo>
                  <a:lnTo>
                    <a:pt x="2512" y="239461"/>
                  </a:lnTo>
                  <a:lnTo>
                    <a:pt x="0" y="224851"/>
                  </a:lnTo>
                  <a:lnTo>
                    <a:pt x="3996" y="207954"/>
                  </a:lnTo>
                  <a:lnTo>
                    <a:pt x="14087" y="196273"/>
                  </a:lnTo>
                  <a:lnTo>
                    <a:pt x="49559" y="172605"/>
                  </a:lnTo>
                  <a:lnTo>
                    <a:pt x="87654" y="155950"/>
                  </a:lnTo>
                  <a:lnTo>
                    <a:pt x="123958" y="142875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SMARTInkShape-598"/>
            <p:cNvSpPr/>
            <p:nvPr/>
          </p:nvSpPr>
          <p:spPr>
            <a:xfrm>
              <a:off x="2590023" y="1098352"/>
              <a:ext cx="150337" cy="320814"/>
            </a:xfrm>
            <a:custGeom>
              <a:avLst/>
              <a:gdLst/>
              <a:ahLst/>
              <a:cxnLst/>
              <a:rect l="0" t="0" r="0" b="0"/>
              <a:pathLst>
                <a:path w="150337" h="320814">
                  <a:moveTo>
                    <a:pt x="53165" y="0"/>
                  </a:moveTo>
                  <a:lnTo>
                    <a:pt x="52172" y="22360"/>
                  </a:lnTo>
                  <a:lnTo>
                    <a:pt x="44070" y="63817"/>
                  </a:lnTo>
                  <a:lnTo>
                    <a:pt x="34685" y="101131"/>
                  </a:lnTo>
                  <a:lnTo>
                    <a:pt x="23276" y="141684"/>
                  </a:lnTo>
                  <a:lnTo>
                    <a:pt x="10269" y="183919"/>
                  </a:lnTo>
                  <a:lnTo>
                    <a:pt x="6649" y="193528"/>
                  </a:lnTo>
                  <a:lnTo>
                    <a:pt x="981" y="203041"/>
                  </a:lnTo>
                  <a:lnTo>
                    <a:pt x="0" y="209429"/>
                  </a:lnTo>
                  <a:lnTo>
                    <a:pt x="854" y="210064"/>
                  </a:lnTo>
                  <a:lnTo>
                    <a:pt x="2416" y="209496"/>
                  </a:lnTo>
                  <a:lnTo>
                    <a:pt x="6797" y="207211"/>
                  </a:lnTo>
                  <a:lnTo>
                    <a:pt x="25328" y="200883"/>
                  </a:lnTo>
                  <a:lnTo>
                    <a:pt x="66176" y="173379"/>
                  </a:lnTo>
                  <a:lnTo>
                    <a:pt x="95974" y="163526"/>
                  </a:lnTo>
                  <a:lnTo>
                    <a:pt x="121262" y="161285"/>
                  </a:lnTo>
                  <a:lnTo>
                    <a:pt x="139377" y="165638"/>
                  </a:lnTo>
                  <a:lnTo>
                    <a:pt x="143382" y="167972"/>
                  </a:lnTo>
                  <a:lnTo>
                    <a:pt x="146051" y="170520"/>
                  </a:lnTo>
                  <a:lnTo>
                    <a:pt x="147831" y="173211"/>
                  </a:lnTo>
                  <a:lnTo>
                    <a:pt x="150336" y="186480"/>
                  </a:lnTo>
                  <a:lnTo>
                    <a:pt x="150191" y="209733"/>
                  </a:lnTo>
                  <a:lnTo>
                    <a:pt x="143208" y="232468"/>
                  </a:lnTo>
                  <a:lnTo>
                    <a:pt x="112238" y="275776"/>
                  </a:lnTo>
                  <a:lnTo>
                    <a:pt x="69793" y="314001"/>
                  </a:lnTo>
                  <a:lnTo>
                    <a:pt x="60225" y="318150"/>
                  </a:lnTo>
                  <a:lnTo>
                    <a:pt x="42653" y="320813"/>
                  </a:lnTo>
                  <a:lnTo>
                    <a:pt x="40204" y="320039"/>
                  </a:lnTo>
                  <a:lnTo>
                    <a:pt x="38571" y="318531"/>
                  </a:lnTo>
                  <a:lnTo>
                    <a:pt x="33627" y="311668"/>
                  </a:lnTo>
                  <a:lnTo>
                    <a:pt x="26375" y="30360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4" name="SMARTInkShape-Group121"/>
          <p:cNvGrpSpPr/>
          <p:nvPr/>
        </p:nvGrpSpPr>
        <p:grpSpPr>
          <a:xfrm>
            <a:off x="3072004" y="1080492"/>
            <a:ext cx="758833" cy="410767"/>
            <a:chOff x="3072004" y="1080492"/>
            <a:chExt cx="758833" cy="410767"/>
          </a:xfrm>
        </p:grpSpPr>
        <p:sp>
          <p:nvSpPr>
            <p:cNvPr id="158" name="SMARTInkShape-599"/>
            <p:cNvSpPr/>
            <p:nvPr/>
          </p:nvSpPr>
          <p:spPr>
            <a:xfrm>
              <a:off x="3072004" y="1303867"/>
              <a:ext cx="97917" cy="151673"/>
            </a:xfrm>
            <a:custGeom>
              <a:avLst/>
              <a:gdLst/>
              <a:ahLst/>
              <a:cxnLst/>
              <a:rect l="0" t="0" r="0" b="0"/>
              <a:pathLst>
                <a:path w="97917" h="151673">
                  <a:moveTo>
                    <a:pt x="71246" y="89164"/>
                  </a:moveTo>
                  <a:lnTo>
                    <a:pt x="72238" y="50427"/>
                  </a:lnTo>
                  <a:lnTo>
                    <a:pt x="87755" y="11836"/>
                  </a:lnTo>
                  <a:lnTo>
                    <a:pt x="97916" y="0"/>
                  </a:lnTo>
                  <a:lnTo>
                    <a:pt x="68530" y="26727"/>
                  </a:lnTo>
                  <a:lnTo>
                    <a:pt x="24665" y="53447"/>
                  </a:lnTo>
                  <a:lnTo>
                    <a:pt x="7144" y="65352"/>
                  </a:lnTo>
                  <a:lnTo>
                    <a:pt x="3068" y="71305"/>
                  </a:lnTo>
                  <a:lnTo>
                    <a:pt x="238" y="80051"/>
                  </a:lnTo>
                  <a:lnTo>
                    <a:pt x="0" y="84453"/>
                  </a:lnTo>
                  <a:lnTo>
                    <a:pt x="928" y="86023"/>
                  </a:lnTo>
                  <a:lnTo>
                    <a:pt x="2539" y="87070"/>
                  </a:lnTo>
                  <a:lnTo>
                    <a:pt x="4605" y="87768"/>
                  </a:lnTo>
                  <a:lnTo>
                    <a:pt x="5983" y="89226"/>
                  </a:lnTo>
                  <a:lnTo>
                    <a:pt x="7514" y="93491"/>
                  </a:lnTo>
                  <a:lnTo>
                    <a:pt x="8914" y="95025"/>
                  </a:lnTo>
                  <a:lnTo>
                    <a:pt x="21060" y="102430"/>
                  </a:lnTo>
                  <a:lnTo>
                    <a:pt x="24136" y="107628"/>
                  </a:lnTo>
                  <a:lnTo>
                    <a:pt x="26496" y="113245"/>
                  </a:lnTo>
                  <a:lnTo>
                    <a:pt x="32410" y="121986"/>
                  </a:lnTo>
                  <a:lnTo>
                    <a:pt x="35596" y="130860"/>
                  </a:lnTo>
                  <a:lnTo>
                    <a:pt x="41390" y="139773"/>
                  </a:lnTo>
                  <a:lnTo>
                    <a:pt x="44457" y="15167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SMARTInkShape-600"/>
            <p:cNvSpPr/>
            <p:nvPr/>
          </p:nvSpPr>
          <p:spPr>
            <a:xfrm>
              <a:off x="3741585" y="1214556"/>
              <a:ext cx="89252" cy="142480"/>
            </a:xfrm>
            <a:custGeom>
              <a:avLst/>
              <a:gdLst/>
              <a:ahLst/>
              <a:cxnLst/>
              <a:rect l="0" t="0" r="0" b="0"/>
              <a:pathLst>
                <a:path w="89252" h="142480">
                  <a:moveTo>
                    <a:pt x="80321" y="26671"/>
                  </a:moveTo>
                  <a:lnTo>
                    <a:pt x="80321" y="18109"/>
                  </a:lnTo>
                  <a:lnTo>
                    <a:pt x="72633" y="10085"/>
                  </a:lnTo>
                  <a:lnTo>
                    <a:pt x="71760" y="4448"/>
                  </a:lnTo>
                  <a:lnTo>
                    <a:pt x="70644" y="2926"/>
                  </a:lnTo>
                  <a:lnTo>
                    <a:pt x="68909" y="1911"/>
                  </a:lnTo>
                  <a:lnTo>
                    <a:pt x="61726" y="483"/>
                  </a:lnTo>
                  <a:lnTo>
                    <a:pt x="55151" y="0"/>
                  </a:lnTo>
                  <a:lnTo>
                    <a:pt x="35504" y="17978"/>
                  </a:lnTo>
                  <a:lnTo>
                    <a:pt x="26693" y="29387"/>
                  </a:lnTo>
                  <a:lnTo>
                    <a:pt x="5904" y="68501"/>
                  </a:lnTo>
                  <a:lnTo>
                    <a:pt x="1718" y="86249"/>
                  </a:lnTo>
                  <a:lnTo>
                    <a:pt x="23" y="126761"/>
                  </a:lnTo>
                  <a:lnTo>
                    <a:pt x="0" y="132093"/>
                  </a:lnTo>
                  <a:lnTo>
                    <a:pt x="977" y="135647"/>
                  </a:lnTo>
                  <a:lnTo>
                    <a:pt x="2620" y="138017"/>
                  </a:lnTo>
                  <a:lnTo>
                    <a:pt x="4708" y="139597"/>
                  </a:lnTo>
                  <a:lnTo>
                    <a:pt x="9674" y="141352"/>
                  </a:lnTo>
                  <a:lnTo>
                    <a:pt x="20946" y="142479"/>
                  </a:lnTo>
                  <a:lnTo>
                    <a:pt x="26812" y="139987"/>
                  </a:lnTo>
                  <a:lnTo>
                    <a:pt x="55271" y="114070"/>
                  </a:lnTo>
                  <a:lnTo>
                    <a:pt x="68170" y="93177"/>
                  </a:lnTo>
                  <a:lnTo>
                    <a:pt x="78525" y="62291"/>
                  </a:lnTo>
                  <a:lnTo>
                    <a:pt x="80959" y="48075"/>
                  </a:lnTo>
                  <a:lnTo>
                    <a:pt x="88869" y="36145"/>
                  </a:lnTo>
                  <a:lnTo>
                    <a:pt x="84397" y="35762"/>
                  </a:lnTo>
                  <a:lnTo>
                    <a:pt x="83039" y="36700"/>
                  </a:lnTo>
                  <a:lnTo>
                    <a:pt x="82133" y="38318"/>
                  </a:lnTo>
                  <a:lnTo>
                    <a:pt x="72240" y="82613"/>
                  </a:lnTo>
                  <a:lnTo>
                    <a:pt x="71425" y="117563"/>
                  </a:lnTo>
                  <a:lnTo>
                    <a:pt x="72406" y="120008"/>
                  </a:lnTo>
                  <a:lnTo>
                    <a:pt x="74052" y="121637"/>
                  </a:lnTo>
                  <a:lnTo>
                    <a:pt x="76142" y="122724"/>
                  </a:lnTo>
                  <a:lnTo>
                    <a:pt x="77535" y="124441"/>
                  </a:lnTo>
                  <a:lnTo>
                    <a:pt x="79083" y="128994"/>
                  </a:lnTo>
                  <a:lnTo>
                    <a:pt x="80488" y="130605"/>
                  </a:lnTo>
                  <a:lnTo>
                    <a:pt x="89251" y="13382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SMARTInkShape-601"/>
            <p:cNvSpPr/>
            <p:nvPr/>
          </p:nvSpPr>
          <p:spPr>
            <a:xfrm>
              <a:off x="3545086" y="1250156"/>
              <a:ext cx="44649" cy="1"/>
            </a:xfrm>
            <a:custGeom>
              <a:avLst/>
              <a:gdLst/>
              <a:ahLst/>
              <a:cxnLst/>
              <a:rect l="0" t="0" r="0" b="0"/>
              <a:pathLst>
                <a:path w="44649" h="1">
                  <a:moveTo>
                    <a:pt x="0" y="0"/>
                  </a:moveTo>
                  <a:lnTo>
                    <a:pt x="44648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SMARTInkShape-602"/>
            <p:cNvSpPr/>
            <p:nvPr/>
          </p:nvSpPr>
          <p:spPr>
            <a:xfrm>
              <a:off x="3652242" y="1089422"/>
              <a:ext cx="17851" cy="294681"/>
            </a:xfrm>
            <a:custGeom>
              <a:avLst/>
              <a:gdLst/>
              <a:ahLst/>
              <a:cxnLst/>
              <a:rect l="0" t="0" r="0" b="0"/>
              <a:pathLst>
                <a:path w="17851" h="294681">
                  <a:moveTo>
                    <a:pt x="8930" y="0"/>
                  </a:moveTo>
                  <a:lnTo>
                    <a:pt x="11575" y="37519"/>
                  </a:lnTo>
                  <a:lnTo>
                    <a:pt x="16619" y="76533"/>
                  </a:lnTo>
                  <a:lnTo>
                    <a:pt x="17491" y="110761"/>
                  </a:lnTo>
                  <a:lnTo>
                    <a:pt x="17751" y="150778"/>
                  </a:lnTo>
                  <a:lnTo>
                    <a:pt x="17827" y="189314"/>
                  </a:lnTo>
                  <a:lnTo>
                    <a:pt x="17850" y="225867"/>
                  </a:lnTo>
                  <a:lnTo>
                    <a:pt x="16865" y="259516"/>
                  </a:lnTo>
                  <a:lnTo>
                    <a:pt x="10171" y="286644"/>
                  </a:lnTo>
                  <a:lnTo>
                    <a:pt x="8765" y="289322"/>
                  </a:lnTo>
                  <a:lnTo>
                    <a:pt x="6835" y="291108"/>
                  </a:lnTo>
                  <a:lnTo>
                    <a:pt x="0" y="29468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SMARTInkShape-603"/>
            <p:cNvSpPr/>
            <p:nvPr/>
          </p:nvSpPr>
          <p:spPr>
            <a:xfrm>
              <a:off x="3527227" y="1080492"/>
              <a:ext cx="8822" cy="294681"/>
            </a:xfrm>
            <a:custGeom>
              <a:avLst/>
              <a:gdLst/>
              <a:ahLst/>
              <a:cxnLst/>
              <a:rect l="0" t="0" r="0" b="0"/>
              <a:pathLst>
                <a:path w="8822" h="294681">
                  <a:moveTo>
                    <a:pt x="0" y="0"/>
                  </a:moveTo>
                  <a:lnTo>
                    <a:pt x="0" y="40139"/>
                  </a:lnTo>
                  <a:lnTo>
                    <a:pt x="0" y="80950"/>
                  </a:lnTo>
                  <a:lnTo>
                    <a:pt x="2645" y="125092"/>
                  </a:lnTo>
                  <a:lnTo>
                    <a:pt x="8102" y="169674"/>
                  </a:lnTo>
                  <a:lnTo>
                    <a:pt x="8821" y="214314"/>
                  </a:lnTo>
                  <a:lnTo>
                    <a:pt x="6269" y="251894"/>
                  </a:lnTo>
                  <a:lnTo>
                    <a:pt x="0" y="29468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SMARTInkShape-604"/>
            <p:cNvSpPr/>
            <p:nvPr/>
          </p:nvSpPr>
          <p:spPr>
            <a:xfrm>
              <a:off x="3125391" y="1393031"/>
              <a:ext cx="8930" cy="98228"/>
            </a:xfrm>
            <a:custGeom>
              <a:avLst/>
              <a:gdLst/>
              <a:ahLst/>
              <a:cxnLst/>
              <a:rect l="0" t="0" r="0" b="0"/>
              <a:pathLst>
                <a:path w="8930" h="98228">
                  <a:moveTo>
                    <a:pt x="8929" y="0"/>
                  </a:moveTo>
                  <a:lnTo>
                    <a:pt x="1241" y="0"/>
                  </a:lnTo>
                  <a:lnTo>
                    <a:pt x="21" y="40722"/>
                  </a:lnTo>
                  <a:lnTo>
                    <a:pt x="2" y="81615"/>
                  </a:lnTo>
                  <a:lnTo>
                    <a:pt x="0" y="9822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3" name="SMARTInkShape-Group122"/>
          <p:cNvGrpSpPr/>
          <p:nvPr/>
        </p:nvGrpSpPr>
        <p:grpSpPr>
          <a:xfrm>
            <a:off x="3902273" y="1044773"/>
            <a:ext cx="928264" cy="562044"/>
            <a:chOff x="3902273" y="1044773"/>
            <a:chExt cx="928264" cy="562044"/>
          </a:xfrm>
        </p:grpSpPr>
        <p:sp>
          <p:nvSpPr>
            <p:cNvPr id="165" name="SMARTInkShape-605"/>
            <p:cNvSpPr/>
            <p:nvPr/>
          </p:nvSpPr>
          <p:spPr>
            <a:xfrm>
              <a:off x="4661974" y="1285996"/>
              <a:ext cx="168563" cy="320821"/>
            </a:xfrm>
            <a:custGeom>
              <a:avLst/>
              <a:gdLst/>
              <a:ahLst/>
              <a:cxnLst/>
              <a:rect l="0" t="0" r="0" b="0"/>
              <a:pathLst>
                <a:path w="168563" h="320821">
                  <a:moveTo>
                    <a:pt x="115409" y="26668"/>
                  </a:moveTo>
                  <a:lnTo>
                    <a:pt x="115409" y="14239"/>
                  </a:lnTo>
                  <a:lnTo>
                    <a:pt x="116401" y="12429"/>
                  </a:lnTo>
                  <a:lnTo>
                    <a:pt x="118054" y="11222"/>
                  </a:lnTo>
                  <a:lnTo>
                    <a:pt x="120149" y="10418"/>
                  </a:lnTo>
                  <a:lnTo>
                    <a:pt x="121546" y="8889"/>
                  </a:lnTo>
                  <a:lnTo>
                    <a:pt x="123970" y="1261"/>
                  </a:lnTo>
                  <a:lnTo>
                    <a:pt x="123101" y="801"/>
                  </a:lnTo>
                  <a:lnTo>
                    <a:pt x="111877" y="0"/>
                  </a:lnTo>
                  <a:lnTo>
                    <a:pt x="82095" y="12319"/>
                  </a:lnTo>
                  <a:lnTo>
                    <a:pt x="39210" y="42120"/>
                  </a:lnTo>
                  <a:lnTo>
                    <a:pt x="5462" y="74153"/>
                  </a:lnTo>
                  <a:lnTo>
                    <a:pt x="4408" y="77176"/>
                  </a:lnTo>
                  <a:lnTo>
                    <a:pt x="4697" y="80184"/>
                  </a:lnTo>
                  <a:lnTo>
                    <a:pt x="7550" y="87400"/>
                  </a:lnTo>
                  <a:lnTo>
                    <a:pt x="17525" y="88650"/>
                  </a:lnTo>
                  <a:lnTo>
                    <a:pt x="38674" y="88080"/>
                  </a:lnTo>
                  <a:lnTo>
                    <a:pt x="79728" y="71078"/>
                  </a:lnTo>
                  <a:lnTo>
                    <a:pt x="124312" y="50467"/>
                  </a:lnTo>
                  <a:lnTo>
                    <a:pt x="140096" y="46287"/>
                  </a:lnTo>
                  <a:lnTo>
                    <a:pt x="152599" y="45049"/>
                  </a:lnTo>
                  <a:lnTo>
                    <a:pt x="155085" y="45867"/>
                  </a:lnTo>
                  <a:lnTo>
                    <a:pt x="156743" y="47405"/>
                  </a:lnTo>
                  <a:lnTo>
                    <a:pt x="165758" y="66918"/>
                  </a:lnTo>
                  <a:lnTo>
                    <a:pt x="168562" y="100074"/>
                  </a:lnTo>
                  <a:lnTo>
                    <a:pt x="159217" y="143013"/>
                  </a:lnTo>
                  <a:lnTo>
                    <a:pt x="152726" y="178524"/>
                  </a:lnTo>
                  <a:lnTo>
                    <a:pt x="151338" y="220482"/>
                  </a:lnTo>
                  <a:lnTo>
                    <a:pt x="151155" y="258676"/>
                  </a:lnTo>
                  <a:lnTo>
                    <a:pt x="151128" y="303202"/>
                  </a:lnTo>
                  <a:lnTo>
                    <a:pt x="151128" y="306274"/>
                  </a:lnTo>
                  <a:lnTo>
                    <a:pt x="148482" y="312333"/>
                  </a:lnTo>
                  <a:lnTo>
                    <a:pt x="143439" y="319567"/>
                  </a:lnTo>
                  <a:lnTo>
                    <a:pt x="133085" y="320820"/>
                  </a:lnTo>
                  <a:lnTo>
                    <a:pt x="125580" y="318467"/>
                  </a:lnTo>
                  <a:lnTo>
                    <a:pt x="85343" y="298415"/>
                  </a:lnTo>
                  <a:lnTo>
                    <a:pt x="43954" y="285071"/>
                  </a:lnTo>
                  <a:lnTo>
                    <a:pt x="32057" y="280420"/>
                  </a:lnTo>
                  <a:lnTo>
                    <a:pt x="4467" y="276034"/>
                  </a:lnTo>
                  <a:lnTo>
                    <a:pt x="2752" y="274271"/>
                  </a:lnTo>
                  <a:lnTo>
                    <a:pt x="0" y="269054"/>
                  </a:lnTo>
                  <a:lnTo>
                    <a:pt x="4264" y="263410"/>
                  </a:lnTo>
                  <a:lnTo>
                    <a:pt x="16552" y="255454"/>
                  </a:lnTo>
                  <a:lnTo>
                    <a:pt x="36497" y="250013"/>
                  </a:lnTo>
                  <a:lnTo>
                    <a:pt x="38989" y="247994"/>
                  </a:lnTo>
                  <a:lnTo>
                    <a:pt x="43971" y="240981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SMARTInkShape-606"/>
            <p:cNvSpPr/>
            <p:nvPr/>
          </p:nvSpPr>
          <p:spPr>
            <a:xfrm>
              <a:off x="4518422" y="1286076"/>
              <a:ext cx="125017" cy="129866"/>
            </a:xfrm>
            <a:custGeom>
              <a:avLst/>
              <a:gdLst/>
              <a:ahLst/>
              <a:cxnLst/>
              <a:rect l="0" t="0" r="0" b="0"/>
              <a:pathLst>
                <a:path w="125017" h="129866">
                  <a:moveTo>
                    <a:pt x="0" y="98026"/>
                  </a:moveTo>
                  <a:lnTo>
                    <a:pt x="0" y="119352"/>
                  </a:lnTo>
                  <a:lnTo>
                    <a:pt x="992" y="121173"/>
                  </a:lnTo>
                  <a:lnTo>
                    <a:pt x="2645" y="122387"/>
                  </a:lnTo>
                  <a:lnTo>
                    <a:pt x="7689" y="124335"/>
                  </a:lnTo>
                  <a:lnTo>
                    <a:pt x="8378" y="127247"/>
                  </a:lnTo>
                  <a:lnTo>
                    <a:pt x="8684" y="129865"/>
                  </a:lnTo>
                  <a:lnTo>
                    <a:pt x="9915" y="108761"/>
                  </a:lnTo>
                  <a:lnTo>
                    <a:pt x="24160" y="70689"/>
                  </a:lnTo>
                  <a:lnTo>
                    <a:pt x="44668" y="26730"/>
                  </a:lnTo>
                  <a:lnTo>
                    <a:pt x="51603" y="15737"/>
                  </a:lnTo>
                  <a:lnTo>
                    <a:pt x="65671" y="4962"/>
                  </a:lnTo>
                  <a:lnTo>
                    <a:pt x="73174" y="2094"/>
                  </a:lnTo>
                  <a:lnTo>
                    <a:pt x="95113" y="0"/>
                  </a:lnTo>
                  <a:lnTo>
                    <a:pt x="99488" y="5180"/>
                  </a:lnTo>
                  <a:lnTo>
                    <a:pt x="113550" y="26277"/>
                  </a:lnTo>
                  <a:lnTo>
                    <a:pt x="125016" y="7123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SMARTInkShape-607"/>
            <p:cNvSpPr/>
            <p:nvPr/>
          </p:nvSpPr>
          <p:spPr>
            <a:xfrm>
              <a:off x="4491633" y="1205508"/>
              <a:ext cx="8931" cy="35720"/>
            </a:xfrm>
            <a:custGeom>
              <a:avLst/>
              <a:gdLst/>
              <a:ahLst/>
              <a:cxnLst/>
              <a:rect l="0" t="0" r="0" b="0"/>
              <a:pathLst>
                <a:path w="8931" h="35720">
                  <a:moveTo>
                    <a:pt x="0" y="0"/>
                  </a:moveTo>
                  <a:lnTo>
                    <a:pt x="0" y="12429"/>
                  </a:lnTo>
                  <a:lnTo>
                    <a:pt x="2645" y="18091"/>
                  </a:lnTo>
                  <a:lnTo>
                    <a:pt x="6137" y="23916"/>
                  </a:lnTo>
                  <a:lnTo>
                    <a:pt x="8930" y="3571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SMARTInkShape-608"/>
            <p:cNvSpPr/>
            <p:nvPr/>
          </p:nvSpPr>
          <p:spPr>
            <a:xfrm>
              <a:off x="4420195" y="1285875"/>
              <a:ext cx="35168" cy="160735"/>
            </a:xfrm>
            <a:custGeom>
              <a:avLst/>
              <a:gdLst/>
              <a:ahLst/>
              <a:cxnLst/>
              <a:rect l="0" t="0" r="0" b="0"/>
              <a:pathLst>
                <a:path w="35168" h="160735">
                  <a:moveTo>
                    <a:pt x="26789" y="0"/>
                  </a:moveTo>
                  <a:lnTo>
                    <a:pt x="31530" y="0"/>
                  </a:lnTo>
                  <a:lnTo>
                    <a:pt x="32926" y="992"/>
                  </a:lnTo>
                  <a:lnTo>
                    <a:pt x="33857" y="2646"/>
                  </a:lnTo>
                  <a:lnTo>
                    <a:pt x="35167" y="12359"/>
                  </a:lnTo>
                  <a:lnTo>
                    <a:pt x="34654" y="40139"/>
                  </a:lnTo>
                  <a:lnTo>
                    <a:pt x="28021" y="80949"/>
                  </a:lnTo>
                  <a:lnTo>
                    <a:pt x="17238" y="122446"/>
                  </a:lnTo>
                  <a:lnTo>
                    <a:pt x="7013" y="150795"/>
                  </a:lnTo>
                  <a:lnTo>
                    <a:pt x="0" y="160734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SMARTInkShape-609"/>
            <p:cNvSpPr/>
            <p:nvPr/>
          </p:nvSpPr>
          <p:spPr>
            <a:xfrm>
              <a:off x="4268391" y="1044773"/>
              <a:ext cx="178284" cy="401837"/>
            </a:xfrm>
            <a:custGeom>
              <a:avLst/>
              <a:gdLst/>
              <a:ahLst/>
              <a:cxnLst/>
              <a:rect l="0" t="0" r="0" b="0"/>
              <a:pathLst>
                <a:path w="178284" h="401837">
                  <a:moveTo>
                    <a:pt x="0" y="0"/>
                  </a:moveTo>
                  <a:lnTo>
                    <a:pt x="0" y="4741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9"/>
                  </a:lnTo>
                  <a:lnTo>
                    <a:pt x="6136" y="9095"/>
                  </a:lnTo>
                  <a:lnTo>
                    <a:pt x="7688" y="13303"/>
                  </a:lnTo>
                  <a:lnTo>
                    <a:pt x="11412" y="36687"/>
                  </a:lnTo>
                  <a:lnTo>
                    <a:pt x="14993" y="49048"/>
                  </a:lnTo>
                  <a:lnTo>
                    <a:pt x="17482" y="89877"/>
                  </a:lnTo>
                  <a:lnTo>
                    <a:pt x="17809" y="131376"/>
                  </a:lnTo>
                  <a:lnTo>
                    <a:pt x="17856" y="175467"/>
                  </a:lnTo>
                  <a:lnTo>
                    <a:pt x="20504" y="184811"/>
                  </a:lnTo>
                  <a:lnTo>
                    <a:pt x="22599" y="188692"/>
                  </a:lnTo>
                  <a:lnTo>
                    <a:pt x="24988" y="191279"/>
                  </a:lnTo>
                  <a:lnTo>
                    <a:pt x="30288" y="194154"/>
                  </a:lnTo>
                  <a:lnTo>
                    <a:pt x="33090" y="193928"/>
                  </a:lnTo>
                  <a:lnTo>
                    <a:pt x="52411" y="183823"/>
                  </a:lnTo>
                  <a:lnTo>
                    <a:pt x="91219" y="149455"/>
                  </a:lnTo>
                  <a:lnTo>
                    <a:pt x="124485" y="106847"/>
                  </a:lnTo>
                  <a:lnTo>
                    <a:pt x="154711" y="63460"/>
                  </a:lnTo>
                  <a:lnTo>
                    <a:pt x="173288" y="39141"/>
                  </a:lnTo>
                  <a:lnTo>
                    <a:pt x="178283" y="27512"/>
                  </a:lnTo>
                  <a:lnTo>
                    <a:pt x="157844" y="65647"/>
                  </a:lnTo>
                  <a:lnTo>
                    <a:pt x="136725" y="108562"/>
                  </a:lnTo>
                  <a:lnTo>
                    <a:pt x="115458" y="152671"/>
                  </a:lnTo>
                  <a:lnTo>
                    <a:pt x="92149" y="194861"/>
                  </a:lnTo>
                  <a:lnTo>
                    <a:pt x="75565" y="237994"/>
                  </a:lnTo>
                  <a:lnTo>
                    <a:pt x="60089" y="276207"/>
                  </a:lnTo>
                  <a:lnTo>
                    <a:pt x="42957" y="312418"/>
                  </a:lnTo>
                  <a:lnTo>
                    <a:pt x="29604" y="354526"/>
                  </a:lnTo>
                  <a:lnTo>
                    <a:pt x="24977" y="374259"/>
                  </a:lnTo>
                  <a:lnTo>
                    <a:pt x="17859" y="401836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SMARTInkShape-610"/>
            <p:cNvSpPr/>
            <p:nvPr/>
          </p:nvSpPr>
          <p:spPr>
            <a:xfrm>
              <a:off x="4057863" y="1321594"/>
              <a:ext cx="49794" cy="17860"/>
            </a:xfrm>
            <a:custGeom>
              <a:avLst/>
              <a:gdLst/>
              <a:ahLst/>
              <a:cxnLst/>
              <a:rect l="0" t="0" r="0" b="0"/>
              <a:pathLst>
                <a:path w="49794" h="17860">
                  <a:moveTo>
                    <a:pt x="5145" y="17859"/>
                  </a:moveTo>
                  <a:lnTo>
                    <a:pt x="404" y="13119"/>
                  </a:lnTo>
                  <a:lnTo>
                    <a:pt x="0" y="11722"/>
                  </a:lnTo>
                  <a:lnTo>
                    <a:pt x="723" y="10791"/>
                  </a:lnTo>
                  <a:lnTo>
                    <a:pt x="4272" y="9297"/>
                  </a:lnTo>
                  <a:lnTo>
                    <a:pt x="26462" y="7959"/>
                  </a:lnTo>
                  <a:lnTo>
                    <a:pt x="49793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SMARTInkShape-611"/>
            <p:cNvSpPr/>
            <p:nvPr/>
          </p:nvSpPr>
          <p:spPr>
            <a:xfrm>
              <a:off x="3902273" y="1178828"/>
              <a:ext cx="44650" cy="240993"/>
            </a:xfrm>
            <a:custGeom>
              <a:avLst/>
              <a:gdLst/>
              <a:ahLst/>
              <a:cxnLst/>
              <a:rect l="0" t="0" r="0" b="0"/>
              <a:pathLst>
                <a:path w="44650" h="240993">
                  <a:moveTo>
                    <a:pt x="44649" y="8820"/>
                  </a:moveTo>
                  <a:lnTo>
                    <a:pt x="35828" y="0"/>
                  </a:lnTo>
                  <a:lnTo>
                    <a:pt x="34734" y="22257"/>
                  </a:lnTo>
                  <a:lnTo>
                    <a:pt x="26626" y="64701"/>
                  </a:lnTo>
                  <a:lnTo>
                    <a:pt x="17239" y="105444"/>
                  </a:lnTo>
                  <a:lnTo>
                    <a:pt x="10571" y="147190"/>
                  </a:lnTo>
                  <a:lnTo>
                    <a:pt x="3117" y="185532"/>
                  </a:lnTo>
                  <a:lnTo>
                    <a:pt x="122" y="228345"/>
                  </a:lnTo>
                  <a:lnTo>
                    <a:pt x="0" y="24099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SMARTInkShape-612"/>
            <p:cNvSpPr/>
            <p:nvPr/>
          </p:nvSpPr>
          <p:spPr>
            <a:xfrm>
              <a:off x="3902273" y="1125141"/>
              <a:ext cx="17861" cy="1"/>
            </a:xfrm>
            <a:custGeom>
              <a:avLst/>
              <a:gdLst/>
              <a:ahLst/>
              <a:cxnLst/>
              <a:rect l="0" t="0" r="0" b="0"/>
              <a:pathLst>
                <a:path w="17861" h="1">
                  <a:moveTo>
                    <a:pt x="0" y="0"/>
                  </a:moveTo>
                  <a:lnTo>
                    <a:pt x="17860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4" name="SMARTInkShape-613"/>
          <p:cNvSpPr/>
          <p:nvPr/>
        </p:nvSpPr>
        <p:spPr>
          <a:xfrm>
            <a:off x="5144741" y="1473398"/>
            <a:ext cx="7690" cy="116087"/>
          </a:xfrm>
          <a:custGeom>
            <a:avLst/>
            <a:gdLst/>
            <a:ahLst/>
            <a:cxnLst/>
            <a:rect l="0" t="0" r="0" b="0"/>
            <a:pathLst>
              <a:path w="7690" h="116087">
                <a:moveTo>
                  <a:pt x="7689" y="0"/>
                </a:moveTo>
                <a:lnTo>
                  <a:pt x="2948" y="4741"/>
                </a:lnTo>
                <a:lnTo>
                  <a:pt x="621" y="9714"/>
                </a:lnTo>
                <a:lnTo>
                  <a:pt x="0" y="12429"/>
                </a:lnTo>
                <a:lnTo>
                  <a:pt x="6934" y="55134"/>
                </a:lnTo>
                <a:lnTo>
                  <a:pt x="7622" y="99172"/>
                </a:lnTo>
                <a:lnTo>
                  <a:pt x="7689" y="116086"/>
                </a:lnTo>
              </a:path>
            </a:pathLst>
          </a:custGeom>
          <a:ln w="6350"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83" name="SMARTInkShape-Group124"/>
          <p:cNvGrpSpPr/>
          <p:nvPr/>
        </p:nvGrpSpPr>
        <p:grpSpPr>
          <a:xfrm>
            <a:off x="5411775" y="1035844"/>
            <a:ext cx="1006042" cy="562571"/>
            <a:chOff x="5411775" y="1035844"/>
            <a:chExt cx="1006042" cy="562571"/>
          </a:xfrm>
        </p:grpSpPr>
        <p:sp>
          <p:nvSpPr>
            <p:cNvPr id="175" name="SMARTInkShape-614"/>
            <p:cNvSpPr/>
            <p:nvPr/>
          </p:nvSpPr>
          <p:spPr>
            <a:xfrm>
              <a:off x="5965151" y="1143000"/>
              <a:ext cx="258720" cy="267722"/>
            </a:xfrm>
            <a:custGeom>
              <a:avLst/>
              <a:gdLst/>
              <a:ahLst/>
              <a:cxnLst/>
              <a:rect l="0" t="0" r="0" b="0"/>
              <a:pathLst>
                <a:path w="258720" h="267722">
                  <a:moveTo>
                    <a:pt x="17740" y="0"/>
                  </a:moveTo>
                  <a:lnTo>
                    <a:pt x="17740" y="12429"/>
                  </a:lnTo>
                  <a:lnTo>
                    <a:pt x="26117" y="56477"/>
                  </a:lnTo>
                  <a:lnTo>
                    <a:pt x="23860" y="81226"/>
                  </a:lnTo>
                  <a:lnTo>
                    <a:pt x="17554" y="125129"/>
                  </a:lnTo>
                  <a:lnTo>
                    <a:pt x="10158" y="169679"/>
                  </a:lnTo>
                  <a:lnTo>
                    <a:pt x="1920" y="211669"/>
                  </a:lnTo>
                  <a:lnTo>
                    <a:pt x="0" y="251089"/>
                  </a:lnTo>
                  <a:lnTo>
                    <a:pt x="2579" y="258108"/>
                  </a:lnTo>
                  <a:lnTo>
                    <a:pt x="4656" y="261369"/>
                  </a:lnTo>
                  <a:lnTo>
                    <a:pt x="7033" y="263543"/>
                  </a:lnTo>
                  <a:lnTo>
                    <a:pt x="12320" y="265958"/>
                  </a:lnTo>
                  <a:lnTo>
                    <a:pt x="29693" y="267721"/>
                  </a:lnTo>
                  <a:lnTo>
                    <a:pt x="43330" y="263100"/>
                  </a:lnTo>
                  <a:lnTo>
                    <a:pt x="51603" y="255509"/>
                  </a:lnTo>
                  <a:lnTo>
                    <a:pt x="59579" y="246513"/>
                  </a:lnTo>
                  <a:lnTo>
                    <a:pt x="74234" y="234878"/>
                  </a:lnTo>
                  <a:lnTo>
                    <a:pt x="108653" y="190373"/>
                  </a:lnTo>
                  <a:lnTo>
                    <a:pt x="122643" y="167655"/>
                  </a:lnTo>
                  <a:lnTo>
                    <a:pt x="135915" y="154958"/>
                  </a:lnTo>
                  <a:lnTo>
                    <a:pt x="154917" y="114764"/>
                  </a:lnTo>
                  <a:lnTo>
                    <a:pt x="165626" y="101530"/>
                  </a:lnTo>
                  <a:lnTo>
                    <a:pt x="169028" y="91104"/>
                  </a:lnTo>
                  <a:lnTo>
                    <a:pt x="169540" y="80490"/>
                  </a:lnTo>
                  <a:lnTo>
                    <a:pt x="174284" y="80404"/>
                  </a:lnTo>
                  <a:lnTo>
                    <a:pt x="174688" y="81384"/>
                  </a:lnTo>
                  <a:lnTo>
                    <a:pt x="170126" y="89464"/>
                  </a:lnTo>
                  <a:lnTo>
                    <a:pt x="168554" y="131213"/>
                  </a:lnTo>
                  <a:lnTo>
                    <a:pt x="161856" y="158182"/>
                  </a:lnTo>
                  <a:lnTo>
                    <a:pt x="158132" y="187579"/>
                  </a:lnTo>
                  <a:lnTo>
                    <a:pt x="153595" y="205399"/>
                  </a:lnTo>
                  <a:lnTo>
                    <a:pt x="151735" y="247937"/>
                  </a:lnTo>
                  <a:lnTo>
                    <a:pt x="151695" y="261524"/>
                  </a:lnTo>
                  <a:lnTo>
                    <a:pt x="152684" y="263646"/>
                  </a:lnTo>
                  <a:lnTo>
                    <a:pt x="154335" y="265061"/>
                  </a:lnTo>
                  <a:lnTo>
                    <a:pt x="156428" y="266004"/>
                  </a:lnTo>
                  <a:lnTo>
                    <a:pt x="158816" y="265641"/>
                  </a:lnTo>
                  <a:lnTo>
                    <a:pt x="164115" y="262591"/>
                  </a:lnTo>
                  <a:lnTo>
                    <a:pt x="165925" y="260389"/>
                  </a:lnTo>
                  <a:lnTo>
                    <a:pt x="167936" y="255296"/>
                  </a:lnTo>
                  <a:lnTo>
                    <a:pt x="174122" y="249725"/>
                  </a:lnTo>
                  <a:lnTo>
                    <a:pt x="182492" y="242950"/>
                  </a:lnTo>
                  <a:lnTo>
                    <a:pt x="192784" y="226987"/>
                  </a:lnTo>
                  <a:lnTo>
                    <a:pt x="211166" y="184275"/>
                  </a:lnTo>
                  <a:lnTo>
                    <a:pt x="229072" y="140789"/>
                  </a:lnTo>
                  <a:lnTo>
                    <a:pt x="248148" y="97049"/>
                  </a:lnTo>
                  <a:lnTo>
                    <a:pt x="258719" y="71974"/>
                  </a:lnTo>
                  <a:lnTo>
                    <a:pt x="254064" y="71597"/>
                  </a:lnTo>
                  <a:lnTo>
                    <a:pt x="252680" y="73528"/>
                  </a:lnTo>
                  <a:lnTo>
                    <a:pt x="249739" y="84735"/>
                  </a:lnTo>
                  <a:lnTo>
                    <a:pt x="244018" y="95772"/>
                  </a:lnTo>
                  <a:lnTo>
                    <a:pt x="233412" y="140035"/>
                  </a:lnTo>
                  <a:lnTo>
                    <a:pt x="224029" y="181578"/>
                  </a:lnTo>
                  <a:lnTo>
                    <a:pt x="223158" y="224455"/>
                  </a:lnTo>
                  <a:lnTo>
                    <a:pt x="223122" y="24110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SMARTInkShape-615"/>
            <p:cNvSpPr/>
            <p:nvPr/>
          </p:nvSpPr>
          <p:spPr>
            <a:xfrm>
              <a:off x="5991821" y="1125141"/>
              <a:ext cx="241102" cy="308375"/>
            </a:xfrm>
            <a:custGeom>
              <a:avLst/>
              <a:gdLst/>
              <a:ahLst/>
              <a:cxnLst/>
              <a:rect l="0" t="0" r="0" b="0"/>
              <a:pathLst>
                <a:path w="241102" h="308375">
                  <a:moveTo>
                    <a:pt x="8929" y="0"/>
                  </a:moveTo>
                  <a:lnTo>
                    <a:pt x="7937" y="39901"/>
                  </a:lnTo>
                  <a:lnTo>
                    <a:pt x="3784" y="56912"/>
                  </a:lnTo>
                  <a:lnTo>
                    <a:pt x="7355" y="99433"/>
                  </a:lnTo>
                  <a:lnTo>
                    <a:pt x="1164" y="138293"/>
                  </a:lnTo>
                  <a:lnTo>
                    <a:pt x="152" y="176520"/>
                  </a:lnTo>
                  <a:lnTo>
                    <a:pt x="19" y="214223"/>
                  </a:lnTo>
                  <a:lnTo>
                    <a:pt x="0" y="258781"/>
                  </a:lnTo>
                  <a:lnTo>
                    <a:pt x="0" y="277997"/>
                  </a:lnTo>
                  <a:lnTo>
                    <a:pt x="2646" y="284950"/>
                  </a:lnTo>
                  <a:lnTo>
                    <a:pt x="13302" y="298850"/>
                  </a:lnTo>
                  <a:lnTo>
                    <a:pt x="15813" y="299444"/>
                  </a:lnTo>
                  <a:lnTo>
                    <a:pt x="18480" y="298848"/>
                  </a:lnTo>
                  <a:lnTo>
                    <a:pt x="24087" y="296532"/>
                  </a:lnTo>
                  <a:lnTo>
                    <a:pt x="32824" y="294236"/>
                  </a:lnTo>
                  <a:lnTo>
                    <a:pt x="38731" y="290183"/>
                  </a:lnTo>
                  <a:lnTo>
                    <a:pt x="56228" y="269552"/>
                  </a:lnTo>
                  <a:lnTo>
                    <a:pt x="65670" y="261683"/>
                  </a:lnTo>
                  <a:lnTo>
                    <a:pt x="92164" y="217163"/>
                  </a:lnTo>
                  <a:lnTo>
                    <a:pt x="117812" y="176818"/>
                  </a:lnTo>
                  <a:lnTo>
                    <a:pt x="133780" y="133711"/>
                  </a:lnTo>
                  <a:lnTo>
                    <a:pt x="148806" y="90258"/>
                  </a:lnTo>
                  <a:lnTo>
                    <a:pt x="169662" y="47524"/>
                  </a:lnTo>
                  <a:lnTo>
                    <a:pt x="174624" y="39973"/>
                  </a:lnTo>
                  <a:lnTo>
                    <a:pt x="180455" y="27041"/>
                  </a:lnTo>
                  <a:lnTo>
                    <a:pt x="187109" y="18396"/>
                  </a:lnTo>
                  <a:lnTo>
                    <a:pt x="187486" y="30335"/>
                  </a:lnTo>
                  <a:lnTo>
                    <a:pt x="176497" y="74338"/>
                  </a:lnTo>
                  <a:lnTo>
                    <a:pt x="164426" y="116468"/>
                  </a:lnTo>
                  <a:lnTo>
                    <a:pt x="156479" y="160784"/>
                  </a:lnTo>
                  <a:lnTo>
                    <a:pt x="152419" y="205389"/>
                  </a:lnTo>
                  <a:lnTo>
                    <a:pt x="152877" y="242903"/>
                  </a:lnTo>
                  <a:lnTo>
                    <a:pt x="162832" y="283035"/>
                  </a:lnTo>
                  <a:lnTo>
                    <a:pt x="165109" y="286916"/>
                  </a:lnTo>
                  <a:lnTo>
                    <a:pt x="177795" y="297120"/>
                  </a:lnTo>
                  <a:lnTo>
                    <a:pt x="203838" y="307780"/>
                  </a:lnTo>
                  <a:lnTo>
                    <a:pt x="208321" y="308374"/>
                  </a:lnTo>
                  <a:lnTo>
                    <a:pt x="241101" y="303609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SMARTInkShape-616"/>
            <p:cNvSpPr/>
            <p:nvPr/>
          </p:nvSpPr>
          <p:spPr>
            <a:xfrm>
              <a:off x="5671593" y="1303734"/>
              <a:ext cx="16619" cy="89298"/>
            </a:xfrm>
            <a:custGeom>
              <a:avLst/>
              <a:gdLst/>
              <a:ahLst/>
              <a:cxnLst/>
              <a:rect l="0" t="0" r="0" b="0"/>
              <a:pathLst>
                <a:path w="16619" h="89298">
                  <a:moveTo>
                    <a:pt x="7687" y="0"/>
                  </a:moveTo>
                  <a:lnTo>
                    <a:pt x="2948" y="0"/>
                  </a:lnTo>
                  <a:lnTo>
                    <a:pt x="1551" y="993"/>
                  </a:lnTo>
                  <a:lnTo>
                    <a:pt x="620" y="2646"/>
                  </a:lnTo>
                  <a:lnTo>
                    <a:pt x="0" y="4741"/>
                  </a:lnTo>
                  <a:lnTo>
                    <a:pt x="578" y="7129"/>
                  </a:lnTo>
                  <a:lnTo>
                    <a:pt x="5141" y="16224"/>
                  </a:lnTo>
                  <a:lnTo>
                    <a:pt x="7925" y="30053"/>
                  </a:lnTo>
                  <a:lnTo>
                    <a:pt x="13601" y="41868"/>
                  </a:lnTo>
                  <a:lnTo>
                    <a:pt x="16618" y="89297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SMARTInkShape-617"/>
            <p:cNvSpPr/>
            <p:nvPr/>
          </p:nvSpPr>
          <p:spPr>
            <a:xfrm>
              <a:off x="5411775" y="1148410"/>
              <a:ext cx="231789" cy="251954"/>
            </a:xfrm>
            <a:custGeom>
              <a:avLst/>
              <a:gdLst/>
              <a:ahLst/>
              <a:cxnLst/>
              <a:rect l="0" t="0" r="0" b="0"/>
              <a:pathLst>
                <a:path w="231789" h="251954">
                  <a:moveTo>
                    <a:pt x="53195" y="12449"/>
                  </a:moveTo>
                  <a:lnTo>
                    <a:pt x="53195" y="3887"/>
                  </a:lnTo>
                  <a:lnTo>
                    <a:pt x="57934" y="3629"/>
                  </a:lnTo>
                  <a:lnTo>
                    <a:pt x="59331" y="4585"/>
                  </a:lnTo>
                  <a:lnTo>
                    <a:pt x="60262" y="6214"/>
                  </a:lnTo>
                  <a:lnTo>
                    <a:pt x="61296" y="11662"/>
                  </a:lnTo>
                  <a:lnTo>
                    <a:pt x="67194" y="49798"/>
                  </a:lnTo>
                  <a:lnTo>
                    <a:pt x="62987" y="93031"/>
                  </a:lnTo>
                  <a:lnTo>
                    <a:pt x="55165" y="134715"/>
                  </a:lnTo>
                  <a:lnTo>
                    <a:pt x="44065" y="172640"/>
                  </a:lnTo>
                  <a:lnTo>
                    <a:pt x="23218" y="216768"/>
                  </a:lnTo>
                  <a:lnTo>
                    <a:pt x="9964" y="242907"/>
                  </a:lnTo>
                  <a:lnTo>
                    <a:pt x="9176" y="248159"/>
                  </a:lnTo>
                  <a:lnTo>
                    <a:pt x="7972" y="249956"/>
                  </a:lnTo>
                  <a:lnTo>
                    <a:pt x="6180" y="251154"/>
                  </a:lnTo>
                  <a:lnTo>
                    <a:pt x="3991" y="251953"/>
                  </a:lnTo>
                  <a:lnTo>
                    <a:pt x="2533" y="251494"/>
                  </a:lnTo>
                  <a:lnTo>
                    <a:pt x="1561" y="250195"/>
                  </a:lnTo>
                  <a:lnTo>
                    <a:pt x="192" y="243627"/>
                  </a:lnTo>
                  <a:lnTo>
                    <a:pt x="0" y="240982"/>
                  </a:lnTo>
                  <a:lnTo>
                    <a:pt x="6735" y="204602"/>
                  </a:lnTo>
                  <a:lnTo>
                    <a:pt x="12928" y="160428"/>
                  </a:lnTo>
                  <a:lnTo>
                    <a:pt x="20869" y="125307"/>
                  </a:lnTo>
                  <a:lnTo>
                    <a:pt x="29504" y="89765"/>
                  </a:lnTo>
                  <a:lnTo>
                    <a:pt x="41312" y="50322"/>
                  </a:lnTo>
                  <a:lnTo>
                    <a:pt x="50553" y="22392"/>
                  </a:lnTo>
                  <a:lnTo>
                    <a:pt x="53012" y="11908"/>
                  </a:lnTo>
                  <a:lnTo>
                    <a:pt x="55057" y="9112"/>
                  </a:lnTo>
                  <a:lnTo>
                    <a:pt x="60727" y="4624"/>
                  </a:lnTo>
                  <a:lnTo>
                    <a:pt x="61192" y="5248"/>
                  </a:lnTo>
                  <a:lnTo>
                    <a:pt x="71193" y="43678"/>
                  </a:lnTo>
                  <a:lnTo>
                    <a:pt x="85217" y="87069"/>
                  </a:lnTo>
                  <a:lnTo>
                    <a:pt x="94725" y="129623"/>
                  </a:lnTo>
                  <a:lnTo>
                    <a:pt x="97911" y="141977"/>
                  </a:lnTo>
                  <a:lnTo>
                    <a:pt x="110150" y="158111"/>
                  </a:lnTo>
                  <a:lnTo>
                    <a:pt x="115880" y="161524"/>
                  </a:lnTo>
                  <a:lnTo>
                    <a:pt x="118797" y="162434"/>
                  </a:lnTo>
                  <a:lnTo>
                    <a:pt x="121735" y="162048"/>
                  </a:lnTo>
                  <a:lnTo>
                    <a:pt x="141288" y="151665"/>
                  </a:lnTo>
                  <a:lnTo>
                    <a:pt x="149563" y="143445"/>
                  </a:lnTo>
                  <a:lnTo>
                    <a:pt x="179836" y="99810"/>
                  </a:lnTo>
                  <a:lnTo>
                    <a:pt x="198537" y="56843"/>
                  </a:lnTo>
                  <a:lnTo>
                    <a:pt x="222290" y="15857"/>
                  </a:lnTo>
                  <a:lnTo>
                    <a:pt x="227567" y="8011"/>
                  </a:lnTo>
                  <a:lnTo>
                    <a:pt x="230537" y="0"/>
                  </a:lnTo>
                  <a:lnTo>
                    <a:pt x="230954" y="181"/>
                  </a:lnTo>
                  <a:lnTo>
                    <a:pt x="231788" y="352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SMARTInkShape-618"/>
            <p:cNvSpPr/>
            <p:nvPr/>
          </p:nvSpPr>
          <p:spPr>
            <a:xfrm>
              <a:off x="6322220" y="1035844"/>
              <a:ext cx="95597" cy="562571"/>
            </a:xfrm>
            <a:custGeom>
              <a:avLst/>
              <a:gdLst/>
              <a:ahLst/>
              <a:cxnLst/>
              <a:rect l="0" t="0" r="0" b="0"/>
              <a:pathLst>
                <a:path w="95597" h="562571">
                  <a:moveTo>
                    <a:pt x="17858" y="0"/>
                  </a:moveTo>
                  <a:lnTo>
                    <a:pt x="17858" y="4740"/>
                  </a:lnTo>
                  <a:lnTo>
                    <a:pt x="18850" y="6137"/>
                  </a:lnTo>
                  <a:lnTo>
                    <a:pt x="20504" y="7068"/>
                  </a:lnTo>
                  <a:lnTo>
                    <a:pt x="26952" y="8684"/>
                  </a:lnTo>
                  <a:lnTo>
                    <a:pt x="31161" y="8820"/>
                  </a:lnTo>
                  <a:lnTo>
                    <a:pt x="32679" y="9849"/>
                  </a:lnTo>
                  <a:lnTo>
                    <a:pt x="33693" y="11527"/>
                  </a:lnTo>
                  <a:lnTo>
                    <a:pt x="35318" y="16608"/>
                  </a:lnTo>
                  <a:lnTo>
                    <a:pt x="38186" y="17303"/>
                  </a:lnTo>
                  <a:lnTo>
                    <a:pt x="40339" y="17489"/>
                  </a:lnTo>
                  <a:lnTo>
                    <a:pt x="41774" y="18604"/>
                  </a:lnTo>
                  <a:lnTo>
                    <a:pt x="44535" y="26411"/>
                  </a:lnTo>
                  <a:lnTo>
                    <a:pt x="52327" y="26756"/>
                  </a:lnTo>
                  <a:lnTo>
                    <a:pt x="52743" y="27759"/>
                  </a:lnTo>
                  <a:lnTo>
                    <a:pt x="53467" y="34474"/>
                  </a:lnTo>
                  <a:lnTo>
                    <a:pt x="59692" y="50723"/>
                  </a:lnTo>
                  <a:lnTo>
                    <a:pt x="69389" y="93615"/>
                  </a:lnTo>
                  <a:lnTo>
                    <a:pt x="80550" y="135386"/>
                  </a:lnTo>
                  <a:lnTo>
                    <a:pt x="89350" y="172736"/>
                  </a:lnTo>
                  <a:lnTo>
                    <a:pt x="95596" y="215223"/>
                  </a:lnTo>
                  <a:lnTo>
                    <a:pt x="94800" y="256585"/>
                  </a:lnTo>
                  <a:lnTo>
                    <a:pt x="90927" y="296621"/>
                  </a:lnTo>
                  <a:lnTo>
                    <a:pt x="87133" y="339903"/>
                  </a:lnTo>
                  <a:lnTo>
                    <a:pt x="77079" y="381501"/>
                  </a:lnTo>
                  <a:lnTo>
                    <a:pt x="64179" y="421607"/>
                  </a:lnTo>
                  <a:lnTo>
                    <a:pt x="51427" y="462264"/>
                  </a:lnTo>
                  <a:lnTo>
                    <a:pt x="29340" y="506817"/>
                  </a:lnTo>
                  <a:lnTo>
                    <a:pt x="9656" y="548062"/>
                  </a:lnTo>
                  <a:lnTo>
                    <a:pt x="0" y="56257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SMARTInkShape-619"/>
            <p:cNvSpPr/>
            <p:nvPr/>
          </p:nvSpPr>
          <p:spPr>
            <a:xfrm>
              <a:off x="5817112" y="1134070"/>
              <a:ext cx="58623" cy="294681"/>
            </a:xfrm>
            <a:custGeom>
              <a:avLst/>
              <a:gdLst/>
              <a:ahLst/>
              <a:cxnLst/>
              <a:rect l="0" t="0" r="0" b="0"/>
              <a:pathLst>
                <a:path w="58623" h="294681">
                  <a:moveTo>
                    <a:pt x="49693" y="0"/>
                  </a:moveTo>
                  <a:lnTo>
                    <a:pt x="48701" y="25900"/>
                  </a:lnTo>
                  <a:lnTo>
                    <a:pt x="40599" y="66007"/>
                  </a:lnTo>
                  <a:lnTo>
                    <a:pt x="33183" y="107617"/>
                  </a:lnTo>
                  <a:lnTo>
                    <a:pt x="22298" y="151866"/>
                  </a:lnTo>
                  <a:lnTo>
                    <a:pt x="7636" y="195675"/>
                  </a:lnTo>
                  <a:lnTo>
                    <a:pt x="455" y="238080"/>
                  </a:lnTo>
                  <a:lnTo>
                    <a:pt x="0" y="243056"/>
                  </a:lnTo>
                  <a:lnTo>
                    <a:pt x="5866" y="281842"/>
                  </a:lnTo>
                  <a:lnTo>
                    <a:pt x="9709" y="288313"/>
                  </a:lnTo>
                  <a:lnTo>
                    <a:pt x="13115" y="290435"/>
                  </a:lnTo>
                  <a:lnTo>
                    <a:pt x="30194" y="293841"/>
                  </a:lnTo>
                  <a:lnTo>
                    <a:pt x="58622" y="29468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SMARTInkShape-620"/>
            <p:cNvSpPr/>
            <p:nvPr/>
          </p:nvSpPr>
          <p:spPr>
            <a:xfrm>
              <a:off x="5715000" y="1151930"/>
              <a:ext cx="17860" cy="26790"/>
            </a:xfrm>
            <a:custGeom>
              <a:avLst/>
              <a:gdLst/>
              <a:ahLst/>
              <a:cxnLst/>
              <a:rect l="0" t="0" r="0" b="0"/>
              <a:pathLst>
                <a:path w="17860" h="26790">
                  <a:moveTo>
                    <a:pt x="0" y="26789"/>
                  </a:moveTo>
                  <a:lnTo>
                    <a:pt x="4740" y="22048"/>
                  </a:lnTo>
                  <a:lnTo>
                    <a:pt x="7068" y="17075"/>
                  </a:lnTo>
                  <a:lnTo>
                    <a:pt x="7689" y="14360"/>
                  </a:lnTo>
                  <a:lnTo>
                    <a:pt x="17859" y="0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SMARTInkShape-621"/>
            <p:cNvSpPr/>
            <p:nvPr/>
          </p:nvSpPr>
          <p:spPr>
            <a:xfrm>
              <a:off x="5670353" y="1160859"/>
              <a:ext cx="44648" cy="232173"/>
            </a:xfrm>
            <a:custGeom>
              <a:avLst/>
              <a:gdLst/>
              <a:ahLst/>
              <a:cxnLst/>
              <a:rect l="0" t="0" r="0" b="0"/>
              <a:pathLst>
                <a:path w="44648" h="232173">
                  <a:moveTo>
                    <a:pt x="44647" y="0"/>
                  </a:moveTo>
                  <a:lnTo>
                    <a:pt x="44647" y="22490"/>
                  </a:lnTo>
                  <a:lnTo>
                    <a:pt x="42001" y="27525"/>
                  </a:lnTo>
                  <a:lnTo>
                    <a:pt x="38510" y="33069"/>
                  </a:lnTo>
                  <a:lnTo>
                    <a:pt x="36544" y="42761"/>
                  </a:lnTo>
                  <a:lnTo>
                    <a:pt x="33121" y="80606"/>
                  </a:lnTo>
                  <a:lnTo>
                    <a:pt x="28663" y="98297"/>
                  </a:lnTo>
                  <a:lnTo>
                    <a:pt x="24698" y="116107"/>
                  </a:lnTo>
                  <a:lnTo>
                    <a:pt x="19885" y="133952"/>
                  </a:lnTo>
                  <a:lnTo>
                    <a:pt x="15813" y="151807"/>
                  </a:lnTo>
                  <a:lnTo>
                    <a:pt x="1095" y="192301"/>
                  </a:lnTo>
                  <a:lnTo>
                    <a:pt x="0" y="230775"/>
                  </a:lnTo>
                  <a:lnTo>
                    <a:pt x="992" y="231241"/>
                  </a:lnTo>
                  <a:lnTo>
                    <a:pt x="8927" y="232172"/>
                  </a:lnTo>
                </a:path>
              </a:pathLst>
            </a:custGeom>
            <a:ln w="6350">
              <a:solidFill>
                <a:srgbClr val="0000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6" name="SMARTInkShape-Group125"/>
          <p:cNvGrpSpPr/>
          <p:nvPr/>
        </p:nvGrpSpPr>
        <p:grpSpPr>
          <a:xfrm>
            <a:off x="419696" y="5947172"/>
            <a:ext cx="625054" cy="651868"/>
            <a:chOff x="419696" y="5947172"/>
            <a:chExt cx="625054" cy="651868"/>
          </a:xfrm>
        </p:grpSpPr>
        <p:sp>
          <p:nvSpPr>
            <p:cNvPr id="184" name="SMARTInkShape-622"/>
            <p:cNvSpPr/>
            <p:nvPr/>
          </p:nvSpPr>
          <p:spPr>
            <a:xfrm>
              <a:off x="884039" y="6259711"/>
              <a:ext cx="160711" cy="339329"/>
            </a:xfrm>
            <a:custGeom>
              <a:avLst/>
              <a:gdLst/>
              <a:ahLst/>
              <a:cxnLst/>
              <a:rect l="0" t="0" r="0" b="0"/>
              <a:pathLst>
                <a:path w="160711" h="339329">
                  <a:moveTo>
                    <a:pt x="62508" y="0"/>
                  </a:moveTo>
                  <a:lnTo>
                    <a:pt x="62508" y="7689"/>
                  </a:lnTo>
                  <a:lnTo>
                    <a:pt x="67248" y="13303"/>
                  </a:lnTo>
                  <a:lnTo>
                    <a:pt x="69576" y="21125"/>
                  </a:lnTo>
                  <a:lnTo>
                    <a:pt x="73532" y="36687"/>
                  </a:lnTo>
                  <a:lnTo>
                    <a:pt x="75810" y="42317"/>
                  </a:lnTo>
                  <a:lnTo>
                    <a:pt x="83634" y="51219"/>
                  </a:lnTo>
                  <a:lnTo>
                    <a:pt x="88498" y="54982"/>
                  </a:lnTo>
                  <a:lnTo>
                    <a:pt x="113881" y="94495"/>
                  </a:lnTo>
                  <a:lnTo>
                    <a:pt x="153722" y="136815"/>
                  </a:lnTo>
                  <a:lnTo>
                    <a:pt x="157618" y="144481"/>
                  </a:lnTo>
                  <a:lnTo>
                    <a:pt x="160680" y="184278"/>
                  </a:lnTo>
                  <a:lnTo>
                    <a:pt x="160710" y="190380"/>
                  </a:lnTo>
                  <a:lnTo>
                    <a:pt x="158078" y="196400"/>
                  </a:lnTo>
                  <a:lnTo>
                    <a:pt x="117927" y="239240"/>
                  </a:lnTo>
                  <a:lnTo>
                    <a:pt x="105056" y="249479"/>
                  </a:lnTo>
                  <a:lnTo>
                    <a:pt x="65362" y="278523"/>
                  </a:lnTo>
                  <a:lnTo>
                    <a:pt x="38348" y="298934"/>
                  </a:lnTo>
                  <a:lnTo>
                    <a:pt x="29942" y="303516"/>
                  </a:lnTo>
                  <a:lnTo>
                    <a:pt x="5125" y="325392"/>
                  </a:lnTo>
                  <a:lnTo>
                    <a:pt x="2278" y="330819"/>
                  </a:lnTo>
                  <a:lnTo>
                    <a:pt x="0" y="33932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SMARTInkShape-623"/>
            <p:cNvSpPr/>
            <p:nvPr/>
          </p:nvSpPr>
          <p:spPr>
            <a:xfrm>
              <a:off x="419696" y="5947172"/>
              <a:ext cx="544711" cy="491134"/>
            </a:xfrm>
            <a:custGeom>
              <a:avLst/>
              <a:gdLst/>
              <a:ahLst/>
              <a:cxnLst/>
              <a:rect l="0" t="0" r="0" b="0"/>
              <a:pathLst>
                <a:path w="544711" h="491134">
                  <a:moveTo>
                    <a:pt x="44648" y="0"/>
                  </a:moveTo>
                  <a:lnTo>
                    <a:pt x="44648" y="13303"/>
                  </a:lnTo>
                  <a:lnTo>
                    <a:pt x="33624" y="51219"/>
                  </a:lnTo>
                  <a:lnTo>
                    <a:pt x="29826" y="59475"/>
                  </a:lnTo>
                  <a:lnTo>
                    <a:pt x="19898" y="98397"/>
                  </a:lnTo>
                  <a:lnTo>
                    <a:pt x="10998" y="134151"/>
                  </a:lnTo>
                  <a:lnTo>
                    <a:pt x="2466" y="162833"/>
                  </a:lnTo>
                  <a:lnTo>
                    <a:pt x="216" y="207428"/>
                  </a:lnTo>
                  <a:lnTo>
                    <a:pt x="18" y="252073"/>
                  </a:lnTo>
                  <a:lnTo>
                    <a:pt x="0" y="295489"/>
                  </a:lnTo>
                  <a:lnTo>
                    <a:pt x="11023" y="336830"/>
                  </a:lnTo>
                  <a:lnTo>
                    <a:pt x="25080" y="354874"/>
                  </a:lnTo>
                  <a:lnTo>
                    <a:pt x="60285" y="389676"/>
                  </a:lnTo>
                  <a:lnTo>
                    <a:pt x="75519" y="397792"/>
                  </a:lnTo>
                  <a:lnTo>
                    <a:pt x="116150" y="411313"/>
                  </a:lnTo>
                  <a:lnTo>
                    <a:pt x="128020" y="415969"/>
                  </a:lnTo>
                  <a:lnTo>
                    <a:pt x="169665" y="422123"/>
                  </a:lnTo>
                  <a:lnTo>
                    <a:pt x="190169" y="426698"/>
                  </a:lnTo>
                  <a:lnTo>
                    <a:pt x="212450" y="430700"/>
                  </a:lnTo>
                  <a:lnTo>
                    <a:pt x="234265" y="435524"/>
                  </a:lnTo>
                  <a:lnTo>
                    <a:pt x="277095" y="438279"/>
                  </a:lnTo>
                  <a:lnTo>
                    <a:pt x="321504" y="449948"/>
                  </a:lnTo>
                  <a:lnTo>
                    <a:pt x="366121" y="457340"/>
                  </a:lnTo>
                  <a:lnTo>
                    <a:pt x="410766" y="464413"/>
                  </a:lnTo>
                  <a:lnTo>
                    <a:pt x="455413" y="476651"/>
                  </a:lnTo>
                  <a:lnTo>
                    <a:pt x="492994" y="481472"/>
                  </a:lnTo>
                  <a:lnTo>
                    <a:pt x="507835" y="482870"/>
                  </a:lnTo>
                  <a:lnTo>
                    <a:pt x="532180" y="490276"/>
                  </a:lnTo>
                  <a:lnTo>
                    <a:pt x="544710" y="49113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3" name="SMARTInkShape-Group126"/>
          <p:cNvGrpSpPr/>
          <p:nvPr/>
        </p:nvGrpSpPr>
        <p:grpSpPr>
          <a:xfrm>
            <a:off x="1250239" y="6261061"/>
            <a:ext cx="930996" cy="588010"/>
            <a:chOff x="1250239" y="6261061"/>
            <a:chExt cx="930996" cy="588010"/>
          </a:xfrm>
        </p:grpSpPr>
        <p:sp>
          <p:nvSpPr>
            <p:cNvPr id="187" name="SMARTInkShape-624"/>
            <p:cNvSpPr/>
            <p:nvPr/>
          </p:nvSpPr>
          <p:spPr>
            <a:xfrm>
              <a:off x="2178844" y="6792123"/>
              <a:ext cx="2391" cy="56948"/>
            </a:xfrm>
            <a:custGeom>
              <a:avLst/>
              <a:gdLst/>
              <a:ahLst/>
              <a:cxnLst/>
              <a:rect l="0" t="0" r="0" b="0"/>
              <a:pathLst>
                <a:path w="2391" h="56948">
                  <a:moveTo>
                    <a:pt x="2390" y="0"/>
                  </a:moveTo>
                  <a:lnTo>
                    <a:pt x="1910" y="2312"/>
                  </a:lnTo>
                  <a:lnTo>
                    <a:pt x="167" y="43417"/>
                  </a:lnTo>
                  <a:lnTo>
                    <a:pt x="0" y="5694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SMARTInkShape-625"/>
            <p:cNvSpPr/>
            <p:nvPr/>
          </p:nvSpPr>
          <p:spPr>
            <a:xfrm>
              <a:off x="1893094" y="6469228"/>
              <a:ext cx="178461" cy="290546"/>
            </a:xfrm>
            <a:custGeom>
              <a:avLst/>
              <a:gdLst/>
              <a:ahLst/>
              <a:cxnLst/>
              <a:rect l="0" t="0" r="0" b="0"/>
              <a:pathLst>
                <a:path w="178461" h="290546">
                  <a:moveTo>
                    <a:pt x="0" y="103022"/>
                  </a:moveTo>
                  <a:lnTo>
                    <a:pt x="0" y="95333"/>
                  </a:lnTo>
                  <a:lnTo>
                    <a:pt x="7129" y="81071"/>
                  </a:lnTo>
                  <a:lnTo>
                    <a:pt x="24908" y="55377"/>
                  </a:lnTo>
                  <a:lnTo>
                    <a:pt x="40894" y="44367"/>
                  </a:lnTo>
                  <a:lnTo>
                    <a:pt x="82622" y="25708"/>
                  </a:lnTo>
                  <a:lnTo>
                    <a:pt x="118999" y="8771"/>
                  </a:lnTo>
                  <a:lnTo>
                    <a:pt x="135911" y="4981"/>
                  </a:lnTo>
                  <a:lnTo>
                    <a:pt x="144079" y="579"/>
                  </a:lnTo>
                  <a:lnTo>
                    <a:pt x="148639" y="0"/>
                  </a:lnTo>
                  <a:lnTo>
                    <a:pt x="173468" y="4550"/>
                  </a:lnTo>
                  <a:lnTo>
                    <a:pt x="175176" y="5624"/>
                  </a:lnTo>
                  <a:lnTo>
                    <a:pt x="176316" y="7332"/>
                  </a:lnTo>
                  <a:lnTo>
                    <a:pt x="177919" y="14476"/>
                  </a:lnTo>
                  <a:lnTo>
                    <a:pt x="178460" y="30520"/>
                  </a:lnTo>
                  <a:lnTo>
                    <a:pt x="168862" y="65693"/>
                  </a:lnTo>
                  <a:lnTo>
                    <a:pt x="154676" y="103986"/>
                  </a:lnTo>
                  <a:lnTo>
                    <a:pt x="139884" y="147798"/>
                  </a:lnTo>
                  <a:lnTo>
                    <a:pt x="127989" y="189551"/>
                  </a:lnTo>
                  <a:lnTo>
                    <a:pt x="118731" y="227490"/>
                  </a:lnTo>
                  <a:lnTo>
                    <a:pt x="114224" y="252019"/>
                  </a:lnTo>
                  <a:lnTo>
                    <a:pt x="107156" y="29054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SMARTInkShape-626"/>
            <p:cNvSpPr/>
            <p:nvPr/>
          </p:nvSpPr>
          <p:spPr>
            <a:xfrm>
              <a:off x="1777117" y="6688336"/>
              <a:ext cx="8822" cy="1"/>
            </a:xfrm>
            <a:custGeom>
              <a:avLst/>
              <a:gdLst/>
              <a:ahLst/>
              <a:cxnLst/>
              <a:rect l="0" t="0" r="0" b="0"/>
              <a:pathLst>
                <a:path w="8822" h="1">
                  <a:moveTo>
                    <a:pt x="88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10000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6200000" scaled="0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SMARTInkShape-627"/>
            <p:cNvSpPr/>
            <p:nvPr/>
          </p:nvSpPr>
          <p:spPr>
            <a:xfrm>
              <a:off x="1553766" y="6438806"/>
              <a:ext cx="160732" cy="294179"/>
            </a:xfrm>
            <a:custGeom>
              <a:avLst/>
              <a:gdLst/>
              <a:ahLst/>
              <a:cxnLst/>
              <a:rect l="0" t="0" r="0" b="0"/>
              <a:pathLst>
                <a:path w="160732" h="294179">
                  <a:moveTo>
                    <a:pt x="0" y="151303"/>
                  </a:moveTo>
                  <a:lnTo>
                    <a:pt x="7129" y="143182"/>
                  </a:lnTo>
                  <a:lnTo>
                    <a:pt x="34757" y="102717"/>
                  </a:lnTo>
                  <a:lnTo>
                    <a:pt x="72981" y="61950"/>
                  </a:lnTo>
                  <a:lnTo>
                    <a:pt x="89754" y="46776"/>
                  </a:lnTo>
                  <a:lnTo>
                    <a:pt x="100414" y="38370"/>
                  </a:lnTo>
                  <a:lnTo>
                    <a:pt x="112985" y="24466"/>
                  </a:lnTo>
                  <a:lnTo>
                    <a:pt x="138973" y="10853"/>
                  </a:lnTo>
                  <a:lnTo>
                    <a:pt x="148554" y="3304"/>
                  </a:lnTo>
                  <a:lnTo>
                    <a:pt x="158934" y="0"/>
                  </a:lnTo>
                  <a:lnTo>
                    <a:pt x="159534" y="825"/>
                  </a:lnTo>
                  <a:lnTo>
                    <a:pt x="160629" y="8623"/>
                  </a:lnTo>
                  <a:lnTo>
                    <a:pt x="160731" y="47555"/>
                  </a:lnTo>
                  <a:lnTo>
                    <a:pt x="158088" y="73668"/>
                  </a:lnTo>
                  <a:lnTo>
                    <a:pt x="151640" y="115944"/>
                  </a:lnTo>
                  <a:lnTo>
                    <a:pt x="139485" y="160281"/>
                  </a:lnTo>
                  <a:lnTo>
                    <a:pt x="134047" y="202098"/>
                  </a:lnTo>
                  <a:lnTo>
                    <a:pt x="121660" y="244423"/>
                  </a:lnTo>
                  <a:lnTo>
                    <a:pt x="116575" y="277345"/>
                  </a:lnTo>
                  <a:lnTo>
                    <a:pt x="116086" y="29417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SMARTInkShape-628"/>
            <p:cNvSpPr/>
            <p:nvPr/>
          </p:nvSpPr>
          <p:spPr>
            <a:xfrm>
              <a:off x="1250239" y="6261061"/>
              <a:ext cx="254713" cy="489726"/>
            </a:xfrm>
            <a:custGeom>
              <a:avLst/>
              <a:gdLst/>
              <a:ahLst/>
              <a:cxnLst/>
              <a:rect l="0" t="0" r="0" b="0"/>
              <a:pathLst>
                <a:path w="254713" h="489726">
                  <a:moveTo>
                    <a:pt x="26706" y="16509"/>
                  </a:moveTo>
                  <a:lnTo>
                    <a:pt x="31447" y="11769"/>
                  </a:lnTo>
                  <a:lnTo>
                    <a:pt x="39066" y="9441"/>
                  </a:lnTo>
                  <a:lnTo>
                    <a:pt x="48074" y="7415"/>
                  </a:lnTo>
                  <a:lnTo>
                    <a:pt x="59717" y="1688"/>
                  </a:lnTo>
                  <a:lnTo>
                    <a:pt x="69820" y="0"/>
                  </a:lnTo>
                  <a:lnTo>
                    <a:pt x="108964" y="11197"/>
                  </a:lnTo>
                  <a:lnTo>
                    <a:pt x="149325" y="25523"/>
                  </a:lnTo>
                  <a:lnTo>
                    <a:pt x="187309" y="46469"/>
                  </a:lnTo>
                  <a:lnTo>
                    <a:pt x="207356" y="59342"/>
                  </a:lnTo>
                  <a:lnTo>
                    <a:pt x="233181" y="93073"/>
                  </a:lnTo>
                  <a:lnTo>
                    <a:pt x="245607" y="124678"/>
                  </a:lnTo>
                  <a:lnTo>
                    <a:pt x="251737" y="162230"/>
                  </a:lnTo>
                  <a:lnTo>
                    <a:pt x="254712" y="183470"/>
                  </a:lnTo>
                  <a:lnTo>
                    <a:pt x="251184" y="224004"/>
                  </a:lnTo>
                  <a:lnTo>
                    <a:pt x="247669" y="258237"/>
                  </a:lnTo>
                  <a:lnTo>
                    <a:pt x="237698" y="293515"/>
                  </a:lnTo>
                  <a:lnTo>
                    <a:pt x="219530" y="329103"/>
                  </a:lnTo>
                  <a:lnTo>
                    <a:pt x="197941" y="364783"/>
                  </a:lnTo>
                  <a:lnTo>
                    <a:pt x="172868" y="407654"/>
                  </a:lnTo>
                  <a:lnTo>
                    <a:pt x="142670" y="442803"/>
                  </a:lnTo>
                  <a:lnTo>
                    <a:pt x="98211" y="474357"/>
                  </a:lnTo>
                  <a:lnTo>
                    <a:pt x="77217" y="484771"/>
                  </a:lnTo>
                  <a:lnTo>
                    <a:pt x="34558" y="489342"/>
                  </a:lnTo>
                  <a:lnTo>
                    <a:pt x="10702" y="489725"/>
                  </a:lnTo>
                  <a:lnTo>
                    <a:pt x="7107" y="488752"/>
                  </a:lnTo>
                  <a:lnTo>
                    <a:pt x="4710" y="487111"/>
                  </a:lnTo>
                  <a:lnTo>
                    <a:pt x="3113" y="485025"/>
                  </a:lnTo>
                  <a:lnTo>
                    <a:pt x="1338" y="480061"/>
                  </a:lnTo>
                  <a:lnTo>
                    <a:pt x="0" y="459971"/>
                  </a:lnTo>
                  <a:lnTo>
                    <a:pt x="2600" y="454044"/>
                  </a:lnTo>
                  <a:lnTo>
                    <a:pt x="8847" y="44513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SMARTInkShape-629"/>
            <p:cNvSpPr/>
            <p:nvPr/>
          </p:nvSpPr>
          <p:spPr>
            <a:xfrm>
              <a:off x="1312664" y="6384727"/>
              <a:ext cx="8931" cy="312540"/>
            </a:xfrm>
            <a:custGeom>
              <a:avLst/>
              <a:gdLst/>
              <a:ahLst/>
              <a:cxnLst/>
              <a:rect l="0" t="0" r="0" b="0"/>
              <a:pathLst>
                <a:path w="8931" h="312540">
                  <a:moveTo>
                    <a:pt x="0" y="0"/>
                  </a:moveTo>
                  <a:lnTo>
                    <a:pt x="0" y="39319"/>
                  </a:lnTo>
                  <a:lnTo>
                    <a:pt x="0" y="82590"/>
                  </a:lnTo>
                  <a:lnTo>
                    <a:pt x="0" y="123397"/>
                  </a:lnTo>
                  <a:lnTo>
                    <a:pt x="0" y="165155"/>
                  </a:lnTo>
                  <a:lnTo>
                    <a:pt x="4741" y="199857"/>
                  </a:lnTo>
                  <a:lnTo>
                    <a:pt x="7689" y="235275"/>
                  </a:lnTo>
                  <a:lnTo>
                    <a:pt x="8685" y="274677"/>
                  </a:lnTo>
                  <a:lnTo>
                    <a:pt x="8930" y="31253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0" name="SMARTInkShape-Group131"/>
          <p:cNvGrpSpPr/>
          <p:nvPr/>
        </p:nvGrpSpPr>
        <p:grpSpPr>
          <a:xfrm>
            <a:off x="2723555" y="6295430"/>
            <a:ext cx="2339579" cy="553641"/>
            <a:chOff x="2723555" y="6295430"/>
            <a:chExt cx="2339579" cy="553641"/>
          </a:xfrm>
        </p:grpSpPr>
        <p:sp>
          <p:nvSpPr>
            <p:cNvPr id="194" name="SMARTInkShape-630"/>
            <p:cNvSpPr/>
            <p:nvPr/>
          </p:nvSpPr>
          <p:spPr>
            <a:xfrm>
              <a:off x="2723555" y="6296045"/>
              <a:ext cx="205384" cy="401222"/>
            </a:xfrm>
            <a:custGeom>
              <a:avLst/>
              <a:gdLst/>
              <a:ahLst/>
              <a:cxnLst/>
              <a:rect l="0" t="0" r="0" b="0"/>
              <a:pathLst>
                <a:path w="205384" h="401222">
                  <a:moveTo>
                    <a:pt x="0" y="61893"/>
                  </a:moveTo>
                  <a:lnTo>
                    <a:pt x="0" y="70454"/>
                  </a:lnTo>
                  <a:lnTo>
                    <a:pt x="6137" y="77879"/>
                  </a:lnTo>
                  <a:lnTo>
                    <a:pt x="7688" y="83218"/>
                  </a:lnTo>
                  <a:lnTo>
                    <a:pt x="9676" y="100868"/>
                  </a:lnTo>
                  <a:lnTo>
                    <a:pt x="14994" y="112688"/>
                  </a:lnTo>
                  <a:lnTo>
                    <a:pt x="17607" y="152644"/>
                  </a:lnTo>
                  <a:lnTo>
                    <a:pt x="17826" y="196029"/>
                  </a:lnTo>
                  <a:lnTo>
                    <a:pt x="17855" y="237865"/>
                  </a:lnTo>
                  <a:lnTo>
                    <a:pt x="17858" y="276044"/>
                  </a:lnTo>
                  <a:lnTo>
                    <a:pt x="17859" y="318024"/>
                  </a:lnTo>
                  <a:lnTo>
                    <a:pt x="17859" y="321944"/>
                  </a:lnTo>
                  <a:lnTo>
                    <a:pt x="20505" y="328944"/>
                  </a:lnTo>
                  <a:lnTo>
                    <a:pt x="23996" y="335363"/>
                  </a:lnTo>
                  <a:lnTo>
                    <a:pt x="26757" y="347483"/>
                  </a:lnTo>
                  <a:lnTo>
                    <a:pt x="26787" y="310042"/>
                  </a:lnTo>
                  <a:lnTo>
                    <a:pt x="29434" y="273187"/>
                  </a:lnTo>
                  <a:lnTo>
                    <a:pt x="33856" y="239592"/>
                  </a:lnTo>
                  <a:lnTo>
                    <a:pt x="37812" y="204502"/>
                  </a:lnTo>
                  <a:lnTo>
                    <a:pt x="45268" y="168970"/>
                  </a:lnTo>
                  <a:lnTo>
                    <a:pt x="53762" y="133307"/>
                  </a:lnTo>
                  <a:lnTo>
                    <a:pt x="65520" y="90441"/>
                  </a:lnTo>
                  <a:lnTo>
                    <a:pt x="77398" y="53310"/>
                  </a:lnTo>
                  <a:lnTo>
                    <a:pt x="89298" y="22604"/>
                  </a:lnTo>
                  <a:lnTo>
                    <a:pt x="101203" y="6397"/>
                  </a:lnTo>
                  <a:lnTo>
                    <a:pt x="107156" y="2502"/>
                  </a:lnTo>
                  <a:lnTo>
                    <a:pt x="114101" y="770"/>
                  </a:lnTo>
                  <a:lnTo>
                    <a:pt x="123803" y="0"/>
                  </a:lnTo>
                  <a:lnTo>
                    <a:pt x="128176" y="1779"/>
                  </a:lnTo>
                  <a:lnTo>
                    <a:pt x="135680" y="9048"/>
                  </a:lnTo>
                  <a:lnTo>
                    <a:pt x="148583" y="30875"/>
                  </a:lnTo>
                  <a:lnTo>
                    <a:pt x="160686" y="65467"/>
                  </a:lnTo>
                  <a:lnTo>
                    <a:pt x="169649" y="98670"/>
                  </a:lnTo>
                  <a:lnTo>
                    <a:pt x="178589" y="133644"/>
                  </a:lnTo>
                  <a:lnTo>
                    <a:pt x="187522" y="171787"/>
                  </a:lnTo>
                  <a:lnTo>
                    <a:pt x="193807" y="214509"/>
                  </a:lnTo>
                  <a:lnTo>
                    <a:pt x="198315" y="255940"/>
                  </a:lnTo>
                  <a:lnTo>
                    <a:pt x="203288" y="295998"/>
                  </a:lnTo>
                  <a:lnTo>
                    <a:pt x="204762" y="333994"/>
                  </a:lnTo>
                  <a:lnTo>
                    <a:pt x="205301" y="375611"/>
                  </a:lnTo>
                  <a:lnTo>
                    <a:pt x="205383" y="40122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SMARTInkShape-631"/>
            <p:cNvSpPr/>
            <p:nvPr/>
          </p:nvSpPr>
          <p:spPr>
            <a:xfrm>
              <a:off x="2974109" y="6519040"/>
              <a:ext cx="79845" cy="142508"/>
            </a:xfrm>
            <a:custGeom>
              <a:avLst/>
              <a:gdLst/>
              <a:ahLst/>
              <a:cxnLst/>
              <a:rect l="0" t="0" r="0" b="0"/>
              <a:pathLst>
                <a:path w="79845" h="142508">
                  <a:moveTo>
                    <a:pt x="79844" y="8562"/>
                  </a:moveTo>
                  <a:lnTo>
                    <a:pt x="79844" y="873"/>
                  </a:lnTo>
                  <a:lnTo>
                    <a:pt x="78852" y="459"/>
                  </a:lnTo>
                  <a:lnTo>
                    <a:pt x="75104" y="0"/>
                  </a:lnTo>
                  <a:lnTo>
                    <a:pt x="70130" y="2441"/>
                  </a:lnTo>
                  <a:lnTo>
                    <a:pt x="64613" y="5842"/>
                  </a:lnTo>
                  <a:lnTo>
                    <a:pt x="55929" y="8748"/>
                  </a:lnTo>
                  <a:lnTo>
                    <a:pt x="23288" y="38364"/>
                  </a:lnTo>
                  <a:lnTo>
                    <a:pt x="3446" y="68259"/>
                  </a:lnTo>
                  <a:lnTo>
                    <a:pt x="0" y="90555"/>
                  </a:lnTo>
                  <a:lnTo>
                    <a:pt x="2355" y="97258"/>
                  </a:lnTo>
                  <a:lnTo>
                    <a:pt x="5717" y="103545"/>
                  </a:lnTo>
                  <a:lnTo>
                    <a:pt x="8602" y="112662"/>
                  </a:lnTo>
                  <a:lnTo>
                    <a:pt x="12793" y="118659"/>
                  </a:lnTo>
                  <a:lnTo>
                    <a:pt x="37055" y="136551"/>
                  </a:lnTo>
                  <a:lnTo>
                    <a:pt x="46274" y="139860"/>
                  </a:lnTo>
                  <a:lnTo>
                    <a:pt x="61985" y="14250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SMARTInkShape-632"/>
            <p:cNvSpPr/>
            <p:nvPr/>
          </p:nvSpPr>
          <p:spPr>
            <a:xfrm>
              <a:off x="4991695" y="6576035"/>
              <a:ext cx="71439" cy="215222"/>
            </a:xfrm>
            <a:custGeom>
              <a:avLst/>
              <a:gdLst/>
              <a:ahLst/>
              <a:cxnLst/>
              <a:rect l="0" t="0" r="0" b="0"/>
              <a:pathLst>
                <a:path w="71439" h="215222">
                  <a:moveTo>
                    <a:pt x="71438" y="5145"/>
                  </a:moveTo>
                  <a:lnTo>
                    <a:pt x="71438" y="404"/>
                  </a:lnTo>
                  <a:lnTo>
                    <a:pt x="70446" y="0"/>
                  </a:lnTo>
                  <a:lnTo>
                    <a:pt x="62344" y="4563"/>
                  </a:lnTo>
                  <a:lnTo>
                    <a:pt x="58135" y="4886"/>
                  </a:lnTo>
                  <a:lnTo>
                    <a:pt x="52958" y="7676"/>
                  </a:lnTo>
                  <a:lnTo>
                    <a:pt x="23802" y="34954"/>
                  </a:lnTo>
                  <a:lnTo>
                    <a:pt x="14880" y="48594"/>
                  </a:lnTo>
                  <a:lnTo>
                    <a:pt x="3141" y="88592"/>
                  </a:lnTo>
                  <a:lnTo>
                    <a:pt x="414" y="118267"/>
                  </a:lnTo>
                  <a:lnTo>
                    <a:pt x="4864" y="136117"/>
                  </a:lnTo>
                  <a:lnTo>
                    <a:pt x="22931" y="177785"/>
                  </a:lnTo>
                  <a:lnTo>
                    <a:pt x="26744" y="214591"/>
                  </a:lnTo>
                  <a:lnTo>
                    <a:pt x="25767" y="215221"/>
                  </a:lnTo>
                  <a:lnTo>
                    <a:pt x="24124" y="214648"/>
                  </a:lnTo>
                  <a:lnTo>
                    <a:pt x="19651" y="212358"/>
                  </a:lnTo>
                  <a:lnTo>
                    <a:pt x="11555" y="210078"/>
                  </a:lnTo>
                  <a:lnTo>
                    <a:pt x="0" y="20159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SMARTInkShape-633"/>
            <p:cNvSpPr/>
            <p:nvPr/>
          </p:nvSpPr>
          <p:spPr>
            <a:xfrm>
              <a:off x="4692153" y="6412208"/>
              <a:ext cx="250994" cy="315713"/>
            </a:xfrm>
            <a:custGeom>
              <a:avLst/>
              <a:gdLst/>
              <a:ahLst/>
              <a:cxnLst/>
              <a:rect l="0" t="0" r="0" b="0"/>
              <a:pathLst>
                <a:path w="250994" h="315713">
                  <a:moveTo>
                    <a:pt x="67370" y="204690"/>
                  </a:moveTo>
                  <a:lnTo>
                    <a:pt x="67370" y="179261"/>
                  </a:lnTo>
                  <a:lnTo>
                    <a:pt x="66378" y="178808"/>
                  </a:lnTo>
                  <a:lnTo>
                    <a:pt x="62630" y="178304"/>
                  </a:lnTo>
                  <a:lnTo>
                    <a:pt x="61234" y="179163"/>
                  </a:lnTo>
                  <a:lnTo>
                    <a:pt x="60303" y="180726"/>
                  </a:lnTo>
                  <a:lnTo>
                    <a:pt x="59682" y="182761"/>
                  </a:lnTo>
                  <a:lnTo>
                    <a:pt x="48891" y="196009"/>
                  </a:lnTo>
                  <a:lnTo>
                    <a:pt x="20951" y="229040"/>
                  </a:lnTo>
                  <a:lnTo>
                    <a:pt x="8074" y="270206"/>
                  </a:lnTo>
                  <a:lnTo>
                    <a:pt x="4822" y="287051"/>
                  </a:lnTo>
                  <a:lnTo>
                    <a:pt x="545" y="295204"/>
                  </a:lnTo>
                  <a:lnTo>
                    <a:pt x="0" y="298767"/>
                  </a:lnTo>
                  <a:lnTo>
                    <a:pt x="628" y="302134"/>
                  </a:lnTo>
                  <a:lnTo>
                    <a:pt x="3608" y="311615"/>
                  </a:lnTo>
                  <a:lnTo>
                    <a:pt x="4026" y="314668"/>
                  </a:lnTo>
                  <a:lnTo>
                    <a:pt x="5297" y="315712"/>
                  </a:lnTo>
                  <a:lnTo>
                    <a:pt x="7137" y="315415"/>
                  </a:lnTo>
                  <a:lnTo>
                    <a:pt x="14466" y="310258"/>
                  </a:lnTo>
                  <a:lnTo>
                    <a:pt x="20045" y="304195"/>
                  </a:lnTo>
                  <a:lnTo>
                    <a:pt x="47667" y="264279"/>
                  </a:lnTo>
                  <a:lnTo>
                    <a:pt x="65793" y="226162"/>
                  </a:lnTo>
                  <a:lnTo>
                    <a:pt x="82668" y="192090"/>
                  </a:lnTo>
                  <a:lnTo>
                    <a:pt x="95495" y="156860"/>
                  </a:lnTo>
                  <a:lnTo>
                    <a:pt x="110320" y="121286"/>
                  </a:lnTo>
                  <a:lnTo>
                    <a:pt x="124986" y="80839"/>
                  </a:lnTo>
                  <a:lnTo>
                    <a:pt x="129234" y="39920"/>
                  </a:lnTo>
                  <a:lnTo>
                    <a:pt x="124947" y="20712"/>
                  </a:lnTo>
                  <a:lnTo>
                    <a:pt x="117393" y="7193"/>
                  </a:lnTo>
                  <a:lnTo>
                    <a:pt x="111762" y="2812"/>
                  </a:lnTo>
                  <a:lnTo>
                    <a:pt x="103013" y="346"/>
                  </a:lnTo>
                  <a:lnTo>
                    <a:pt x="100062" y="0"/>
                  </a:lnTo>
                  <a:lnTo>
                    <a:pt x="94137" y="2261"/>
                  </a:lnTo>
                  <a:lnTo>
                    <a:pt x="91168" y="4253"/>
                  </a:lnTo>
                  <a:lnTo>
                    <a:pt x="79274" y="21709"/>
                  </a:lnTo>
                  <a:lnTo>
                    <a:pt x="64393" y="54855"/>
                  </a:lnTo>
                  <a:lnTo>
                    <a:pt x="59225" y="97793"/>
                  </a:lnTo>
                  <a:lnTo>
                    <a:pt x="61319" y="124400"/>
                  </a:lnTo>
                  <a:lnTo>
                    <a:pt x="73703" y="162845"/>
                  </a:lnTo>
                  <a:lnTo>
                    <a:pt x="92208" y="206737"/>
                  </a:lnTo>
                  <a:lnTo>
                    <a:pt x="113758" y="232569"/>
                  </a:lnTo>
                  <a:lnTo>
                    <a:pt x="145574" y="256456"/>
                  </a:lnTo>
                  <a:lnTo>
                    <a:pt x="149422" y="257462"/>
                  </a:lnTo>
                  <a:lnTo>
                    <a:pt x="151837" y="257731"/>
                  </a:lnTo>
                  <a:lnTo>
                    <a:pt x="153447" y="256918"/>
                  </a:lnTo>
                  <a:lnTo>
                    <a:pt x="154521" y="255383"/>
                  </a:lnTo>
                  <a:lnTo>
                    <a:pt x="156243" y="250533"/>
                  </a:lnTo>
                  <a:lnTo>
                    <a:pt x="156542" y="244952"/>
                  </a:lnTo>
                  <a:lnTo>
                    <a:pt x="155591" y="243438"/>
                  </a:lnTo>
                  <a:lnTo>
                    <a:pt x="153966" y="242428"/>
                  </a:lnTo>
                  <a:lnTo>
                    <a:pt x="151889" y="241756"/>
                  </a:lnTo>
                  <a:lnTo>
                    <a:pt x="150506" y="240315"/>
                  </a:lnTo>
                  <a:lnTo>
                    <a:pt x="148102" y="232839"/>
                  </a:lnTo>
                  <a:lnTo>
                    <a:pt x="145254" y="232083"/>
                  </a:lnTo>
                  <a:lnTo>
                    <a:pt x="131231" y="231490"/>
                  </a:lnTo>
                  <a:lnTo>
                    <a:pt x="130780" y="232479"/>
                  </a:lnTo>
                  <a:lnTo>
                    <a:pt x="130279" y="236223"/>
                  </a:lnTo>
                  <a:lnTo>
                    <a:pt x="131138" y="237619"/>
                  </a:lnTo>
                  <a:lnTo>
                    <a:pt x="132702" y="238549"/>
                  </a:lnTo>
                  <a:lnTo>
                    <a:pt x="134738" y="239169"/>
                  </a:lnTo>
                  <a:lnTo>
                    <a:pt x="136094" y="240574"/>
                  </a:lnTo>
                  <a:lnTo>
                    <a:pt x="140918" y="249960"/>
                  </a:lnTo>
                  <a:lnTo>
                    <a:pt x="143191" y="252729"/>
                  </a:lnTo>
                  <a:lnTo>
                    <a:pt x="148362" y="255807"/>
                  </a:lnTo>
                  <a:lnTo>
                    <a:pt x="159499" y="257539"/>
                  </a:lnTo>
                  <a:lnTo>
                    <a:pt x="199259" y="258240"/>
                  </a:lnTo>
                  <a:lnTo>
                    <a:pt x="242973" y="258268"/>
                  </a:lnTo>
                  <a:lnTo>
                    <a:pt x="250530" y="258269"/>
                  </a:lnTo>
                  <a:lnTo>
                    <a:pt x="250993" y="259261"/>
                  </a:lnTo>
                  <a:lnTo>
                    <a:pt x="246822" y="265957"/>
                  </a:lnTo>
                  <a:lnTo>
                    <a:pt x="238351" y="274778"/>
                  </a:lnTo>
                  <a:lnTo>
                    <a:pt x="237912" y="274236"/>
                  </a:lnTo>
                  <a:lnTo>
                    <a:pt x="237424" y="270987"/>
                  </a:lnTo>
                  <a:lnTo>
                    <a:pt x="238287" y="269724"/>
                  </a:lnTo>
                  <a:lnTo>
                    <a:pt x="239854" y="268883"/>
                  </a:lnTo>
                  <a:lnTo>
                    <a:pt x="244757" y="267531"/>
                  </a:lnTo>
                  <a:lnTo>
                    <a:pt x="245428" y="264700"/>
                  </a:lnTo>
                  <a:lnTo>
                    <a:pt x="245964" y="25826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SMARTInkShape-634"/>
            <p:cNvSpPr/>
            <p:nvPr/>
          </p:nvSpPr>
          <p:spPr>
            <a:xfrm>
              <a:off x="4607873" y="6393656"/>
              <a:ext cx="53425" cy="303611"/>
            </a:xfrm>
            <a:custGeom>
              <a:avLst/>
              <a:gdLst/>
              <a:ahLst/>
              <a:cxnLst/>
              <a:rect l="0" t="0" r="0" b="0"/>
              <a:pathLst>
                <a:path w="53425" h="303611">
                  <a:moveTo>
                    <a:pt x="53424" y="0"/>
                  </a:moveTo>
                  <a:lnTo>
                    <a:pt x="40995" y="0"/>
                  </a:lnTo>
                  <a:lnTo>
                    <a:pt x="35333" y="2646"/>
                  </a:lnTo>
                  <a:lnTo>
                    <a:pt x="23613" y="12429"/>
                  </a:lnTo>
                  <a:lnTo>
                    <a:pt x="5795" y="42241"/>
                  </a:lnTo>
                  <a:lnTo>
                    <a:pt x="1021" y="72726"/>
                  </a:lnTo>
                  <a:lnTo>
                    <a:pt x="0" y="116256"/>
                  </a:lnTo>
                  <a:lnTo>
                    <a:pt x="6013" y="152830"/>
                  </a:lnTo>
                  <a:lnTo>
                    <a:pt x="10876" y="194598"/>
                  </a:lnTo>
                  <a:lnTo>
                    <a:pt x="21096" y="231805"/>
                  </a:lnTo>
                  <a:lnTo>
                    <a:pt x="32973" y="274126"/>
                  </a:lnTo>
                  <a:lnTo>
                    <a:pt x="35405" y="286538"/>
                  </a:lnTo>
                  <a:lnTo>
                    <a:pt x="44494" y="30361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SMARTInkShape-635"/>
            <p:cNvSpPr/>
            <p:nvPr/>
          </p:nvSpPr>
          <p:spPr>
            <a:xfrm>
              <a:off x="4448748" y="6590109"/>
              <a:ext cx="95943" cy="158972"/>
            </a:xfrm>
            <a:custGeom>
              <a:avLst/>
              <a:gdLst/>
              <a:ahLst/>
              <a:cxnLst/>
              <a:rect l="0" t="0" r="0" b="0"/>
              <a:pathLst>
                <a:path w="95943" h="158972">
                  <a:moveTo>
                    <a:pt x="69674" y="62508"/>
                  </a:moveTo>
                  <a:lnTo>
                    <a:pt x="64933" y="67249"/>
                  </a:lnTo>
                  <a:lnTo>
                    <a:pt x="59960" y="69576"/>
                  </a:lnTo>
                  <a:lnTo>
                    <a:pt x="45758" y="72185"/>
                  </a:lnTo>
                  <a:lnTo>
                    <a:pt x="30965" y="83834"/>
                  </a:lnTo>
                  <a:lnTo>
                    <a:pt x="4189" y="110146"/>
                  </a:lnTo>
                  <a:lnTo>
                    <a:pt x="882" y="116093"/>
                  </a:lnTo>
                  <a:lnTo>
                    <a:pt x="0" y="119067"/>
                  </a:lnTo>
                  <a:lnTo>
                    <a:pt x="404" y="122042"/>
                  </a:lnTo>
                  <a:lnTo>
                    <a:pt x="3500" y="127994"/>
                  </a:lnTo>
                  <a:lnTo>
                    <a:pt x="32209" y="158971"/>
                  </a:lnTo>
                  <a:lnTo>
                    <a:pt x="33783" y="158567"/>
                  </a:lnTo>
                  <a:lnTo>
                    <a:pt x="54229" y="145400"/>
                  </a:lnTo>
                  <a:lnTo>
                    <a:pt x="75806" y="103820"/>
                  </a:lnTo>
                  <a:lnTo>
                    <a:pt x="92510" y="62293"/>
                  </a:lnTo>
                  <a:lnTo>
                    <a:pt x="95942" y="30130"/>
                  </a:lnTo>
                  <a:lnTo>
                    <a:pt x="93586" y="20667"/>
                  </a:lnTo>
                  <a:lnTo>
                    <a:pt x="83988" y="6509"/>
                  </a:lnTo>
                  <a:lnTo>
                    <a:pt x="78351" y="2892"/>
                  </a:lnTo>
                  <a:lnTo>
                    <a:pt x="71546" y="1286"/>
                  </a:lnTo>
                  <a:lnTo>
                    <a:pt x="33955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SMARTInkShape-636"/>
            <p:cNvSpPr/>
            <p:nvPr/>
          </p:nvSpPr>
          <p:spPr>
            <a:xfrm>
              <a:off x="2777133" y="6491883"/>
              <a:ext cx="125016" cy="33804"/>
            </a:xfrm>
            <a:custGeom>
              <a:avLst/>
              <a:gdLst/>
              <a:ahLst/>
              <a:cxnLst/>
              <a:rect l="0" t="0" r="0" b="0"/>
              <a:pathLst>
                <a:path w="125016" h="33804">
                  <a:moveTo>
                    <a:pt x="0" y="0"/>
                  </a:moveTo>
                  <a:lnTo>
                    <a:pt x="8562" y="0"/>
                  </a:lnTo>
                  <a:lnTo>
                    <a:pt x="8821" y="4740"/>
                  </a:lnTo>
                  <a:lnTo>
                    <a:pt x="10841" y="6137"/>
                  </a:lnTo>
                  <a:lnTo>
                    <a:pt x="22174" y="9094"/>
                  </a:lnTo>
                  <a:lnTo>
                    <a:pt x="48657" y="23096"/>
                  </a:lnTo>
                  <a:lnTo>
                    <a:pt x="89357" y="33641"/>
                  </a:lnTo>
                  <a:lnTo>
                    <a:pt x="100237" y="33803"/>
                  </a:lnTo>
                  <a:lnTo>
                    <a:pt x="125015" y="2678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SMARTInkShape-637"/>
            <p:cNvSpPr/>
            <p:nvPr/>
          </p:nvSpPr>
          <p:spPr>
            <a:xfrm>
              <a:off x="4045148" y="6470155"/>
              <a:ext cx="169620" cy="289619"/>
            </a:xfrm>
            <a:custGeom>
              <a:avLst/>
              <a:gdLst/>
              <a:ahLst/>
              <a:cxnLst/>
              <a:rect l="0" t="0" r="0" b="0"/>
              <a:pathLst>
                <a:path w="169620" h="289619">
                  <a:moveTo>
                    <a:pt x="0" y="93165"/>
                  </a:moveTo>
                  <a:lnTo>
                    <a:pt x="0" y="80737"/>
                  </a:lnTo>
                  <a:lnTo>
                    <a:pt x="12429" y="50924"/>
                  </a:lnTo>
                  <a:lnTo>
                    <a:pt x="37500" y="20465"/>
                  </a:lnTo>
                  <a:lnTo>
                    <a:pt x="64139" y="1042"/>
                  </a:lnTo>
                  <a:lnTo>
                    <a:pt x="67564" y="0"/>
                  </a:lnTo>
                  <a:lnTo>
                    <a:pt x="70840" y="298"/>
                  </a:lnTo>
                  <a:lnTo>
                    <a:pt x="80190" y="2810"/>
                  </a:lnTo>
                  <a:lnTo>
                    <a:pt x="83226" y="3163"/>
                  </a:lnTo>
                  <a:lnTo>
                    <a:pt x="89245" y="6201"/>
                  </a:lnTo>
                  <a:lnTo>
                    <a:pt x="101193" y="16235"/>
                  </a:lnTo>
                  <a:lnTo>
                    <a:pt x="102189" y="20050"/>
                  </a:lnTo>
                  <a:lnTo>
                    <a:pt x="96658" y="43078"/>
                  </a:lnTo>
                  <a:lnTo>
                    <a:pt x="80230" y="83758"/>
                  </a:lnTo>
                  <a:lnTo>
                    <a:pt x="62496" y="126980"/>
                  </a:lnTo>
                  <a:lnTo>
                    <a:pt x="41672" y="170444"/>
                  </a:lnTo>
                  <a:lnTo>
                    <a:pt x="29435" y="190593"/>
                  </a:lnTo>
                  <a:lnTo>
                    <a:pt x="26944" y="199753"/>
                  </a:lnTo>
                  <a:lnTo>
                    <a:pt x="31576" y="195413"/>
                  </a:lnTo>
                  <a:lnTo>
                    <a:pt x="33878" y="190533"/>
                  </a:lnTo>
                  <a:lnTo>
                    <a:pt x="34492" y="187842"/>
                  </a:lnTo>
                  <a:lnTo>
                    <a:pt x="40465" y="182208"/>
                  </a:lnTo>
                  <a:lnTo>
                    <a:pt x="65118" y="168538"/>
                  </a:lnTo>
                  <a:lnTo>
                    <a:pt x="109402" y="156603"/>
                  </a:lnTo>
                  <a:lnTo>
                    <a:pt x="122764" y="155796"/>
                  </a:lnTo>
                  <a:lnTo>
                    <a:pt x="132507" y="163372"/>
                  </a:lnTo>
                  <a:lnTo>
                    <a:pt x="133306" y="166702"/>
                  </a:lnTo>
                  <a:lnTo>
                    <a:pt x="133519" y="168979"/>
                  </a:lnTo>
                  <a:lnTo>
                    <a:pt x="132669" y="170497"/>
                  </a:lnTo>
                  <a:lnTo>
                    <a:pt x="131111" y="171508"/>
                  </a:lnTo>
                  <a:lnTo>
                    <a:pt x="129079" y="172183"/>
                  </a:lnTo>
                  <a:lnTo>
                    <a:pt x="127725" y="173625"/>
                  </a:lnTo>
                  <a:lnTo>
                    <a:pt x="126220" y="177873"/>
                  </a:lnTo>
                  <a:lnTo>
                    <a:pt x="126811" y="180395"/>
                  </a:lnTo>
                  <a:lnTo>
                    <a:pt x="132810" y="189748"/>
                  </a:lnTo>
                  <a:lnTo>
                    <a:pt x="133609" y="195645"/>
                  </a:lnTo>
                  <a:lnTo>
                    <a:pt x="134714" y="197204"/>
                  </a:lnTo>
                  <a:lnTo>
                    <a:pt x="136442" y="198243"/>
                  </a:lnTo>
                  <a:lnTo>
                    <a:pt x="143615" y="199706"/>
                  </a:lnTo>
                  <a:lnTo>
                    <a:pt x="146345" y="199911"/>
                  </a:lnTo>
                  <a:lnTo>
                    <a:pt x="152024" y="197493"/>
                  </a:lnTo>
                  <a:lnTo>
                    <a:pt x="157856" y="194103"/>
                  </a:lnTo>
                  <a:lnTo>
                    <a:pt x="169145" y="191497"/>
                  </a:lnTo>
                  <a:lnTo>
                    <a:pt x="169619" y="199090"/>
                  </a:lnTo>
                  <a:lnTo>
                    <a:pt x="127797" y="242183"/>
                  </a:lnTo>
                  <a:lnTo>
                    <a:pt x="103093" y="267884"/>
                  </a:lnTo>
                  <a:lnTo>
                    <a:pt x="100390" y="274336"/>
                  </a:lnTo>
                  <a:lnTo>
                    <a:pt x="98227" y="28961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SMARTInkShape-638"/>
            <p:cNvSpPr/>
            <p:nvPr/>
          </p:nvSpPr>
          <p:spPr>
            <a:xfrm>
              <a:off x="4339860" y="6456273"/>
              <a:ext cx="80336" cy="258853"/>
            </a:xfrm>
            <a:custGeom>
              <a:avLst/>
              <a:gdLst/>
              <a:ahLst/>
              <a:cxnLst/>
              <a:rect l="0" t="0" r="0" b="0"/>
              <a:pathLst>
                <a:path w="80336" h="258853">
                  <a:moveTo>
                    <a:pt x="17828" y="8821"/>
                  </a:moveTo>
                  <a:lnTo>
                    <a:pt x="13087" y="8821"/>
                  </a:lnTo>
                  <a:lnTo>
                    <a:pt x="11691" y="7829"/>
                  </a:lnTo>
                  <a:lnTo>
                    <a:pt x="10760" y="6175"/>
                  </a:lnTo>
                  <a:lnTo>
                    <a:pt x="8930" y="0"/>
                  </a:lnTo>
                  <a:lnTo>
                    <a:pt x="8899" y="38725"/>
                  </a:lnTo>
                  <a:lnTo>
                    <a:pt x="8898" y="80669"/>
                  </a:lnTo>
                  <a:lnTo>
                    <a:pt x="8898" y="118704"/>
                  </a:lnTo>
                  <a:lnTo>
                    <a:pt x="8898" y="159400"/>
                  </a:lnTo>
                  <a:lnTo>
                    <a:pt x="1830" y="202467"/>
                  </a:lnTo>
                  <a:lnTo>
                    <a:pt x="0" y="239025"/>
                  </a:lnTo>
                  <a:lnTo>
                    <a:pt x="982" y="239681"/>
                  </a:lnTo>
                  <a:lnTo>
                    <a:pt x="4718" y="240410"/>
                  </a:lnTo>
                  <a:lnTo>
                    <a:pt x="6111" y="238619"/>
                  </a:lnTo>
                  <a:lnTo>
                    <a:pt x="10993" y="224135"/>
                  </a:lnTo>
                  <a:lnTo>
                    <a:pt x="33096" y="196371"/>
                  </a:lnTo>
                  <a:lnTo>
                    <a:pt x="33959" y="193385"/>
                  </a:lnTo>
                  <a:lnTo>
                    <a:pt x="35527" y="191395"/>
                  </a:lnTo>
                  <a:lnTo>
                    <a:pt x="41483" y="187602"/>
                  </a:lnTo>
                  <a:lnTo>
                    <a:pt x="43224" y="183198"/>
                  </a:lnTo>
                  <a:lnTo>
                    <a:pt x="44680" y="182619"/>
                  </a:lnTo>
                  <a:lnTo>
                    <a:pt x="46643" y="183226"/>
                  </a:lnTo>
                  <a:lnTo>
                    <a:pt x="52183" y="186587"/>
                  </a:lnTo>
                  <a:lnTo>
                    <a:pt x="52940" y="189692"/>
                  </a:lnTo>
                  <a:lnTo>
                    <a:pt x="53142" y="191910"/>
                  </a:lnTo>
                  <a:lnTo>
                    <a:pt x="50721" y="197019"/>
                  </a:lnTo>
                  <a:lnTo>
                    <a:pt x="48686" y="199770"/>
                  </a:lnTo>
                  <a:lnTo>
                    <a:pt x="48322" y="202597"/>
                  </a:lnTo>
                  <a:lnTo>
                    <a:pt x="54364" y="237196"/>
                  </a:lnTo>
                  <a:lnTo>
                    <a:pt x="58209" y="243605"/>
                  </a:lnTo>
                  <a:lnTo>
                    <a:pt x="63226" y="247115"/>
                  </a:lnTo>
                  <a:lnTo>
                    <a:pt x="68762" y="249667"/>
                  </a:lnTo>
                  <a:lnTo>
                    <a:pt x="80335" y="25885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SMARTInkShape-639"/>
            <p:cNvSpPr/>
            <p:nvPr/>
          </p:nvSpPr>
          <p:spPr>
            <a:xfrm>
              <a:off x="3929862" y="6599061"/>
              <a:ext cx="133147" cy="142854"/>
            </a:xfrm>
            <a:custGeom>
              <a:avLst/>
              <a:gdLst/>
              <a:ahLst/>
              <a:cxnLst/>
              <a:rect l="0" t="0" r="0" b="0"/>
              <a:pathLst>
                <a:path w="133147" h="142854">
                  <a:moveTo>
                    <a:pt x="133146" y="8908"/>
                  </a:moveTo>
                  <a:lnTo>
                    <a:pt x="128405" y="8908"/>
                  </a:lnTo>
                  <a:lnTo>
                    <a:pt x="127009" y="7916"/>
                  </a:lnTo>
                  <a:lnTo>
                    <a:pt x="126078" y="6262"/>
                  </a:lnTo>
                  <a:lnTo>
                    <a:pt x="125457" y="4167"/>
                  </a:lnTo>
                  <a:lnTo>
                    <a:pt x="124051" y="2771"/>
                  </a:lnTo>
                  <a:lnTo>
                    <a:pt x="119844" y="1219"/>
                  </a:lnTo>
                  <a:lnTo>
                    <a:pt x="76218" y="0"/>
                  </a:lnTo>
                  <a:lnTo>
                    <a:pt x="59613" y="976"/>
                  </a:lnTo>
                  <a:lnTo>
                    <a:pt x="24405" y="16229"/>
                  </a:lnTo>
                  <a:lnTo>
                    <a:pt x="17678" y="22414"/>
                  </a:lnTo>
                  <a:lnTo>
                    <a:pt x="1900" y="44244"/>
                  </a:lnTo>
                  <a:lnTo>
                    <a:pt x="0" y="56089"/>
                  </a:lnTo>
                  <a:lnTo>
                    <a:pt x="548" y="66588"/>
                  </a:lnTo>
                  <a:lnTo>
                    <a:pt x="6435" y="82663"/>
                  </a:lnTo>
                  <a:lnTo>
                    <a:pt x="24946" y="105443"/>
                  </a:lnTo>
                  <a:lnTo>
                    <a:pt x="68953" y="136778"/>
                  </a:lnTo>
                  <a:lnTo>
                    <a:pt x="85904" y="141053"/>
                  </a:lnTo>
                  <a:lnTo>
                    <a:pt x="115286" y="14285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SMARTInkShape-640"/>
            <p:cNvSpPr/>
            <p:nvPr/>
          </p:nvSpPr>
          <p:spPr>
            <a:xfrm>
              <a:off x="3866566" y="6384727"/>
              <a:ext cx="133935" cy="338223"/>
            </a:xfrm>
            <a:custGeom>
              <a:avLst/>
              <a:gdLst/>
              <a:ahLst/>
              <a:cxnLst/>
              <a:rect l="0" t="0" r="0" b="0"/>
              <a:pathLst>
                <a:path w="133935" h="338223">
                  <a:moveTo>
                    <a:pt x="53567" y="0"/>
                  </a:moveTo>
                  <a:lnTo>
                    <a:pt x="65996" y="0"/>
                  </a:lnTo>
                  <a:lnTo>
                    <a:pt x="67806" y="992"/>
                  </a:lnTo>
                  <a:lnTo>
                    <a:pt x="69013" y="2645"/>
                  </a:lnTo>
                  <a:lnTo>
                    <a:pt x="70353" y="7129"/>
                  </a:lnTo>
                  <a:lnTo>
                    <a:pt x="70949" y="12428"/>
                  </a:lnTo>
                  <a:lnTo>
                    <a:pt x="62304" y="55133"/>
                  </a:lnTo>
                  <a:lnTo>
                    <a:pt x="52941" y="92249"/>
                  </a:lnTo>
                  <a:lnTo>
                    <a:pt x="47098" y="128536"/>
                  </a:lnTo>
                  <a:lnTo>
                    <a:pt x="42721" y="168061"/>
                  </a:lnTo>
                  <a:lnTo>
                    <a:pt x="37785" y="204907"/>
                  </a:lnTo>
                  <a:lnTo>
                    <a:pt x="36323" y="240960"/>
                  </a:lnTo>
                  <a:lnTo>
                    <a:pt x="35829" y="283957"/>
                  </a:lnTo>
                  <a:lnTo>
                    <a:pt x="34739" y="313986"/>
                  </a:lnTo>
                  <a:lnTo>
                    <a:pt x="27147" y="338222"/>
                  </a:lnTo>
                  <a:lnTo>
                    <a:pt x="22147" y="334260"/>
                  </a:lnTo>
                  <a:lnTo>
                    <a:pt x="19758" y="326823"/>
                  </a:lnTo>
                  <a:lnTo>
                    <a:pt x="17705" y="317895"/>
                  </a:lnTo>
                  <a:lnTo>
                    <a:pt x="11963" y="306299"/>
                  </a:lnTo>
                  <a:lnTo>
                    <a:pt x="1349" y="261810"/>
                  </a:lnTo>
                  <a:lnTo>
                    <a:pt x="12" y="217635"/>
                  </a:lnTo>
                  <a:lnTo>
                    <a:pt x="0" y="211489"/>
                  </a:lnTo>
                  <a:lnTo>
                    <a:pt x="2639" y="205451"/>
                  </a:lnTo>
                  <a:lnTo>
                    <a:pt x="4732" y="202451"/>
                  </a:lnTo>
                  <a:lnTo>
                    <a:pt x="8112" y="200452"/>
                  </a:lnTo>
                  <a:lnTo>
                    <a:pt x="25148" y="197243"/>
                  </a:lnTo>
                  <a:lnTo>
                    <a:pt x="28668" y="196980"/>
                  </a:lnTo>
                  <a:lnTo>
                    <a:pt x="67636" y="204187"/>
                  </a:lnTo>
                  <a:lnTo>
                    <a:pt x="111785" y="217706"/>
                  </a:lnTo>
                  <a:lnTo>
                    <a:pt x="133934" y="22324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SMARTInkShape-641"/>
            <p:cNvSpPr/>
            <p:nvPr/>
          </p:nvSpPr>
          <p:spPr>
            <a:xfrm>
              <a:off x="3696891" y="6456164"/>
              <a:ext cx="142876" cy="267355"/>
            </a:xfrm>
            <a:custGeom>
              <a:avLst/>
              <a:gdLst/>
              <a:ahLst/>
              <a:cxnLst/>
              <a:rect l="0" t="0" r="0" b="0"/>
              <a:pathLst>
                <a:path w="142876" h="267355">
                  <a:moveTo>
                    <a:pt x="142875" y="0"/>
                  </a:moveTo>
                  <a:lnTo>
                    <a:pt x="104424" y="0"/>
                  </a:lnTo>
                  <a:lnTo>
                    <a:pt x="90582" y="4740"/>
                  </a:lnTo>
                  <a:lnTo>
                    <a:pt x="71999" y="18091"/>
                  </a:lnTo>
                  <a:lnTo>
                    <a:pt x="68835" y="20991"/>
                  </a:lnTo>
                  <a:lnTo>
                    <a:pt x="65320" y="29504"/>
                  </a:lnTo>
                  <a:lnTo>
                    <a:pt x="54984" y="68620"/>
                  </a:lnTo>
                  <a:lnTo>
                    <a:pt x="54848" y="93297"/>
                  </a:lnTo>
                  <a:lnTo>
                    <a:pt x="62697" y="137089"/>
                  </a:lnTo>
                  <a:lnTo>
                    <a:pt x="71531" y="180670"/>
                  </a:lnTo>
                  <a:lnTo>
                    <a:pt x="79007" y="211217"/>
                  </a:lnTo>
                  <a:lnTo>
                    <a:pt x="80332" y="252482"/>
                  </a:lnTo>
                  <a:lnTo>
                    <a:pt x="77705" y="258727"/>
                  </a:lnTo>
                  <a:lnTo>
                    <a:pt x="72675" y="266081"/>
                  </a:lnTo>
                  <a:lnTo>
                    <a:pt x="69341" y="267087"/>
                  </a:lnTo>
                  <a:lnTo>
                    <a:pt x="67063" y="267354"/>
                  </a:lnTo>
                  <a:lnTo>
                    <a:pt x="39441" y="258765"/>
                  </a:lnTo>
                  <a:lnTo>
                    <a:pt x="20901" y="243800"/>
                  </a:lnTo>
                  <a:lnTo>
                    <a:pt x="0" y="22324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SMARTInkShape-642"/>
            <p:cNvSpPr/>
            <p:nvPr/>
          </p:nvSpPr>
          <p:spPr>
            <a:xfrm>
              <a:off x="3590103" y="6750844"/>
              <a:ext cx="8562" cy="98227"/>
            </a:xfrm>
            <a:custGeom>
              <a:avLst/>
              <a:gdLst/>
              <a:ahLst/>
              <a:cxnLst/>
              <a:rect l="0" t="0" r="0" b="0"/>
              <a:pathLst>
                <a:path w="8562" h="98227">
                  <a:moveTo>
                    <a:pt x="8561" y="0"/>
                  </a:moveTo>
                  <a:lnTo>
                    <a:pt x="7569" y="25318"/>
                  </a:lnTo>
                  <a:lnTo>
                    <a:pt x="872" y="63490"/>
                  </a:lnTo>
                  <a:lnTo>
                    <a:pt x="0" y="80106"/>
                  </a:lnTo>
                  <a:lnTo>
                    <a:pt x="2441" y="87858"/>
                  </a:lnTo>
                  <a:lnTo>
                    <a:pt x="8561" y="9822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SMARTInkShape-643"/>
            <p:cNvSpPr/>
            <p:nvPr/>
          </p:nvSpPr>
          <p:spPr>
            <a:xfrm>
              <a:off x="3429000" y="6500816"/>
              <a:ext cx="107157" cy="205321"/>
            </a:xfrm>
            <a:custGeom>
              <a:avLst/>
              <a:gdLst/>
              <a:ahLst/>
              <a:cxnLst/>
              <a:rect l="0" t="0" r="0" b="0"/>
              <a:pathLst>
                <a:path w="107157" h="205321">
                  <a:moveTo>
                    <a:pt x="107156" y="8926"/>
                  </a:moveTo>
                  <a:lnTo>
                    <a:pt x="107156" y="105"/>
                  </a:lnTo>
                  <a:lnTo>
                    <a:pt x="93854" y="0"/>
                  </a:lnTo>
                  <a:lnTo>
                    <a:pt x="88676" y="2644"/>
                  </a:lnTo>
                  <a:lnTo>
                    <a:pt x="83068" y="6134"/>
                  </a:lnTo>
                  <a:lnTo>
                    <a:pt x="74332" y="9091"/>
                  </a:lnTo>
                  <a:lnTo>
                    <a:pt x="50410" y="25077"/>
                  </a:lnTo>
                  <a:lnTo>
                    <a:pt x="40513" y="38958"/>
                  </a:lnTo>
                  <a:lnTo>
                    <a:pt x="28932" y="72060"/>
                  </a:lnTo>
                  <a:lnTo>
                    <a:pt x="27212" y="95371"/>
                  </a:lnTo>
                  <a:lnTo>
                    <a:pt x="32269" y="107207"/>
                  </a:lnTo>
                  <a:lnTo>
                    <a:pt x="61093" y="148828"/>
                  </a:lnTo>
                  <a:lnTo>
                    <a:pt x="86063" y="189504"/>
                  </a:lnTo>
                  <a:lnTo>
                    <a:pt x="92159" y="197662"/>
                  </a:lnTo>
                  <a:lnTo>
                    <a:pt x="98176" y="201950"/>
                  </a:lnTo>
                  <a:lnTo>
                    <a:pt x="105383" y="204702"/>
                  </a:lnTo>
                  <a:lnTo>
                    <a:pt x="104982" y="204927"/>
                  </a:lnTo>
                  <a:lnTo>
                    <a:pt x="89831" y="205320"/>
                  </a:lnTo>
                  <a:lnTo>
                    <a:pt x="81928" y="202707"/>
                  </a:lnTo>
                  <a:lnTo>
                    <a:pt x="37326" y="175568"/>
                  </a:lnTo>
                  <a:lnTo>
                    <a:pt x="7798" y="158867"/>
                  </a:lnTo>
                  <a:lnTo>
                    <a:pt x="0" y="15180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SMARTInkShape-644"/>
            <p:cNvSpPr/>
            <p:nvPr/>
          </p:nvSpPr>
          <p:spPr>
            <a:xfrm>
              <a:off x="3192106" y="6546811"/>
              <a:ext cx="227965" cy="132027"/>
            </a:xfrm>
            <a:custGeom>
              <a:avLst/>
              <a:gdLst/>
              <a:ahLst/>
              <a:cxnLst/>
              <a:rect l="0" t="0" r="0" b="0"/>
              <a:pathLst>
                <a:path w="227965" h="132027">
                  <a:moveTo>
                    <a:pt x="120808" y="16509"/>
                  </a:moveTo>
                  <a:lnTo>
                    <a:pt x="116068" y="16509"/>
                  </a:lnTo>
                  <a:lnTo>
                    <a:pt x="114671" y="15517"/>
                  </a:lnTo>
                  <a:lnTo>
                    <a:pt x="113740" y="13864"/>
                  </a:lnTo>
                  <a:lnTo>
                    <a:pt x="112247" y="8821"/>
                  </a:lnTo>
                  <a:lnTo>
                    <a:pt x="107247" y="3206"/>
                  </a:lnTo>
                  <a:lnTo>
                    <a:pt x="102213" y="675"/>
                  </a:lnTo>
                  <a:lnTo>
                    <a:pt x="99482" y="0"/>
                  </a:lnTo>
                  <a:lnTo>
                    <a:pt x="96669" y="542"/>
                  </a:lnTo>
                  <a:lnTo>
                    <a:pt x="85025" y="5895"/>
                  </a:lnTo>
                  <a:lnTo>
                    <a:pt x="82070" y="6457"/>
                  </a:lnTo>
                  <a:lnTo>
                    <a:pt x="59509" y="19910"/>
                  </a:lnTo>
                  <a:lnTo>
                    <a:pt x="51231" y="28273"/>
                  </a:lnTo>
                  <a:lnTo>
                    <a:pt x="23903" y="67277"/>
                  </a:lnTo>
                  <a:lnTo>
                    <a:pt x="11949" y="85019"/>
                  </a:lnTo>
                  <a:lnTo>
                    <a:pt x="0" y="119515"/>
                  </a:lnTo>
                  <a:lnTo>
                    <a:pt x="582" y="122883"/>
                  </a:lnTo>
                  <a:lnTo>
                    <a:pt x="3904" y="130677"/>
                  </a:lnTo>
                  <a:lnTo>
                    <a:pt x="5169" y="131316"/>
                  </a:lnTo>
                  <a:lnTo>
                    <a:pt x="9220" y="132026"/>
                  </a:lnTo>
                  <a:lnTo>
                    <a:pt x="14328" y="129696"/>
                  </a:lnTo>
                  <a:lnTo>
                    <a:pt x="58550" y="98662"/>
                  </a:lnTo>
                  <a:lnTo>
                    <a:pt x="99987" y="68457"/>
                  </a:lnTo>
                  <a:lnTo>
                    <a:pt x="135508" y="47346"/>
                  </a:lnTo>
                  <a:lnTo>
                    <a:pt x="161549" y="43653"/>
                  </a:lnTo>
                  <a:lnTo>
                    <a:pt x="168020" y="43457"/>
                  </a:lnTo>
                  <a:lnTo>
                    <a:pt x="170141" y="44396"/>
                  </a:lnTo>
                  <a:lnTo>
                    <a:pt x="171557" y="46014"/>
                  </a:lnTo>
                  <a:lnTo>
                    <a:pt x="173129" y="50458"/>
                  </a:lnTo>
                  <a:lnTo>
                    <a:pt x="174337" y="73111"/>
                  </a:lnTo>
                  <a:lnTo>
                    <a:pt x="172369" y="76072"/>
                  </a:lnTo>
                  <a:lnTo>
                    <a:pt x="162102" y="84980"/>
                  </a:lnTo>
                  <a:lnTo>
                    <a:pt x="147608" y="105793"/>
                  </a:lnTo>
                  <a:lnTo>
                    <a:pt x="165689" y="85068"/>
                  </a:lnTo>
                  <a:lnTo>
                    <a:pt x="181362" y="58794"/>
                  </a:lnTo>
                  <a:lnTo>
                    <a:pt x="199319" y="41361"/>
                  </a:lnTo>
                  <a:lnTo>
                    <a:pt x="212715" y="23844"/>
                  </a:lnTo>
                  <a:lnTo>
                    <a:pt x="218872" y="19770"/>
                  </a:lnTo>
                  <a:lnTo>
                    <a:pt x="227964" y="1650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SMARTInkShape-645"/>
            <p:cNvSpPr/>
            <p:nvPr/>
          </p:nvSpPr>
          <p:spPr>
            <a:xfrm>
              <a:off x="3125510" y="6295430"/>
              <a:ext cx="98108" cy="365423"/>
            </a:xfrm>
            <a:custGeom>
              <a:avLst/>
              <a:gdLst/>
              <a:ahLst/>
              <a:cxnLst/>
              <a:rect l="0" t="0" r="0" b="0"/>
              <a:pathLst>
                <a:path w="98108" h="365423">
                  <a:moveTo>
                    <a:pt x="53459" y="0"/>
                  </a:moveTo>
                  <a:lnTo>
                    <a:pt x="53459" y="4740"/>
                  </a:lnTo>
                  <a:lnTo>
                    <a:pt x="61147" y="33419"/>
                  </a:lnTo>
                  <a:lnTo>
                    <a:pt x="62143" y="69954"/>
                  </a:lnTo>
                  <a:lnTo>
                    <a:pt x="62340" y="112154"/>
                  </a:lnTo>
                  <a:lnTo>
                    <a:pt x="59728" y="150640"/>
                  </a:lnTo>
                  <a:lnTo>
                    <a:pt x="55316" y="187178"/>
                  </a:lnTo>
                  <a:lnTo>
                    <a:pt x="51364" y="223140"/>
                  </a:lnTo>
                  <a:lnTo>
                    <a:pt x="43909" y="258930"/>
                  </a:lnTo>
                  <a:lnTo>
                    <a:pt x="32500" y="301839"/>
                  </a:lnTo>
                  <a:lnTo>
                    <a:pt x="22441" y="344603"/>
                  </a:lnTo>
                  <a:lnTo>
                    <a:pt x="17676" y="360838"/>
                  </a:lnTo>
                  <a:lnTo>
                    <a:pt x="15713" y="362598"/>
                  </a:lnTo>
                  <a:lnTo>
                    <a:pt x="10174" y="365422"/>
                  </a:lnTo>
                  <a:lnTo>
                    <a:pt x="4474" y="356431"/>
                  </a:lnTo>
                  <a:lnTo>
                    <a:pt x="1242" y="345938"/>
                  </a:lnTo>
                  <a:lnTo>
                    <a:pt x="0" y="307362"/>
                  </a:lnTo>
                  <a:lnTo>
                    <a:pt x="896" y="276790"/>
                  </a:lnTo>
                  <a:lnTo>
                    <a:pt x="10906" y="232344"/>
                  </a:lnTo>
                  <a:lnTo>
                    <a:pt x="17832" y="210550"/>
                  </a:lnTo>
                  <a:lnTo>
                    <a:pt x="19786" y="208827"/>
                  </a:lnTo>
                  <a:lnTo>
                    <a:pt x="24602" y="206914"/>
                  </a:lnTo>
                  <a:lnTo>
                    <a:pt x="38696" y="205584"/>
                  </a:lnTo>
                  <a:lnTo>
                    <a:pt x="44582" y="208118"/>
                  </a:lnTo>
                  <a:lnTo>
                    <a:pt x="50506" y="211559"/>
                  </a:lnTo>
                  <a:lnTo>
                    <a:pt x="85374" y="223335"/>
                  </a:lnTo>
                  <a:lnTo>
                    <a:pt x="98107" y="23217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11" name="SMARTInkShape-646"/>
          <p:cNvSpPr/>
          <p:nvPr/>
        </p:nvSpPr>
        <p:spPr>
          <a:xfrm>
            <a:off x="5134570" y="6250890"/>
            <a:ext cx="151806" cy="392799"/>
          </a:xfrm>
          <a:custGeom>
            <a:avLst/>
            <a:gdLst/>
            <a:ahLst/>
            <a:cxnLst/>
            <a:rect l="0" t="0" r="0" b="0"/>
            <a:pathLst>
              <a:path w="151806" h="392799">
                <a:moveTo>
                  <a:pt x="0" y="8821"/>
                </a:moveTo>
                <a:lnTo>
                  <a:pt x="4741" y="8821"/>
                </a:lnTo>
                <a:lnTo>
                  <a:pt x="9714" y="6175"/>
                </a:lnTo>
                <a:lnTo>
                  <a:pt x="15231" y="2684"/>
                </a:lnTo>
                <a:lnTo>
                  <a:pt x="24908" y="718"/>
                </a:lnTo>
                <a:lnTo>
                  <a:pt x="51138" y="0"/>
                </a:lnTo>
                <a:lnTo>
                  <a:pt x="60101" y="2585"/>
                </a:lnTo>
                <a:lnTo>
                  <a:pt x="90892" y="20885"/>
                </a:lnTo>
                <a:lnTo>
                  <a:pt x="100794" y="34444"/>
                </a:lnTo>
                <a:lnTo>
                  <a:pt x="116033" y="72351"/>
                </a:lnTo>
                <a:lnTo>
                  <a:pt x="127982" y="116731"/>
                </a:lnTo>
                <a:lnTo>
                  <a:pt x="133941" y="147069"/>
                </a:lnTo>
                <a:lnTo>
                  <a:pt x="138905" y="180398"/>
                </a:lnTo>
                <a:lnTo>
                  <a:pt x="141110" y="215054"/>
                </a:lnTo>
                <a:lnTo>
                  <a:pt x="144737" y="252946"/>
                </a:lnTo>
                <a:lnTo>
                  <a:pt x="148663" y="291946"/>
                </a:lnTo>
                <a:lnTo>
                  <a:pt x="150409" y="329123"/>
                </a:lnTo>
                <a:lnTo>
                  <a:pt x="151391" y="369300"/>
                </a:lnTo>
                <a:lnTo>
                  <a:pt x="151805" y="392798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2" name="SMARTInkShape-647"/>
          <p:cNvSpPr/>
          <p:nvPr/>
        </p:nvSpPr>
        <p:spPr>
          <a:xfrm>
            <a:off x="303609" y="5822556"/>
            <a:ext cx="401837" cy="812203"/>
          </a:xfrm>
          <a:custGeom>
            <a:avLst/>
            <a:gdLst/>
            <a:ahLst/>
            <a:cxnLst/>
            <a:rect l="0" t="0" r="0" b="0"/>
            <a:pathLst>
              <a:path w="401837" h="812203">
                <a:moveTo>
                  <a:pt x="401836" y="17460"/>
                </a:moveTo>
                <a:lnTo>
                  <a:pt x="401836" y="12719"/>
                </a:lnTo>
                <a:lnTo>
                  <a:pt x="400844" y="11323"/>
                </a:lnTo>
                <a:lnTo>
                  <a:pt x="399191" y="10391"/>
                </a:lnTo>
                <a:lnTo>
                  <a:pt x="397096" y="9771"/>
                </a:lnTo>
                <a:lnTo>
                  <a:pt x="383745" y="1625"/>
                </a:lnTo>
                <a:lnTo>
                  <a:pt x="367284" y="0"/>
                </a:lnTo>
                <a:lnTo>
                  <a:pt x="350699" y="4459"/>
                </a:lnTo>
                <a:lnTo>
                  <a:pt x="310729" y="33030"/>
                </a:lnTo>
                <a:lnTo>
                  <a:pt x="267653" y="67490"/>
                </a:lnTo>
                <a:lnTo>
                  <a:pt x="232125" y="106056"/>
                </a:lnTo>
                <a:lnTo>
                  <a:pt x="205369" y="142819"/>
                </a:lnTo>
                <a:lnTo>
                  <a:pt x="178590" y="185131"/>
                </a:lnTo>
                <a:lnTo>
                  <a:pt x="160733" y="216996"/>
                </a:lnTo>
                <a:lnTo>
                  <a:pt x="142875" y="251994"/>
                </a:lnTo>
                <a:lnTo>
                  <a:pt x="125016" y="290700"/>
                </a:lnTo>
                <a:lnTo>
                  <a:pt x="107157" y="331053"/>
                </a:lnTo>
                <a:lnTo>
                  <a:pt x="90289" y="374124"/>
                </a:lnTo>
                <a:lnTo>
                  <a:pt x="83013" y="398111"/>
                </a:lnTo>
                <a:lnTo>
                  <a:pt x="76178" y="423032"/>
                </a:lnTo>
                <a:lnTo>
                  <a:pt x="68645" y="450560"/>
                </a:lnTo>
                <a:lnTo>
                  <a:pt x="60646" y="479826"/>
                </a:lnTo>
                <a:lnTo>
                  <a:pt x="52337" y="510250"/>
                </a:lnTo>
                <a:lnTo>
                  <a:pt x="44813" y="541448"/>
                </a:lnTo>
                <a:lnTo>
                  <a:pt x="37813" y="573160"/>
                </a:lnTo>
                <a:lnTo>
                  <a:pt x="31162" y="605216"/>
                </a:lnTo>
                <a:lnTo>
                  <a:pt x="25736" y="635516"/>
                </a:lnTo>
                <a:lnTo>
                  <a:pt x="21126" y="664646"/>
                </a:lnTo>
                <a:lnTo>
                  <a:pt x="17061" y="692995"/>
                </a:lnTo>
                <a:lnTo>
                  <a:pt x="13358" y="718840"/>
                </a:lnTo>
                <a:lnTo>
                  <a:pt x="9898" y="743015"/>
                </a:lnTo>
                <a:lnTo>
                  <a:pt x="4399" y="781452"/>
                </a:lnTo>
                <a:lnTo>
                  <a:pt x="0" y="812202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3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Achievements / Issues </a:t>
            </a:r>
            <a:r>
              <a:rPr lang="en-US" dirty="0" smtClean="0"/>
              <a:t>- WP1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Key achievements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Submitted D1.1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Article </a:t>
            </a:r>
            <a:r>
              <a:rPr lang="en-US" sz="2800" dirty="0"/>
              <a:t>on ‘Mobile technologies and services for environmental monitoring: The Citi-Sense-MOB </a:t>
            </a:r>
            <a:r>
              <a:rPr lang="en-US" sz="2800" dirty="0" smtClean="0"/>
              <a:t>approach’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</a:t>
            </a:r>
            <a:r>
              <a:rPr lang="en-US" sz="2800" dirty="0" smtClean="0"/>
              <a:t>resentation </a:t>
            </a:r>
            <a:r>
              <a:rPr lang="en-US" sz="2800" dirty="0"/>
              <a:t>on ‘Mobile technologies and services for supporting green mobility in Oslo: the Citi-Sense-MOB approach’ was given at Renewable Energy Research Conference (RERC</a:t>
            </a:r>
            <a:r>
              <a:rPr lang="en-US" sz="2800" dirty="0" smtClean="0"/>
              <a:t>), Oslo</a:t>
            </a:r>
            <a:r>
              <a:rPr lang="en-US" sz="2800" dirty="0"/>
              <a:t>, 16-18 June, </a:t>
            </a:r>
            <a:r>
              <a:rPr lang="en-US" sz="2800" dirty="0" smtClean="0"/>
              <a:t>2014</a:t>
            </a:r>
          </a:p>
        </p:txBody>
      </p:sp>
      <p:sp>
        <p:nvSpPr>
          <p:cNvPr id="44" name="SMARTInkShape-680"/>
          <p:cNvSpPr/>
          <p:nvPr/>
        </p:nvSpPr>
        <p:spPr>
          <a:xfrm>
            <a:off x="7483078" y="3500438"/>
            <a:ext cx="321470" cy="62508"/>
          </a:xfrm>
          <a:custGeom>
            <a:avLst/>
            <a:gdLst/>
            <a:ahLst/>
            <a:cxnLst/>
            <a:rect l="0" t="0" r="0" b="0"/>
            <a:pathLst>
              <a:path w="321470" h="62508">
                <a:moveTo>
                  <a:pt x="0" y="0"/>
                </a:moveTo>
                <a:lnTo>
                  <a:pt x="15250" y="992"/>
                </a:lnTo>
                <a:lnTo>
                  <a:pt x="51189" y="9713"/>
                </a:lnTo>
                <a:lnTo>
                  <a:pt x="79305" y="15231"/>
                </a:lnTo>
                <a:lnTo>
                  <a:pt x="114953" y="20990"/>
                </a:lnTo>
                <a:lnTo>
                  <a:pt x="151301" y="26858"/>
                </a:lnTo>
                <a:lnTo>
                  <a:pt x="187300" y="33764"/>
                </a:lnTo>
                <a:lnTo>
                  <a:pt x="223143" y="43449"/>
                </a:lnTo>
                <a:lnTo>
                  <a:pt x="267310" y="55317"/>
                </a:lnTo>
                <a:lnTo>
                  <a:pt x="307684" y="61087"/>
                </a:lnTo>
                <a:lnTo>
                  <a:pt x="321469" y="62507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SMARTInkShape-681"/>
          <p:cNvSpPr/>
          <p:nvPr/>
        </p:nvSpPr>
        <p:spPr>
          <a:xfrm>
            <a:off x="6724055" y="3500438"/>
            <a:ext cx="205384" cy="35719"/>
          </a:xfrm>
          <a:custGeom>
            <a:avLst/>
            <a:gdLst/>
            <a:ahLst/>
            <a:cxnLst/>
            <a:rect l="0" t="0" r="0" b="0"/>
            <a:pathLst>
              <a:path w="205384" h="35719">
                <a:moveTo>
                  <a:pt x="0" y="35718"/>
                </a:moveTo>
                <a:lnTo>
                  <a:pt x="4740" y="30978"/>
                </a:lnTo>
                <a:lnTo>
                  <a:pt x="42810" y="24695"/>
                </a:lnTo>
                <a:lnTo>
                  <a:pt x="85114" y="17239"/>
                </a:lnTo>
                <a:lnTo>
                  <a:pt x="117203" y="12622"/>
                </a:lnTo>
                <a:lnTo>
                  <a:pt x="161175" y="9031"/>
                </a:lnTo>
                <a:lnTo>
                  <a:pt x="205383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SMARTInkShape-682"/>
          <p:cNvSpPr/>
          <p:nvPr/>
        </p:nvSpPr>
        <p:spPr>
          <a:xfrm>
            <a:off x="5715000" y="3536156"/>
            <a:ext cx="258962" cy="17861"/>
          </a:xfrm>
          <a:custGeom>
            <a:avLst/>
            <a:gdLst/>
            <a:ahLst/>
            <a:cxnLst/>
            <a:rect l="0" t="0" r="0" b="0"/>
            <a:pathLst>
              <a:path w="258962" h="17861">
                <a:moveTo>
                  <a:pt x="0" y="0"/>
                </a:moveTo>
                <a:lnTo>
                  <a:pt x="35743" y="0"/>
                </a:lnTo>
                <a:lnTo>
                  <a:pt x="76736" y="0"/>
                </a:lnTo>
                <a:lnTo>
                  <a:pt x="110503" y="992"/>
                </a:lnTo>
                <a:lnTo>
                  <a:pt x="148662" y="4741"/>
                </a:lnTo>
                <a:lnTo>
                  <a:pt x="183481" y="7068"/>
                </a:lnTo>
                <a:lnTo>
                  <a:pt x="225683" y="11024"/>
                </a:lnTo>
                <a:lnTo>
                  <a:pt x="258961" y="1786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SMARTInkShape-683"/>
          <p:cNvSpPr/>
          <p:nvPr/>
        </p:nvSpPr>
        <p:spPr>
          <a:xfrm>
            <a:off x="6866930" y="2644906"/>
            <a:ext cx="410766" cy="25072"/>
          </a:xfrm>
          <a:custGeom>
            <a:avLst/>
            <a:gdLst/>
            <a:ahLst/>
            <a:cxnLst/>
            <a:rect l="0" t="0" r="0" b="0"/>
            <a:pathLst>
              <a:path w="410766" h="25072">
                <a:moveTo>
                  <a:pt x="0" y="25071"/>
                </a:moveTo>
                <a:lnTo>
                  <a:pt x="40165" y="22425"/>
                </a:lnTo>
                <a:lnTo>
                  <a:pt x="75401" y="15357"/>
                </a:lnTo>
                <a:lnTo>
                  <a:pt x="119906" y="6979"/>
                </a:lnTo>
                <a:lnTo>
                  <a:pt x="153503" y="2147"/>
                </a:lnTo>
                <a:lnTo>
                  <a:pt x="188278" y="0"/>
                </a:lnTo>
                <a:lnTo>
                  <a:pt x="223578" y="1691"/>
                </a:lnTo>
                <a:lnTo>
                  <a:pt x="260102" y="5750"/>
                </a:lnTo>
                <a:lnTo>
                  <a:pt x="299486" y="10861"/>
                </a:lnTo>
                <a:lnTo>
                  <a:pt x="334850" y="13795"/>
                </a:lnTo>
                <a:lnTo>
                  <a:pt x="377357" y="18091"/>
                </a:lnTo>
                <a:lnTo>
                  <a:pt x="410765" y="25071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SMARTInkShape-684"/>
          <p:cNvSpPr/>
          <p:nvPr/>
        </p:nvSpPr>
        <p:spPr>
          <a:xfrm>
            <a:off x="6116836" y="2750344"/>
            <a:ext cx="330399" cy="26790"/>
          </a:xfrm>
          <a:custGeom>
            <a:avLst/>
            <a:gdLst/>
            <a:ahLst/>
            <a:cxnLst/>
            <a:rect l="0" t="0" r="0" b="0"/>
            <a:pathLst>
              <a:path w="330399" h="26790">
                <a:moveTo>
                  <a:pt x="0" y="26789"/>
                </a:moveTo>
                <a:lnTo>
                  <a:pt x="4740" y="26789"/>
                </a:lnTo>
                <a:lnTo>
                  <a:pt x="38160" y="19100"/>
                </a:lnTo>
                <a:lnTo>
                  <a:pt x="72713" y="18227"/>
                </a:lnTo>
                <a:lnTo>
                  <a:pt x="114369" y="17968"/>
                </a:lnTo>
                <a:lnTo>
                  <a:pt x="153391" y="17891"/>
                </a:lnTo>
                <a:lnTo>
                  <a:pt x="194828" y="13128"/>
                </a:lnTo>
                <a:lnTo>
                  <a:pt x="238526" y="10174"/>
                </a:lnTo>
                <a:lnTo>
                  <a:pt x="278152" y="4558"/>
                </a:lnTo>
                <a:lnTo>
                  <a:pt x="330398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SMARTInkShape-685"/>
          <p:cNvSpPr/>
          <p:nvPr/>
        </p:nvSpPr>
        <p:spPr>
          <a:xfrm>
            <a:off x="5598914" y="2768203"/>
            <a:ext cx="80367" cy="8931"/>
          </a:xfrm>
          <a:custGeom>
            <a:avLst/>
            <a:gdLst/>
            <a:ahLst/>
            <a:cxnLst/>
            <a:rect l="0" t="0" r="0" b="0"/>
            <a:pathLst>
              <a:path w="80367" h="8931">
                <a:moveTo>
                  <a:pt x="0" y="8930"/>
                </a:moveTo>
                <a:lnTo>
                  <a:pt x="4740" y="8930"/>
                </a:lnTo>
                <a:lnTo>
                  <a:pt x="9713" y="6284"/>
                </a:lnTo>
                <a:lnTo>
                  <a:pt x="12429" y="4189"/>
                </a:lnTo>
                <a:lnTo>
                  <a:pt x="20738" y="1862"/>
                </a:lnTo>
                <a:lnTo>
                  <a:pt x="64440" y="109"/>
                </a:lnTo>
                <a:lnTo>
                  <a:pt x="80366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SMARTInkShape-686"/>
          <p:cNvSpPr/>
          <p:nvPr/>
        </p:nvSpPr>
        <p:spPr>
          <a:xfrm>
            <a:off x="6643688" y="1830586"/>
            <a:ext cx="294680" cy="26790"/>
          </a:xfrm>
          <a:custGeom>
            <a:avLst/>
            <a:gdLst/>
            <a:ahLst/>
            <a:cxnLst/>
            <a:rect l="0" t="0" r="0" b="0"/>
            <a:pathLst>
              <a:path w="294680" h="26790">
                <a:moveTo>
                  <a:pt x="0" y="26789"/>
                </a:moveTo>
                <a:lnTo>
                  <a:pt x="9113" y="25797"/>
                </a:lnTo>
                <a:lnTo>
                  <a:pt x="50589" y="19101"/>
                </a:lnTo>
                <a:lnTo>
                  <a:pt x="93702" y="13487"/>
                </a:lnTo>
                <a:lnTo>
                  <a:pt x="126973" y="10955"/>
                </a:lnTo>
                <a:lnTo>
                  <a:pt x="161604" y="9830"/>
                </a:lnTo>
                <a:lnTo>
                  <a:pt x="196840" y="9330"/>
                </a:lnTo>
                <a:lnTo>
                  <a:pt x="229698" y="9107"/>
                </a:lnTo>
                <a:lnTo>
                  <a:pt x="268149" y="6336"/>
                </a:lnTo>
                <a:lnTo>
                  <a:pt x="294679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SMARTInkShape-687"/>
          <p:cNvSpPr/>
          <p:nvPr/>
        </p:nvSpPr>
        <p:spPr>
          <a:xfrm>
            <a:off x="5929313" y="1875234"/>
            <a:ext cx="339329" cy="35720"/>
          </a:xfrm>
          <a:custGeom>
            <a:avLst/>
            <a:gdLst/>
            <a:ahLst/>
            <a:cxnLst/>
            <a:rect l="0" t="0" r="0" b="0"/>
            <a:pathLst>
              <a:path w="339329" h="35720">
                <a:moveTo>
                  <a:pt x="0" y="35719"/>
                </a:moveTo>
                <a:lnTo>
                  <a:pt x="42900" y="30979"/>
                </a:lnTo>
                <a:lnTo>
                  <a:pt x="80400" y="23290"/>
                </a:lnTo>
                <a:lnTo>
                  <a:pt x="111138" y="20273"/>
                </a:lnTo>
                <a:lnTo>
                  <a:pt x="144645" y="17940"/>
                </a:lnTo>
                <a:lnTo>
                  <a:pt x="179380" y="13596"/>
                </a:lnTo>
                <a:lnTo>
                  <a:pt x="214662" y="11004"/>
                </a:lnTo>
                <a:lnTo>
                  <a:pt x="249194" y="9852"/>
                </a:lnTo>
                <a:lnTo>
                  <a:pt x="281078" y="9340"/>
                </a:lnTo>
                <a:lnTo>
                  <a:pt x="324735" y="2874"/>
                </a:lnTo>
                <a:lnTo>
                  <a:pt x="339328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SMARTInkShape-688"/>
          <p:cNvSpPr/>
          <p:nvPr/>
        </p:nvSpPr>
        <p:spPr>
          <a:xfrm>
            <a:off x="5607845" y="1919883"/>
            <a:ext cx="44648" cy="17860"/>
          </a:xfrm>
          <a:custGeom>
            <a:avLst/>
            <a:gdLst/>
            <a:ahLst/>
            <a:cxnLst/>
            <a:rect l="0" t="0" r="0" b="0"/>
            <a:pathLst>
              <a:path w="44648" h="17860">
                <a:moveTo>
                  <a:pt x="0" y="17859"/>
                </a:moveTo>
                <a:lnTo>
                  <a:pt x="4739" y="13119"/>
                </a:lnTo>
                <a:lnTo>
                  <a:pt x="12358" y="10791"/>
                </a:lnTo>
                <a:lnTo>
                  <a:pt x="21366" y="8765"/>
                </a:lnTo>
                <a:lnTo>
                  <a:pt x="35235" y="2025"/>
                </a:lnTo>
                <a:lnTo>
                  <a:pt x="44647" y="0"/>
                </a:lnTo>
              </a:path>
            </a:pathLst>
          </a:custGeom>
          <a:ln w="63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8" name="SMARTInkShape-Group157"/>
          <p:cNvGrpSpPr/>
          <p:nvPr/>
        </p:nvGrpSpPr>
        <p:grpSpPr>
          <a:xfrm>
            <a:off x="6233600" y="5440635"/>
            <a:ext cx="1151051" cy="497083"/>
            <a:chOff x="6233600" y="5440635"/>
            <a:chExt cx="1151051" cy="497083"/>
          </a:xfrm>
        </p:grpSpPr>
        <p:sp>
          <p:nvSpPr>
            <p:cNvPr id="53" name="SMARTInkShape-689"/>
            <p:cNvSpPr/>
            <p:nvPr/>
          </p:nvSpPr>
          <p:spPr>
            <a:xfrm>
              <a:off x="7126340" y="5679606"/>
              <a:ext cx="258311" cy="258112"/>
            </a:xfrm>
            <a:custGeom>
              <a:avLst/>
              <a:gdLst/>
              <a:ahLst/>
              <a:cxnLst/>
              <a:rect l="0" t="0" r="0" b="0"/>
              <a:pathLst>
                <a:path w="258311" h="258112">
                  <a:moveTo>
                    <a:pt x="106707" y="178269"/>
                  </a:moveTo>
                  <a:lnTo>
                    <a:pt x="106707" y="160527"/>
                  </a:lnTo>
                  <a:lnTo>
                    <a:pt x="106707" y="165185"/>
                  </a:lnTo>
                  <a:lnTo>
                    <a:pt x="105715" y="166570"/>
                  </a:lnTo>
                  <a:lnTo>
                    <a:pt x="63593" y="190298"/>
                  </a:lnTo>
                  <a:lnTo>
                    <a:pt x="41930" y="203098"/>
                  </a:lnTo>
                  <a:lnTo>
                    <a:pt x="24421" y="221061"/>
                  </a:lnTo>
                  <a:lnTo>
                    <a:pt x="15565" y="228045"/>
                  </a:lnTo>
                  <a:lnTo>
                    <a:pt x="2966" y="246657"/>
                  </a:lnTo>
                  <a:lnTo>
                    <a:pt x="0" y="256863"/>
                  </a:lnTo>
                  <a:lnTo>
                    <a:pt x="842" y="257454"/>
                  </a:lnTo>
                  <a:lnTo>
                    <a:pt x="4424" y="258111"/>
                  </a:lnTo>
                  <a:lnTo>
                    <a:pt x="32983" y="246161"/>
                  </a:lnTo>
                  <a:lnTo>
                    <a:pt x="72813" y="216391"/>
                  </a:lnTo>
                  <a:lnTo>
                    <a:pt x="108060" y="185910"/>
                  </a:lnTo>
                  <a:lnTo>
                    <a:pt x="146918" y="151225"/>
                  </a:lnTo>
                  <a:lnTo>
                    <a:pt x="179032" y="110970"/>
                  </a:lnTo>
                  <a:lnTo>
                    <a:pt x="206909" y="71930"/>
                  </a:lnTo>
                  <a:lnTo>
                    <a:pt x="237544" y="31312"/>
                  </a:lnTo>
                  <a:lnTo>
                    <a:pt x="258310" y="0"/>
                  </a:lnTo>
                  <a:lnTo>
                    <a:pt x="222320" y="38517"/>
                  </a:lnTo>
                  <a:lnTo>
                    <a:pt x="198887" y="76470"/>
                  </a:lnTo>
                  <a:lnTo>
                    <a:pt x="176352" y="110513"/>
                  </a:lnTo>
                  <a:lnTo>
                    <a:pt x="150193" y="149451"/>
                  </a:lnTo>
                  <a:lnTo>
                    <a:pt x="133496" y="17826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SMARTInkShape-690"/>
            <p:cNvSpPr/>
            <p:nvPr/>
          </p:nvSpPr>
          <p:spPr>
            <a:xfrm>
              <a:off x="6956227" y="5501403"/>
              <a:ext cx="98227" cy="17145"/>
            </a:xfrm>
            <a:custGeom>
              <a:avLst/>
              <a:gdLst/>
              <a:ahLst/>
              <a:cxnLst/>
              <a:rect l="0" t="0" r="0" b="0"/>
              <a:pathLst>
                <a:path w="98227" h="17145">
                  <a:moveTo>
                    <a:pt x="0" y="17144"/>
                  </a:moveTo>
                  <a:lnTo>
                    <a:pt x="0" y="12403"/>
                  </a:lnTo>
                  <a:lnTo>
                    <a:pt x="2645" y="7431"/>
                  </a:lnTo>
                  <a:lnTo>
                    <a:pt x="4740" y="4715"/>
                  </a:lnTo>
                  <a:lnTo>
                    <a:pt x="9713" y="1698"/>
                  </a:lnTo>
                  <a:lnTo>
                    <a:pt x="20737" y="0"/>
                  </a:lnTo>
                  <a:lnTo>
                    <a:pt x="32036" y="594"/>
                  </a:lnTo>
                  <a:lnTo>
                    <a:pt x="73699" y="8406"/>
                  </a:lnTo>
                  <a:lnTo>
                    <a:pt x="98226" y="1714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SMARTInkShape-691"/>
            <p:cNvSpPr/>
            <p:nvPr/>
          </p:nvSpPr>
          <p:spPr>
            <a:xfrm>
              <a:off x="6849214" y="5732859"/>
              <a:ext cx="240959" cy="133930"/>
            </a:xfrm>
            <a:custGeom>
              <a:avLst/>
              <a:gdLst/>
              <a:ahLst/>
              <a:cxnLst/>
              <a:rect l="0" t="0" r="0" b="0"/>
              <a:pathLst>
                <a:path w="240959" h="133930">
                  <a:moveTo>
                    <a:pt x="35575" y="0"/>
                  </a:moveTo>
                  <a:lnTo>
                    <a:pt x="30834" y="4741"/>
                  </a:lnTo>
                  <a:lnTo>
                    <a:pt x="28507" y="9715"/>
                  </a:lnTo>
                  <a:lnTo>
                    <a:pt x="27886" y="12429"/>
                  </a:lnTo>
                  <a:lnTo>
                    <a:pt x="20754" y="24908"/>
                  </a:lnTo>
                  <a:lnTo>
                    <a:pt x="13375" y="51138"/>
                  </a:lnTo>
                  <a:lnTo>
                    <a:pt x="3555" y="68383"/>
                  </a:lnTo>
                  <a:lnTo>
                    <a:pt x="0" y="100793"/>
                  </a:lnTo>
                  <a:lnTo>
                    <a:pt x="945" y="102915"/>
                  </a:lnTo>
                  <a:lnTo>
                    <a:pt x="2566" y="104329"/>
                  </a:lnTo>
                  <a:lnTo>
                    <a:pt x="7014" y="106892"/>
                  </a:lnTo>
                  <a:lnTo>
                    <a:pt x="15096" y="112921"/>
                  </a:lnTo>
                  <a:lnTo>
                    <a:pt x="23774" y="115148"/>
                  </a:lnTo>
                  <a:lnTo>
                    <a:pt x="29669" y="115669"/>
                  </a:lnTo>
                  <a:lnTo>
                    <a:pt x="35596" y="113255"/>
                  </a:lnTo>
                  <a:lnTo>
                    <a:pt x="77810" y="89224"/>
                  </a:lnTo>
                  <a:lnTo>
                    <a:pt x="121623" y="47870"/>
                  </a:lnTo>
                  <a:lnTo>
                    <a:pt x="127727" y="41781"/>
                  </a:lnTo>
                  <a:lnTo>
                    <a:pt x="131102" y="33122"/>
                  </a:lnTo>
                  <a:lnTo>
                    <a:pt x="132002" y="28034"/>
                  </a:lnTo>
                  <a:lnTo>
                    <a:pt x="133594" y="24642"/>
                  </a:lnTo>
                  <a:lnTo>
                    <a:pt x="135647" y="22382"/>
                  </a:lnTo>
                  <a:lnTo>
                    <a:pt x="138009" y="20875"/>
                  </a:lnTo>
                  <a:lnTo>
                    <a:pt x="139583" y="18877"/>
                  </a:lnTo>
                  <a:lnTo>
                    <a:pt x="142317" y="10436"/>
                  </a:lnTo>
                  <a:lnTo>
                    <a:pt x="142649" y="4083"/>
                  </a:lnTo>
                  <a:lnTo>
                    <a:pt x="142728" y="13424"/>
                  </a:lnTo>
                  <a:lnTo>
                    <a:pt x="140084" y="18533"/>
                  </a:lnTo>
                  <a:lnTo>
                    <a:pt x="136594" y="24112"/>
                  </a:lnTo>
                  <a:lnTo>
                    <a:pt x="118643" y="64849"/>
                  </a:lnTo>
                  <a:lnTo>
                    <a:pt x="110899" y="77313"/>
                  </a:lnTo>
                  <a:lnTo>
                    <a:pt x="105135" y="96153"/>
                  </a:lnTo>
                  <a:lnTo>
                    <a:pt x="102784" y="99821"/>
                  </a:lnTo>
                  <a:lnTo>
                    <a:pt x="102210" y="104251"/>
                  </a:lnTo>
                  <a:lnTo>
                    <a:pt x="106184" y="126630"/>
                  </a:lnTo>
                  <a:lnTo>
                    <a:pt x="107453" y="129068"/>
                  </a:lnTo>
                  <a:lnTo>
                    <a:pt x="109290" y="130695"/>
                  </a:lnTo>
                  <a:lnTo>
                    <a:pt x="113978" y="132500"/>
                  </a:lnTo>
                  <a:lnTo>
                    <a:pt x="150460" y="133929"/>
                  </a:lnTo>
                  <a:lnTo>
                    <a:pt x="167071" y="129200"/>
                  </a:lnTo>
                  <a:lnTo>
                    <a:pt x="183331" y="118713"/>
                  </a:lnTo>
                  <a:lnTo>
                    <a:pt x="209599" y="98207"/>
                  </a:lnTo>
                  <a:lnTo>
                    <a:pt x="215460" y="89291"/>
                  </a:lnTo>
                  <a:lnTo>
                    <a:pt x="221589" y="82129"/>
                  </a:lnTo>
                  <a:lnTo>
                    <a:pt x="225074" y="81150"/>
                  </a:lnTo>
                  <a:lnTo>
                    <a:pt x="227393" y="80890"/>
                  </a:lnTo>
                  <a:lnTo>
                    <a:pt x="228938" y="81708"/>
                  </a:lnTo>
                  <a:lnTo>
                    <a:pt x="229967" y="83245"/>
                  </a:lnTo>
                  <a:lnTo>
                    <a:pt x="231621" y="88102"/>
                  </a:lnTo>
                  <a:lnTo>
                    <a:pt x="234493" y="88766"/>
                  </a:lnTo>
                  <a:lnTo>
                    <a:pt x="240958" y="8929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SMARTInkShape-692"/>
            <p:cNvSpPr/>
            <p:nvPr/>
          </p:nvSpPr>
          <p:spPr>
            <a:xfrm>
              <a:off x="6233600" y="5440635"/>
              <a:ext cx="329531" cy="372593"/>
            </a:xfrm>
            <a:custGeom>
              <a:avLst/>
              <a:gdLst/>
              <a:ahLst/>
              <a:cxnLst/>
              <a:rect l="0" t="0" r="0" b="0"/>
              <a:pathLst>
                <a:path w="329531" h="372593">
                  <a:moveTo>
                    <a:pt x="168986" y="229717"/>
                  </a:moveTo>
                  <a:lnTo>
                    <a:pt x="168986" y="211673"/>
                  </a:lnTo>
                  <a:lnTo>
                    <a:pt x="166340" y="204169"/>
                  </a:lnTo>
                  <a:lnTo>
                    <a:pt x="162849" y="197526"/>
                  </a:lnTo>
                  <a:lnTo>
                    <a:pt x="160608" y="185177"/>
                  </a:lnTo>
                  <a:lnTo>
                    <a:pt x="160165" y="177924"/>
                  </a:lnTo>
                  <a:lnTo>
                    <a:pt x="159137" y="177328"/>
                  </a:lnTo>
                  <a:lnTo>
                    <a:pt x="142896" y="176295"/>
                  </a:lnTo>
                  <a:lnTo>
                    <a:pt x="134901" y="178854"/>
                  </a:lnTo>
                  <a:lnTo>
                    <a:pt x="95358" y="204822"/>
                  </a:lnTo>
                  <a:lnTo>
                    <a:pt x="56208" y="236098"/>
                  </a:lnTo>
                  <a:lnTo>
                    <a:pt x="15215" y="277366"/>
                  </a:lnTo>
                  <a:lnTo>
                    <a:pt x="4472" y="294216"/>
                  </a:lnTo>
                  <a:lnTo>
                    <a:pt x="848" y="306927"/>
                  </a:lnTo>
                  <a:lnTo>
                    <a:pt x="0" y="317279"/>
                  </a:lnTo>
                  <a:lnTo>
                    <a:pt x="2269" y="325849"/>
                  </a:lnTo>
                  <a:lnTo>
                    <a:pt x="4263" y="329524"/>
                  </a:lnTo>
                  <a:lnTo>
                    <a:pt x="6585" y="331974"/>
                  </a:lnTo>
                  <a:lnTo>
                    <a:pt x="11811" y="334695"/>
                  </a:lnTo>
                  <a:lnTo>
                    <a:pt x="25071" y="336228"/>
                  </a:lnTo>
                  <a:lnTo>
                    <a:pt x="41567" y="331941"/>
                  </a:lnTo>
                  <a:lnTo>
                    <a:pt x="81504" y="303436"/>
                  </a:lnTo>
                  <a:lnTo>
                    <a:pt x="115766" y="271068"/>
                  </a:lnTo>
                  <a:lnTo>
                    <a:pt x="142303" y="233921"/>
                  </a:lnTo>
                  <a:lnTo>
                    <a:pt x="169017" y="197338"/>
                  </a:lnTo>
                  <a:lnTo>
                    <a:pt x="194792" y="161364"/>
                  </a:lnTo>
                  <a:lnTo>
                    <a:pt x="215438" y="125569"/>
                  </a:lnTo>
                  <a:lnTo>
                    <a:pt x="233130" y="90820"/>
                  </a:lnTo>
                  <a:lnTo>
                    <a:pt x="248500" y="51909"/>
                  </a:lnTo>
                  <a:lnTo>
                    <a:pt x="256350" y="20300"/>
                  </a:lnTo>
                  <a:lnTo>
                    <a:pt x="258113" y="0"/>
                  </a:lnTo>
                  <a:lnTo>
                    <a:pt x="258170" y="174"/>
                  </a:lnTo>
                  <a:lnTo>
                    <a:pt x="258268" y="10189"/>
                  </a:lnTo>
                  <a:lnTo>
                    <a:pt x="249187" y="53682"/>
                  </a:lnTo>
                  <a:lnTo>
                    <a:pt x="239803" y="96865"/>
                  </a:lnTo>
                  <a:lnTo>
                    <a:pt x="233135" y="138872"/>
                  </a:lnTo>
                  <a:lnTo>
                    <a:pt x="231818" y="182962"/>
                  </a:lnTo>
                  <a:lnTo>
                    <a:pt x="234204" y="227242"/>
                  </a:lnTo>
                  <a:lnTo>
                    <a:pt x="243936" y="260206"/>
                  </a:lnTo>
                  <a:lnTo>
                    <a:pt x="255412" y="278697"/>
                  </a:lnTo>
                  <a:lnTo>
                    <a:pt x="261307" y="285551"/>
                  </a:lnTo>
                  <a:lnTo>
                    <a:pt x="267233" y="289258"/>
                  </a:lnTo>
                  <a:lnTo>
                    <a:pt x="274167" y="290907"/>
                  </a:lnTo>
                  <a:lnTo>
                    <a:pt x="283863" y="291638"/>
                  </a:lnTo>
                  <a:lnTo>
                    <a:pt x="292142" y="289318"/>
                  </a:lnTo>
                  <a:lnTo>
                    <a:pt x="305026" y="279788"/>
                  </a:lnTo>
                  <a:lnTo>
                    <a:pt x="322417" y="263530"/>
                  </a:lnTo>
                  <a:lnTo>
                    <a:pt x="326475" y="254336"/>
                  </a:lnTo>
                  <a:lnTo>
                    <a:pt x="329530" y="219447"/>
                  </a:lnTo>
                  <a:lnTo>
                    <a:pt x="326989" y="212585"/>
                  </a:lnTo>
                  <a:lnTo>
                    <a:pt x="324924" y="209365"/>
                  </a:lnTo>
                  <a:lnTo>
                    <a:pt x="312534" y="200094"/>
                  </a:lnTo>
                  <a:lnTo>
                    <a:pt x="301036" y="195804"/>
                  </a:lnTo>
                  <a:lnTo>
                    <a:pt x="291837" y="197446"/>
                  </a:lnTo>
                  <a:lnTo>
                    <a:pt x="269761" y="206585"/>
                  </a:lnTo>
                  <a:lnTo>
                    <a:pt x="260738" y="217451"/>
                  </a:lnTo>
                  <a:lnTo>
                    <a:pt x="240639" y="258859"/>
                  </a:lnTo>
                  <a:lnTo>
                    <a:pt x="234204" y="283992"/>
                  </a:lnTo>
                  <a:lnTo>
                    <a:pt x="232029" y="323891"/>
                  </a:lnTo>
                  <a:lnTo>
                    <a:pt x="239627" y="366861"/>
                  </a:lnTo>
                  <a:lnTo>
                    <a:pt x="240423" y="37259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SMARTInkShape-693"/>
            <p:cNvSpPr/>
            <p:nvPr/>
          </p:nvSpPr>
          <p:spPr>
            <a:xfrm>
              <a:off x="6706718" y="5491758"/>
              <a:ext cx="106177" cy="294681"/>
            </a:xfrm>
            <a:custGeom>
              <a:avLst/>
              <a:gdLst/>
              <a:ahLst/>
              <a:cxnLst/>
              <a:rect l="0" t="0" r="0" b="0"/>
              <a:pathLst>
                <a:path w="106177" h="294681">
                  <a:moveTo>
                    <a:pt x="61985" y="0"/>
                  </a:moveTo>
                  <a:lnTo>
                    <a:pt x="54296" y="7688"/>
                  </a:lnTo>
                  <a:lnTo>
                    <a:pt x="48347" y="47931"/>
                  </a:lnTo>
                  <a:lnTo>
                    <a:pt x="34968" y="92375"/>
                  </a:lnTo>
                  <a:lnTo>
                    <a:pt x="23245" y="132789"/>
                  </a:lnTo>
                  <a:lnTo>
                    <a:pt x="11375" y="169435"/>
                  </a:lnTo>
                  <a:lnTo>
                    <a:pt x="1240" y="209542"/>
                  </a:lnTo>
                  <a:lnTo>
                    <a:pt x="0" y="228664"/>
                  </a:lnTo>
                  <a:lnTo>
                    <a:pt x="818" y="232810"/>
                  </a:lnTo>
                  <a:lnTo>
                    <a:pt x="2355" y="235575"/>
                  </a:lnTo>
                  <a:lnTo>
                    <a:pt x="4372" y="237416"/>
                  </a:lnTo>
                  <a:lnTo>
                    <a:pt x="6614" y="242109"/>
                  </a:lnTo>
                  <a:lnTo>
                    <a:pt x="7212" y="244750"/>
                  </a:lnTo>
                  <a:lnTo>
                    <a:pt x="8602" y="246510"/>
                  </a:lnTo>
                  <a:lnTo>
                    <a:pt x="12794" y="248466"/>
                  </a:lnTo>
                  <a:lnTo>
                    <a:pt x="25472" y="249567"/>
                  </a:lnTo>
                  <a:lnTo>
                    <a:pt x="41796" y="245153"/>
                  </a:lnTo>
                  <a:lnTo>
                    <a:pt x="86182" y="220216"/>
                  </a:lnTo>
                  <a:lnTo>
                    <a:pt x="96420" y="215479"/>
                  </a:lnTo>
                  <a:lnTo>
                    <a:pt x="106176" y="214358"/>
                  </a:lnTo>
                  <a:lnTo>
                    <a:pt x="99505" y="231100"/>
                  </a:lnTo>
                  <a:lnTo>
                    <a:pt x="95592" y="243430"/>
                  </a:lnTo>
                  <a:lnTo>
                    <a:pt x="82305" y="277026"/>
                  </a:lnTo>
                  <a:lnTo>
                    <a:pt x="81485" y="282909"/>
                  </a:lnTo>
                  <a:lnTo>
                    <a:pt x="79945" y="286833"/>
                  </a:lnTo>
                  <a:lnTo>
                    <a:pt x="77928" y="289448"/>
                  </a:lnTo>
                  <a:lnTo>
                    <a:pt x="70915" y="29468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" name="SMARTInkShape-Group158"/>
          <p:cNvGrpSpPr/>
          <p:nvPr/>
        </p:nvGrpSpPr>
        <p:grpSpPr>
          <a:xfrm>
            <a:off x="5206581" y="5252625"/>
            <a:ext cx="775773" cy="524884"/>
            <a:chOff x="5206581" y="5252625"/>
            <a:chExt cx="775773" cy="524884"/>
          </a:xfrm>
        </p:grpSpPr>
        <p:sp>
          <p:nvSpPr>
            <p:cNvPr id="59" name="SMARTInkShape-694"/>
            <p:cNvSpPr/>
            <p:nvPr/>
          </p:nvSpPr>
          <p:spPr>
            <a:xfrm>
              <a:off x="5848945" y="5456204"/>
              <a:ext cx="133409" cy="321305"/>
            </a:xfrm>
            <a:custGeom>
              <a:avLst/>
              <a:gdLst/>
              <a:ahLst/>
              <a:cxnLst/>
              <a:rect l="0" t="0" r="0" b="0"/>
              <a:pathLst>
                <a:path w="133409" h="321305">
                  <a:moveTo>
                    <a:pt x="0" y="80201"/>
                  </a:moveTo>
                  <a:lnTo>
                    <a:pt x="18091" y="59465"/>
                  </a:lnTo>
                  <a:lnTo>
                    <a:pt x="24908" y="50149"/>
                  </a:lnTo>
                  <a:lnTo>
                    <a:pt x="63049" y="23700"/>
                  </a:lnTo>
                  <a:lnTo>
                    <a:pt x="104368" y="2658"/>
                  </a:lnTo>
                  <a:lnTo>
                    <a:pt x="127829" y="0"/>
                  </a:lnTo>
                  <a:lnTo>
                    <a:pt x="129868" y="937"/>
                  </a:lnTo>
                  <a:lnTo>
                    <a:pt x="131227" y="2555"/>
                  </a:lnTo>
                  <a:lnTo>
                    <a:pt x="132738" y="6997"/>
                  </a:lnTo>
                  <a:lnTo>
                    <a:pt x="133408" y="12278"/>
                  </a:lnTo>
                  <a:lnTo>
                    <a:pt x="131061" y="17933"/>
                  </a:lnTo>
                  <a:lnTo>
                    <a:pt x="110020" y="57740"/>
                  </a:lnTo>
                  <a:lnTo>
                    <a:pt x="95235" y="98631"/>
                  </a:lnTo>
                  <a:lnTo>
                    <a:pt x="83341" y="134885"/>
                  </a:lnTo>
                  <a:lnTo>
                    <a:pt x="74083" y="176589"/>
                  </a:lnTo>
                  <a:lnTo>
                    <a:pt x="67219" y="218525"/>
                  </a:lnTo>
                  <a:lnTo>
                    <a:pt x="63439" y="257897"/>
                  </a:lnTo>
                  <a:lnTo>
                    <a:pt x="62631" y="298585"/>
                  </a:lnTo>
                  <a:lnTo>
                    <a:pt x="62508" y="32130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SMARTInkShape-695"/>
            <p:cNvSpPr/>
            <p:nvPr/>
          </p:nvSpPr>
          <p:spPr>
            <a:xfrm>
              <a:off x="5679280" y="5679280"/>
              <a:ext cx="1" cy="8932"/>
            </a:xfrm>
            <a:custGeom>
              <a:avLst/>
              <a:gdLst/>
              <a:ahLst/>
              <a:cxnLst/>
              <a:rect l="0" t="0" r="0" b="0"/>
              <a:pathLst>
                <a:path w="1" h="8932">
                  <a:moveTo>
                    <a:pt x="0" y="893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SMARTInkShape-696"/>
            <p:cNvSpPr/>
            <p:nvPr/>
          </p:nvSpPr>
          <p:spPr>
            <a:xfrm>
              <a:off x="5438180" y="5411550"/>
              <a:ext cx="232121" cy="249873"/>
            </a:xfrm>
            <a:custGeom>
              <a:avLst/>
              <a:gdLst/>
              <a:ahLst/>
              <a:cxnLst/>
              <a:rect l="0" t="0" r="0" b="0"/>
              <a:pathLst>
                <a:path w="232121" h="249873">
                  <a:moveTo>
                    <a:pt x="0" y="142716"/>
                  </a:moveTo>
                  <a:lnTo>
                    <a:pt x="0" y="135027"/>
                  </a:lnTo>
                  <a:lnTo>
                    <a:pt x="4740" y="129413"/>
                  </a:lnTo>
                  <a:lnTo>
                    <a:pt x="47595" y="97229"/>
                  </a:lnTo>
                  <a:lnTo>
                    <a:pt x="85691" y="74089"/>
                  </a:lnTo>
                  <a:lnTo>
                    <a:pt x="125295" y="50410"/>
                  </a:lnTo>
                  <a:lnTo>
                    <a:pt x="167661" y="29269"/>
                  </a:lnTo>
                  <a:lnTo>
                    <a:pt x="210707" y="9002"/>
                  </a:lnTo>
                  <a:lnTo>
                    <a:pt x="218663" y="3912"/>
                  </a:lnTo>
                  <a:lnTo>
                    <a:pt x="231586" y="0"/>
                  </a:lnTo>
                  <a:lnTo>
                    <a:pt x="232120" y="12283"/>
                  </a:lnTo>
                  <a:lnTo>
                    <a:pt x="229503" y="17938"/>
                  </a:lnTo>
                  <a:lnTo>
                    <a:pt x="203491" y="55719"/>
                  </a:lnTo>
                  <a:lnTo>
                    <a:pt x="189722" y="90585"/>
                  </a:lnTo>
                  <a:lnTo>
                    <a:pt x="171568" y="134660"/>
                  </a:lnTo>
                  <a:lnTo>
                    <a:pt x="161298" y="169764"/>
                  </a:lnTo>
                  <a:lnTo>
                    <a:pt x="144199" y="212440"/>
                  </a:lnTo>
                  <a:lnTo>
                    <a:pt x="133945" y="24987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SMARTInkShape-697"/>
            <p:cNvSpPr/>
            <p:nvPr/>
          </p:nvSpPr>
          <p:spPr>
            <a:xfrm>
              <a:off x="5206581" y="5252625"/>
              <a:ext cx="229404" cy="433355"/>
            </a:xfrm>
            <a:custGeom>
              <a:avLst/>
              <a:gdLst/>
              <a:ahLst/>
              <a:cxnLst/>
              <a:rect l="0" t="0" r="0" b="0"/>
              <a:pathLst>
                <a:path w="229404" h="433355">
                  <a:moveTo>
                    <a:pt x="61935" y="24820"/>
                  </a:moveTo>
                  <a:lnTo>
                    <a:pt x="61935" y="68460"/>
                  </a:lnTo>
                  <a:lnTo>
                    <a:pt x="61935" y="102563"/>
                  </a:lnTo>
                  <a:lnTo>
                    <a:pt x="66675" y="135939"/>
                  </a:lnTo>
                  <a:lnTo>
                    <a:pt x="69623" y="170964"/>
                  </a:lnTo>
                  <a:lnTo>
                    <a:pt x="70496" y="211217"/>
                  </a:lnTo>
                  <a:lnTo>
                    <a:pt x="70756" y="249824"/>
                  </a:lnTo>
                  <a:lnTo>
                    <a:pt x="63714" y="291296"/>
                  </a:lnTo>
                  <a:lnTo>
                    <a:pt x="54634" y="317096"/>
                  </a:lnTo>
                  <a:lnTo>
                    <a:pt x="36021" y="336511"/>
                  </a:lnTo>
                  <a:lnTo>
                    <a:pt x="30665" y="332367"/>
                  </a:lnTo>
                  <a:lnTo>
                    <a:pt x="28193" y="324888"/>
                  </a:lnTo>
                  <a:lnTo>
                    <a:pt x="26331" y="281810"/>
                  </a:lnTo>
                  <a:lnTo>
                    <a:pt x="27231" y="240544"/>
                  </a:lnTo>
                  <a:lnTo>
                    <a:pt x="33351" y="205927"/>
                  </a:lnTo>
                  <a:lnTo>
                    <a:pt x="41449" y="170535"/>
                  </a:lnTo>
                  <a:lnTo>
                    <a:pt x="51124" y="134912"/>
                  </a:lnTo>
                  <a:lnTo>
                    <a:pt x="66118" y="100215"/>
                  </a:lnTo>
                  <a:lnTo>
                    <a:pt x="88962" y="61320"/>
                  </a:lnTo>
                  <a:lnTo>
                    <a:pt x="114750" y="19389"/>
                  </a:lnTo>
                  <a:lnTo>
                    <a:pt x="127269" y="4676"/>
                  </a:lnTo>
                  <a:lnTo>
                    <a:pt x="133305" y="984"/>
                  </a:lnTo>
                  <a:lnTo>
                    <a:pt x="136304" y="0"/>
                  </a:lnTo>
                  <a:lnTo>
                    <a:pt x="139296" y="337"/>
                  </a:lnTo>
                  <a:lnTo>
                    <a:pt x="145265" y="3355"/>
                  </a:lnTo>
                  <a:lnTo>
                    <a:pt x="154204" y="10633"/>
                  </a:lnTo>
                  <a:lnTo>
                    <a:pt x="176807" y="49768"/>
                  </a:lnTo>
                  <a:lnTo>
                    <a:pt x="198213" y="88949"/>
                  </a:lnTo>
                  <a:lnTo>
                    <a:pt x="209690" y="128267"/>
                  </a:lnTo>
                  <a:lnTo>
                    <a:pt x="219375" y="171337"/>
                  </a:lnTo>
                  <a:lnTo>
                    <a:pt x="227535" y="215517"/>
                  </a:lnTo>
                  <a:lnTo>
                    <a:pt x="229403" y="260027"/>
                  </a:lnTo>
                  <a:lnTo>
                    <a:pt x="223121" y="303642"/>
                  </a:lnTo>
                  <a:lnTo>
                    <a:pt x="209133" y="341149"/>
                  </a:lnTo>
                  <a:lnTo>
                    <a:pt x="183982" y="380992"/>
                  </a:lnTo>
                  <a:lnTo>
                    <a:pt x="167772" y="397431"/>
                  </a:lnTo>
                  <a:lnTo>
                    <a:pt x="124269" y="419599"/>
                  </a:lnTo>
                  <a:lnTo>
                    <a:pt x="79772" y="432795"/>
                  </a:lnTo>
                  <a:lnTo>
                    <a:pt x="62917" y="433354"/>
                  </a:lnTo>
                  <a:lnTo>
                    <a:pt x="35928" y="425627"/>
                  </a:lnTo>
                  <a:lnTo>
                    <a:pt x="20164" y="417422"/>
                  </a:lnTo>
                  <a:lnTo>
                    <a:pt x="12612" y="410646"/>
                  </a:lnTo>
                  <a:lnTo>
                    <a:pt x="3775" y="396667"/>
                  </a:lnTo>
                  <a:lnTo>
                    <a:pt x="715" y="384808"/>
                  </a:lnTo>
                  <a:lnTo>
                    <a:pt x="0" y="374653"/>
                  </a:lnTo>
                  <a:lnTo>
                    <a:pt x="2327" y="366172"/>
                  </a:lnTo>
                  <a:lnTo>
                    <a:pt x="17286" y="34628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SMARTInkShape-Group159"/>
          <p:cNvGrpSpPr/>
          <p:nvPr/>
        </p:nvGrpSpPr>
        <p:grpSpPr>
          <a:xfrm>
            <a:off x="4839891" y="1566935"/>
            <a:ext cx="607219" cy="2862191"/>
            <a:chOff x="4839891" y="1566935"/>
            <a:chExt cx="607219" cy="2862191"/>
          </a:xfrm>
        </p:grpSpPr>
        <p:sp>
          <p:nvSpPr>
            <p:cNvPr id="64" name="SMARTInkShape-698"/>
            <p:cNvSpPr/>
            <p:nvPr/>
          </p:nvSpPr>
          <p:spPr>
            <a:xfrm>
              <a:off x="5192178" y="4298383"/>
              <a:ext cx="254932" cy="130743"/>
            </a:xfrm>
            <a:custGeom>
              <a:avLst/>
              <a:gdLst/>
              <a:ahLst/>
              <a:cxnLst/>
              <a:rect l="0" t="0" r="0" b="0"/>
              <a:pathLst>
                <a:path w="254932" h="130743">
                  <a:moveTo>
                    <a:pt x="13830" y="5726"/>
                  </a:moveTo>
                  <a:lnTo>
                    <a:pt x="13830" y="986"/>
                  </a:lnTo>
                  <a:lnTo>
                    <a:pt x="12838" y="582"/>
                  </a:lnTo>
                  <a:lnTo>
                    <a:pt x="9089" y="2778"/>
                  </a:lnTo>
                  <a:lnTo>
                    <a:pt x="7693" y="2769"/>
                  </a:lnTo>
                  <a:lnTo>
                    <a:pt x="6762" y="1770"/>
                  </a:lnTo>
                  <a:lnTo>
                    <a:pt x="6141" y="112"/>
                  </a:lnTo>
                  <a:lnTo>
                    <a:pt x="4736" y="0"/>
                  </a:lnTo>
                  <a:lnTo>
                    <a:pt x="527" y="2520"/>
                  </a:lnTo>
                  <a:lnTo>
                    <a:pt x="0" y="3589"/>
                  </a:lnTo>
                  <a:lnTo>
                    <a:pt x="641" y="4301"/>
                  </a:lnTo>
                  <a:lnTo>
                    <a:pt x="2062" y="4776"/>
                  </a:lnTo>
                  <a:lnTo>
                    <a:pt x="3006" y="6085"/>
                  </a:lnTo>
                  <a:lnTo>
                    <a:pt x="4059" y="10185"/>
                  </a:lnTo>
                  <a:lnTo>
                    <a:pt x="12464" y="15315"/>
                  </a:lnTo>
                  <a:lnTo>
                    <a:pt x="46853" y="31433"/>
                  </a:lnTo>
                  <a:lnTo>
                    <a:pt x="85020" y="43219"/>
                  </a:lnTo>
                  <a:lnTo>
                    <a:pt x="127748" y="62476"/>
                  </a:lnTo>
                  <a:lnTo>
                    <a:pt x="171827" y="82293"/>
                  </a:lnTo>
                  <a:lnTo>
                    <a:pt x="211567" y="100732"/>
                  </a:lnTo>
                  <a:lnTo>
                    <a:pt x="254931" y="130742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SMARTInkShape-699"/>
            <p:cNvSpPr/>
            <p:nvPr/>
          </p:nvSpPr>
          <p:spPr>
            <a:xfrm>
              <a:off x="5179220" y="4134445"/>
              <a:ext cx="160734" cy="44650"/>
            </a:xfrm>
            <a:custGeom>
              <a:avLst/>
              <a:gdLst/>
              <a:ahLst/>
              <a:cxnLst/>
              <a:rect l="0" t="0" r="0" b="0"/>
              <a:pathLst>
                <a:path w="160734" h="44650">
                  <a:moveTo>
                    <a:pt x="0" y="0"/>
                  </a:moveTo>
                  <a:lnTo>
                    <a:pt x="41862" y="2646"/>
                  </a:lnTo>
                  <a:lnTo>
                    <a:pt x="84556" y="12429"/>
                  </a:lnTo>
                  <a:lnTo>
                    <a:pt x="119421" y="20991"/>
                  </a:lnTo>
                  <a:lnTo>
                    <a:pt x="160733" y="4464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SMARTInkShape-700"/>
            <p:cNvSpPr/>
            <p:nvPr/>
          </p:nvSpPr>
          <p:spPr>
            <a:xfrm>
              <a:off x="5143500" y="3983914"/>
              <a:ext cx="214314" cy="61235"/>
            </a:xfrm>
            <a:custGeom>
              <a:avLst/>
              <a:gdLst/>
              <a:ahLst/>
              <a:cxnLst/>
              <a:rect l="0" t="0" r="0" b="0"/>
              <a:pathLst>
                <a:path w="214314" h="61235">
                  <a:moveTo>
                    <a:pt x="0" y="16586"/>
                  </a:moveTo>
                  <a:lnTo>
                    <a:pt x="0" y="11846"/>
                  </a:lnTo>
                  <a:lnTo>
                    <a:pt x="992" y="10449"/>
                  </a:lnTo>
                  <a:lnTo>
                    <a:pt x="2646" y="9518"/>
                  </a:lnTo>
                  <a:lnTo>
                    <a:pt x="7689" y="8024"/>
                  </a:lnTo>
                  <a:lnTo>
                    <a:pt x="13303" y="3025"/>
                  </a:lnTo>
                  <a:lnTo>
                    <a:pt x="21125" y="637"/>
                  </a:lnTo>
                  <a:lnTo>
                    <a:pt x="25990" y="0"/>
                  </a:lnTo>
                  <a:lnTo>
                    <a:pt x="69204" y="6527"/>
                  </a:lnTo>
                  <a:lnTo>
                    <a:pt x="102305" y="16803"/>
                  </a:lnTo>
                  <a:lnTo>
                    <a:pt x="141989" y="27674"/>
                  </a:lnTo>
                  <a:lnTo>
                    <a:pt x="184592" y="46374"/>
                  </a:lnTo>
                  <a:lnTo>
                    <a:pt x="214313" y="6123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SMARTInkShape-701"/>
            <p:cNvSpPr/>
            <p:nvPr/>
          </p:nvSpPr>
          <p:spPr>
            <a:xfrm>
              <a:off x="5179220" y="3893344"/>
              <a:ext cx="17751" cy="392907"/>
            </a:xfrm>
            <a:custGeom>
              <a:avLst/>
              <a:gdLst/>
              <a:ahLst/>
              <a:cxnLst/>
              <a:rect l="0" t="0" r="0" b="0"/>
              <a:pathLst>
                <a:path w="17751" h="392907">
                  <a:moveTo>
                    <a:pt x="8928" y="0"/>
                  </a:moveTo>
                  <a:lnTo>
                    <a:pt x="8928" y="39166"/>
                  </a:lnTo>
                  <a:lnTo>
                    <a:pt x="8928" y="81636"/>
                  </a:lnTo>
                  <a:lnTo>
                    <a:pt x="8928" y="116462"/>
                  </a:lnTo>
                  <a:lnTo>
                    <a:pt x="11574" y="151916"/>
                  </a:lnTo>
                  <a:lnTo>
                    <a:pt x="15997" y="187556"/>
                  </a:lnTo>
                  <a:lnTo>
                    <a:pt x="17306" y="223252"/>
                  </a:lnTo>
                  <a:lnTo>
                    <a:pt x="17750" y="266128"/>
                  </a:lnTo>
                  <a:lnTo>
                    <a:pt x="16843" y="309398"/>
                  </a:lnTo>
                  <a:lnTo>
                    <a:pt x="10167" y="352033"/>
                  </a:lnTo>
                  <a:lnTo>
                    <a:pt x="0" y="39290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SMARTInkShape-702"/>
            <p:cNvSpPr/>
            <p:nvPr/>
          </p:nvSpPr>
          <p:spPr>
            <a:xfrm>
              <a:off x="4965075" y="3321844"/>
              <a:ext cx="410598" cy="399481"/>
            </a:xfrm>
            <a:custGeom>
              <a:avLst/>
              <a:gdLst/>
              <a:ahLst/>
              <a:cxnLst/>
              <a:rect l="0" t="0" r="0" b="0"/>
              <a:pathLst>
                <a:path w="410598" h="399481">
                  <a:moveTo>
                    <a:pt x="187355" y="0"/>
                  </a:moveTo>
                  <a:lnTo>
                    <a:pt x="186363" y="14258"/>
                  </a:lnTo>
                  <a:lnTo>
                    <a:pt x="174926" y="51463"/>
                  </a:lnTo>
                  <a:lnTo>
                    <a:pt x="168585" y="89871"/>
                  </a:lnTo>
                  <a:lnTo>
                    <a:pt x="155555" y="124083"/>
                  </a:lnTo>
                  <a:lnTo>
                    <a:pt x="139127" y="164206"/>
                  </a:lnTo>
                  <a:lnTo>
                    <a:pt x="121692" y="202663"/>
                  </a:lnTo>
                  <a:lnTo>
                    <a:pt x="103958" y="244044"/>
                  </a:lnTo>
                  <a:lnTo>
                    <a:pt x="85143" y="280889"/>
                  </a:lnTo>
                  <a:lnTo>
                    <a:pt x="55269" y="320508"/>
                  </a:lnTo>
                  <a:lnTo>
                    <a:pt x="20501" y="362603"/>
                  </a:lnTo>
                  <a:lnTo>
                    <a:pt x="1760" y="382007"/>
                  </a:lnTo>
                  <a:lnTo>
                    <a:pt x="1116" y="381671"/>
                  </a:lnTo>
                  <a:lnTo>
                    <a:pt x="403" y="378652"/>
                  </a:lnTo>
                  <a:lnTo>
                    <a:pt x="0" y="371374"/>
                  </a:lnTo>
                  <a:lnTo>
                    <a:pt x="12275" y="329292"/>
                  </a:lnTo>
                  <a:lnTo>
                    <a:pt x="30879" y="293469"/>
                  </a:lnTo>
                  <a:lnTo>
                    <a:pt x="53663" y="251850"/>
                  </a:lnTo>
                  <a:lnTo>
                    <a:pt x="82012" y="214672"/>
                  </a:lnTo>
                  <a:lnTo>
                    <a:pt x="104002" y="178664"/>
                  </a:lnTo>
                  <a:lnTo>
                    <a:pt x="138748" y="138695"/>
                  </a:lnTo>
                  <a:lnTo>
                    <a:pt x="180854" y="95819"/>
                  </a:lnTo>
                  <a:lnTo>
                    <a:pt x="193200" y="84448"/>
                  </a:lnTo>
                  <a:lnTo>
                    <a:pt x="199213" y="82181"/>
                  </a:lnTo>
                  <a:lnTo>
                    <a:pt x="201213" y="82568"/>
                  </a:lnTo>
                  <a:lnTo>
                    <a:pt x="202548" y="83819"/>
                  </a:lnTo>
                  <a:lnTo>
                    <a:pt x="204029" y="87854"/>
                  </a:lnTo>
                  <a:lnTo>
                    <a:pt x="205168" y="127362"/>
                  </a:lnTo>
                  <a:lnTo>
                    <a:pt x="205206" y="163182"/>
                  </a:lnTo>
                  <a:lnTo>
                    <a:pt x="205213" y="200926"/>
                  </a:lnTo>
                  <a:lnTo>
                    <a:pt x="205213" y="237686"/>
                  </a:lnTo>
                  <a:lnTo>
                    <a:pt x="205214" y="274705"/>
                  </a:lnTo>
                  <a:lnTo>
                    <a:pt x="206206" y="314668"/>
                  </a:lnTo>
                  <a:lnTo>
                    <a:pt x="214927" y="353198"/>
                  </a:lnTo>
                  <a:lnTo>
                    <a:pt x="229130" y="385436"/>
                  </a:lnTo>
                  <a:lnTo>
                    <a:pt x="235025" y="393885"/>
                  </a:lnTo>
                  <a:lnTo>
                    <a:pt x="238979" y="396535"/>
                  </a:lnTo>
                  <a:lnTo>
                    <a:pt x="248663" y="399480"/>
                  </a:lnTo>
                  <a:lnTo>
                    <a:pt x="259582" y="398143"/>
                  </a:lnTo>
                  <a:lnTo>
                    <a:pt x="271050" y="393249"/>
                  </a:lnTo>
                  <a:lnTo>
                    <a:pt x="305251" y="363614"/>
                  </a:lnTo>
                  <a:lnTo>
                    <a:pt x="341258" y="321139"/>
                  </a:lnTo>
                  <a:lnTo>
                    <a:pt x="355968" y="302470"/>
                  </a:lnTo>
                  <a:lnTo>
                    <a:pt x="376141" y="260794"/>
                  </a:lnTo>
                  <a:lnTo>
                    <a:pt x="394199" y="223604"/>
                  </a:lnTo>
                  <a:lnTo>
                    <a:pt x="403329" y="191000"/>
                  </a:lnTo>
                  <a:lnTo>
                    <a:pt x="410597" y="17859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SMARTInkShape-703"/>
            <p:cNvSpPr/>
            <p:nvPr/>
          </p:nvSpPr>
          <p:spPr>
            <a:xfrm>
              <a:off x="4885489" y="2750344"/>
              <a:ext cx="345484" cy="363663"/>
            </a:xfrm>
            <a:custGeom>
              <a:avLst/>
              <a:gdLst/>
              <a:ahLst/>
              <a:cxnLst/>
              <a:rect l="0" t="0" r="0" b="0"/>
              <a:pathLst>
                <a:path w="345484" h="363663">
                  <a:moveTo>
                    <a:pt x="141925" y="0"/>
                  </a:moveTo>
                  <a:lnTo>
                    <a:pt x="137185" y="0"/>
                  </a:lnTo>
                  <a:lnTo>
                    <a:pt x="132212" y="2646"/>
                  </a:lnTo>
                  <a:lnTo>
                    <a:pt x="124709" y="7129"/>
                  </a:lnTo>
                  <a:lnTo>
                    <a:pt x="103751" y="17215"/>
                  </a:lnTo>
                  <a:lnTo>
                    <a:pt x="61235" y="54669"/>
                  </a:lnTo>
                  <a:lnTo>
                    <a:pt x="39413" y="85431"/>
                  </a:lnTo>
                  <a:lnTo>
                    <a:pt x="25121" y="119681"/>
                  </a:lnTo>
                  <a:lnTo>
                    <a:pt x="9862" y="154964"/>
                  </a:lnTo>
                  <a:lnTo>
                    <a:pt x="2253" y="190554"/>
                  </a:lnTo>
                  <a:lnTo>
                    <a:pt x="0" y="226235"/>
                  </a:lnTo>
                  <a:lnTo>
                    <a:pt x="4072" y="261942"/>
                  </a:lnTo>
                  <a:lnTo>
                    <a:pt x="15329" y="302434"/>
                  </a:lnTo>
                  <a:lnTo>
                    <a:pt x="35633" y="336450"/>
                  </a:lnTo>
                  <a:lnTo>
                    <a:pt x="48051" y="348963"/>
                  </a:lnTo>
                  <a:lnTo>
                    <a:pt x="63493" y="357831"/>
                  </a:lnTo>
                  <a:lnTo>
                    <a:pt x="93661" y="363662"/>
                  </a:lnTo>
                  <a:lnTo>
                    <a:pt x="127734" y="360649"/>
                  </a:lnTo>
                  <a:lnTo>
                    <a:pt x="162966" y="348732"/>
                  </a:lnTo>
                  <a:lnTo>
                    <a:pt x="203281" y="327893"/>
                  </a:lnTo>
                  <a:lnTo>
                    <a:pt x="241905" y="302867"/>
                  </a:lnTo>
                  <a:lnTo>
                    <a:pt x="278485" y="271860"/>
                  </a:lnTo>
                  <a:lnTo>
                    <a:pt x="318279" y="232956"/>
                  </a:lnTo>
                  <a:lnTo>
                    <a:pt x="337826" y="205615"/>
                  </a:lnTo>
                  <a:lnTo>
                    <a:pt x="344498" y="178662"/>
                  </a:lnTo>
                  <a:lnTo>
                    <a:pt x="345483" y="151825"/>
                  </a:lnTo>
                  <a:lnTo>
                    <a:pt x="342197" y="133954"/>
                  </a:lnTo>
                  <a:lnTo>
                    <a:pt x="325288" y="107159"/>
                  </a:lnTo>
                  <a:lnTo>
                    <a:pt x="298054" y="78567"/>
                  </a:lnTo>
                  <a:lnTo>
                    <a:pt x="278453" y="66007"/>
                  </a:lnTo>
                  <a:lnTo>
                    <a:pt x="240366" y="57261"/>
                  </a:lnTo>
                  <a:lnTo>
                    <a:pt x="202402" y="49929"/>
                  </a:lnTo>
                  <a:lnTo>
                    <a:pt x="170758" y="50953"/>
                  </a:lnTo>
                  <a:lnTo>
                    <a:pt x="133399" y="60189"/>
                  </a:lnTo>
                  <a:lnTo>
                    <a:pt x="107319" y="69647"/>
                  </a:lnTo>
                  <a:lnTo>
                    <a:pt x="78743" y="91058"/>
                  </a:lnTo>
                  <a:lnTo>
                    <a:pt x="74156" y="97686"/>
                  </a:lnTo>
                  <a:lnTo>
                    <a:pt x="70488" y="107156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SMARTInkShape-704"/>
            <p:cNvSpPr/>
            <p:nvPr/>
          </p:nvSpPr>
          <p:spPr>
            <a:xfrm>
              <a:off x="4884539" y="2152055"/>
              <a:ext cx="223242" cy="53579"/>
            </a:xfrm>
            <a:custGeom>
              <a:avLst/>
              <a:gdLst/>
              <a:ahLst/>
              <a:cxnLst/>
              <a:rect l="0" t="0" r="0" b="0"/>
              <a:pathLst>
                <a:path w="223242" h="53579">
                  <a:moveTo>
                    <a:pt x="0" y="53578"/>
                  </a:moveTo>
                  <a:lnTo>
                    <a:pt x="0" y="41149"/>
                  </a:lnTo>
                  <a:lnTo>
                    <a:pt x="2646" y="35486"/>
                  </a:lnTo>
                  <a:lnTo>
                    <a:pt x="12429" y="23766"/>
                  </a:lnTo>
                  <a:lnTo>
                    <a:pt x="30471" y="14869"/>
                  </a:lnTo>
                  <a:lnTo>
                    <a:pt x="70364" y="3966"/>
                  </a:lnTo>
                  <a:lnTo>
                    <a:pt x="105736" y="1175"/>
                  </a:lnTo>
                  <a:lnTo>
                    <a:pt x="147195" y="348"/>
                  </a:lnTo>
                  <a:lnTo>
                    <a:pt x="187921" y="103"/>
                  </a:lnTo>
                  <a:lnTo>
                    <a:pt x="223241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SMARTInkShape-705"/>
            <p:cNvSpPr/>
            <p:nvPr/>
          </p:nvSpPr>
          <p:spPr>
            <a:xfrm>
              <a:off x="5009555" y="2223492"/>
              <a:ext cx="8930" cy="375048"/>
            </a:xfrm>
            <a:custGeom>
              <a:avLst/>
              <a:gdLst/>
              <a:ahLst/>
              <a:cxnLst/>
              <a:rect l="0" t="0" r="0" b="0"/>
              <a:pathLst>
                <a:path w="8930" h="375048">
                  <a:moveTo>
                    <a:pt x="0" y="0"/>
                  </a:moveTo>
                  <a:lnTo>
                    <a:pt x="0" y="38160"/>
                  </a:lnTo>
                  <a:lnTo>
                    <a:pt x="0" y="72912"/>
                  </a:lnTo>
                  <a:lnTo>
                    <a:pt x="2645" y="116966"/>
                  </a:lnTo>
                  <a:lnTo>
                    <a:pt x="7068" y="154711"/>
                  </a:lnTo>
                  <a:lnTo>
                    <a:pt x="8377" y="194669"/>
                  </a:lnTo>
                  <a:lnTo>
                    <a:pt x="8766" y="231643"/>
                  </a:lnTo>
                  <a:lnTo>
                    <a:pt x="8881" y="267734"/>
                  </a:lnTo>
                  <a:lnTo>
                    <a:pt x="8919" y="310745"/>
                  </a:lnTo>
                  <a:lnTo>
                    <a:pt x="8928" y="354306"/>
                  </a:lnTo>
                  <a:lnTo>
                    <a:pt x="8929" y="375047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SMARTInkShape-706"/>
            <p:cNvSpPr/>
            <p:nvPr/>
          </p:nvSpPr>
          <p:spPr>
            <a:xfrm>
              <a:off x="4929188" y="1812727"/>
              <a:ext cx="98227" cy="17860"/>
            </a:xfrm>
            <a:custGeom>
              <a:avLst/>
              <a:gdLst/>
              <a:ahLst/>
              <a:cxnLst/>
              <a:rect l="0" t="0" r="0" b="0"/>
              <a:pathLst>
                <a:path w="98227" h="17860">
                  <a:moveTo>
                    <a:pt x="0" y="0"/>
                  </a:moveTo>
                  <a:lnTo>
                    <a:pt x="4740" y="0"/>
                  </a:lnTo>
                  <a:lnTo>
                    <a:pt x="46277" y="9094"/>
                  </a:lnTo>
                  <a:lnTo>
                    <a:pt x="89256" y="16959"/>
                  </a:lnTo>
                  <a:lnTo>
                    <a:pt x="98226" y="1785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SMARTInkShape-707"/>
            <p:cNvSpPr/>
            <p:nvPr/>
          </p:nvSpPr>
          <p:spPr>
            <a:xfrm>
              <a:off x="4839891" y="1566935"/>
              <a:ext cx="294680" cy="388094"/>
            </a:xfrm>
            <a:custGeom>
              <a:avLst/>
              <a:gdLst/>
              <a:ahLst/>
              <a:cxnLst/>
              <a:rect l="0" t="0" r="0" b="0"/>
              <a:pathLst>
                <a:path w="294680" h="388094">
                  <a:moveTo>
                    <a:pt x="0" y="40409"/>
                  </a:moveTo>
                  <a:lnTo>
                    <a:pt x="4740" y="83309"/>
                  </a:lnTo>
                  <a:lnTo>
                    <a:pt x="15231" y="126568"/>
                  </a:lnTo>
                  <a:lnTo>
                    <a:pt x="24212" y="167450"/>
                  </a:lnTo>
                  <a:lnTo>
                    <a:pt x="28671" y="201743"/>
                  </a:lnTo>
                  <a:lnTo>
                    <a:pt x="33631" y="237040"/>
                  </a:lnTo>
                  <a:lnTo>
                    <a:pt x="37745" y="272633"/>
                  </a:lnTo>
                  <a:lnTo>
                    <a:pt x="43284" y="315476"/>
                  </a:lnTo>
                  <a:lnTo>
                    <a:pt x="47114" y="351933"/>
                  </a:lnTo>
                  <a:lnTo>
                    <a:pt x="52727" y="375451"/>
                  </a:lnTo>
                  <a:lnTo>
                    <a:pt x="53465" y="386730"/>
                  </a:lnTo>
                  <a:lnTo>
                    <a:pt x="54495" y="387376"/>
                  </a:lnTo>
                  <a:lnTo>
                    <a:pt x="58285" y="388093"/>
                  </a:lnTo>
                  <a:lnTo>
                    <a:pt x="59692" y="387292"/>
                  </a:lnTo>
                  <a:lnTo>
                    <a:pt x="60631" y="385766"/>
                  </a:lnTo>
                  <a:lnTo>
                    <a:pt x="61674" y="380432"/>
                  </a:lnTo>
                  <a:lnTo>
                    <a:pt x="69564" y="341388"/>
                  </a:lnTo>
                  <a:lnTo>
                    <a:pt x="77717" y="308623"/>
                  </a:lnTo>
                  <a:lnTo>
                    <a:pt x="85425" y="268928"/>
                  </a:lnTo>
                  <a:lnTo>
                    <a:pt x="88149" y="231590"/>
                  </a:lnTo>
                  <a:lnTo>
                    <a:pt x="89949" y="195392"/>
                  </a:lnTo>
                  <a:lnTo>
                    <a:pt x="95333" y="160523"/>
                  </a:lnTo>
                  <a:lnTo>
                    <a:pt x="97655" y="121572"/>
                  </a:lnTo>
                  <a:lnTo>
                    <a:pt x="104288" y="77225"/>
                  </a:lnTo>
                  <a:lnTo>
                    <a:pt x="111518" y="43922"/>
                  </a:lnTo>
                  <a:lnTo>
                    <a:pt x="125198" y="16336"/>
                  </a:lnTo>
                  <a:lnTo>
                    <a:pt x="131051" y="9866"/>
                  </a:lnTo>
                  <a:lnTo>
                    <a:pt x="145862" y="631"/>
                  </a:lnTo>
                  <a:lnTo>
                    <a:pt x="149827" y="0"/>
                  </a:lnTo>
                  <a:lnTo>
                    <a:pt x="159524" y="1944"/>
                  </a:lnTo>
                  <a:lnTo>
                    <a:pt x="171400" y="8617"/>
                  </a:lnTo>
                  <a:lnTo>
                    <a:pt x="214497" y="52254"/>
                  </a:lnTo>
                  <a:lnTo>
                    <a:pt x="238161" y="90374"/>
                  </a:lnTo>
                  <a:lnTo>
                    <a:pt x="260952" y="129984"/>
                  </a:lnTo>
                  <a:lnTo>
                    <a:pt x="272670" y="163412"/>
                  </a:lnTo>
                  <a:lnTo>
                    <a:pt x="282872" y="207618"/>
                  </a:lnTo>
                  <a:lnTo>
                    <a:pt x="289921" y="250047"/>
                  </a:lnTo>
                  <a:lnTo>
                    <a:pt x="293739" y="288525"/>
                  </a:lnTo>
                  <a:lnTo>
                    <a:pt x="294679" y="335088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7" name="SMARTInkShape-Group160"/>
          <p:cNvGrpSpPr/>
          <p:nvPr/>
        </p:nvGrpSpPr>
        <p:grpSpPr>
          <a:xfrm>
            <a:off x="1857375" y="1616273"/>
            <a:ext cx="2284760" cy="4027291"/>
            <a:chOff x="1857375" y="1616273"/>
            <a:chExt cx="2284760" cy="4027291"/>
          </a:xfrm>
        </p:grpSpPr>
        <p:sp>
          <p:nvSpPr>
            <p:cNvPr id="75" name="SMARTInkShape-708"/>
            <p:cNvSpPr/>
            <p:nvPr/>
          </p:nvSpPr>
          <p:spPr>
            <a:xfrm>
              <a:off x="2134195" y="1928813"/>
              <a:ext cx="2007940" cy="3714751"/>
            </a:xfrm>
            <a:custGeom>
              <a:avLst/>
              <a:gdLst/>
              <a:ahLst/>
              <a:cxnLst/>
              <a:rect l="0" t="0" r="0" b="0"/>
              <a:pathLst>
                <a:path w="2007940" h="3714751">
                  <a:moveTo>
                    <a:pt x="2000250" y="0"/>
                  </a:moveTo>
                  <a:lnTo>
                    <a:pt x="2004991" y="0"/>
                  </a:lnTo>
                  <a:lnTo>
                    <a:pt x="2006387" y="992"/>
                  </a:lnTo>
                  <a:lnTo>
                    <a:pt x="2007318" y="2645"/>
                  </a:lnTo>
                  <a:lnTo>
                    <a:pt x="2007939" y="4740"/>
                  </a:lnTo>
                  <a:lnTo>
                    <a:pt x="2000013" y="46276"/>
                  </a:lnTo>
                  <a:lnTo>
                    <a:pt x="1990685" y="83334"/>
                  </a:lnTo>
                  <a:lnTo>
                    <a:pt x="1979557" y="119610"/>
                  </a:lnTo>
                  <a:lnTo>
                    <a:pt x="1963692" y="161778"/>
                  </a:lnTo>
                  <a:lnTo>
                    <a:pt x="1951260" y="191956"/>
                  </a:lnTo>
                  <a:lnTo>
                    <a:pt x="1935813" y="225212"/>
                  </a:lnTo>
                  <a:lnTo>
                    <a:pt x="1919026" y="259836"/>
                  </a:lnTo>
                  <a:lnTo>
                    <a:pt x="1900651" y="296060"/>
                  </a:lnTo>
                  <a:lnTo>
                    <a:pt x="1879255" y="335311"/>
                  </a:lnTo>
                  <a:lnTo>
                    <a:pt x="1859162" y="375907"/>
                  </a:lnTo>
                  <a:lnTo>
                    <a:pt x="1839318" y="418093"/>
                  </a:lnTo>
                  <a:lnTo>
                    <a:pt x="1828469" y="440455"/>
                  </a:lnTo>
                  <a:lnTo>
                    <a:pt x="1817269" y="463301"/>
                  </a:lnTo>
                  <a:lnTo>
                    <a:pt x="1805833" y="486468"/>
                  </a:lnTo>
                  <a:lnTo>
                    <a:pt x="1794240" y="509851"/>
                  </a:lnTo>
                  <a:lnTo>
                    <a:pt x="1782543" y="533377"/>
                  </a:lnTo>
                  <a:lnTo>
                    <a:pt x="1770776" y="557991"/>
                  </a:lnTo>
                  <a:lnTo>
                    <a:pt x="1758963" y="583330"/>
                  </a:lnTo>
                  <a:lnTo>
                    <a:pt x="1747118" y="609152"/>
                  </a:lnTo>
                  <a:lnTo>
                    <a:pt x="1734261" y="635296"/>
                  </a:lnTo>
                  <a:lnTo>
                    <a:pt x="1720729" y="661656"/>
                  </a:lnTo>
                  <a:lnTo>
                    <a:pt x="1706747" y="688158"/>
                  </a:lnTo>
                  <a:lnTo>
                    <a:pt x="1693456" y="714756"/>
                  </a:lnTo>
                  <a:lnTo>
                    <a:pt x="1680627" y="741418"/>
                  </a:lnTo>
                  <a:lnTo>
                    <a:pt x="1668105" y="768122"/>
                  </a:lnTo>
                  <a:lnTo>
                    <a:pt x="1654797" y="794855"/>
                  </a:lnTo>
                  <a:lnTo>
                    <a:pt x="1640964" y="821606"/>
                  </a:lnTo>
                  <a:lnTo>
                    <a:pt x="1626781" y="848370"/>
                  </a:lnTo>
                  <a:lnTo>
                    <a:pt x="1612364" y="877127"/>
                  </a:lnTo>
                  <a:lnTo>
                    <a:pt x="1597792" y="907212"/>
                  </a:lnTo>
                  <a:lnTo>
                    <a:pt x="1583117" y="938183"/>
                  </a:lnTo>
                  <a:lnTo>
                    <a:pt x="1569364" y="968752"/>
                  </a:lnTo>
                  <a:lnTo>
                    <a:pt x="1556227" y="999053"/>
                  </a:lnTo>
                  <a:lnTo>
                    <a:pt x="1543501" y="1029176"/>
                  </a:lnTo>
                  <a:lnTo>
                    <a:pt x="1530055" y="1060172"/>
                  </a:lnTo>
                  <a:lnTo>
                    <a:pt x="1516131" y="1091750"/>
                  </a:lnTo>
                  <a:lnTo>
                    <a:pt x="1501887" y="1123716"/>
                  </a:lnTo>
                  <a:lnTo>
                    <a:pt x="1486437" y="1155941"/>
                  </a:lnTo>
                  <a:lnTo>
                    <a:pt x="1470185" y="1188338"/>
                  </a:lnTo>
                  <a:lnTo>
                    <a:pt x="1453397" y="1220850"/>
                  </a:lnTo>
                  <a:lnTo>
                    <a:pt x="1437244" y="1253439"/>
                  </a:lnTo>
                  <a:lnTo>
                    <a:pt x="1421514" y="1286079"/>
                  </a:lnTo>
                  <a:lnTo>
                    <a:pt x="1406067" y="1318753"/>
                  </a:lnTo>
                  <a:lnTo>
                    <a:pt x="1389815" y="1350457"/>
                  </a:lnTo>
                  <a:lnTo>
                    <a:pt x="1373029" y="1381516"/>
                  </a:lnTo>
                  <a:lnTo>
                    <a:pt x="1355883" y="1412143"/>
                  </a:lnTo>
                  <a:lnTo>
                    <a:pt x="1339493" y="1443475"/>
                  </a:lnTo>
                  <a:lnTo>
                    <a:pt x="1323605" y="1475278"/>
                  </a:lnTo>
                  <a:lnTo>
                    <a:pt x="1308051" y="1507393"/>
                  </a:lnTo>
                  <a:lnTo>
                    <a:pt x="1291730" y="1540710"/>
                  </a:lnTo>
                  <a:lnTo>
                    <a:pt x="1274895" y="1574827"/>
                  </a:lnTo>
                  <a:lnTo>
                    <a:pt x="1257720" y="1609479"/>
                  </a:lnTo>
                  <a:lnTo>
                    <a:pt x="1240316" y="1643493"/>
                  </a:lnTo>
                  <a:lnTo>
                    <a:pt x="1222760" y="1677084"/>
                  </a:lnTo>
                  <a:lnTo>
                    <a:pt x="1205103" y="1710392"/>
                  </a:lnTo>
                  <a:lnTo>
                    <a:pt x="1187379" y="1743511"/>
                  </a:lnTo>
                  <a:lnTo>
                    <a:pt x="1169609" y="1776504"/>
                  </a:lnTo>
                  <a:lnTo>
                    <a:pt x="1151810" y="1809414"/>
                  </a:lnTo>
                  <a:lnTo>
                    <a:pt x="1133990" y="1842268"/>
                  </a:lnTo>
                  <a:lnTo>
                    <a:pt x="1116158" y="1875085"/>
                  </a:lnTo>
                  <a:lnTo>
                    <a:pt x="1098316" y="1907877"/>
                  </a:lnTo>
                  <a:lnTo>
                    <a:pt x="1080469" y="1940652"/>
                  </a:lnTo>
                  <a:lnTo>
                    <a:pt x="1062617" y="1973416"/>
                  </a:lnTo>
                  <a:lnTo>
                    <a:pt x="1044763" y="2006173"/>
                  </a:lnTo>
                  <a:lnTo>
                    <a:pt x="1025915" y="2037933"/>
                  </a:lnTo>
                  <a:lnTo>
                    <a:pt x="1006405" y="2069028"/>
                  </a:lnTo>
                  <a:lnTo>
                    <a:pt x="986452" y="2099680"/>
                  </a:lnTo>
                  <a:lnTo>
                    <a:pt x="967197" y="2131029"/>
                  </a:lnTo>
                  <a:lnTo>
                    <a:pt x="948408" y="2162842"/>
                  </a:lnTo>
                  <a:lnTo>
                    <a:pt x="929928" y="2194965"/>
                  </a:lnTo>
                  <a:lnTo>
                    <a:pt x="910663" y="2226302"/>
                  </a:lnTo>
                  <a:lnTo>
                    <a:pt x="890874" y="2257115"/>
                  </a:lnTo>
                  <a:lnTo>
                    <a:pt x="870737" y="2287579"/>
                  </a:lnTo>
                  <a:lnTo>
                    <a:pt x="851358" y="2317810"/>
                  </a:lnTo>
                  <a:lnTo>
                    <a:pt x="832486" y="2347887"/>
                  </a:lnTo>
                  <a:lnTo>
                    <a:pt x="813952" y="2377859"/>
                  </a:lnTo>
                  <a:lnTo>
                    <a:pt x="794650" y="2407763"/>
                  </a:lnTo>
                  <a:lnTo>
                    <a:pt x="774837" y="2437620"/>
                  </a:lnTo>
                  <a:lnTo>
                    <a:pt x="754683" y="2467447"/>
                  </a:lnTo>
                  <a:lnTo>
                    <a:pt x="735294" y="2496261"/>
                  </a:lnTo>
                  <a:lnTo>
                    <a:pt x="716415" y="2524400"/>
                  </a:lnTo>
                  <a:lnTo>
                    <a:pt x="697876" y="2552090"/>
                  </a:lnTo>
                  <a:lnTo>
                    <a:pt x="680555" y="2579479"/>
                  </a:lnTo>
                  <a:lnTo>
                    <a:pt x="664047" y="2606668"/>
                  </a:lnTo>
                  <a:lnTo>
                    <a:pt x="648081" y="2633724"/>
                  </a:lnTo>
                  <a:lnTo>
                    <a:pt x="631484" y="2660691"/>
                  </a:lnTo>
                  <a:lnTo>
                    <a:pt x="614466" y="2687599"/>
                  </a:lnTo>
                  <a:lnTo>
                    <a:pt x="597168" y="2714467"/>
                  </a:lnTo>
                  <a:lnTo>
                    <a:pt x="580674" y="2740316"/>
                  </a:lnTo>
                  <a:lnTo>
                    <a:pt x="564718" y="2765487"/>
                  </a:lnTo>
                  <a:lnTo>
                    <a:pt x="549119" y="2790204"/>
                  </a:lnTo>
                  <a:lnTo>
                    <a:pt x="533759" y="2814620"/>
                  </a:lnTo>
                  <a:lnTo>
                    <a:pt x="518558" y="2838836"/>
                  </a:lnTo>
                  <a:lnTo>
                    <a:pt x="503463" y="2862916"/>
                  </a:lnTo>
                  <a:lnTo>
                    <a:pt x="489431" y="2886908"/>
                  </a:lnTo>
                  <a:lnTo>
                    <a:pt x="476108" y="2910839"/>
                  </a:lnTo>
                  <a:lnTo>
                    <a:pt x="463257" y="2934731"/>
                  </a:lnTo>
                  <a:lnTo>
                    <a:pt x="450721" y="2958597"/>
                  </a:lnTo>
                  <a:lnTo>
                    <a:pt x="438395" y="2982444"/>
                  </a:lnTo>
                  <a:lnTo>
                    <a:pt x="426209" y="3006280"/>
                  </a:lnTo>
                  <a:lnTo>
                    <a:pt x="414116" y="3029116"/>
                  </a:lnTo>
                  <a:lnTo>
                    <a:pt x="390096" y="3073011"/>
                  </a:lnTo>
                  <a:lnTo>
                    <a:pt x="366191" y="3113025"/>
                  </a:lnTo>
                  <a:lnTo>
                    <a:pt x="343330" y="3150652"/>
                  </a:lnTo>
                  <a:lnTo>
                    <a:pt x="323247" y="3187220"/>
                  </a:lnTo>
                  <a:lnTo>
                    <a:pt x="301754" y="3220669"/>
                  </a:lnTo>
                  <a:lnTo>
                    <a:pt x="280957" y="3252072"/>
                  </a:lnTo>
                  <a:lnTo>
                    <a:pt x="257100" y="3296651"/>
                  </a:lnTo>
                  <a:lnTo>
                    <a:pt x="232613" y="3335435"/>
                  </a:lnTo>
                  <a:lnTo>
                    <a:pt x="211357" y="3371070"/>
                  </a:lnTo>
                  <a:lnTo>
                    <a:pt x="180656" y="3412926"/>
                  </a:lnTo>
                  <a:lnTo>
                    <a:pt x="155189" y="3454378"/>
                  </a:lnTo>
                  <a:lnTo>
                    <a:pt x="131049" y="3492220"/>
                  </a:lnTo>
                  <a:lnTo>
                    <a:pt x="107172" y="3531592"/>
                  </a:lnTo>
                  <a:lnTo>
                    <a:pt x="91948" y="3555309"/>
                  </a:lnTo>
                  <a:lnTo>
                    <a:pt x="68627" y="3596850"/>
                  </a:lnTo>
                  <a:lnTo>
                    <a:pt x="56494" y="3611245"/>
                  </a:lnTo>
                  <a:lnTo>
                    <a:pt x="34106" y="3628126"/>
                  </a:lnTo>
                  <a:lnTo>
                    <a:pt x="30041" y="3634247"/>
                  </a:lnTo>
                  <a:lnTo>
                    <a:pt x="27242" y="3640276"/>
                  </a:lnTo>
                  <a:lnTo>
                    <a:pt x="21081" y="3649248"/>
                  </a:lnTo>
                  <a:lnTo>
                    <a:pt x="17822" y="3658189"/>
                  </a:lnTo>
                  <a:lnTo>
                    <a:pt x="10297" y="3668337"/>
                  </a:lnTo>
                  <a:lnTo>
                    <a:pt x="9335" y="3674319"/>
                  </a:lnTo>
                  <a:lnTo>
                    <a:pt x="9050" y="3682376"/>
                  </a:lnTo>
                  <a:lnTo>
                    <a:pt x="6338" y="3688124"/>
                  </a:lnTo>
                  <a:lnTo>
                    <a:pt x="2817" y="3693986"/>
                  </a:lnTo>
                  <a:lnTo>
                    <a:pt x="371" y="3704065"/>
                  </a:lnTo>
                  <a:lnTo>
                    <a:pt x="0" y="371475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SMARTInkShape-709"/>
            <p:cNvSpPr/>
            <p:nvPr/>
          </p:nvSpPr>
          <p:spPr>
            <a:xfrm>
              <a:off x="1857375" y="1616273"/>
              <a:ext cx="1794868" cy="3982642"/>
            </a:xfrm>
            <a:custGeom>
              <a:avLst/>
              <a:gdLst/>
              <a:ahLst/>
              <a:cxnLst/>
              <a:rect l="0" t="0" r="0" b="0"/>
              <a:pathLst>
                <a:path w="1794868" h="3982642">
                  <a:moveTo>
                    <a:pt x="0" y="0"/>
                  </a:moveTo>
                  <a:lnTo>
                    <a:pt x="0" y="4741"/>
                  </a:lnTo>
                  <a:lnTo>
                    <a:pt x="2646" y="9714"/>
                  </a:lnTo>
                  <a:lnTo>
                    <a:pt x="26973" y="51335"/>
                  </a:lnTo>
                  <a:lnTo>
                    <a:pt x="32824" y="60519"/>
                  </a:lnTo>
                  <a:lnTo>
                    <a:pt x="51601" y="101629"/>
                  </a:lnTo>
                  <a:lnTo>
                    <a:pt x="77914" y="143323"/>
                  </a:lnTo>
                  <a:lnTo>
                    <a:pt x="108436" y="179675"/>
                  </a:lnTo>
                  <a:lnTo>
                    <a:pt x="143128" y="224044"/>
                  </a:lnTo>
                  <a:lnTo>
                    <a:pt x="169739" y="261845"/>
                  </a:lnTo>
                  <a:lnTo>
                    <a:pt x="187557" y="291001"/>
                  </a:lnTo>
                  <a:lnTo>
                    <a:pt x="205398" y="323803"/>
                  </a:lnTo>
                  <a:lnTo>
                    <a:pt x="225895" y="355579"/>
                  </a:lnTo>
                  <a:lnTo>
                    <a:pt x="248233" y="387231"/>
                  </a:lnTo>
                  <a:lnTo>
                    <a:pt x="271391" y="421142"/>
                  </a:lnTo>
                  <a:lnTo>
                    <a:pt x="294913" y="458703"/>
                  </a:lnTo>
                  <a:lnTo>
                    <a:pt x="318596" y="498548"/>
                  </a:lnTo>
                  <a:lnTo>
                    <a:pt x="342351" y="539408"/>
                  </a:lnTo>
                  <a:lnTo>
                    <a:pt x="368783" y="580719"/>
                  </a:lnTo>
                  <a:lnTo>
                    <a:pt x="396076" y="623222"/>
                  </a:lnTo>
                  <a:lnTo>
                    <a:pt x="408910" y="645669"/>
                  </a:lnTo>
                  <a:lnTo>
                    <a:pt x="421435" y="668571"/>
                  </a:lnTo>
                  <a:lnTo>
                    <a:pt x="434746" y="691777"/>
                  </a:lnTo>
                  <a:lnTo>
                    <a:pt x="448580" y="715185"/>
                  </a:lnTo>
                  <a:lnTo>
                    <a:pt x="462764" y="738727"/>
                  </a:lnTo>
                  <a:lnTo>
                    <a:pt x="478174" y="762360"/>
                  </a:lnTo>
                  <a:lnTo>
                    <a:pt x="494400" y="786053"/>
                  </a:lnTo>
                  <a:lnTo>
                    <a:pt x="511170" y="809785"/>
                  </a:lnTo>
                  <a:lnTo>
                    <a:pt x="527311" y="834537"/>
                  </a:lnTo>
                  <a:lnTo>
                    <a:pt x="543033" y="859967"/>
                  </a:lnTo>
                  <a:lnTo>
                    <a:pt x="558475" y="885851"/>
                  </a:lnTo>
                  <a:lnTo>
                    <a:pt x="574723" y="912036"/>
                  </a:lnTo>
                  <a:lnTo>
                    <a:pt x="591508" y="938423"/>
                  </a:lnTo>
                  <a:lnTo>
                    <a:pt x="608651" y="964943"/>
                  </a:lnTo>
                  <a:lnTo>
                    <a:pt x="625041" y="992546"/>
                  </a:lnTo>
                  <a:lnTo>
                    <a:pt x="640928" y="1020869"/>
                  </a:lnTo>
                  <a:lnTo>
                    <a:pt x="656481" y="1049673"/>
                  </a:lnTo>
                  <a:lnTo>
                    <a:pt x="672802" y="1078798"/>
                  </a:lnTo>
                  <a:lnTo>
                    <a:pt x="689636" y="1108136"/>
                  </a:lnTo>
                  <a:lnTo>
                    <a:pt x="706812" y="1137617"/>
                  </a:lnTo>
                  <a:lnTo>
                    <a:pt x="724216" y="1167193"/>
                  </a:lnTo>
                  <a:lnTo>
                    <a:pt x="741772" y="1196832"/>
                  </a:lnTo>
                  <a:lnTo>
                    <a:pt x="759428" y="1226513"/>
                  </a:lnTo>
                  <a:lnTo>
                    <a:pt x="777153" y="1257214"/>
                  </a:lnTo>
                  <a:lnTo>
                    <a:pt x="794922" y="1288596"/>
                  </a:lnTo>
                  <a:lnTo>
                    <a:pt x="812722" y="1320431"/>
                  </a:lnTo>
                  <a:lnTo>
                    <a:pt x="831533" y="1351577"/>
                  </a:lnTo>
                  <a:lnTo>
                    <a:pt x="851020" y="1382262"/>
                  </a:lnTo>
                  <a:lnTo>
                    <a:pt x="870956" y="1412641"/>
                  </a:lnTo>
                  <a:lnTo>
                    <a:pt x="890200" y="1443808"/>
                  </a:lnTo>
                  <a:lnTo>
                    <a:pt x="908982" y="1475500"/>
                  </a:lnTo>
                  <a:lnTo>
                    <a:pt x="927457" y="1507542"/>
                  </a:lnTo>
                  <a:lnTo>
                    <a:pt x="945726" y="1539817"/>
                  </a:lnTo>
                  <a:lnTo>
                    <a:pt x="963859" y="1572248"/>
                  </a:lnTo>
                  <a:lnTo>
                    <a:pt x="981901" y="1604782"/>
                  </a:lnTo>
                  <a:lnTo>
                    <a:pt x="1000874" y="1637386"/>
                  </a:lnTo>
                  <a:lnTo>
                    <a:pt x="1020468" y="1670036"/>
                  </a:lnTo>
                  <a:lnTo>
                    <a:pt x="1040476" y="1702717"/>
                  </a:lnTo>
                  <a:lnTo>
                    <a:pt x="1059768" y="1735419"/>
                  </a:lnTo>
                  <a:lnTo>
                    <a:pt x="1078582" y="1768133"/>
                  </a:lnTo>
                  <a:lnTo>
                    <a:pt x="1097078" y="1800857"/>
                  </a:lnTo>
                  <a:lnTo>
                    <a:pt x="1114370" y="1834580"/>
                  </a:lnTo>
                  <a:lnTo>
                    <a:pt x="1130859" y="1868967"/>
                  </a:lnTo>
                  <a:lnTo>
                    <a:pt x="1146812" y="1903799"/>
                  </a:lnTo>
                  <a:lnTo>
                    <a:pt x="1162409" y="1937934"/>
                  </a:lnTo>
                  <a:lnTo>
                    <a:pt x="1177767" y="1971604"/>
                  </a:lnTo>
                  <a:lnTo>
                    <a:pt x="1192967" y="2004966"/>
                  </a:lnTo>
                  <a:lnTo>
                    <a:pt x="1208062" y="2039112"/>
                  </a:lnTo>
                  <a:lnTo>
                    <a:pt x="1223085" y="2073784"/>
                  </a:lnTo>
                  <a:lnTo>
                    <a:pt x="1238062" y="2108804"/>
                  </a:lnTo>
                  <a:lnTo>
                    <a:pt x="1253008" y="2143065"/>
                  </a:lnTo>
                  <a:lnTo>
                    <a:pt x="1267932" y="2176820"/>
                  </a:lnTo>
                  <a:lnTo>
                    <a:pt x="1282843" y="2210236"/>
                  </a:lnTo>
                  <a:lnTo>
                    <a:pt x="1297744" y="2243429"/>
                  </a:lnTo>
                  <a:lnTo>
                    <a:pt x="1312639" y="2276471"/>
                  </a:lnTo>
                  <a:lnTo>
                    <a:pt x="1327530" y="2309413"/>
                  </a:lnTo>
                  <a:lnTo>
                    <a:pt x="1341427" y="2341296"/>
                  </a:lnTo>
                  <a:lnTo>
                    <a:pt x="1354660" y="2372473"/>
                  </a:lnTo>
                  <a:lnTo>
                    <a:pt x="1367450" y="2403180"/>
                  </a:lnTo>
                  <a:lnTo>
                    <a:pt x="1379946" y="2434566"/>
                  </a:lnTo>
                  <a:lnTo>
                    <a:pt x="1392245" y="2466403"/>
                  </a:lnTo>
                  <a:lnTo>
                    <a:pt x="1404414" y="2498543"/>
                  </a:lnTo>
                  <a:lnTo>
                    <a:pt x="1416494" y="2529891"/>
                  </a:lnTo>
                  <a:lnTo>
                    <a:pt x="1428517" y="2560711"/>
                  </a:lnTo>
                  <a:lnTo>
                    <a:pt x="1440501" y="2591180"/>
                  </a:lnTo>
                  <a:lnTo>
                    <a:pt x="1451466" y="2622406"/>
                  </a:lnTo>
                  <a:lnTo>
                    <a:pt x="1461754" y="2654138"/>
                  </a:lnTo>
                  <a:lnTo>
                    <a:pt x="1471588" y="2686207"/>
                  </a:lnTo>
                  <a:lnTo>
                    <a:pt x="1482113" y="2717508"/>
                  </a:lnTo>
                  <a:lnTo>
                    <a:pt x="1493099" y="2748297"/>
                  </a:lnTo>
                  <a:lnTo>
                    <a:pt x="1504392" y="2778746"/>
                  </a:lnTo>
                  <a:lnTo>
                    <a:pt x="1515889" y="2808965"/>
                  </a:lnTo>
                  <a:lnTo>
                    <a:pt x="1527522" y="2839035"/>
                  </a:lnTo>
                  <a:lnTo>
                    <a:pt x="1539246" y="2869002"/>
                  </a:lnTo>
                  <a:lnTo>
                    <a:pt x="1551032" y="2898903"/>
                  </a:lnTo>
                  <a:lnTo>
                    <a:pt x="1562857" y="2928758"/>
                  </a:lnTo>
                  <a:lnTo>
                    <a:pt x="1574709" y="2958584"/>
                  </a:lnTo>
                  <a:lnTo>
                    <a:pt x="1585588" y="2988389"/>
                  </a:lnTo>
                  <a:lnTo>
                    <a:pt x="1595816" y="3018182"/>
                  </a:lnTo>
                  <a:lnTo>
                    <a:pt x="1605612" y="3047965"/>
                  </a:lnTo>
                  <a:lnTo>
                    <a:pt x="1615119" y="3077742"/>
                  </a:lnTo>
                  <a:lnTo>
                    <a:pt x="1624433" y="3107516"/>
                  </a:lnTo>
                  <a:lnTo>
                    <a:pt x="1633620" y="3137286"/>
                  </a:lnTo>
                  <a:lnTo>
                    <a:pt x="1642720" y="3167056"/>
                  </a:lnTo>
                  <a:lnTo>
                    <a:pt x="1651764" y="3196824"/>
                  </a:lnTo>
                  <a:lnTo>
                    <a:pt x="1660770" y="3226591"/>
                  </a:lnTo>
                  <a:lnTo>
                    <a:pt x="1669750" y="3255365"/>
                  </a:lnTo>
                  <a:lnTo>
                    <a:pt x="1678713" y="3283478"/>
                  </a:lnTo>
                  <a:lnTo>
                    <a:pt x="1687666" y="3311149"/>
                  </a:lnTo>
                  <a:lnTo>
                    <a:pt x="1695618" y="3338527"/>
                  </a:lnTo>
                  <a:lnTo>
                    <a:pt x="1702904" y="3365708"/>
                  </a:lnTo>
                  <a:lnTo>
                    <a:pt x="1709746" y="3392759"/>
                  </a:lnTo>
                  <a:lnTo>
                    <a:pt x="1716292" y="3419722"/>
                  </a:lnTo>
                  <a:lnTo>
                    <a:pt x="1722640" y="3446626"/>
                  </a:lnTo>
                  <a:lnTo>
                    <a:pt x="1728856" y="3473494"/>
                  </a:lnTo>
                  <a:lnTo>
                    <a:pt x="1734985" y="3500334"/>
                  </a:lnTo>
                  <a:lnTo>
                    <a:pt x="1741055" y="3527158"/>
                  </a:lnTo>
                  <a:lnTo>
                    <a:pt x="1747086" y="3553970"/>
                  </a:lnTo>
                  <a:lnTo>
                    <a:pt x="1752099" y="3579783"/>
                  </a:lnTo>
                  <a:lnTo>
                    <a:pt x="1756433" y="3604928"/>
                  </a:lnTo>
                  <a:lnTo>
                    <a:pt x="1760315" y="3629629"/>
                  </a:lnTo>
                  <a:lnTo>
                    <a:pt x="1763895" y="3653042"/>
                  </a:lnTo>
                  <a:lnTo>
                    <a:pt x="1770519" y="3697577"/>
                  </a:lnTo>
                  <a:lnTo>
                    <a:pt x="1774123" y="3740522"/>
                  </a:lnTo>
                  <a:lnTo>
                    <a:pt x="1776718" y="3782759"/>
                  </a:lnTo>
                  <a:lnTo>
                    <a:pt x="1781178" y="3824682"/>
                  </a:lnTo>
                  <a:lnTo>
                    <a:pt x="1786468" y="3863820"/>
                  </a:lnTo>
                  <a:lnTo>
                    <a:pt x="1791134" y="3899074"/>
                  </a:lnTo>
                  <a:lnTo>
                    <a:pt x="1793761" y="3940241"/>
                  </a:lnTo>
                  <a:lnTo>
                    <a:pt x="1794867" y="3982641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41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 / Issues - WP2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" y="1356360"/>
            <a:ext cx="882396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Implementation and evaluation of low-cost sensors for monitoring the environment on mobile platforms. 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3916" y="2248543"/>
            <a:ext cx="5329238" cy="4357688"/>
            <a:chOff x="248696" y="2299339"/>
            <a:chExt cx="5329238" cy="4357688"/>
          </a:xfrm>
        </p:grpSpPr>
        <p:pic>
          <p:nvPicPr>
            <p:cNvPr id="6" name="Picture 13" descr="http://www.appliedseismology.com/img/shared/insite_icon_blue_jr0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921" y="3989595"/>
              <a:ext cx="908881" cy="101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http://www.jyi.org/wp-content/uploads/GPS_Satellite_NASA_art-ii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968" y="3456106"/>
              <a:ext cx="1149160" cy="94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http://www.smhi.se/polopoly_fs/1.1237!image/MATCH01.jpg_gen/derivatives/fullSizeImage/MATCH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301" y="2682610"/>
              <a:ext cx="1381048" cy="86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http://www.gill.co.uk/images/applications/features/government-and-emergency/air-quality/air-qualit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137" y="4722473"/>
              <a:ext cx="911912" cy="1253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640" y="5597955"/>
              <a:ext cx="849775" cy="83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22"/>
            <p:cNvCxnSpPr>
              <a:cxnSpLocks noChangeShapeType="1"/>
            </p:cNvCxnSpPr>
            <p:nvPr/>
          </p:nvCxnSpPr>
          <p:spPr bwMode="auto">
            <a:xfrm flipH="1">
              <a:off x="3607983" y="3912215"/>
              <a:ext cx="296114" cy="314483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3153183" y="3543969"/>
              <a:ext cx="70265" cy="391898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24"/>
            <p:cNvCxnSpPr>
              <a:cxnSpLocks noChangeShapeType="1"/>
            </p:cNvCxnSpPr>
            <p:nvPr/>
          </p:nvCxnSpPr>
          <p:spPr bwMode="auto">
            <a:xfrm>
              <a:off x="2404852" y="3710697"/>
              <a:ext cx="277734" cy="351683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25"/>
            <p:cNvCxnSpPr>
              <a:cxnSpLocks noChangeShapeType="1"/>
            </p:cNvCxnSpPr>
            <p:nvPr/>
          </p:nvCxnSpPr>
          <p:spPr bwMode="auto">
            <a:xfrm>
              <a:off x="2001864" y="4281733"/>
              <a:ext cx="407776" cy="146464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26"/>
            <p:cNvCxnSpPr>
              <a:cxnSpLocks noChangeShapeType="1"/>
            </p:cNvCxnSpPr>
            <p:nvPr/>
          </p:nvCxnSpPr>
          <p:spPr bwMode="auto">
            <a:xfrm flipH="1" flipV="1">
              <a:off x="3419275" y="4896722"/>
              <a:ext cx="259717" cy="268338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2235521" y="4928329"/>
              <a:ext cx="436479" cy="236731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16"/>
            <p:cNvSpPr/>
            <p:nvPr/>
          </p:nvSpPr>
          <p:spPr bwMode="auto">
            <a:xfrm>
              <a:off x="2470575" y="4226698"/>
              <a:ext cx="1208417" cy="474210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tint val="66000"/>
                    <a:satMod val="160000"/>
                    <a:alpha val="53000"/>
                  </a:srgbClr>
                </a:gs>
                <a:gs pos="50000">
                  <a:srgbClr val="5B9BD5">
                    <a:tint val="44500"/>
                    <a:satMod val="160000"/>
                  </a:srgbClr>
                </a:gs>
                <a:gs pos="100000">
                  <a:srgbClr val="5B9BD5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Data Fusion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48696" y="2299339"/>
              <a:ext cx="5329238" cy="4357688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19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038" y="2755369"/>
              <a:ext cx="1136681" cy="87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829" y="4956906"/>
              <a:ext cx="905793" cy="67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509" y="3797540"/>
              <a:ext cx="954272" cy="87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2973270" y="5064462"/>
              <a:ext cx="39219" cy="420144"/>
            </a:xfrm>
            <a:prstGeom prst="straightConnector1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Rectangle 35"/>
          <p:cNvSpPr/>
          <p:nvPr/>
        </p:nvSpPr>
        <p:spPr>
          <a:xfrm>
            <a:off x="5326782" y="2223456"/>
            <a:ext cx="3657198" cy="1410874"/>
          </a:xfrm>
          <a:prstGeom prst="rect">
            <a:avLst/>
          </a:prstGeom>
          <a:solidFill>
            <a:srgbClr val="164E7F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nb-NO">
              <a:solidFill>
                <a:sysClr val="window" lastClr="FFFFFF"/>
              </a:solidFill>
              <a:latin typeface="Verdana"/>
            </a:endParaRPr>
          </a:p>
        </p:txBody>
      </p:sp>
      <p:pic>
        <p:nvPicPr>
          <p:cNvPr id="37" name="Picture 36" descr="EB 700 devi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262" y="2256158"/>
            <a:ext cx="1551966" cy="821249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6909612" y="2219068"/>
            <a:ext cx="1876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Dunavnet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EB700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(On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bikes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6909612" y="2464778"/>
            <a:ext cx="19604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Environmental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Parameters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CO, CO2, NO, NO</a:t>
            </a:r>
            <a:r>
              <a:rPr lang="en-US" altLang="nb-NO" sz="1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, O</a:t>
            </a:r>
            <a:r>
              <a:rPr lang="en-US" altLang="nb-NO" sz="1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, SO</a:t>
            </a:r>
            <a:r>
              <a:rPr lang="en-US" altLang="nb-NO" sz="1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Pre, T, RH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Power </a:t>
            </a: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consumption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External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supply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8-28V DC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Communication</a:t>
            </a:r>
            <a:endParaRPr lang="nb-NO" altLang="nb-NO" sz="1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GPRS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26782" y="3761752"/>
            <a:ext cx="3657198" cy="1231651"/>
          </a:xfrm>
          <a:prstGeom prst="rect">
            <a:avLst/>
          </a:prstGeom>
          <a:solidFill>
            <a:srgbClr val="164E7F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nb-NO">
              <a:solidFill>
                <a:sysClr val="window" lastClr="FFFFFF"/>
              </a:solidFill>
              <a:latin typeface="Verdana"/>
            </a:endParaRP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7113471" y="3765363"/>
            <a:ext cx="22130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UrVamm</a:t>
            </a:r>
            <a:r>
              <a:rPr lang="nb-NO" altLang="nb-NO" sz="1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(On 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buses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7113471" y="3977740"/>
            <a:ext cx="18705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Environmental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Parameters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CO, NO</a:t>
            </a:r>
            <a:r>
              <a:rPr lang="nb-NO" altLang="nb-NO" sz="1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T 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and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RH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Power </a:t>
            </a: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consumption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External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supply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12-24V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DC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Communication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GPRS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57262" y="3799853"/>
            <a:ext cx="1729338" cy="767374"/>
            <a:chOff x="0" y="3933825"/>
            <a:chExt cx="2286000" cy="1209675"/>
          </a:xfrm>
        </p:grpSpPr>
        <p:sp>
          <p:nvSpPr>
            <p:cNvPr id="44" name="Rectangle 43"/>
            <p:cNvSpPr/>
            <p:nvPr/>
          </p:nvSpPr>
          <p:spPr>
            <a:xfrm>
              <a:off x="0" y="3933825"/>
              <a:ext cx="2286000" cy="12096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nb-NO">
                <a:solidFill>
                  <a:sysClr val="window" lastClr="FFFFFF"/>
                </a:solidFill>
                <a:latin typeface="Verdana"/>
              </a:endParaRPr>
            </a:p>
          </p:txBody>
        </p:sp>
        <p:pic>
          <p:nvPicPr>
            <p:cNvPr id="45" name="Picture 3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3525"/>
              <a:ext cx="2286000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ectangle 52"/>
          <p:cNvSpPr/>
          <p:nvPr/>
        </p:nvSpPr>
        <p:spPr>
          <a:xfrm>
            <a:off x="5313679" y="5114031"/>
            <a:ext cx="3670301" cy="1568400"/>
          </a:xfrm>
          <a:prstGeom prst="rect">
            <a:avLst/>
          </a:prstGeom>
          <a:solidFill>
            <a:srgbClr val="164E7F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nb-NO">
              <a:solidFill>
                <a:sysClr val="window" lastClr="FFFFFF"/>
              </a:solidFill>
              <a:latin typeface="Verdana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7183340" y="5175560"/>
            <a:ext cx="2209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Ateknea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PSP</a:t>
            </a:r>
            <a:r>
              <a:rPr lang="en-US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 (personal)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5" name="TextBox 16"/>
          <p:cNvSpPr txBox="1">
            <a:spLocks noChangeArrowheads="1"/>
          </p:cNvSpPr>
          <p:nvPr/>
        </p:nvSpPr>
        <p:spPr bwMode="auto">
          <a:xfrm>
            <a:off x="7183340" y="5421781"/>
            <a:ext cx="223183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lr>
                <a:srgbClr val="A5C24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246063" defTabSz="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indent="-246063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indent="-209550" defTabSz="457200">
              <a:spcBef>
                <a:spcPct val="20000"/>
              </a:spcBef>
              <a:buClr>
                <a:srgbClr val="A5C24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09550" defTabSz="457200">
              <a:spcBef>
                <a:spcPct val="20000"/>
              </a:spcBef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A83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Environmental</a:t>
            </a: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 Parameters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CO, NO2,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O3, T and RH 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000" b="1" dirty="0">
                <a:solidFill>
                  <a:srgbClr val="000000"/>
                </a:solidFill>
                <a:cs typeface="Arial" panose="020B0604020202020204" pitchFamily="34" charset="0"/>
              </a:rPr>
              <a:t>Power </a:t>
            </a: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consumption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Battery 3.7V </a:t>
            </a:r>
            <a:r>
              <a:rPr lang="nb-NO" altLang="nb-NO" sz="1000" dirty="0" err="1">
                <a:solidFill>
                  <a:srgbClr val="000000"/>
                </a:solidFill>
                <a:cs typeface="Arial" panose="020B0604020202020204" pitchFamily="34" charset="0"/>
              </a:rPr>
              <a:t>LiPo</a:t>
            </a:r>
            <a:r>
              <a:rPr lang="nb-NO" altLang="nb-NO" sz="1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1300mAh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b="1" dirty="0" err="1">
                <a:solidFill>
                  <a:srgbClr val="000000"/>
                </a:solidFill>
                <a:cs typeface="Arial" panose="020B0604020202020204" pitchFamily="34" charset="0"/>
              </a:rPr>
              <a:t>Communication</a:t>
            </a:r>
            <a:endParaRPr lang="nb-NO" altLang="nb-NO" sz="1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Bluetooth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nb-NO" altLang="nb-NO" sz="10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nb-NO" altLang="nb-NO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56860" y="5188388"/>
            <a:ext cx="1849926" cy="104195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nb-NO">
              <a:solidFill>
                <a:sysClr val="window" lastClr="FFFFFF"/>
              </a:solidFill>
              <a:latin typeface="Verdana"/>
            </a:endParaRPr>
          </a:p>
        </p:txBody>
      </p:sp>
      <p:pic>
        <p:nvPicPr>
          <p:cNvPr id="57" name="Picture 38" descr="EB 700 devi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1" y="5188387"/>
            <a:ext cx="1392006" cy="10419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SMARTInkShape-Group182"/>
          <p:cNvGrpSpPr/>
          <p:nvPr/>
        </p:nvGrpSpPr>
        <p:grpSpPr>
          <a:xfrm>
            <a:off x="839394" y="982266"/>
            <a:ext cx="1151927" cy="382412"/>
            <a:chOff x="839394" y="982266"/>
            <a:chExt cx="1151927" cy="382412"/>
          </a:xfrm>
        </p:grpSpPr>
        <p:sp>
          <p:nvSpPr>
            <p:cNvPr id="75" name="SMARTInkShape-863"/>
            <p:cNvSpPr/>
            <p:nvPr/>
          </p:nvSpPr>
          <p:spPr>
            <a:xfrm>
              <a:off x="1790176" y="1002211"/>
              <a:ext cx="201145" cy="229531"/>
            </a:xfrm>
            <a:custGeom>
              <a:avLst/>
              <a:gdLst/>
              <a:ahLst/>
              <a:cxnLst/>
              <a:rect l="0" t="0" r="0" b="0"/>
              <a:pathLst>
                <a:path w="201145" h="229531">
                  <a:moveTo>
                    <a:pt x="156496" y="140789"/>
                  </a:moveTo>
                  <a:lnTo>
                    <a:pt x="143194" y="140789"/>
                  </a:lnTo>
                  <a:lnTo>
                    <a:pt x="138016" y="138143"/>
                  </a:lnTo>
                  <a:lnTo>
                    <a:pt x="135246" y="136049"/>
                  </a:lnTo>
                  <a:lnTo>
                    <a:pt x="131415" y="135644"/>
                  </a:lnTo>
                  <a:lnTo>
                    <a:pt x="91094" y="143047"/>
                  </a:lnTo>
                  <a:lnTo>
                    <a:pt x="62438" y="153141"/>
                  </a:lnTo>
                  <a:lnTo>
                    <a:pt x="20636" y="181659"/>
                  </a:lnTo>
                  <a:lnTo>
                    <a:pt x="12439" y="188058"/>
                  </a:lnTo>
                  <a:lnTo>
                    <a:pt x="8135" y="196855"/>
                  </a:lnTo>
                  <a:lnTo>
                    <a:pt x="5230" y="206387"/>
                  </a:lnTo>
                  <a:lnTo>
                    <a:pt x="631" y="213931"/>
                  </a:lnTo>
                  <a:lnTo>
                    <a:pt x="0" y="217331"/>
                  </a:lnTo>
                  <a:lnTo>
                    <a:pt x="571" y="220591"/>
                  </a:lnTo>
                  <a:lnTo>
                    <a:pt x="1945" y="223756"/>
                  </a:lnTo>
                  <a:lnTo>
                    <a:pt x="3852" y="225866"/>
                  </a:lnTo>
                  <a:lnTo>
                    <a:pt x="8618" y="228210"/>
                  </a:lnTo>
                  <a:lnTo>
                    <a:pt x="16879" y="229530"/>
                  </a:lnTo>
                  <a:lnTo>
                    <a:pt x="35688" y="222847"/>
                  </a:lnTo>
                  <a:lnTo>
                    <a:pt x="53673" y="212838"/>
                  </a:lnTo>
                  <a:lnTo>
                    <a:pt x="94559" y="180153"/>
                  </a:lnTo>
                  <a:lnTo>
                    <a:pt x="128827" y="147683"/>
                  </a:lnTo>
                  <a:lnTo>
                    <a:pt x="155734" y="104080"/>
                  </a:lnTo>
                  <a:lnTo>
                    <a:pt x="180158" y="61990"/>
                  </a:lnTo>
                  <a:lnTo>
                    <a:pt x="193273" y="21272"/>
                  </a:lnTo>
                  <a:lnTo>
                    <a:pt x="198812" y="8473"/>
                  </a:lnTo>
                  <a:lnTo>
                    <a:pt x="200683" y="0"/>
                  </a:lnTo>
                  <a:lnTo>
                    <a:pt x="200837" y="297"/>
                  </a:lnTo>
                  <a:lnTo>
                    <a:pt x="201008" y="3272"/>
                  </a:lnTo>
                  <a:lnTo>
                    <a:pt x="198438" y="7902"/>
                  </a:lnTo>
                  <a:lnTo>
                    <a:pt x="196364" y="10526"/>
                  </a:lnTo>
                  <a:lnTo>
                    <a:pt x="187839" y="52599"/>
                  </a:lnTo>
                  <a:lnTo>
                    <a:pt x="184184" y="94559"/>
                  </a:lnTo>
                  <a:lnTo>
                    <a:pt x="186108" y="138419"/>
                  </a:lnTo>
                  <a:lnTo>
                    <a:pt x="191008" y="176040"/>
                  </a:lnTo>
                  <a:lnTo>
                    <a:pt x="194325" y="188867"/>
                  </a:lnTo>
                  <a:lnTo>
                    <a:pt x="201144" y="20329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SMARTInkShape-864"/>
            <p:cNvSpPr/>
            <p:nvPr/>
          </p:nvSpPr>
          <p:spPr>
            <a:xfrm>
              <a:off x="1607344" y="1089422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1785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SMARTInkShape-865"/>
            <p:cNvSpPr/>
            <p:nvPr/>
          </p:nvSpPr>
          <p:spPr>
            <a:xfrm>
              <a:off x="1651992" y="982266"/>
              <a:ext cx="76480" cy="249350"/>
            </a:xfrm>
            <a:custGeom>
              <a:avLst/>
              <a:gdLst/>
              <a:ahLst/>
              <a:cxnLst/>
              <a:rect l="0" t="0" r="0" b="0"/>
              <a:pathLst>
                <a:path w="76480" h="249350">
                  <a:moveTo>
                    <a:pt x="0" y="0"/>
                  </a:moveTo>
                  <a:lnTo>
                    <a:pt x="4741" y="4740"/>
                  </a:lnTo>
                  <a:lnTo>
                    <a:pt x="7068" y="9713"/>
                  </a:lnTo>
                  <a:lnTo>
                    <a:pt x="16509" y="51721"/>
                  </a:lnTo>
                  <a:lnTo>
                    <a:pt x="23730" y="89922"/>
                  </a:lnTo>
                  <a:lnTo>
                    <a:pt x="26185" y="132011"/>
                  </a:lnTo>
                  <a:lnTo>
                    <a:pt x="26670" y="169282"/>
                  </a:lnTo>
                  <a:lnTo>
                    <a:pt x="19090" y="210779"/>
                  </a:lnTo>
                  <a:lnTo>
                    <a:pt x="17869" y="249349"/>
                  </a:lnTo>
                  <a:lnTo>
                    <a:pt x="17862" y="245088"/>
                  </a:lnTo>
                  <a:lnTo>
                    <a:pt x="20507" y="240227"/>
                  </a:lnTo>
                  <a:lnTo>
                    <a:pt x="44717" y="196198"/>
                  </a:lnTo>
                  <a:lnTo>
                    <a:pt x="65489" y="154766"/>
                  </a:lnTo>
                  <a:lnTo>
                    <a:pt x="70915" y="136230"/>
                  </a:lnTo>
                  <a:lnTo>
                    <a:pt x="72082" y="135468"/>
                  </a:lnTo>
                  <a:lnTo>
                    <a:pt x="76479" y="134396"/>
                  </a:lnTo>
                  <a:lnTo>
                    <a:pt x="74340" y="134146"/>
                  </a:lnTo>
                  <a:lnTo>
                    <a:pt x="73372" y="135071"/>
                  </a:lnTo>
                  <a:lnTo>
                    <a:pt x="64478" y="155325"/>
                  </a:lnTo>
                  <a:lnTo>
                    <a:pt x="57249" y="166959"/>
                  </a:lnTo>
                  <a:lnTo>
                    <a:pt x="51658" y="185519"/>
                  </a:lnTo>
                  <a:lnTo>
                    <a:pt x="49321" y="189163"/>
                  </a:lnTo>
                  <a:lnTo>
                    <a:pt x="46033" y="203774"/>
                  </a:lnTo>
                  <a:lnTo>
                    <a:pt x="45059" y="215930"/>
                  </a:lnTo>
                  <a:lnTo>
                    <a:pt x="45914" y="218367"/>
                  </a:lnTo>
                  <a:lnTo>
                    <a:pt x="47477" y="219992"/>
                  </a:lnTo>
                  <a:lnTo>
                    <a:pt x="53578" y="22324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SMARTInkShape-866"/>
            <p:cNvSpPr/>
            <p:nvPr/>
          </p:nvSpPr>
          <p:spPr>
            <a:xfrm>
              <a:off x="1343490" y="1107281"/>
              <a:ext cx="272784" cy="133529"/>
            </a:xfrm>
            <a:custGeom>
              <a:avLst/>
              <a:gdLst/>
              <a:ahLst/>
              <a:cxnLst/>
              <a:rect l="0" t="0" r="0" b="0"/>
              <a:pathLst>
                <a:path w="272784" h="133529">
                  <a:moveTo>
                    <a:pt x="58471" y="0"/>
                  </a:moveTo>
                  <a:lnTo>
                    <a:pt x="58471" y="12429"/>
                  </a:lnTo>
                  <a:lnTo>
                    <a:pt x="55825" y="18092"/>
                  </a:lnTo>
                  <a:lnTo>
                    <a:pt x="46042" y="34552"/>
                  </a:lnTo>
                  <a:lnTo>
                    <a:pt x="41684" y="55920"/>
                  </a:lnTo>
                  <a:lnTo>
                    <a:pt x="39937" y="68383"/>
                  </a:lnTo>
                  <a:lnTo>
                    <a:pt x="33606" y="89870"/>
                  </a:lnTo>
                  <a:lnTo>
                    <a:pt x="31794" y="118574"/>
                  </a:lnTo>
                  <a:lnTo>
                    <a:pt x="30765" y="120721"/>
                  </a:lnTo>
                  <a:lnTo>
                    <a:pt x="29086" y="122153"/>
                  </a:lnTo>
                  <a:lnTo>
                    <a:pt x="26975" y="123107"/>
                  </a:lnTo>
                  <a:lnTo>
                    <a:pt x="25567" y="124735"/>
                  </a:lnTo>
                  <a:lnTo>
                    <a:pt x="23123" y="132537"/>
                  </a:lnTo>
                  <a:lnTo>
                    <a:pt x="20271" y="133319"/>
                  </a:lnTo>
                  <a:lnTo>
                    <a:pt x="18122" y="133528"/>
                  </a:lnTo>
                  <a:lnTo>
                    <a:pt x="16689" y="132675"/>
                  </a:lnTo>
                  <a:lnTo>
                    <a:pt x="15733" y="131114"/>
                  </a:lnTo>
                  <a:lnTo>
                    <a:pt x="14200" y="126220"/>
                  </a:lnTo>
                  <a:lnTo>
                    <a:pt x="530" y="111745"/>
                  </a:lnTo>
                  <a:lnTo>
                    <a:pt x="0" y="109223"/>
                  </a:lnTo>
                  <a:lnTo>
                    <a:pt x="639" y="106550"/>
                  </a:lnTo>
                  <a:lnTo>
                    <a:pt x="5325" y="98331"/>
                  </a:lnTo>
                  <a:lnTo>
                    <a:pt x="44179" y="63687"/>
                  </a:lnTo>
                  <a:lnTo>
                    <a:pt x="88097" y="38939"/>
                  </a:lnTo>
                  <a:lnTo>
                    <a:pt x="127255" y="20520"/>
                  </a:lnTo>
                  <a:lnTo>
                    <a:pt x="138160" y="18015"/>
                  </a:lnTo>
                  <a:lnTo>
                    <a:pt x="100451" y="60667"/>
                  </a:lnTo>
                  <a:lnTo>
                    <a:pt x="92012" y="67643"/>
                  </a:lnTo>
                  <a:lnTo>
                    <a:pt x="79716" y="86249"/>
                  </a:lnTo>
                  <a:lnTo>
                    <a:pt x="77835" y="92242"/>
                  </a:lnTo>
                  <a:lnTo>
                    <a:pt x="78326" y="94237"/>
                  </a:lnTo>
                  <a:lnTo>
                    <a:pt x="79645" y="95567"/>
                  </a:lnTo>
                  <a:lnTo>
                    <a:pt x="81517" y="96453"/>
                  </a:lnTo>
                  <a:lnTo>
                    <a:pt x="123943" y="98158"/>
                  </a:lnTo>
                  <a:lnTo>
                    <a:pt x="148646" y="95560"/>
                  </a:lnTo>
                  <a:lnTo>
                    <a:pt x="186395" y="82993"/>
                  </a:lnTo>
                  <a:lnTo>
                    <a:pt x="223778" y="73155"/>
                  </a:lnTo>
                  <a:lnTo>
                    <a:pt x="259620" y="70546"/>
                  </a:lnTo>
                  <a:lnTo>
                    <a:pt x="272783" y="6250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SMARTInkShape-867"/>
            <p:cNvSpPr/>
            <p:nvPr/>
          </p:nvSpPr>
          <p:spPr>
            <a:xfrm>
              <a:off x="839394" y="1054766"/>
              <a:ext cx="142229" cy="309912"/>
            </a:xfrm>
            <a:custGeom>
              <a:avLst/>
              <a:gdLst/>
              <a:ahLst/>
              <a:cxnLst/>
              <a:rect l="0" t="0" r="0" b="0"/>
              <a:pathLst>
                <a:path w="142229" h="309912">
                  <a:moveTo>
                    <a:pt x="44645" y="52515"/>
                  </a:moveTo>
                  <a:lnTo>
                    <a:pt x="44645" y="57256"/>
                  </a:lnTo>
                  <a:lnTo>
                    <a:pt x="41999" y="62229"/>
                  </a:lnTo>
                  <a:lnTo>
                    <a:pt x="39905" y="64944"/>
                  </a:lnTo>
                  <a:lnTo>
                    <a:pt x="37577" y="73253"/>
                  </a:lnTo>
                  <a:lnTo>
                    <a:pt x="29824" y="108641"/>
                  </a:lnTo>
                  <a:lnTo>
                    <a:pt x="24740" y="149187"/>
                  </a:lnTo>
                  <a:lnTo>
                    <a:pt x="19216" y="190894"/>
                  </a:lnTo>
                  <a:lnTo>
                    <a:pt x="11988" y="230221"/>
                  </a:lnTo>
                  <a:lnTo>
                    <a:pt x="9329" y="270900"/>
                  </a:lnTo>
                  <a:lnTo>
                    <a:pt x="109" y="309911"/>
                  </a:lnTo>
                  <a:lnTo>
                    <a:pt x="0" y="269454"/>
                  </a:lnTo>
                  <a:lnTo>
                    <a:pt x="989" y="231664"/>
                  </a:lnTo>
                  <a:lnTo>
                    <a:pt x="6134" y="197649"/>
                  </a:lnTo>
                  <a:lnTo>
                    <a:pt x="9091" y="162435"/>
                  </a:lnTo>
                  <a:lnTo>
                    <a:pt x="14818" y="126866"/>
                  </a:lnTo>
                  <a:lnTo>
                    <a:pt x="17948" y="92184"/>
                  </a:lnTo>
                  <a:lnTo>
                    <a:pt x="30166" y="48846"/>
                  </a:lnTo>
                  <a:lnTo>
                    <a:pt x="47657" y="11044"/>
                  </a:lnTo>
                  <a:lnTo>
                    <a:pt x="53591" y="4318"/>
                  </a:lnTo>
                  <a:lnTo>
                    <a:pt x="59535" y="1329"/>
                  </a:lnTo>
                  <a:lnTo>
                    <a:pt x="65484" y="0"/>
                  </a:lnTo>
                  <a:lnTo>
                    <a:pt x="67467" y="638"/>
                  </a:lnTo>
                  <a:lnTo>
                    <a:pt x="68790" y="2055"/>
                  </a:lnTo>
                  <a:lnTo>
                    <a:pt x="69671" y="3993"/>
                  </a:lnTo>
                  <a:lnTo>
                    <a:pt x="100801" y="30993"/>
                  </a:lnTo>
                  <a:lnTo>
                    <a:pt x="127876" y="72638"/>
                  </a:lnTo>
                  <a:lnTo>
                    <a:pt x="137988" y="90999"/>
                  </a:lnTo>
                  <a:lnTo>
                    <a:pt x="142228" y="120948"/>
                  </a:lnTo>
                  <a:lnTo>
                    <a:pt x="139940" y="130224"/>
                  </a:lnTo>
                  <a:lnTo>
                    <a:pt x="137941" y="134087"/>
                  </a:lnTo>
                  <a:lnTo>
                    <a:pt x="130427" y="141025"/>
                  </a:lnTo>
                  <a:lnTo>
                    <a:pt x="121466" y="146423"/>
                  </a:lnTo>
                  <a:lnTo>
                    <a:pt x="87652" y="158262"/>
                  </a:lnTo>
                  <a:lnTo>
                    <a:pt x="84231" y="157739"/>
                  </a:lnTo>
                  <a:lnTo>
                    <a:pt x="71434" y="150742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SMARTInkShape-868"/>
            <p:cNvSpPr/>
            <p:nvPr/>
          </p:nvSpPr>
          <p:spPr>
            <a:xfrm>
              <a:off x="1062742" y="1089790"/>
              <a:ext cx="240793" cy="169099"/>
            </a:xfrm>
            <a:custGeom>
              <a:avLst/>
              <a:gdLst/>
              <a:ahLst/>
              <a:cxnLst/>
              <a:rect l="0" t="0" r="0" b="0"/>
              <a:pathLst>
                <a:path w="240793" h="169099">
                  <a:moveTo>
                    <a:pt x="8821" y="35351"/>
                  </a:moveTo>
                  <a:lnTo>
                    <a:pt x="4080" y="40091"/>
                  </a:lnTo>
                  <a:lnTo>
                    <a:pt x="1753" y="45064"/>
                  </a:lnTo>
                  <a:lnTo>
                    <a:pt x="0" y="69903"/>
                  </a:lnTo>
                  <a:lnTo>
                    <a:pt x="7041" y="92263"/>
                  </a:lnTo>
                  <a:lnTo>
                    <a:pt x="16144" y="116978"/>
                  </a:lnTo>
                  <a:lnTo>
                    <a:pt x="20184" y="143065"/>
                  </a:lnTo>
                  <a:lnTo>
                    <a:pt x="22350" y="148832"/>
                  </a:lnTo>
                  <a:lnTo>
                    <a:pt x="22801" y="153669"/>
                  </a:lnTo>
                  <a:lnTo>
                    <a:pt x="17826" y="169098"/>
                  </a:lnTo>
                  <a:lnTo>
                    <a:pt x="13032" y="164497"/>
                  </a:lnTo>
                  <a:lnTo>
                    <a:pt x="10692" y="159556"/>
                  </a:lnTo>
                  <a:lnTo>
                    <a:pt x="8930" y="119366"/>
                  </a:lnTo>
                  <a:lnTo>
                    <a:pt x="16518" y="78294"/>
                  </a:lnTo>
                  <a:lnTo>
                    <a:pt x="27302" y="44840"/>
                  </a:lnTo>
                  <a:lnTo>
                    <a:pt x="38440" y="26587"/>
                  </a:lnTo>
                  <a:lnTo>
                    <a:pt x="47781" y="16573"/>
                  </a:lnTo>
                  <a:lnTo>
                    <a:pt x="69106" y="3128"/>
                  </a:lnTo>
                  <a:lnTo>
                    <a:pt x="95632" y="92"/>
                  </a:lnTo>
                  <a:lnTo>
                    <a:pt x="136841" y="7761"/>
                  </a:lnTo>
                  <a:lnTo>
                    <a:pt x="178486" y="8515"/>
                  </a:lnTo>
                  <a:lnTo>
                    <a:pt x="220157" y="8559"/>
                  </a:lnTo>
                  <a:lnTo>
                    <a:pt x="229417" y="5915"/>
                  </a:lnTo>
                  <a:lnTo>
                    <a:pt x="240315" y="0"/>
                  </a:lnTo>
                  <a:lnTo>
                    <a:pt x="240792" y="4481"/>
                  </a:lnTo>
                  <a:lnTo>
                    <a:pt x="238257" y="9394"/>
                  </a:lnTo>
                  <a:lnTo>
                    <a:pt x="236192" y="12093"/>
                  </a:lnTo>
                  <a:lnTo>
                    <a:pt x="196040" y="38018"/>
                  </a:lnTo>
                  <a:lnTo>
                    <a:pt x="163245" y="71304"/>
                  </a:lnTo>
                  <a:lnTo>
                    <a:pt x="135646" y="112562"/>
                  </a:lnTo>
                  <a:lnTo>
                    <a:pt x="136035" y="114606"/>
                  </a:lnTo>
                  <a:lnTo>
                    <a:pt x="139113" y="119523"/>
                  </a:lnTo>
                  <a:lnTo>
                    <a:pt x="141322" y="121231"/>
                  </a:lnTo>
                  <a:lnTo>
                    <a:pt x="146424" y="123129"/>
                  </a:lnTo>
                  <a:lnTo>
                    <a:pt x="160625" y="12464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4" name="SMARTInkShape-Group183"/>
          <p:cNvGrpSpPr/>
          <p:nvPr/>
        </p:nvGrpSpPr>
        <p:grpSpPr>
          <a:xfrm>
            <a:off x="2393278" y="1009055"/>
            <a:ext cx="339197" cy="320679"/>
            <a:chOff x="2393278" y="1009055"/>
            <a:chExt cx="339197" cy="320679"/>
          </a:xfrm>
        </p:grpSpPr>
        <p:sp>
          <p:nvSpPr>
            <p:cNvPr id="82" name="SMARTInkShape-869"/>
            <p:cNvSpPr/>
            <p:nvPr/>
          </p:nvSpPr>
          <p:spPr>
            <a:xfrm>
              <a:off x="2393278" y="1009055"/>
              <a:ext cx="149763" cy="196454"/>
            </a:xfrm>
            <a:custGeom>
              <a:avLst/>
              <a:gdLst/>
              <a:ahLst/>
              <a:cxnLst/>
              <a:rect l="0" t="0" r="0" b="0"/>
              <a:pathLst>
                <a:path w="149763" h="196454">
                  <a:moveTo>
                    <a:pt x="17738" y="0"/>
                  </a:moveTo>
                  <a:lnTo>
                    <a:pt x="12593" y="0"/>
                  </a:lnTo>
                  <a:lnTo>
                    <a:pt x="16864" y="0"/>
                  </a:lnTo>
                  <a:lnTo>
                    <a:pt x="17479" y="4740"/>
                  </a:lnTo>
                  <a:lnTo>
                    <a:pt x="18679" y="17215"/>
                  </a:lnTo>
                  <a:lnTo>
                    <a:pt x="31972" y="57098"/>
                  </a:lnTo>
                  <a:lnTo>
                    <a:pt x="35120" y="98690"/>
                  </a:lnTo>
                  <a:lnTo>
                    <a:pt x="30715" y="125153"/>
                  </a:lnTo>
                  <a:lnTo>
                    <a:pt x="11379" y="167343"/>
                  </a:lnTo>
                  <a:lnTo>
                    <a:pt x="10522" y="171093"/>
                  </a:lnTo>
                  <a:lnTo>
                    <a:pt x="8959" y="173593"/>
                  </a:lnTo>
                  <a:lnTo>
                    <a:pt x="6924" y="175260"/>
                  </a:lnTo>
                  <a:lnTo>
                    <a:pt x="291" y="178398"/>
                  </a:lnTo>
                  <a:lnTo>
                    <a:pt x="0" y="173795"/>
                  </a:lnTo>
                  <a:lnTo>
                    <a:pt x="12318" y="145169"/>
                  </a:lnTo>
                  <a:lnTo>
                    <a:pt x="42119" y="110073"/>
                  </a:lnTo>
                  <a:lnTo>
                    <a:pt x="85007" y="86837"/>
                  </a:lnTo>
                  <a:lnTo>
                    <a:pt x="103705" y="82284"/>
                  </a:lnTo>
                  <a:lnTo>
                    <a:pt x="115807" y="83865"/>
                  </a:lnTo>
                  <a:lnTo>
                    <a:pt x="135005" y="88224"/>
                  </a:lnTo>
                  <a:lnTo>
                    <a:pt x="138580" y="90566"/>
                  </a:lnTo>
                  <a:lnTo>
                    <a:pt x="145198" y="98460"/>
                  </a:lnTo>
                  <a:lnTo>
                    <a:pt x="148801" y="105937"/>
                  </a:lnTo>
                  <a:lnTo>
                    <a:pt x="149762" y="109320"/>
                  </a:lnTo>
                  <a:lnTo>
                    <a:pt x="148183" y="118370"/>
                  </a:lnTo>
                  <a:lnTo>
                    <a:pt x="139085" y="140349"/>
                  </a:lnTo>
                  <a:lnTo>
                    <a:pt x="130871" y="149359"/>
                  </a:lnTo>
                  <a:lnTo>
                    <a:pt x="87076" y="175521"/>
                  </a:lnTo>
                  <a:lnTo>
                    <a:pt x="74442" y="183526"/>
                  </a:lnTo>
                  <a:lnTo>
                    <a:pt x="60556" y="187331"/>
                  </a:lnTo>
                  <a:lnTo>
                    <a:pt x="58189" y="189380"/>
                  </a:lnTo>
                  <a:lnTo>
                    <a:pt x="56612" y="191737"/>
                  </a:lnTo>
                  <a:lnTo>
                    <a:pt x="54568" y="193309"/>
                  </a:lnTo>
                  <a:lnTo>
                    <a:pt x="44527" y="196453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SMARTInkShape-870"/>
            <p:cNvSpPr/>
            <p:nvPr/>
          </p:nvSpPr>
          <p:spPr>
            <a:xfrm>
              <a:off x="2559995" y="1116211"/>
              <a:ext cx="172480" cy="213523"/>
            </a:xfrm>
            <a:custGeom>
              <a:avLst/>
              <a:gdLst/>
              <a:ahLst/>
              <a:cxnLst/>
              <a:rect l="0" t="0" r="0" b="0"/>
              <a:pathLst>
                <a:path w="172480" h="213523">
                  <a:moveTo>
                    <a:pt x="65333" y="0"/>
                  </a:moveTo>
                  <a:lnTo>
                    <a:pt x="65333" y="4740"/>
                  </a:lnTo>
                  <a:lnTo>
                    <a:pt x="62687" y="9714"/>
                  </a:lnTo>
                  <a:lnTo>
                    <a:pt x="52904" y="25731"/>
                  </a:lnTo>
                  <a:lnTo>
                    <a:pt x="46562" y="48004"/>
                  </a:lnTo>
                  <a:lnTo>
                    <a:pt x="12300" y="88730"/>
                  </a:lnTo>
                  <a:lnTo>
                    <a:pt x="19984" y="82056"/>
                  </a:lnTo>
                  <a:lnTo>
                    <a:pt x="56711" y="52719"/>
                  </a:lnTo>
                  <a:lnTo>
                    <a:pt x="98093" y="19544"/>
                  </a:lnTo>
                  <a:lnTo>
                    <a:pt x="109990" y="13647"/>
                  </a:lnTo>
                  <a:lnTo>
                    <a:pt x="120899" y="10034"/>
                  </a:lnTo>
                  <a:lnTo>
                    <a:pt x="129055" y="5121"/>
                  </a:lnTo>
                  <a:lnTo>
                    <a:pt x="132619" y="4406"/>
                  </a:lnTo>
                  <a:lnTo>
                    <a:pt x="135988" y="4922"/>
                  </a:lnTo>
                  <a:lnTo>
                    <a:pt x="143781" y="8138"/>
                  </a:lnTo>
                  <a:lnTo>
                    <a:pt x="152450" y="24024"/>
                  </a:lnTo>
                  <a:lnTo>
                    <a:pt x="161071" y="52150"/>
                  </a:lnTo>
                  <a:lnTo>
                    <a:pt x="164224" y="90285"/>
                  </a:lnTo>
                  <a:lnTo>
                    <a:pt x="171205" y="129335"/>
                  </a:lnTo>
                  <a:lnTo>
                    <a:pt x="172414" y="171553"/>
                  </a:lnTo>
                  <a:lnTo>
                    <a:pt x="172479" y="189965"/>
                  </a:lnTo>
                  <a:lnTo>
                    <a:pt x="169839" y="196215"/>
                  </a:lnTo>
                  <a:lnTo>
                    <a:pt x="160060" y="208312"/>
                  </a:lnTo>
                  <a:lnTo>
                    <a:pt x="154397" y="211646"/>
                  </a:lnTo>
                  <a:lnTo>
                    <a:pt x="142986" y="213522"/>
                  </a:lnTo>
                  <a:lnTo>
                    <a:pt x="115577" y="213216"/>
                  </a:lnTo>
                  <a:lnTo>
                    <a:pt x="76641" y="201870"/>
                  </a:lnTo>
                  <a:lnTo>
                    <a:pt x="33322" y="192188"/>
                  </a:lnTo>
                  <a:lnTo>
                    <a:pt x="5567" y="178424"/>
                  </a:lnTo>
                  <a:lnTo>
                    <a:pt x="1677" y="175504"/>
                  </a:lnTo>
                  <a:lnTo>
                    <a:pt x="75" y="172565"/>
                  </a:lnTo>
                  <a:lnTo>
                    <a:pt x="0" y="169614"/>
                  </a:lnTo>
                  <a:lnTo>
                    <a:pt x="2562" y="163688"/>
                  </a:lnTo>
                  <a:lnTo>
                    <a:pt x="20685" y="142875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SMARTInkShape-Group184"/>
          <p:cNvGrpSpPr/>
          <p:nvPr/>
        </p:nvGrpSpPr>
        <p:grpSpPr>
          <a:xfrm>
            <a:off x="2984425" y="912919"/>
            <a:ext cx="658889" cy="349676"/>
            <a:chOff x="2984425" y="912919"/>
            <a:chExt cx="658889" cy="349676"/>
          </a:xfrm>
        </p:grpSpPr>
        <p:sp>
          <p:nvSpPr>
            <p:cNvPr id="85" name="SMARTInkShape-871"/>
            <p:cNvSpPr/>
            <p:nvPr/>
          </p:nvSpPr>
          <p:spPr>
            <a:xfrm>
              <a:off x="3152180" y="1187648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SMARTInkShape-872"/>
            <p:cNvSpPr/>
            <p:nvPr/>
          </p:nvSpPr>
          <p:spPr>
            <a:xfrm>
              <a:off x="3571875" y="955477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0" y="26789"/>
                  </a:moveTo>
                  <a:lnTo>
                    <a:pt x="0" y="19100"/>
                  </a:lnTo>
                  <a:lnTo>
                    <a:pt x="6137" y="10975"/>
                  </a:lnTo>
                  <a:lnTo>
                    <a:pt x="8930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SMARTInkShape-873"/>
            <p:cNvSpPr/>
            <p:nvPr/>
          </p:nvSpPr>
          <p:spPr>
            <a:xfrm>
              <a:off x="3518297" y="1098352"/>
              <a:ext cx="40864" cy="116087"/>
            </a:xfrm>
            <a:custGeom>
              <a:avLst/>
              <a:gdLst/>
              <a:ahLst/>
              <a:cxnLst/>
              <a:rect l="0" t="0" r="0" b="0"/>
              <a:pathLst>
                <a:path w="40864" h="116087">
                  <a:moveTo>
                    <a:pt x="35719" y="0"/>
                  </a:moveTo>
                  <a:lnTo>
                    <a:pt x="36711" y="39147"/>
                  </a:lnTo>
                  <a:lnTo>
                    <a:pt x="40863" y="56688"/>
                  </a:lnTo>
                  <a:lnTo>
                    <a:pt x="35309" y="86148"/>
                  </a:lnTo>
                  <a:lnTo>
                    <a:pt x="31237" y="96496"/>
                  </a:lnTo>
                  <a:lnTo>
                    <a:pt x="28762" y="100049"/>
                  </a:lnTo>
                  <a:lnTo>
                    <a:pt x="11818" y="112669"/>
                  </a:lnTo>
                  <a:lnTo>
                    <a:pt x="0" y="116086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SMARTInkShape-874"/>
            <p:cNvSpPr/>
            <p:nvPr/>
          </p:nvSpPr>
          <p:spPr>
            <a:xfrm>
              <a:off x="3580935" y="1116320"/>
              <a:ext cx="62379" cy="115978"/>
            </a:xfrm>
            <a:custGeom>
              <a:avLst/>
              <a:gdLst/>
              <a:ahLst/>
              <a:cxnLst/>
              <a:rect l="0" t="0" r="0" b="0"/>
              <a:pathLst>
                <a:path w="62379" h="115978">
                  <a:moveTo>
                    <a:pt x="53448" y="8821"/>
                  </a:moveTo>
                  <a:lnTo>
                    <a:pt x="53448" y="0"/>
                  </a:lnTo>
                  <a:lnTo>
                    <a:pt x="53448" y="4664"/>
                  </a:lnTo>
                  <a:lnTo>
                    <a:pt x="52456" y="6049"/>
                  </a:lnTo>
                  <a:lnTo>
                    <a:pt x="36278" y="13196"/>
                  </a:lnTo>
                  <a:lnTo>
                    <a:pt x="33072" y="16699"/>
                  </a:lnTo>
                  <a:lnTo>
                    <a:pt x="26574" y="30117"/>
                  </a:lnTo>
                  <a:lnTo>
                    <a:pt x="14948" y="40817"/>
                  </a:lnTo>
                  <a:lnTo>
                    <a:pt x="2091" y="62355"/>
                  </a:lnTo>
                  <a:lnTo>
                    <a:pt x="0" y="70803"/>
                  </a:lnTo>
                  <a:lnTo>
                    <a:pt x="13175" y="71315"/>
                  </a:lnTo>
                  <a:lnTo>
                    <a:pt x="37446" y="63639"/>
                  </a:lnTo>
                  <a:lnTo>
                    <a:pt x="39804" y="62233"/>
                  </a:lnTo>
                  <a:lnTo>
                    <a:pt x="41375" y="60304"/>
                  </a:lnTo>
                  <a:lnTo>
                    <a:pt x="42423" y="58026"/>
                  </a:lnTo>
                  <a:lnTo>
                    <a:pt x="44113" y="56507"/>
                  </a:lnTo>
                  <a:lnTo>
                    <a:pt x="52023" y="53869"/>
                  </a:lnTo>
                  <a:lnTo>
                    <a:pt x="52497" y="54728"/>
                  </a:lnTo>
                  <a:lnTo>
                    <a:pt x="58185" y="96661"/>
                  </a:lnTo>
                  <a:lnTo>
                    <a:pt x="62378" y="11597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SMARTInkShape-875"/>
            <p:cNvSpPr/>
            <p:nvPr/>
          </p:nvSpPr>
          <p:spPr>
            <a:xfrm>
              <a:off x="3439171" y="1111690"/>
              <a:ext cx="150564" cy="102593"/>
            </a:xfrm>
            <a:custGeom>
              <a:avLst/>
              <a:gdLst/>
              <a:ahLst/>
              <a:cxnLst/>
              <a:rect l="0" t="0" r="0" b="0"/>
              <a:pathLst>
                <a:path w="150564" h="102593">
                  <a:moveTo>
                    <a:pt x="7688" y="22380"/>
                  </a:moveTo>
                  <a:lnTo>
                    <a:pt x="7688" y="65187"/>
                  </a:lnTo>
                  <a:lnTo>
                    <a:pt x="7688" y="78571"/>
                  </a:lnTo>
                  <a:lnTo>
                    <a:pt x="5043" y="84726"/>
                  </a:lnTo>
                  <a:lnTo>
                    <a:pt x="1552" y="90769"/>
                  </a:lnTo>
                  <a:lnTo>
                    <a:pt x="0" y="96762"/>
                  </a:lnTo>
                  <a:lnTo>
                    <a:pt x="578" y="98757"/>
                  </a:lnTo>
                  <a:lnTo>
                    <a:pt x="1956" y="100087"/>
                  </a:lnTo>
                  <a:lnTo>
                    <a:pt x="7353" y="102592"/>
                  </a:lnTo>
                  <a:lnTo>
                    <a:pt x="20088" y="90305"/>
                  </a:lnTo>
                  <a:lnTo>
                    <a:pt x="50494" y="48916"/>
                  </a:lnTo>
                  <a:lnTo>
                    <a:pt x="58463" y="38143"/>
                  </a:lnTo>
                  <a:lnTo>
                    <a:pt x="77102" y="20496"/>
                  </a:lnTo>
                  <a:lnTo>
                    <a:pt x="80753" y="15171"/>
                  </a:lnTo>
                  <a:lnTo>
                    <a:pt x="85172" y="11621"/>
                  </a:lnTo>
                  <a:lnTo>
                    <a:pt x="107532" y="715"/>
                  </a:lnTo>
                  <a:lnTo>
                    <a:pt x="110962" y="0"/>
                  </a:lnTo>
                  <a:lnTo>
                    <a:pt x="114241" y="514"/>
                  </a:lnTo>
                  <a:lnTo>
                    <a:pt x="123596" y="3334"/>
                  </a:lnTo>
                  <a:lnTo>
                    <a:pt x="138633" y="5357"/>
                  </a:lnTo>
                  <a:lnTo>
                    <a:pt x="150563" y="13451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SMARTInkShape-876"/>
            <p:cNvSpPr/>
            <p:nvPr/>
          </p:nvSpPr>
          <p:spPr>
            <a:xfrm>
              <a:off x="3286125" y="1125141"/>
              <a:ext cx="107034" cy="93166"/>
            </a:xfrm>
            <a:custGeom>
              <a:avLst/>
              <a:gdLst/>
              <a:ahLst/>
              <a:cxnLst/>
              <a:rect l="0" t="0" r="0" b="0"/>
              <a:pathLst>
                <a:path w="107034" h="93166">
                  <a:moveTo>
                    <a:pt x="0" y="0"/>
                  </a:moveTo>
                  <a:lnTo>
                    <a:pt x="992" y="31217"/>
                  </a:lnTo>
                  <a:lnTo>
                    <a:pt x="11024" y="68876"/>
                  </a:lnTo>
                  <a:lnTo>
                    <a:pt x="14822" y="76252"/>
                  </a:lnTo>
                  <a:lnTo>
                    <a:pt x="17952" y="85983"/>
                  </a:lnTo>
                  <a:lnTo>
                    <a:pt x="22200" y="92123"/>
                  </a:lnTo>
                  <a:lnTo>
                    <a:pt x="24722" y="93165"/>
                  </a:lnTo>
                  <a:lnTo>
                    <a:pt x="27395" y="92868"/>
                  </a:lnTo>
                  <a:lnTo>
                    <a:pt x="34074" y="90002"/>
                  </a:lnTo>
                  <a:lnTo>
                    <a:pt x="39972" y="84765"/>
                  </a:lnTo>
                  <a:lnTo>
                    <a:pt x="74620" y="40714"/>
                  </a:lnTo>
                  <a:lnTo>
                    <a:pt x="95419" y="9657"/>
                  </a:lnTo>
                  <a:lnTo>
                    <a:pt x="96355" y="6438"/>
                  </a:lnTo>
                  <a:lnTo>
                    <a:pt x="97971" y="4292"/>
                  </a:lnTo>
                  <a:lnTo>
                    <a:pt x="105751" y="565"/>
                  </a:lnTo>
                  <a:lnTo>
                    <a:pt x="106219" y="1369"/>
                  </a:lnTo>
                  <a:lnTo>
                    <a:pt x="107033" y="12478"/>
                  </a:lnTo>
                  <a:lnTo>
                    <a:pt x="104455" y="18113"/>
                  </a:lnTo>
                  <a:lnTo>
                    <a:pt x="102379" y="21005"/>
                  </a:lnTo>
                  <a:lnTo>
                    <a:pt x="99457" y="34556"/>
                  </a:lnTo>
                  <a:lnTo>
                    <a:pt x="98227" y="71437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SMARTInkShape-877"/>
            <p:cNvSpPr/>
            <p:nvPr/>
          </p:nvSpPr>
          <p:spPr>
            <a:xfrm>
              <a:off x="2984425" y="912919"/>
              <a:ext cx="319560" cy="349676"/>
            </a:xfrm>
            <a:custGeom>
              <a:avLst/>
              <a:gdLst/>
              <a:ahLst/>
              <a:cxnLst/>
              <a:rect l="0" t="0" r="0" b="0"/>
              <a:pathLst>
                <a:path w="319560" h="349676">
                  <a:moveTo>
                    <a:pt x="158825" y="60417"/>
                  </a:moveTo>
                  <a:lnTo>
                    <a:pt x="158825" y="65157"/>
                  </a:lnTo>
                  <a:lnTo>
                    <a:pt x="156179" y="70131"/>
                  </a:lnTo>
                  <a:lnTo>
                    <a:pt x="146396" y="86148"/>
                  </a:lnTo>
                  <a:lnTo>
                    <a:pt x="131967" y="126607"/>
                  </a:lnTo>
                  <a:lnTo>
                    <a:pt x="123086" y="159735"/>
                  </a:lnTo>
                  <a:lnTo>
                    <a:pt x="111525" y="194685"/>
                  </a:lnTo>
                  <a:lnTo>
                    <a:pt x="95532" y="230177"/>
                  </a:lnTo>
                  <a:lnTo>
                    <a:pt x="72349" y="272984"/>
                  </a:lnTo>
                  <a:lnTo>
                    <a:pt x="49787" y="316502"/>
                  </a:lnTo>
                  <a:lnTo>
                    <a:pt x="33252" y="333739"/>
                  </a:lnTo>
                  <a:lnTo>
                    <a:pt x="14627" y="348453"/>
                  </a:lnTo>
                  <a:lnTo>
                    <a:pt x="11100" y="349675"/>
                  </a:lnTo>
                  <a:lnTo>
                    <a:pt x="7755" y="349498"/>
                  </a:lnTo>
                  <a:lnTo>
                    <a:pt x="4534" y="348388"/>
                  </a:lnTo>
                  <a:lnTo>
                    <a:pt x="2386" y="346655"/>
                  </a:lnTo>
                  <a:lnTo>
                    <a:pt x="0" y="342084"/>
                  </a:lnTo>
                  <a:lnTo>
                    <a:pt x="8056" y="306089"/>
                  </a:lnTo>
                  <a:lnTo>
                    <a:pt x="23872" y="261962"/>
                  </a:lnTo>
                  <a:lnTo>
                    <a:pt x="40346" y="222109"/>
                  </a:lnTo>
                  <a:lnTo>
                    <a:pt x="57795" y="178881"/>
                  </a:lnTo>
                  <a:lnTo>
                    <a:pt x="80273" y="134654"/>
                  </a:lnTo>
                  <a:lnTo>
                    <a:pt x="101044" y="94870"/>
                  </a:lnTo>
                  <a:lnTo>
                    <a:pt x="124848" y="53001"/>
                  </a:lnTo>
                  <a:lnTo>
                    <a:pt x="147003" y="8495"/>
                  </a:lnTo>
                  <a:lnTo>
                    <a:pt x="149324" y="0"/>
                  </a:lnTo>
                  <a:lnTo>
                    <a:pt x="150507" y="295"/>
                  </a:lnTo>
                  <a:lnTo>
                    <a:pt x="154467" y="3269"/>
                  </a:lnTo>
                  <a:lnTo>
                    <a:pt x="156888" y="10544"/>
                  </a:lnTo>
                  <a:lnTo>
                    <a:pt x="158712" y="53468"/>
                  </a:lnTo>
                  <a:lnTo>
                    <a:pt x="152666" y="93734"/>
                  </a:lnTo>
                  <a:lnTo>
                    <a:pt x="150442" y="134026"/>
                  </a:lnTo>
                  <a:lnTo>
                    <a:pt x="150003" y="175168"/>
                  </a:lnTo>
                  <a:lnTo>
                    <a:pt x="149909" y="218330"/>
                  </a:lnTo>
                  <a:lnTo>
                    <a:pt x="149896" y="261537"/>
                  </a:lnTo>
                  <a:lnTo>
                    <a:pt x="149895" y="272796"/>
                  </a:lnTo>
                  <a:lnTo>
                    <a:pt x="150888" y="272448"/>
                  </a:lnTo>
                  <a:lnTo>
                    <a:pt x="154636" y="269416"/>
                  </a:lnTo>
                  <a:lnTo>
                    <a:pt x="156963" y="262115"/>
                  </a:lnTo>
                  <a:lnTo>
                    <a:pt x="157584" y="257390"/>
                  </a:lnTo>
                  <a:lnTo>
                    <a:pt x="163565" y="246849"/>
                  </a:lnTo>
                  <a:lnTo>
                    <a:pt x="175443" y="227112"/>
                  </a:lnTo>
                  <a:lnTo>
                    <a:pt x="198533" y="184049"/>
                  </a:lnTo>
                  <a:lnTo>
                    <a:pt x="221533" y="142569"/>
                  </a:lnTo>
                  <a:lnTo>
                    <a:pt x="245185" y="105418"/>
                  </a:lnTo>
                  <a:lnTo>
                    <a:pt x="280868" y="63947"/>
                  </a:lnTo>
                  <a:lnTo>
                    <a:pt x="307305" y="37977"/>
                  </a:lnTo>
                  <a:lnTo>
                    <a:pt x="319559" y="33628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SMARTInkShape-878"/>
            <p:cNvSpPr/>
            <p:nvPr/>
          </p:nvSpPr>
          <p:spPr>
            <a:xfrm>
              <a:off x="3402211" y="1187648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17859" y="0"/>
                  </a:lnTo>
                </a:path>
              </a:pathLst>
            </a:custGeom>
            <a:ln w="6350">
              <a:solidFill>
                <a:srgbClr val="00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9" name="SMARTInkShape-Group185"/>
          <p:cNvGrpSpPr/>
          <p:nvPr/>
        </p:nvGrpSpPr>
        <p:grpSpPr>
          <a:xfrm>
            <a:off x="17859" y="3456530"/>
            <a:ext cx="2382860" cy="2588066"/>
            <a:chOff x="17859" y="3456530"/>
            <a:chExt cx="2382860" cy="2588066"/>
          </a:xfrm>
        </p:grpSpPr>
        <p:sp>
          <p:nvSpPr>
            <p:cNvPr id="94" name="SMARTInkShape-879"/>
            <p:cNvSpPr/>
            <p:nvPr/>
          </p:nvSpPr>
          <p:spPr>
            <a:xfrm>
              <a:off x="155590" y="4455914"/>
              <a:ext cx="40864" cy="419696"/>
            </a:xfrm>
            <a:custGeom>
              <a:avLst/>
              <a:gdLst/>
              <a:ahLst/>
              <a:cxnLst/>
              <a:rect l="0" t="0" r="0" b="0"/>
              <a:pathLst>
                <a:path w="40864" h="419696">
                  <a:moveTo>
                    <a:pt x="5144" y="0"/>
                  </a:moveTo>
                  <a:lnTo>
                    <a:pt x="404" y="4740"/>
                  </a:lnTo>
                  <a:lnTo>
                    <a:pt x="0" y="8121"/>
                  </a:lnTo>
                  <a:lnTo>
                    <a:pt x="4562" y="48261"/>
                  </a:lnTo>
                  <a:lnTo>
                    <a:pt x="5964" y="86178"/>
                  </a:lnTo>
                  <a:lnTo>
                    <a:pt x="11230" y="128832"/>
                  </a:lnTo>
                  <a:lnTo>
                    <a:pt x="14224" y="172890"/>
                  </a:lnTo>
                  <a:lnTo>
                    <a:pt x="20953" y="217363"/>
                  </a:lnTo>
                  <a:lnTo>
                    <a:pt x="28239" y="261960"/>
                  </a:lnTo>
                  <a:lnTo>
                    <a:pt x="31831" y="304608"/>
                  </a:lnTo>
                  <a:lnTo>
                    <a:pt x="38785" y="346691"/>
                  </a:lnTo>
                  <a:lnTo>
                    <a:pt x="40589" y="385571"/>
                  </a:lnTo>
                  <a:lnTo>
                    <a:pt x="40863" y="419695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SMARTInkShape-880"/>
            <p:cNvSpPr/>
            <p:nvPr/>
          </p:nvSpPr>
          <p:spPr>
            <a:xfrm>
              <a:off x="322198" y="3456530"/>
              <a:ext cx="2078521" cy="2588066"/>
            </a:xfrm>
            <a:custGeom>
              <a:avLst/>
              <a:gdLst/>
              <a:ahLst/>
              <a:cxnLst/>
              <a:rect l="0" t="0" r="0" b="0"/>
              <a:pathLst>
                <a:path w="2078521" h="2588066">
                  <a:moveTo>
                    <a:pt x="597560" y="2303118"/>
                  </a:moveTo>
                  <a:lnTo>
                    <a:pt x="597560" y="2307859"/>
                  </a:lnTo>
                  <a:lnTo>
                    <a:pt x="602300" y="2320288"/>
                  </a:lnTo>
                  <a:lnTo>
                    <a:pt x="630979" y="2358661"/>
                  </a:lnTo>
                  <a:lnTo>
                    <a:pt x="669871" y="2391891"/>
                  </a:lnTo>
                  <a:lnTo>
                    <a:pt x="704889" y="2416124"/>
                  </a:lnTo>
                  <a:lnTo>
                    <a:pt x="748590" y="2440020"/>
                  </a:lnTo>
                  <a:lnTo>
                    <a:pt x="788602" y="2458886"/>
                  </a:lnTo>
                  <a:lnTo>
                    <a:pt x="827026" y="2481894"/>
                  </a:lnTo>
                  <a:lnTo>
                    <a:pt x="868397" y="2501720"/>
                  </a:lnTo>
                  <a:lnTo>
                    <a:pt x="907224" y="2520162"/>
                  </a:lnTo>
                  <a:lnTo>
                    <a:pt x="949706" y="2538194"/>
                  </a:lnTo>
                  <a:lnTo>
                    <a:pt x="978965" y="2550141"/>
                  </a:lnTo>
                  <a:lnTo>
                    <a:pt x="1011151" y="2559419"/>
                  </a:lnTo>
                  <a:lnTo>
                    <a:pt x="1044308" y="2566850"/>
                  </a:lnTo>
                  <a:lnTo>
                    <a:pt x="1075581" y="2573460"/>
                  </a:lnTo>
                  <a:lnTo>
                    <a:pt x="1108662" y="2579705"/>
                  </a:lnTo>
                  <a:lnTo>
                    <a:pt x="1143209" y="2584796"/>
                  </a:lnTo>
                  <a:lnTo>
                    <a:pt x="1178406" y="2587058"/>
                  </a:lnTo>
                  <a:lnTo>
                    <a:pt x="1213894" y="2588065"/>
                  </a:lnTo>
                  <a:lnTo>
                    <a:pt x="1250502" y="2587519"/>
                  </a:lnTo>
                  <a:lnTo>
                    <a:pt x="1289923" y="2583970"/>
                  </a:lnTo>
                  <a:lnTo>
                    <a:pt x="1330594" y="2579084"/>
                  </a:lnTo>
                  <a:lnTo>
                    <a:pt x="1371822" y="2571621"/>
                  </a:lnTo>
                  <a:lnTo>
                    <a:pt x="1413296" y="2558383"/>
                  </a:lnTo>
                  <a:lnTo>
                    <a:pt x="1452234" y="2542577"/>
                  </a:lnTo>
                  <a:lnTo>
                    <a:pt x="1489384" y="2523646"/>
                  </a:lnTo>
                  <a:lnTo>
                    <a:pt x="1525738" y="2498696"/>
                  </a:lnTo>
                  <a:lnTo>
                    <a:pt x="1559094" y="2473716"/>
                  </a:lnTo>
                  <a:lnTo>
                    <a:pt x="1590455" y="2447400"/>
                  </a:lnTo>
                  <a:lnTo>
                    <a:pt x="1620930" y="2415861"/>
                  </a:lnTo>
                  <a:lnTo>
                    <a:pt x="1651011" y="2382000"/>
                  </a:lnTo>
                  <a:lnTo>
                    <a:pt x="1679924" y="2347106"/>
                  </a:lnTo>
                  <a:lnTo>
                    <a:pt x="1706004" y="2311754"/>
                  </a:lnTo>
                  <a:lnTo>
                    <a:pt x="1733470" y="2273553"/>
                  </a:lnTo>
                  <a:lnTo>
                    <a:pt x="1761221" y="2232431"/>
                  </a:lnTo>
                  <a:lnTo>
                    <a:pt x="1774178" y="2210353"/>
                  </a:lnTo>
                  <a:lnTo>
                    <a:pt x="1786784" y="2187697"/>
                  </a:lnTo>
                  <a:lnTo>
                    <a:pt x="1798165" y="2164656"/>
                  </a:lnTo>
                  <a:lnTo>
                    <a:pt x="1808729" y="2141356"/>
                  </a:lnTo>
                  <a:lnTo>
                    <a:pt x="1818748" y="2117887"/>
                  </a:lnTo>
                  <a:lnTo>
                    <a:pt x="1830388" y="2094302"/>
                  </a:lnTo>
                  <a:lnTo>
                    <a:pt x="1843110" y="2070643"/>
                  </a:lnTo>
                  <a:lnTo>
                    <a:pt x="1856551" y="2046931"/>
                  </a:lnTo>
                  <a:lnTo>
                    <a:pt x="1869481" y="2022194"/>
                  </a:lnTo>
                  <a:lnTo>
                    <a:pt x="1882070" y="1996773"/>
                  </a:lnTo>
                  <a:lnTo>
                    <a:pt x="1894431" y="1970896"/>
                  </a:lnTo>
                  <a:lnTo>
                    <a:pt x="1905649" y="1945707"/>
                  </a:lnTo>
                  <a:lnTo>
                    <a:pt x="1916103" y="1920977"/>
                  </a:lnTo>
                  <a:lnTo>
                    <a:pt x="1926050" y="1896553"/>
                  </a:lnTo>
                  <a:lnTo>
                    <a:pt x="1935657" y="1871340"/>
                  </a:lnTo>
                  <a:lnTo>
                    <a:pt x="1945039" y="1845602"/>
                  </a:lnTo>
                  <a:lnTo>
                    <a:pt x="1954270" y="1819514"/>
                  </a:lnTo>
                  <a:lnTo>
                    <a:pt x="1963400" y="1793192"/>
                  </a:lnTo>
                  <a:lnTo>
                    <a:pt x="1972464" y="1766714"/>
                  </a:lnTo>
                  <a:lnTo>
                    <a:pt x="1981483" y="1740133"/>
                  </a:lnTo>
                  <a:lnTo>
                    <a:pt x="1989480" y="1712490"/>
                  </a:lnTo>
                  <a:lnTo>
                    <a:pt x="1996796" y="1684140"/>
                  </a:lnTo>
                  <a:lnTo>
                    <a:pt x="2003657" y="1655317"/>
                  </a:lnTo>
                  <a:lnTo>
                    <a:pt x="2010216" y="1627173"/>
                  </a:lnTo>
                  <a:lnTo>
                    <a:pt x="2016573" y="1599480"/>
                  </a:lnTo>
                  <a:lnTo>
                    <a:pt x="2022795" y="1572089"/>
                  </a:lnTo>
                  <a:lnTo>
                    <a:pt x="2028927" y="1544898"/>
                  </a:lnTo>
                  <a:lnTo>
                    <a:pt x="2035000" y="1517842"/>
                  </a:lnTo>
                  <a:lnTo>
                    <a:pt x="2041033" y="1490874"/>
                  </a:lnTo>
                  <a:lnTo>
                    <a:pt x="2046047" y="1463966"/>
                  </a:lnTo>
                  <a:lnTo>
                    <a:pt x="2050382" y="1437097"/>
                  </a:lnTo>
                  <a:lnTo>
                    <a:pt x="2054264" y="1410255"/>
                  </a:lnTo>
                  <a:lnTo>
                    <a:pt x="2056853" y="1382439"/>
                  </a:lnTo>
                  <a:lnTo>
                    <a:pt x="2058578" y="1353973"/>
                  </a:lnTo>
                  <a:lnTo>
                    <a:pt x="2059728" y="1325073"/>
                  </a:lnTo>
                  <a:lnTo>
                    <a:pt x="2061487" y="1296878"/>
                  </a:lnTo>
                  <a:lnTo>
                    <a:pt x="2063652" y="1269151"/>
                  </a:lnTo>
                  <a:lnTo>
                    <a:pt x="2066087" y="1241736"/>
                  </a:lnTo>
                  <a:lnTo>
                    <a:pt x="2067711" y="1213538"/>
                  </a:lnTo>
                  <a:lnTo>
                    <a:pt x="2068793" y="1184818"/>
                  </a:lnTo>
                  <a:lnTo>
                    <a:pt x="2069515" y="1155749"/>
                  </a:lnTo>
                  <a:lnTo>
                    <a:pt x="2070988" y="1126447"/>
                  </a:lnTo>
                  <a:lnTo>
                    <a:pt x="2072963" y="1096991"/>
                  </a:lnTo>
                  <a:lnTo>
                    <a:pt x="2075271" y="1067432"/>
                  </a:lnTo>
                  <a:lnTo>
                    <a:pt x="2076810" y="1038796"/>
                  </a:lnTo>
                  <a:lnTo>
                    <a:pt x="2077836" y="1010776"/>
                  </a:lnTo>
                  <a:lnTo>
                    <a:pt x="2078520" y="983166"/>
                  </a:lnTo>
                  <a:lnTo>
                    <a:pt x="2077984" y="954838"/>
                  </a:lnTo>
                  <a:lnTo>
                    <a:pt x="2076634" y="926030"/>
                  </a:lnTo>
                  <a:lnTo>
                    <a:pt x="2074742" y="896903"/>
                  </a:lnTo>
                  <a:lnTo>
                    <a:pt x="2072489" y="867563"/>
                  </a:lnTo>
                  <a:lnTo>
                    <a:pt x="2069994" y="838082"/>
                  </a:lnTo>
                  <a:lnTo>
                    <a:pt x="2067339" y="808506"/>
                  </a:lnTo>
                  <a:lnTo>
                    <a:pt x="2063584" y="779858"/>
                  </a:lnTo>
                  <a:lnTo>
                    <a:pt x="2059097" y="751830"/>
                  </a:lnTo>
                  <a:lnTo>
                    <a:pt x="2054121" y="724216"/>
                  </a:lnTo>
                  <a:lnTo>
                    <a:pt x="2047827" y="696876"/>
                  </a:lnTo>
                  <a:lnTo>
                    <a:pt x="2040655" y="669720"/>
                  </a:lnTo>
                  <a:lnTo>
                    <a:pt x="2032897" y="642686"/>
                  </a:lnTo>
                  <a:lnTo>
                    <a:pt x="2024748" y="615734"/>
                  </a:lnTo>
                  <a:lnTo>
                    <a:pt x="2016339" y="588836"/>
                  </a:lnTo>
                  <a:lnTo>
                    <a:pt x="2007756" y="561974"/>
                  </a:lnTo>
                  <a:lnTo>
                    <a:pt x="1998066" y="535137"/>
                  </a:lnTo>
                  <a:lnTo>
                    <a:pt x="1987637" y="508316"/>
                  </a:lnTo>
                  <a:lnTo>
                    <a:pt x="1976715" y="481505"/>
                  </a:lnTo>
                  <a:lnTo>
                    <a:pt x="1964473" y="455694"/>
                  </a:lnTo>
                  <a:lnTo>
                    <a:pt x="1951351" y="430549"/>
                  </a:lnTo>
                  <a:lnTo>
                    <a:pt x="1937642" y="405848"/>
                  </a:lnTo>
                  <a:lnTo>
                    <a:pt x="1922549" y="382436"/>
                  </a:lnTo>
                  <a:lnTo>
                    <a:pt x="1889905" y="337901"/>
                  </a:lnTo>
                  <a:lnTo>
                    <a:pt x="1855552" y="294957"/>
                  </a:lnTo>
                  <a:lnTo>
                    <a:pt x="1820441" y="253712"/>
                  </a:lnTo>
                  <a:lnTo>
                    <a:pt x="1784992" y="215537"/>
                  </a:lnTo>
                  <a:lnTo>
                    <a:pt x="1746748" y="181372"/>
                  </a:lnTo>
                  <a:lnTo>
                    <a:pt x="1705607" y="149651"/>
                  </a:lnTo>
                  <a:lnTo>
                    <a:pt x="1683524" y="134247"/>
                  </a:lnTo>
                  <a:lnTo>
                    <a:pt x="1660864" y="119017"/>
                  </a:lnTo>
                  <a:lnTo>
                    <a:pt x="1637820" y="104894"/>
                  </a:lnTo>
                  <a:lnTo>
                    <a:pt x="1614519" y="91511"/>
                  </a:lnTo>
                  <a:lnTo>
                    <a:pt x="1591049" y="78620"/>
                  </a:lnTo>
                  <a:lnTo>
                    <a:pt x="1567464" y="67049"/>
                  </a:lnTo>
                  <a:lnTo>
                    <a:pt x="1543803" y="56359"/>
                  </a:lnTo>
                  <a:lnTo>
                    <a:pt x="1520092" y="46255"/>
                  </a:lnTo>
                  <a:lnTo>
                    <a:pt x="1495355" y="37535"/>
                  </a:lnTo>
                  <a:lnTo>
                    <a:pt x="1469934" y="29737"/>
                  </a:lnTo>
                  <a:lnTo>
                    <a:pt x="1444056" y="22555"/>
                  </a:lnTo>
                  <a:lnTo>
                    <a:pt x="1416883" y="16773"/>
                  </a:lnTo>
                  <a:lnTo>
                    <a:pt x="1388846" y="11927"/>
                  </a:lnTo>
                  <a:lnTo>
                    <a:pt x="1360232" y="7705"/>
                  </a:lnTo>
                  <a:lnTo>
                    <a:pt x="1331234" y="4890"/>
                  </a:lnTo>
                  <a:lnTo>
                    <a:pt x="1301981" y="3013"/>
                  </a:lnTo>
                  <a:lnTo>
                    <a:pt x="1272557" y="1762"/>
                  </a:lnTo>
                  <a:lnTo>
                    <a:pt x="1242026" y="927"/>
                  </a:lnTo>
                  <a:lnTo>
                    <a:pt x="1210759" y="371"/>
                  </a:lnTo>
                  <a:lnTo>
                    <a:pt x="1179000" y="0"/>
                  </a:lnTo>
                  <a:lnTo>
                    <a:pt x="1147905" y="1738"/>
                  </a:lnTo>
                  <a:lnTo>
                    <a:pt x="1117254" y="4880"/>
                  </a:lnTo>
                  <a:lnTo>
                    <a:pt x="1086897" y="8960"/>
                  </a:lnTo>
                  <a:lnTo>
                    <a:pt x="1055746" y="14656"/>
                  </a:lnTo>
                  <a:lnTo>
                    <a:pt x="1024064" y="21430"/>
                  </a:lnTo>
                  <a:lnTo>
                    <a:pt x="992029" y="28922"/>
                  </a:lnTo>
                  <a:lnTo>
                    <a:pt x="960750" y="37886"/>
                  </a:lnTo>
                  <a:lnTo>
                    <a:pt x="929976" y="47831"/>
                  </a:lnTo>
                  <a:lnTo>
                    <a:pt x="899538" y="58429"/>
                  </a:lnTo>
                  <a:lnTo>
                    <a:pt x="869324" y="70456"/>
                  </a:lnTo>
                  <a:lnTo>
                    <a:pt x="839259" y="83435"/>
                  </a:lnTo>
                  <a:lnTo>
                    <a:pt x="809294" y="97048"/>
                  </a:lnTo>
                  <a:lnTo>
                    <a:pt x="779396" y="112077"/>
                  </a:lnTo>
                  <a:lnTo>
                    <a:pt x="749542" y="128049"/>
                  </a:lnTo>
                  <a:lnTo>
                    <a:pt x="719717" y="144650"/>
                  </a:lnTo>
                  <a:lnTo>
                    <a:pt x="689912" y="161671"/>
                  </a:lnTo>
                  <a:lnTo>
                    <a:pt x="660120" y="178971"/>
                  </a:lnTo>
                  <a:lnTo>
                    <a:pt x="630337" y="196458"/>
                  </a:lnTo>
                  <a:lnTo>
                    <a:pt x="601552" y="215061"/>
                  </a:lnTo>
                  <a:lnTo>
                    <a:pt x="573432" y="234408"/>
                  </a:lnTo>
                  <a:lnTo>
                    <a:pt x="545756" y="254252"/>
                  </a:lnTo>
                  <a:lnTo>
                    <a:pt x="518375" y="275418"/>
                  </a:lnTo>
                  <a:lnTo>
                    <a:pt x="491192" y="297467"/>
                  </a:lnTo>
                  <a:lnTo>
                    <a:pt x="464140" y="320103"/>
                  </a:lnTo>
                  <a:lnTo>
                    <a:pt x="438168" y="343132"/>
                  </a:lnTo>
                  <a:lnTo>
                    <a:pt x="412916" y="366422"/>
                  </a:lnTo>
                  <a:lnTo>
                    <a:pt x="388144" y="389886"/>
                  </a:lnTo>
                  <a:lnTo>
                    <a:pt x="364683" y="414458"/>
                  </a:lnTo>
                  <a:lnTo>
                    <a:pt x="342098" y="439769"/>
                  </a:lnTo>
                  <a:lnTo>
                    <a:pt x="320096" y="465573"/>
                  </a:lnTo>
                  <a:lnTo>
                    <a:pt x="298482" y="490714"/>
                  </a:lnTo>
                  <a:lnTo>
                    <a:pt x="277128" y="515411"/>
                  </a:lnTo>
                  <a:lnTo>
                    <a:pt x="255946" y="539813"/>
                  </a:lnTo>
                  <a:lnTo>
                    <a:pt x="235872" y="566004"/>
                  </a:lnTo>
                  <a:lnTo>
                    <a:pt x="216536" y="593386"/>
                  </a:lnTo>
                  <a:lnTo>
                    <a:pt x="197693" y="621562"/>
                  </a:lnTo>
                  <a:lnTo>
                    <a:pt x="180169" y="649276"/>
                  </a:lnTo>
                  <a:lnTo>
                    <a:pt x="163526" y="676682"/>
                  </a:lnTo>
                  <a:lnTo>
                    <a:pt x="147470" y="703882"/>
                  </a:lnTo>
                  <a:lnTo>
                    <a:pt x="132797" y="730945"/>
                  </a:lnTo>
                  <a:lnTo>
                    <a:pt x="119046" y="757917"/>
                  </a:lnTo>
                  <a:lnTo>
                    <a:pt x="105910" y="784828"/>
                  </a:lnTo>
                  <a:lnTo>
                    <a:pt x="94176" y="811698"/>
                  </a:lnTo>
                  <a:lnTo>
                    <a:pt x="83377" y="838542"/>
                  </a:lnTo>
                  <a:lnTo>
                    <a:pt x="73201" y="865367"/>
                  </a:lnTo>
                  <a:lnTo>
                    <a:pt x="63440" y="892180"/>
                  </a:lnTo>
                  <a:lnTo>
                    <a:pt x="53957" y="918985"/>
                  </a:lnTo>
                  <a:lnTo>
                    <a:pt x="44658" y="945785"/>
                  </a:lnTo>
                  <a:lnTo>
                    <a:pt x="36474" y="973573"/>
                  </a:lnTo>
                  <a:lnTo>
                    <a:pt x="29034" y="1002020"/>
                  </a:lnTo>
                  <a:lnTo>
                    <a:pt x="22089" y="1030907"/>
                  </a:lnTo>
                  <a:lnTo>
                    <a:pt x="16468" y="1059095"/>
                  </a:lnTo>
                  <a:lnTo>
                    <a:pt x="11727" y="1086816"/>
                  </a:lnTo>
                  <a:lnTo>
                    <a:pt x="7575" y="1114227"/>
                  </a:lnTo>
                  <a:lnTo>
                    <a:pt x="4807" y="1141430"/>
                  </a:lnTo>
                  <a:lnTo>
                    <a:pt x="2962" y="1168496"/>
                  </a:lnTo>
                  <a:lnTo>
                    <a:pt x="1731" y="1195469"/>
                  </a:lnTo>
                  <a:lnTo>
                    <a:pt x="911" y="1222381"/>
                  </a:lnTo>
                  <a:lnTo>
                    <a:pt x="364" y="1249252"/>
                  </a:lnTo>
                  <a:lnTo>
                    <a:pt x="0" y="1276095"/>
                  </a:lnTo>
                  <a:lnTo>
                    <a:pt x="749" y="1302921"/>
                  </a:lnTo>
                  <a:lnTo>
                    <a:pt x="2241" y="1329734"/>
                  </a:lnTo>
                  <a:lnTo>
                    <a:pt x="4227" y="1356539"/>
                  </a:lnTo>
                  <a:lnTo>
                    <a:pt x="5552" y="1382347"/>
                  </a:lnTo>
                  <a:lnTo>
                    <a:pt x="6435" y="1407489"/>
                  </a:lnTo>
                  <a:lnTo>
                    <a:pt x="7023" y="1432189"/>
                  </a:lnTo>
                  <a:lnTo>
                    <a:pt x="9400" y="1456592"/>
                  </a:lnTo>
                  <a:lnTo>
                    <a:pt x="12969" y="1480799"/>
                  </a:lnTo>
                  <a:lnTo>
                    <a:pt x="17333" y="1504874"/>
                  </a:lnTo>
                  <a:lnTo>
                    <a:pt x="23218" y="1528862"/>
                  </a:lnTo>
                  <a:lnTo>
                    <a:pt x="30119" y="1552791"/>
                  </a:lnTo>
                  <a:lnTo>
                    <a:pt x="37695" y="1576681"/>
                  </a:lnTo>
                  <a:lnTo>
                    <a:pt x="54051" y="1619101"/>
                  </a:lnTo>
                  <a:lnTo>
                    <a:pt x="71243" y="1657799"/>
                  </a:lnTo>
                  <a:lnTo>
                    <a:pt x="88805" y="1694840"/>
                  </a:lnTo>
                  <a:lnTo>
                    <a:pt x="109178" y="1731148"/>
                  </a:lnTo>
                  <a:lnTo>
                    <a:pt x="132455" y="1765144"/>
                  </a:lnTo>
                  <a:lnTo>
                    <a:pt x="172457" y="1806595"/>
                  </a:lnTo>
                  <a:lnTo>
                    <a:pt x="208894" y="1842028"/>
                  </a:lnTo>
                  <a:lnTo>
                    <a:pt x="248376" y="1872784"/>
                  </a:lnTo>
                  <a:lnTo>
                    <a:pt x="276091" y="1892353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SMARTInkShape-881"/>
            <p:cNvSpPr/>
            <p:nvPr/>
          </p:nvSpPr>
          <p:spPr>
            <a:xfrm>
              <a:off x="17859" y="4625578"/>
              <a:ext cx="357189" cy="35720"/>
            </a:xfrm>
            <a:custGeom>
              <a:avLst/>
              <a:gdLst/>
              <a:ahLst/>
              <a:cxnLst/>
              <a:rect l="0" t="0" r="0" b="0"/>
              <a:pathLst>
                <a:path w="357189" h="35720">
                  <a:moveTo>
                    <a:pt x="0" y="35719"/>
                  </a:moveTo>
                  <a:lnTo>
                    <a:pt x="0" y="28030"/>
                  </a:lnTo>
                  <a:lnTo>
                    <a:pt x="993" y="27617"/>
                  </a:lnTo>
                  <a:lnTo>
                    <a:pt x="37519" y="17124"/>
                  </a:lnTo>
                  <a:lnTo>
                    <a:pt x="65687" y="11358"/>
                  </a:lnTo>
                  <a:lnTo>
                    <a:pt x="101815" y="7004"/>
                  </a:lnTo>
                  <a:lnTo>
                    <a:pt x="143938" y="2075"/>
                  </a:lnTo>
                  <a:lnTo>
                    <a:pt x="187839" y="615"/>
                  </a:lnTo>
                  <a:lnTo>
                    <a:pt x="229620" y="182"/>
                  </a:lnTo>
                  <a:lnTo>
                    <a:pt x="267135" y="54"/>
                  </a:lnTo>
                  <a:lnTo>
                    <a:pt x="310626" y="11"/>
                  </a:lnTo>
                  <a:lnTo>
                    <a:pt x="357188" y="0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SMARTInkShape-882"/>
            <p:cNvSpPr/>
            <p:nvPr/>
          </p:nvSpPr>
          <p:spPr>
            <a:xfrm>
              <a:off x="401836" y="4429125"/>
              <a:ext cx="53510" cy="446485"/>
            </a:xfrm>
            <a:custGeom>
              <a:avLst/>
              <a:gdLst/>
              <a:ahLst/>
              <a:cxnLst/>
              <a:rect l="0" t="0" r="0" b="0"/>
              <a:pathLst>
                <a:path w="53510" h="446485">
                  <a:moveTo>
                    <a:pt x="0" y="0"/>
                  </a:move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24088" y="41131"/>
                  </a:lnTo>
                  <a:lnTo>
                    <a:pt x="35773" y="79378"/>
                  </a:lnTo>
                  <a:lnTo>
                    <a:pt x="44664" y="112155"/>
                  </a:lnTo>
                  <a:lnTo>
                    <a:pt x="50937" y="150640"/>
                  </a:lnTo>
                  <a:lnTo>
                    <a:pt x="52796" y="189824"/>
                  </a:lnTo>
                  <a:lnTo>
                    <a:pt x="53346" y="230208"/>
                  </a:lnTo>
                  <a:lnTo>
                    <a:pt x="53509" y="269954"/>
                  </a:lnTo>
                  <a:lnTo>
                    <a:pt x="50912" y="307859"/>
                  </a:lnTo>
                  <a:lnTo>
                    <a:pt x="45886" y="352074"/>
                  </a:lnTo>
                  <a:lnTo>
                    <a:pt x="44893" y="390904"/>
                  </a:lnTo>
                  <a:lnTo>
                    <a:pt x="43729" y="412267"/>
                  </a:lnTo>
                  <a:lnTo>
                    <a:pt x="35719" y="446484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SMARTInkShape-883"/>
            <p:cNvSpPr/>
            <p:nvPr/>
          </p:nvSpPr>
          <p:spPr>
            <a:xfrm>
              <a:off x="303609" y="4567210"/>
              <a:ext cx="455415" cy="76229"/>
            </a:xfrm>
            <a:custGeom>
              <a:avLst/>
              <a:gdLst/>
              <a:ahLst/>
              <a:cxnLst/>
              <a:rect l="0" t="0" r="0" b="0"/>
              <a:pathLst>
                <a:path w="455415" h="76229">
                  <a:moveTo>
                    <a:pt x="0" y="76228"/>
                  </a:moveTo>
                  <a:lnTo>
                    <a:pt x="4741" y="71487"/>
                  </a:lnTo>
                  <a:lnTo>
                    <a:pt x="7068" y="66514"/>
                  </a:lnTo>
                  <a:lnTo>
                    <a:pt x="7689" y="63799"/>
                  </a:lnTo>
                  <a:lnTo>
                    <a:pt x="13303" y="55237"/>
                  </a:lnTo>
                  <a:lnTo>
                    <a:pt x="25990" y="41675"/>
                  </a:lnTo>
                  <a:lnTo>
                    <a:pt x="51798" y="29830"/>
                  </a:lnTo>
                  <a:lnTo>
                    <a:pt x="84581" y="20036"/>
                  </a:lnTo>
                  <a:lnTo>
                    <a:pt x="124170" y="10851"/>
                  </a:lnTo>
                  <a:lnTo>
                    <a:pt x="167319" y="6586"/>
                  </a:lnTo>
                  <a:lnTo>
                    <a:pt x="199380" y="2942"/>
                  </a:lnTo>
                  <a:lnTo>
                    <a:pt x="232481" y="0"/>
                  </a:lnTo>
                  <a:lnTo>
                    <a:pt x="263729" y="2000"/>
                  </a:lnTo>
                  <a:lnTo>
                    <a:pt x="294153" y="3550"/>
                  </a:lnTo>
                  <a:lnTo>
                    <a:pt x="324211" y="5231"/>
                  </a:lnTo>
                  <a:lnTo>
                    <a:pt x="368033" y="10763"/>
                  </a:lnTo>
                  <a:lnTo>
                    <a:pt x="405601" y="13836"/>
                  </a:lnTo>
                  <a:lnTo>
                    <a:pt x="434040" y="20589"/>
                  </a:lnTo>
                  <a:lnTo>
                    <a:pt x="455414" y="31579"/>
                  </a:lnTo>
                </a:path>
              </a:pathLst>
            </a:custGeom>
            <a:ln w="6350">
              <a:solidFill>
                <a:srgbClr val="FF00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843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9" grpId="0"/>
      <p:bldP spid="41" grpId="0" animBg="1"/>
      <p:bldP spid="42" grpId="0"/>
      <p:bldP spid="43" grpId="0"/>
      <p:bldP spid="53" grpId="0" animBg="1"/>
      <p:bldP spid="54" grpId="0"/>
      <p:bldP spid="55" grpId="0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782</TotalTime>
  <Words>964</Words>
  <Application>Microsoft Office PowerPoint</Application>
  <PresentationFormat>On-screen Show (4:3)</PresentationFormat>
  <Paragraphs>248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Agenda</vt:lpstr>
      <vt:lpstr>Citi-Sense-MOB vision</vt:lpstr>
      <vt:lpstr>PowerPoint Presentation</vt:lpstr>
      <vt:lpstr>PowerPoint Presentation</vt:lpstr>
      <vt:lpstr>Project organization</vt:lpstr>
      <vt:lpstr>Key Achievements / Issues - WP1</vt:lpstr>
      <vt:lpstr>Key Achievements / Issues - WP1</vt:lpstr>
      <vt:lpstr>Key Achievements / Issues - WP2</vt:lpstr>
      <vt:lpstr>Key Achievements / Issues - WP2</vt:lpstr>
      <vt:lpstr>Key Achievements / Issues - WP3</vt:lpstr>
      <vt:lpstr>Key Achievements / Issues - WP3</vt:lpstr>
      <vt:lpstr>Key Achievements / Issues – WP4</vt:lpstr>
      <vt:lpstr>Key Achievements / Issues – WP4</vt:lpstr>
      <vt:lpstr>Key Achievements / Issues - WP4</vt:lpstr>
      <vt:lpstr>Outreach to target groups</vt:lpstr>
      <vt:lpstr>Outreach to target groups</vt:lpstr>
      <vt:lpstr>Planned activities for Year 2</vt:lpstr>
      <vt:lpstr>Planned activities for Year 2</vt:lpstr>
      <vt:lpstr>Planned activities for Year 2</vt:lpstr>
      <vt:lpstr>Planned activities for Year 2</vt:lpstr>
      <vt:lpstr>Planned activities for Year 2</vt:lpstr>
      <vt:lpstr>PowerPoint Presentation</vt:lpstr>
      <vt:lpstr>Comments on deliverables</vt:lpstr>
      <vt:lpstr>Conclusions / Actions</vt:lpstr>
    </vt:vector>
  </TitlesOfParts>
  <Manager/>
  <Company>Prism Consulting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Erol Cagatay</dc:creator>
  <cp:keywords/>
  <dc:description/>
  <cp:lastModifiedBy>klasserom</cp:lastModifiedBy>
  <cp:revision>29</cp:revision>
  <dcterms:created xsi:type="dcterms:W3CDTF">2014-10-16T13:13:48Z</dcterms:created>
  <dcterms:modified xsi:type="dcterms:W3CDTF">2014-10-22T14:12:53Z</dcterms:modified>
  <cp:category/>
</cp:coreProperties>
</file>