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6" r:id="rId3"/>
    <p:sldId id="262" r:id="rId4"/>
    <p:sldId id="257" r:id="rId5"/>
    <p:sldId id="268" r:id="rId6"/>
    <p:sldId id="269" r:id="rId7"/>
    <p:sldId id="271" r:id="rId8"/>
    <p:sldId id="267" r:id="rId9"/>
    <p:sldId id="260" r:id="rId10"/>
    <p:sldId id="27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49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81127-D9D7-4EE6-BD97-C6399B0ED5B9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72E35-51D8-410B-8460-C800ABE2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4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2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4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8E21A-3F9B-4A6C-BAF2-1DBCC657CC7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6794-7C78-484B-9873-1412532E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86" y="1079500"/>
            <a:ext cx="3116114" cy="4803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079500"/>
            <a:ext cx="2979886" cy="480312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248603"/>
            <a:ext cx="9144000" cy="73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Personalized Air Quality </a:t>
            </a:r>
            <a:r>
              <a:rPr lang="en-US" dirty="0" smtClean="0"/>
              <a:t>MAP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69677" y="246629"/>
            <a:ext cx="109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PAQ-MAP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3" y="1203767"/>
            <a:ext cx="3684222" cy="513916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6243" y="248603"/>
            <a:ext cx="10594308" cy="73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Track history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90" y="1203767"/>
            <a:ext cx="3242961" cy="506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65" y="1203767"/>
            <a:ext cx="3857625" cy="506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67700" y="3619500"/>
            <a:ext cx="2959100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603" y="5740399"/>
            <a:ext cx="2959100" cy="30624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1895" y="1701799"/>
            <a:ext cx="3542292" cy="30624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8603"/>
            <a:ext cx="9144000" cy="7347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Show Sensors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231900"/>
            <a:ext cx="3302000" cy="491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231900"/>
            <a:ext cx="3238500" cy="491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31900"/>
            <a:ext cx="3200400" cy="4914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8300" y="4590474"/>
            <a:ext cx="1280391" cy="1142136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8603"/>
            <a:ext cx="9144000" cy="7347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Settings 1</a:t>
            </a:r>
            <a:endParaRPr lang="en-US" dirty="0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123849"/>
            <a:ext cx="3416301" cy="477209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92201"/>
            <a:ext cx="2844800" cy="477209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1" y="1123849"/>
            <a:ext cx="3361102" cy="47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04" y="1299210"/>
            <a:ext cx="2759489" cy="4710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27" y="1300522"/>
            <a:ext cx="2699973" cy="4708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0" y="1299210"/>
            <a:ext cx="2707444" cy="4710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000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6841" y="413703"/>
            <a:ext cx="10481559" cy="73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Settings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10" y="1268218"/>
            <a:ext cx="2817593" cy="47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13" y="1247032"/>
            <a:ext cx="2711611" cy="4413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8" y="1236242"/>
            <a:ext cx="2693766" cy="4424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63" y="1247032"/>
            <a:ext cx="2668448" cy="4413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50" y="1247032"/>
            <a:ext cx="2526417" cy="441377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6243" y="248603"/>
            <a:ext cx="10594308" cy="7347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1441154"/>
            <a:ext cx="3427412" cy="5137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6" y="1441154"/>
            <a:ext cx="3320346" cy="51374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C000"/>
            </a:solidFill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71600" y="248603"/>
            <a:ext cx="9144000" cy="73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Reporting Service1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56" y="1441154"/>
            <a:ext cx="3655291" cy="51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173820"/>
            <a:ext cx="3094038" cy="4623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8" y="1173820"/>
            <a:ext cx="3287713" cy="486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3" y="1173820"/>
            <a:ext cx="3857625" cy="486251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71600" y="248603"/>
            <a:ext cx="9144000" cy="73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Reporting Service2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371600" y="248603"/>
            <a:ext cx="9144000" cy="73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Reporting Service3 </a:t>
            </a:r>
            <a:r>
              <a:rPr lang="nn-NO" dirty="0" smtClean="0"/>
              <a:t>(comment and take picture)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7" y="1155700"/>
            <a:ext cx="4114800" cy="500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9513" y="2403473"/>
            <a:ext cx="2463802" cy="4337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87" y="1244600"/>
            <a:ext cx="3857625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99" y="1104900"/>
            <a:ext cx="3429001" cy="500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1104900"/>
            <a:ext cx="3314700" cy="5003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6243" y="248603"/>
            <a:ext cx="10594308" cy="73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Track Service1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2" y="1104900"/>
            <a:ext cx="3221557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65" y="1203767"/>
            <a:ext cx="3455043" cy="5139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08" y="1203767"/>
            <a:ext cx="3455043" cy="513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3" y="1203767"/>
            <a:ext cx="3684222" cy="513916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6243" y="248603"/>
            <a:ext cx="10594308" cy="73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Track Service2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31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Settings 1</vt:lpstr>
      <vt:lpstr>PowerPoint Presentation</vt:lpstr>
      <vt:lpstr>Help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 Sensors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seraj fayyad</dc:creator>
  <cp:lastModifiedBy>seraj fayyad</cp:lastModifiedBy>
  <cp:revision>23</cp:revision>
  <dcterms:created xsi:type="dcterms:W3CDTF">2014-12-07T07:03:39Z</dcterms:created>
  <dcterms:modified xsi:type="dcterms:W3CDTF">2014-12-07T10:11:03Z</dcterms:modified>
</cp:coreProperties>
</file>