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160000" cy="7620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4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60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6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66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63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8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84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28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26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57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71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14A7-BAFE-4CD3-8853-05638A8381C7}" type="datetimeFigureOut">
              <a:rPr lang="nb-NO" smtClean="0"/>
              <a:t>24.02.2014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E3F24-1317-4E72-A52A-83EDD245A1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4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95725" y="257241"/>
            <a:ext cx="1623859" cy="630130"/>
            <a:chOff x="2895725" y="257241"/>
            <a:chExt cx="1623859" cy="630130"/>
          </a:xfrm>
        </p:grpSpPr>
        <p:sp>
          <p:nvSpPr>
            <p:cNvPr id="2" name="Freeform 1"/>
            <p:cNvSpPr/>
            <p:nvPr/>
          </p:nvSpPr>
          <p:spPr>
            <a:xfrm>
              <a:off x="2895725" y="257241"/>
              <a:ext cx="188943" cy="504743"/>
            </a:xfrm>
            <a:custGeom>
              <a:avLst/>
              <a:gdLst/>
              <a:ahLst/>
              <a:cxnLst/>
              <a:rect l="0" t="0" r="0" b="0"/>
              <a:pathLst>
                <a:path w="188943" h="504743">
                  <a:moveTo>
                    <a:pt x="8321" y="125527"/>
                  </a:moveTo>
                  <a:lnTo>
                    <a:pt x="15485" y="180689"/>
                  </a:lnTo>
                  <a:lnTo>
                    <a:pt x="16299" y="235766"/>
                  </a:lnTo>
                  <a:lnTo>
                    <a:pt x="15650" y="294993"/>
                  </a:lnTo>
                  <a:lnTo>
                    <a:pt x="10042" y="347784"/>
                  </a:lnTo>
                  <a:lnTo>
                    <a:pt x="7623" y="405352"/>
                  </a:lnTo>
                  <a:lnTo>
                    <a:pt x="1186" y="465518"/>
                  </a:lnTo>
                  <a:lnTo>
                    <a:pt x="234" y="504742"/>
                  </a:lnTo>
                  <a:lnTo>
                    <a:pt x="31" y="451726"/>
                  </a:lnTo>
                  <a:lnTo>
                    <a:pt x="6" y="397097"/>
                  </a:lnTo>
                  <a:lnTo>
                    <a:pt x="1" y="335016"/>
                  </a:lnTo>
                  <a:lnTo>
                    <a:pt x="0" y="275864"/>
                  </a:lnTo>
                  <a:lnTo>
                    <a:pt x="924" y="219906"/>
                  </a:lnTo>
                  <a:lnTo>
                    <a:pt x="7164" y="164368"/>
                  </a:lnTo>
                  <a:lnTo>
                    <a:pt x="9941" y="101901"/>
                  </a:lnTo>
                  <a:lnTo>
                    <a:pt x="21539" y="60177"/>
                  </a:lnTo>
                  <a:lnTo>
                    <a:pt x="42025" y="28107"/>
                  </a:lnTo>
                  <a:lnTo>
                    <a:pt x="54735" y="15661"/>
                  </a:lnTo>
                  <a:lnTo>
                    <a:pt x="72712" y="3966"/>
                  </a:lnTo>
                  <a:lnTo>
                    <a:pt x="95495" y="0"/>
                  </a:lnTo>
                  <a:lnTo>
                    <a:pt x="120105" y="3169"/>
                  </a:lnTo>
                  <a:lnTo>
                    <a:pt x="143371" y="13823"/>
                  </a:lnTo>
                  <a:lnTo>
                    <a:pt x="168426" y="35415"/>
                  </a:lnTo>
                  <a:lnTo>
                    <a:pt x="183143" y="59379"/>
                  </a:lnTo>
                  <a:lnTo>
                    <a:pt x="188942" y="101716"/>
                  </a:lnTo>
                  <a:lnTo>
                    <a:pt x="186243" y="137580"/>
                  </a:lnTo>
                  <a:lnTo>
                    <a:pt x="165379" y="196342"/>
                  </a:lnTo>
                  <a:lnTo>
                    <a:pt x="153938" y="214323"/>
                  </a:lnTo>
                  <a:lnTo>
                    <a:pt x="139608" y="228479"/>
                  </a:lnTo>
                  <a:lnTo>
                    <a:pt x="111529" y="242426"/>
                  </a:lnTo>
                  <a:lnTo>
                    <a:pt x="100419" y="244359"/>
                  </a:lnTo>
                  <a:lnTo>
                    <a:pt x="91531" y="2420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108117" y="509729"/>
              <a:ext cx="329085" cy="179333"/>
            </a:xfrm>
            <a:custGeom>
              <a:avLst/>
              <a:gdLst/>
              <a:ahLst/>
              <a:cxnLst/>
              <a:rect l="0" t="0" r="0" b="0"/>
              <a:pathLst>
                <a:path w="329085" h="179333">
                  <a:moveTo>
                    <a:pt x="20597" y="22818"/>
                  </a:moveTo>
                  <a:lnTo>
                    <a:pt x="12123" y="79590"/>
                  </a:lnTo>
                  <a:lnTo>
                    <a:pt x="0" y="131859"/>
                  </a:lnTo>
                  <a:lnTo>
                    <a:pt x="7831" y="109042"/>
                  </a:lnTo>
                  <a:lnTo>
                    <a:pt x="35849" y="52375"/>
                  </a:lnTo>
                  <a:lnTo>
                    <a:pt x="67871" y="17430"/>
                  </a:lnTo>
                  <a:lnTo>
                    <a:pt x="88845" y="5093"/>
                  </a:lnTo>
                  <a:lnTo>
                    <a:pt x="117044" y="0"/>
                  </a:lnTo>
                  <a:lnTo>
                    <a:pt x="135578" y="3739"/>
                  </a:lnTo>
                  <a:lnTo>
                    <a:pt x="195937" y="31656"/>
                  </a:lnTo>
                  <a:lnTo>
                    <a:pt x="235419" y="49013"/>
                  </a:lnTo>
                  <a:lnTo>
                    <a:pt x="252908" y="50486"/>
                  </a:lnTo>
                  <a:lnTo>
                    <a:pt x="269927" y="47134"/>
                  </a:lnTo>
                  <a:lnTo>
                    <a:pt x="286737" y="39481"/>
                  </a:lnTo>
                  <a:lnTo>
                    <a:pt x="287706" y="39474"/>
                  </a:lnTo>
                  <a:lnTo>
                    <a:pt x="260977" y="61858"/>
                  </a:lnTo>
                  <a:lnTo>
                    <a:pt x="228439" y="106035"/>
                  </a:lnTo>
                  <a:lnTo>
                    <a:pt x="216858" y="141267"/>
                  </a:lnTo>
                  <a:lnTo>
                    <a:pt x="219080" y="161446"/>
                  </a:lnTo>
                  <a:lnTo>
                    <a:pt x="222261" y="170710"/>
                  </a:lnTo>
                  <a:lnTo>
                    <a:pt x="229929" y="175962"/>
                  </a:lnTo>
                  <a:lnTo>
                    <a:pt x="253242" y="179332"/>
                  </a:lnTo>
                  <a:lnTo>
                    <a:pt x="274698" y="175282"/>
                  </a:lnTo>
                  <a:lnTo>
                    <a:pt x="299906" y="162606"/>
                  </a:lnTo>
                  <a:lnTo>
                    <a:pt x="306656" y="157615"/>
                  </a:lnTo>
                  <a:lnTo>
                    <a:pt x="324990" y="128505"/>
                  </a:lnTo>
                  <a:lnTo>
                    <a:pt x="329084" y="103690"/>
                  </a:lnTo>
                  <a:lnTo>
                    <a:pt x="328881" y="90601"/>
                  </a:lnTo>
                  <a:lnTo>
                    <a:pt x="325973" y="80951"/>
                  </a:lnTo>
                  <a:lnTo>
                    <a:pt x="315344" y="67762"/>
                  </a:lnTo>
                  <a:lnTo>
                    <a:pt x="308626" y="64800"/>
                  </a:lnTo>
                  <a:lnTo>
                    <a:pt x="293766" y="63974"/>
                  </a:lnTo>
                  <a:lnTo>
                    <a:pt x="280382" y="69155"/>
                  </a:lnTo>
                  <a:lnTo>
                    <a:pt x="274223" y="73125"/>
                  </a:lnTo>
                  <a:lnTo>
                    <a:pt x="264916" y="87398"/>
                  </a:lnTo>
                  <a:lnTo>
                    <a:pt x="253586" y="1226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536445" y="624079"/>
              <a:ext cx="66570" cy="263292"/>
            </a:xfrm>
            <a:custGeom>
              <a:avLst/>
              <a:gdLst/>
              <a:ahLst/>
              <a:cxnLst/>
              <a:rect l="0" t="0" r="0" b="0"/>
              <a:pathLst>
                <a:path w="66570" h="263292">
                  <a:moveTo>
                    <a:pt x="66569" y="0"/>
                  </a:moveTo>
                  <a:lnTo>
                    <a:pt x="66569" y="62326"/>
                  </a:lnTo>
                  <a:lnTo>
                    <a:pt x="59983" y="122236"/>
                  </a:lnTo>
                  <a:lnTo>
                    <a:pt x="54173" y="170945"/>
                  </a:lnTo>
                  <a:lnTo>
                    <a:pt x="34849" y="224898"/>
                  </a:lnTo>
                  <a:lnTo>
                    <a:pt x="27508" y="245111"/>
                  </a:lnTo>
                  <a:lnTo>
                    <a:pt x="18081" y="260258"/>
                  </a:lnTo>
                  <a:lnTo>
                    <a:pt x="13904" y="263187"/>
                  </a:lnTo>
                  <a:lnTo>
                    <a:pt x="10194" y="263291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594693" y="507584"/>
              <a:ext cx="58248" cy="33285"/>
            </a:xfrm>
            <a:custGeom>
              <a:avLst/>
              <a:gdLst/>
              <a:ahLst/>
              <a:cxnLst/>
              <a:rect l="0" t="0" r="0" b="0"/>
              <a:pathLst>
                <a:path w="58248" h="33285">
                  <a:moveTo>
                    <a:pt x="0" y="33284"/>
                  </a:moveTo>
                  <a:lnTo>
                    <a:pt x="4417" y="20032"/>
                  </a:lnTo>
                  <a:lnTo>
                    <a:pt x="13982" y="11060"/>
                  </a:lnTo>
                  <a:lnTo>
                    <a:pt x="27479" y="4916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702867" y="649929"/>
              <a:ext cx="183063" cy="103666"/>
            </a:xfrm>
            <a:custGeom>
              <a:avLst/>
              <a:gdLst/>
              <a:ahLst/>
              <a:cxnLst/>
              <a:rect l="0" t="0" r="0" b="0"/>
              <a:pathLst>
                <a:path w="183063" h="103666">
                  <a:moveTo>
                    <a:pt x="0" y="65681"/>
                  </a:moveTo>
                  <a:lnTo>
                    <a:pt x="53491" y="49682"/>
                  </a:lnTo>
                  <a:lnTo>
                    <a:pt x="100591" y="18341"/>
                  </a:lnTo>
                  <a:lnTo>
                    <a:pt x="104043" y="12857"/>
                  </a:lnTo>
                  <a:lnTo>
                    <a:pt x="104495" y="7351"/>
                  </a:lnTo>
                  <a:lnTo>
                    <a:pt x="102948" y="1831"/>
                  </a:lnTo>
                  <a:lnTo>
                    <a:pt x="99142" y="0"/>
                  </a:lnTo>
                  <a:lnTo>
                    <a:pt x="93831" y="629"/>
                  </a:lnTo>
                  <a:lnTo>
                    <a:pt x="81459" y="6259"/>
                  </a:lnTo>
                  <a:lnTo>
                    <a:pt x="64097" y="20749"/>
                  </a:lnTo>
                  <a:lnTo>
                    <a:pt x="52834" y="34616"/>
                  </a:lnTo>
                  <a:lnTo>
                    <a:pt x="50016" y="42198"/>
                  </a:lnTo>
                  <a:lnTo>
                    <a:pt x="49349" y="58018"/>
                  </a:lnTo>
                  <a:lnTo>
                    <a:pt x="58590" y="82518"/>
                  </a:lnTo>
                  <a:lnTo>
                    <a:pt x="72884" y="94121"/>
                  </a:lnTo>
                  <a:lnTo>
                    <a:pt x="94338" y="101435"/>
                  </a:lnTo>
                  <a:lnTo>
                    <a:pt x="150983" y="103665"/>
                  </a:lnTo>
                  <a:lnTo>
                    <a:pt x="183062" y="989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907596" y="590794"/>
              <a:ext cx="286213" cy="180291"/>
            </a:xfrm>
            <a:custGeom>
              <a:avLst/>
              <a:gdLst/>
              <a:ahLst/>
              <a:cxnLst/>
              <a:rect l="0" t="0" r="0" b="0"/>
              <a:pathLst>
                <a:path w="286213" h="180291">
                  <a:moveTo>
                    <a:pt x="111470" y="33285"/>
                  </a:moveTo>
                  <a:lnTo>
                    <a:pt x="84898" y="35134"/>
                  </a:lnTo>
                  <a:lnTo>
                    <a:pt x="55623" y="47495"/>
                  </a:lnTo>
                  <a:lnTo>
                    <a:pt x="28971" y="70163"/>
                  </a:lnTo>
                  <a:lnTo>
                    <a:pt x="6281" y="104411"/>
                  </a:lnTo>
                  <a:lnTo>
                    <a:pt x="0" y="127150"/>
                  </a:lnTo>
                  <a:lnTo>
                    <a:pt x="2140" y="147118"/>
                  </a:lnTo>
                  <a:lnTo>
                    <a:pt x="5299" y="156326"/>
                  </a:lnTo>
                  <a:lnTo>
                    <a:pt x="11104" y="163390"/>
                  </a:lnTo>
                  <a:lnTo>
                    <a:pt x="27415" y="173703"/>
                  </a:lnTo>
                  <a:lnTo>
                    <a:pt x="70642" y="180290"/>
                  </a:lnTo>
                  <a:lnTo>
                    <a:pt x="96098" y="176900"/>
                  </a:lnTo>
                  <a:lnTo>
                    <a:pt x="150469" y="154515"/>
                  </a:lnTo>
                  <a:lnTo>
                    <a:pt x="194714" y="128046"/>
                  </a:lnTo>
                  <a:lnTo>
                    <a:pt x="252201" y="66122"/>
                  </a:lnTo>
                  <a:lnTo>
                    <a:pt x="272745" y="33152"/>
                  </a:lnTo>
                  <a:lnTo>
                    <a:pt x="28621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4124597" y="419237"/>
              <a:ext cx="202349" cy="367443"/>
            </a:xfrm>
            <a:custGeom>
              <a:avLst/>
              <a:gdLst/>
              <a:ahLst/>
              <a:cxnLst/>
              <a:rect l="0" t="0" r="0" b="0"/>
              <a:pathLst>
                <a:path w="202349" h="367443">
                  <a:moveTo>
                    <a:pt x="94175" y="13458"/>
                  </a:moveTo>
                  <a:lnTo>
                    <a:pt x="89757" y="205"/>
                  </a:lnTo>
                  <a:lnTo>
                    <a:pt x="87531" y="0"/>
                  </a:lnTo>
                  <a:lnTo>
                    <a:pt x="82593" y="9634"/>
                  </a:lnTo>
                  <a:lnTo>
                    <a:pt x="78532" y="64032"/>
                  </a:lnTo>
                  <a:lnTo>
                    <a:pt x="77730" y="118746"/>
                  </a:lnTo>
                  <a:lnTo>
                    <a:pt x="73154" y="169857"/>
                  </a:lnTo>
                  <a:lnTo>
                    <a:pt x="69990" y="223545"/>
                  </a:lnTo>
                  <a:lnTo>
                    <a:pt x="64897" y="282046"/>
                  </a:lnTo>
                  <a:lnTo>
                    <a:pt x="45243" y="341868"/>
                  </a:lnTo>
                  <a:lnTo>
                    <a:pt x="29853" y="365532"/>
                  </a:lnTo>
                  <a:lnTo>
                    <a:pt x="25406" y="367442"/>
                  </a:lnTo>
                  <a:lnTo>
                    <a:pt x="21517" y="365942"/>
                  </a:lnTo>
                  <a:lnTo>
                    <a:pt x="17999" y="362168"/>
                  </a:lnTo>
                  <a:lnTo>
                    <a:pt x="0" y="308956"/>
                  </a:lnTo>
                  <a:lnTo>
                    <a:pt x="421" y="276577"/>
                  </a:lnTo>
                  <a:lnTo>
                    <a:pt x="6586" y="259530"/>
                  </a:lnTo>
                  <a:lnTo>
                    <a:pt x="10819" y="252395"/>
                  </a:lnTo>
                  <a:lnTo>
                    <a:pt x="34446" y="233519"/>
                  </a:lnTo>
                  <a:lnTo>
                    <a:pt x="69286" y="220632"/>
                  </a:lnTo>
                  <a:lnTo>
                    <a:pt x="117722" y="215376"/>
                  </a:lnTo>
                  <a:lnTo>
                    <a:pt x="179128" y="206868"/>
                  </a:lnTo>
                  <a:lnTo>
                    <a:pt x="202348" y="204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76871" y="607437"/>
              <a:ext cx="142713" cy="172764"/>
            </a:xfrm>
            <a:custGeom>
              <a:avLst/>
              <a:gdLst/>
              <a:ahLst/>
              <a:cxnLst/>
              <a:rect l="0" t="0" r="0" b="0"/>
              <a:pathLst>
                <a:path w="142713" h="172764">
                  <a:moveTo>
                    <a:pt x="108174" y="0"/>
                  </a:moveTo>
                  <a:lnTo>
                    <a:pt x="49791" y="27131"/>
                  </a:lnTo>
                  <a:lnTo>
                    <a:pt x="41515" y="31955"/>
                  </a:lnTo>
                  <a:lnTo>
                    <a:pt x="36922" y="39795"/>
                  </a:lnTo>
                  <a:lnTo>
                    <a:pt x="34285" y="60832"/>
                  </a:lnTo>
                  <a:lnTo>
                    <a:pt x="37650" y="70141"/>
                  </a:lnTo>
                  <a:lnTo>
                    <a:pt x="51251" y="85414"/>
                  </a:lnTo>
                  <a:lnTo>
                    <a:pt x="85321" y="110286"/>
                  </a:lnTo>
                  <a:lnTo>
                    <a:pt x="139179" y="138597"/>
                  </a:lnTo>
                  <a:lnTo>
                    <a:pt x="142712" y="145098"/>
                  </a:lnTo>
                  <a:lnTo>
                    <a:pt x="142294" y="152205"/>
                  </a:lnTo>
                  <a:lnTo>
                    <a:pt x="139242" y="159717"/>
                  </a:lnTo>
                  <a:lnTo>
                    <a:pt x="131660" y="164725"/>
                  </a:lnTo>
                  <a:lnTo>
                    <a:pt x="84563" y="172763"/>
                  </a:lnTo>
                  <a:lnTo>
                    <a:pt x="52792" y="17169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" name="Freeform 10"/>
          <p:cNvSpPr/>
          <p:nvPr/>
        </p:nvSpPr>
        <p:spPr>
          <a:xfrm>
            <a:off x="2105225" y="906994"/>
            <a:ext cx="790501" cy="665685"/>
          </a:xfrm>
          <a:custGeom>
            <a:avLst/>
            <a:gdLst/>
            <a:ahLst/>
            <a:cxnLst/>
            <a:rect l="0" t="0" r="0" b="0"/>
            <a:pathLst>
              <a:path w="790501" h="665685">
                <a:moveTo>
                  <a:pt x="790500" y="0"/>
                </a:moveTo>
                <a:lnTo>
                  <a:pt x="732634" y="46285"/>
                </a:lnTo>
                <a:lnTo>
                  <a:pt x="670778" y="84778"/>
                </a:lnTo>
                <a:lnTo>
                  <a:pt x="615698" y="125022"/>
                </a:lnTo>
                <a:lnTo>
                  <a:pt x="559352" y="172167"/>
                </a:lnTo>
                <a:lnTo>
                  <a:pt x="506852" y="209983"/>
                </a:lnTo>
                <a:lnTo>
                  <a:pt x="451966" y="252792"/>
                </a:lnTo>
                <a:lnTo>
                  <a:pt x="390890" y="296861"/>
                </a:lnTo>
                <a:lnTo>
                  <a:pt x="333351" y="341178"/>
                </a:lnTo>
                <a:lnTo>
                  <a:pt x="277469" y="385545"/>
                </a:lnTo>
                <a:lnTo>
                  <a:pt x="221915" y="428997"/>
                </a:lnTo>
                <a:lnTo>
                  <a:pt x="168891" y="467714"/>
                </a:lnTo>
                <a:lnTo>
                  <a:pt x="106479" y="520757"/>
                </a:lnTo>
                <a:lnTo>
                  <a:pt x="48579" y="579805"/>
                </a:lnTo>
                <a:lnTo>
                  <a:pt x="34535" y="593307"/>
                </a:lnTo>
                <a:lnTo>
                  <a:pt x="21430" y="617427"/>
                </a:lnTo>
                <a:lnTo>
                  <a:pt x="0" y="66568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" name="Group 37"/>
          <p:cNvGrpSpPr/>
          <p:nvPr/>
        </p:nvGrpSpPr>
        <p:grpSpPr>
          <a:xfrm>
            <a:off x="1292365" y="1647568"/>
            <a:ext cx="1802586" cy="800326"/>
            <a:chOff x="1292365" y="1647568"/>
            <a:chExt cx="1802586" cy="800326"/>
          </a:xfrm>
        </p:grpSpPr>
        <p:sp>
          <p:nvSpPr>
            <p:cNvPr id="12" name="Freeform 11"/>
            <p:cNvSpPr/>
            <p:nvPr/>
          </p:nvSpPr>
          <p:spPr>
            <a:xfrm>
              <a:off x="1292365" y="1739099"/>
              <a:ext cx="5720" cy="122443"/>
            </a:xfrm>
            <a:custGeom>
              <a:avLst/>
              <a:gdLst/>
              <a:ahLst/>
              <a:cxnLst/>
              <a:rect l="0" t="0" r="0" b="0"/>
              <a:pathLst>
                <a:path w="5720" h="122443">
                  <a:moveTo>
                    <a:pt x="5719" y="0"/>
                  </a:moveTo>
                  <a:lnTo>
                    <a:pt x="0" y="21779"/>
                  </a:lnTo>
                  <a:lnTo>
                    <a:pt x="377" y="63748"/>
                  </a:lnTo>
                  <a:lnTo>
                    <a:pt x="5023" y="1224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97083" y="1668108"/>
              <a:ext cx="184065" cy="245838"/>
            </a:xfrm>
            <a:custGeom>
              <a:avLst/>
              <a:gdLst/>
              <a:ahLst/>
              <a:cxnLst/>
              <a:rect l="0" t="0" r="0" b="0"/>
              <a:pathLst>
                <a:path w="184065" h="245838">
                  <a:moveTo>
                    <a:pt x="0" y="192684"/>
                  </a:moveTo>
                  <a:lnTo>
                    <a:pt x="1381" y="175206"/>
                  </a:lnTo>
                  <a:lnTo>
                    <a:pt x="7479" y="111814"/>
                  </a:lnTo>
                  <a:lnTo>
                    <a:pt x="13375" y="59126"/>
                  </a:lnTo>
                  <a:lnTo>
                    <a:pt x="25213" y="30801"/>
                  </a:lnTo>
                  <a:lnTo>
                    <a:pt x="40431" y="9259"/>
                  </a:lnTo>
                  <a:lnTo>
                    <a:pt x="58590" y="1950"/>
                  </a:lnTo>
                  <a:lnTo>
                    <a:pt x="69904" y="0"/>
                  </a:lnTo>
                  <a:lnTo>
                    <a:pt x="87406" y="2765"/>
                  </a:lnTo>
                  <a:lnTo>
                    <a:pt x="94662" y="6092"/>
                  </a:lnTo>
                  <a:lnTo>
                    <a:pt x="118126" y="28442"/>
                  </a:lnTo>
                  <a:lnTo>
                    <a:pt x="137618" y="62484"/>
                  </a:lnTo>
                  <a:lnTo>
                    <a:pt x="158980" y="120906"/>
                  </a:lnTo>
                  <a:lnTo>
                    <a:pt x="164920" y="148343"/>
                  </a:lnTo>
                  <a:lnTo>
                    <a:pt x="164215" y="177429"/>
                  </a:lnTo>
                  <a:lnTo>
                    <a:pt x="150498" y="231404"/>
                  </a:lnTo>
                  <a:lnTo>
                    <a:pt x="147818" y="241728"/>
                  </a:lnTo>
                  <a:lnTo>
                    <a:pt x="144182" y="245837"/>
                  </a:lnTo>
                  <a:lnTo>
                    <a:pt x="139910" y="245802"/>
                  </a:lnTo>
                  <a:lnTo>
                    <a:pt x="135212" y="243006"/>
                  </a:lnTo>
                  <a:lnTo>
                    <a:pt x="119765" y="221400"/>
                  </a:lnTo>
                  <a:lnTo>
                    <a:pt x="94105" y="163735"/>
                  </a:lnTo>
                  <a:lnTo>
                    <a:pt x="92656" y="155934"/>
                  </a:lnTo>
                  <a:lnTo>
                    <a:pt x="93539" y="148885"/>
                  </a:lnTo>
                  <a:lnTo>
                    <a:pt x="95977" y="142336"/>
                  </a:lnTo>
                  <a:lnTo>
                    <a:pt x="102225" y="137970"/>
                  </a:lnTo>
                  <a:lnTo>
                    <a:pt x="121495" y="133119"/>
                  </a:lnTo>
                  <a:lnTo>
                    <a:pt x="184064" y="1375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72678" y="1855594"/>
              <a:ext cx="8322" cy="49927"/>
            </a:xfrm>
            <a:custGeom>
              <a:avLst/>
              <a:gdLst/>
              <a:ahLst/>
              <a:cxnLst/>
              <a:rect l="0" t="0" r="0" b="0"/>
              <a:pathLst>
                <a:path w="8322" h="49927">
                  <a:moveTo>
                    <a:pt x="0" y="0"/>
                  </a:moveTo>
                  <a:lnTo>
                    <a:pt x="6586" y="29620"/>
                  </a:ln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05962" y="1730778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89173" y="1789025"/>
              <a:ext cx="91532" cy="74340"/>
            </a:xfrm>
            <a:custGeom>
              <a:avLst/>
              <a:gdLst/>
              <a:ahLst/>
              <a:cxnLst/>
              <a:rect l="0" t="0" r="0" b="0"/>
              <a:pathLst>
                <a:path w="91532" h="74340">
                  <a:moveTo>
                    <a:pt x="0" y="24964"/>
                  </a:moveTo>
                  <a:lnTo>
                    <a:pt x="0" y="74339"/>
                  </a:lnTo>
                  <a:lnTo>
                    <a:pt x="0" y="67865"/>
                  </a:lnTo>
                  <a:lnTo>
                    <a:pt x="8835" y="43428"/>
                  </a:lnTo>
                  <a:lnTo>
                    <a:pt x="23163" y="21600"/>
                  </a:lnTo>
                  <a:lnTo>
                    <a:pt x="36183" y="11757"/>
                  </a:lnTo>
                  <a:lnTo>
                    <a:pt x="52139" y="5226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44616" y="1667573"/>
              <a:ext cx="208597" cy="296763"/>
            </a:xfrm>
            <a:custGeom>
              <a:avLst/>
              <a:gdLst/>
              <a:ahLst/>
              <a:cxnLst/>
              <a:rect l="0" t="0" r="0" b="0"/>
              <a:pathLst>
                <a:path w="208597" h="296763">
                  <a:moveTo>
                    <a:pt x="135499" y="21600"/>
                  </a:moveTo>
                  <a:lnTo>
                    <a:pt x="97489" y="30092"/>
                  </a:lnTo>
                  <a:lnTo>
                    <a:pt x="65476" y="49079"/>
                  </a:lnTo>
                  <a:lnTo>
                    <a:pt x="44382" y="72272"/>
                  </a:lnTo>
                  <a:lnTo>
                    <a:pt x="16583" y="128161"/>
                  </a:lnTo>
                  <a:lnTo>
                    <a:pt x="0" y="178209"/>
                  </a:lnTo>
                  <a:lnTo>
                    <a:pt x="1861" y="229845"/>
                  </a:lnTo>
                  <a:lnTo>
                    <a:pt x="9507" y="259585"/>
                  </a:lnTo>
                  <a:lnTo>
                    <a:pt x="18173" y="274068"/>
                  </a:lnTo>
                  <a:lnTo>
                    <a:pt x="37865" y="292618"/>
                  </a:lnTo>
                  <a:lnTo>
                    <a:pt x="58205" y="296762"/>
                  </a:lnTo>
                  <a:lnTo>
                    <a:pt x="100096" y="291889"/>
                  </a:lnTo>
                  <a:lnTo>
                    <a:pt x="126550" y="280228"/>
                  </a:lnTo>
                  <a:lnTo>
                    <a:pt x="147537" y="265062"/>
                  </a:lnTo>
                  <a:lnTo>
                    <a:pt x="171195" y="235804"/>
                  </a:lnTo>
                  <a:lnTo>
                    <a:pt x="198166" y="179439"/>
                  </a:lnTo>
                  <a:lnTo>
                    <a:pt x="208596" y="126600"/>
                  </a:lnTo>
                  <a:lnTo>
                    <a:pt x="198649" y="67561"/>
                  </a:lnTo>
                  <a:lnTo>
                    <a:pt x="186364" y="43950"/>
                  </a:lnTo>
                  <a:lnTo>
                    <a:pt x="171013" y="25243"/>
                  </a:lnTo>
                  <a:lnTo>
                    <a:pt x="141501" y="7989"/>
                  </a:lnTo>
                  <a:lnTo>
                    <a:pt x="103479" y="0"/>
                  </a:lnTo>
                  <a:lnTo>
                    <a:pt x="79046" y="3063"/>
                  </a:lnTo>
                  <a:lnTo>
                    <a:pt x="57709" y="11512"/>
                  </a:lnTo>
                  <a:lnTo>
                    <a:pt x="27325" y="382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88436" y="1847273"/>
              <a:ext cx="99853" cy="128951"/>
            </a:xfrm>
            <a:custGeom>
              <a:avLst/>
              <a:gdLst/>
              <a:ahLst/>
              <a:cxnLst/>
              <a:rect l="0" t="0" r="0" b="0"/>
              <a:pathLst>
                <a:path w="99853" h="128951">
                  <a:moveTo>
                    <a:pt x="0" y="0"/>
                  </a:moveTo>
                  <a:lnTo>
                    <a:pt x="12361" y="20854"/>
                  </a:lnTo>
                  <a:lnTo>
                    <a:pt x="37021" y="80125"/>
                  </a:lnTo>
                  <a:lnTo>
                    <a:pt x="59504" y="124409"/>
                  </a:lnTo>
                  <a:lnTo>
                    <a:pt x="63708" y="128243"/>
                  </a:lnTo>
                  <a:lnTo>
                    <a:pt x="68359" y="128950"/>
                  </a:lnTo>
                  <a:lnTo>
                    <a:pt x="73310" y="127572"/>
                  </a:lnTo>
                  <a:lnTo>
                    <a:pt x="83741" y="116178"/>
                  </a:lnTo>
                  <a:lnTo>
                    <a:pt x="99852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29893" y="1822310"/>
              <a:ext cx="199707" cy="151925"/>
            </a:xfrm>
            <a:custGeom>
              <a:avLst/>
              <a:gdLst/>
              <a:ahLst/>
              <a:cxnLst/>
              <a:rect l="0" t="0" r="0" b="0"/>
              <a:pathLst>
                <a:path w="199707" h="151925">
                  <a:moveTo>
                    <a:pt x="0" y="0"/>
                  </a:moveTo>
                  <a:lnTo>
                    <a:pt x="925" y="63415"/>
                  </a:lnTo>
                  <a:lnTo>
                    <a:pt x="11582" y="121843"/>
                  </a:lnTo>
                  <a:lnTo>
                    <a:pt x="16043" y="129306"/>
                  </a:lnTo>
                  <a:lnTo>
                    <a:pt x="28395" y="140063"/>
                  </a:lnTo>
                  <a:lnTo>
                    <a:pt x="35572" y="142377"/>
                  </a:lnTo>
                  <a:lnTo>
                    <a:pt x="50944" y="142482"/>
                  </a:lnTo>
                  <a:lnTo>
                    <a:pt x="64555" y="134516"/>
                  </a:lnTo>
                  <a:lnTo>
                    <a:pt x="88361" y="106802"/>
                  </a:lnTo>
                  <a:lnTo>
                    <a:pt x="93116" y="105410"/>
                  </a:lnTo>
                  <a:lnTo>
                    <a:pt x="97211" y="108180"/>
                  </a:lnTo>
                  <a:lnTo>
                    <a:pt x="115223" y="140705"/>
                  </a:lnTo>
                  <a:lnTo>
                    <a:pt x="127949" y="149752"/>
                  </a:lnTo>
                  <a:lnTo>
                    <a:pt x="142851" y="151924"/>
                  </a:lnTo>
                  <a:lnTo>
                    <a:pt x="158719" y="148883"/>
                  </a:lnTo>
                  <a:lnTo>
                    <a:pt x="186576" y="134329"/>
                  </a:lnTo>
                  <a:lnTo>
                    <a:pt x="199706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33245" y="1869850"/>
              <a:ext cx="87886" cy="93318"/>
            </a:xfrm>
            <a:custGeom>
              <a:avLst/>
              <a:gdLst/>
              <a:ahLst/>
              <a:cxnLst/>
              <a:rect l="0" t="0" r="0" b="0"/>
              <a:pathLst>
                <a:path w="87886" h="93318">
                  <a:moveTo>
                    <a:pt x="62922" y="10707"/>
                  </a:moveTo>
                  <a:lnTo>
                    <a:pt x="49670" y="1872"/>
                  </a:lnTo>
                  <a:lnTo>
                    <a:pt x="35767" y="0"/>
                  </a:lnTo>
                  <a:lnTo>
                    <a:pt x="28177" y="796"/>
                  </a:lnTo>
                  <a:lnTo>
                    <a:pt x="14812" y="6610"/>
                  </a:lnTo>
                  <a:lnTo>
                    <a:pt x="8659" y="10749"/>
                  </a:lnTo>
                  <a:lnTo>
                    <a:pt x="4557" y="17207"/>
                  </a:lnTo>
                  <a:lnTo>
                    <a:pt x="0" y="34244"/>
                  </a:lnTo>
                  <a:lnTo>
                    <a:pt x="1851" y="60211"/>
                  </a:lnTo>
                  <a:lnTo>
                    <a:pt x="6491" y="64974"/>
                  </a:lnTo>
                  <a:lnTo>
                    <a:pt x="13282" y="67226"/>
                  </a:lnTo>
                  <a:lnTo>
                    <a:pt x="21508" y="67802"/>
                  </a:lnTo>
                  <a:lnTo>
                    <a:pt x="35578" y="63511"/>
                  </a:lnTo>
                  <a:lnTo>
                    <a:pt x="41919" y="59778"/>
                  </a:lnTo>
                  <a:lnTo>
                    <a:pt x="47071" y="60063"/>
                  </a:lnTo>
                  <a:lnTo>
                    <a:pt x="51430" y="63027"/>
                  </a:lnTo>
                  <a:lnTo>
                    <a:pt x="55261" y="67776"/>
                  </a:lnTo>
                  <a:lnTo>
                    <a:pt x="56890" y="73716"/>
                  </a:lnTo>
                  <a:lnTo>
                    <a:pt x="56235" y="87713"/>
                  </a:lnTo>
                  <a:lnTo>
                    <a:pt x="58464" y="91630"/>
                  </a:lnTo>
                  <a:lnTo>
                    <a:pt x="62724" y="93317"/>
                  </a:lnTo>
                  <a:lnTo>
                    <a:pt x="73004" y="92726"/>
                  </a:lnTo>
                  <a:lnTo>
                    <a:pt x="87885" y="855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64235" y="1863915"/>
              <a:ext cx="40107" cy="97080"/>
            </a:xfrm>
            <a:custGeom>
              <a:avLst/>
              <a:gdLst/>
              <a:ahLst/>
              <a:cxnLst/>
              <a:rect l="0" t="0" r="0" b="0"/>
              <a:pathLst>
                <a:path w="40107" h="97080">
                  <a:moveTo>
                    <a:pt x="15143" y="0"/>
                  </a:moveTo>
                  <a:lnTo>
                    <a:pt x="750" y="60848"/>
                  </a:lnTo>
                  <a:lnTo>
                    <a:pt x="0" y="71076"/>
                  </a:lnTo>
                  <a:lnTo>
                    <a:pt x="4098" y="87371"/>
                  </a:lnTo>
                  <a:lnTo>
                    <a:pt x="7779" y="94305"/>
                  </a:lnTo>
                  <a:lnTo>
                    <a:pt x="12083" y="97079"/>
                  </a:lnTo>
                  <a:lnTo>
                    <a:pt x="16801" y="97079"/>
                  </a:lnTo>
                  <a:lnTo>
                    <a:pt x="21796" y="95230"/>
                  </a:lnTo>
                  <a:lnTo>
                    <a:pt x="29811" y="83313"/>
                  </a:lnTo>
                  <a:lnTo>
                    <a:pt x="40106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29304" y="1772383"/>
              <a:ext cx="1" cy="58249"/>
            </a:xfrm>
            <a:custGeom>
              <a:avLst/>
              <a:gdLst/>
              <a:ahLst/>
              <a:cxnLst/>
              <a:rect l="0" t="0" r="0" b="0"/>
              <a:pathLst>
                <a:path w="1" h="58249">
                  <a:moveTo>
                    <a:pt x="0" y="58248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37478" y="1672531"/>
              <a:ext cx="1" cy="99853"/>
            </a:xfrm>
            <a:custGeom>
              <a:avLst/>
              <a:gdLst/>
              <a:ahLst/>
              <a:cxnLst/>
              <a:rect l="0" t="0" r="0" b="0"/>
              <a:pathLst>
                <a:path w="1" h="99853">
                  <a:moveTo>
                    <a:pt x="0" y="0"/>
                  </a:moveTo>
                  <a:lnTo>
                    <a:pt x="0" y="63397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662736" y="1730778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16642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75426" y="1647568"/>
              <a:ext cx="62200" cy="288534"/>
            </a:xfrm>
            <a:custGeom>
              <a:avLst/>
              <a:gdLst/>
              <a:ahLst/>
              <a:cxnLst/>
              <a:rect l="0" t="0" r="0" b="0"/>
              <a:pathLst>
                <a:path w="62200" h="288534">
                  <a:moveTo>
                    <a:pt x="53878" y="0"/>
                  </a:moveTo>
                  <a:lnTo>
                    <a:pt x="29901" y="63097"/>
                  </a:lnTo>
                  <a:lnTo>
                    <a:pt x="19354" y="123354"/>
                  </a:lnTo>
                  <a:lnTo>
                    <a:pt x="7487" y="185815"/>
                  </a:lnTo>
                  <a:lnTo>
                    <a:pt x="0" y="243716"/>
                  </a:lnTo>
                  <a:lnTo>
                    <a:pt x="1342" y="277259"/>
                  </a:lnTo>
                  <a:lnTo>
                    <a:pt x="5910" y="283767"/>
                  </a:lnTo>
                  <a:lnTo>
                    <a:pt x="12654" y="287181"/>
                  </a:lnTo>
                  <a:lnTo>
                    <a:pt x="20848" y="288533"/>
                  </a:lnTo>
                  <a:lnTo>
                    <a:pt x="29084" y="286660"/>
                  </a:lnTo>
                  <a:lnTo>
                    <a:pt x="62199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79674" y="1822310"/>
              <a:ext cx="24520" cy="116495"/>
            </a:xfrm>
            <a:custGeom>
              <a:avLst/>
              <a:gdLst/>
              <a:ahLst/>
              <a:cxnLst/>
              <a:rect l="0" t="0" r="0" b="0"/>
              <a:pathLst>
                <a:path w="24520" h="116495">
                  <a:moveTo>
                    <a:pt x="16198" y="0"/>
                  </a:moveTo>
                  <a:lnTo>
                    <a:pt x="1805" y="60848"/>
                  </a:lnTo>
                  <a:lnTo>
                    <a:pt x="0" y="103140"/>
                  </a:lnTo>
                  <a:lnTo>
                    <a:pt x="2626" y="109440"/>
                  </a:lnTo>
                  <a:lnTo>
                    <a:pt x="7150" y="112716"/>
                  </a:lnTo>
                  <a:lnTo>
                    <a:pt x="24519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829156" y="1797346"/>
              <a:ext cx="8322" cy="33286"/>
            </a:xfrm>
            <a:custGeom>
              <a:avLst/>
              <a:gdLst/>
              <a:ahLst/>
              <a:cxnLst/>
              <a:rect l="0" t="0" r="0" b="0"/>
              <a:pathLst>
                <a:path w="8322" h="33286">
                  <a:moveTo>
                    <a:pt x="8321" y="33285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875364" y="1714136"/>
              <a:ext cx="219587" cy="358304"/>
            </a:xfrm>
            <a:custGeom>
              <a:avLst/>
              <a:gdLst/>
              <a:ahLst/>
              <a:cxnLst/>
              <a:rect l="0" t="0" r="0" b="0"/>
              <a:pathLst>
                <a:path w="219587" h="358304">
                  <a:moveTo>
                    <a:pt x="45324" y="0"/>
                  </a:moveTo>
                  <a:lnTo>
                    <a:pt x="32055" y="51071"/>
                  </a:lnTo>
                  <a:lnTo>
                    <a:pt x="24709" y="112810"/>
                  </a:lnTo>
                  <a:lnTo>
                    <a:pt x="11882" y="166666"/>
                  </a:lnTo>
                  <a:lnTo>
                    <a:pt x="9161" y="177679"/>
                  </a:lnTo>
                  <a:lnTo>
                    <a:pt x="6422" y="182247"/>
                  </a:lnTo>
                  <a:lnTo>
                    <a:pt x="3672" y="182519"/>
                  </a:lnTo>
                  <a:lnTo>
                    <a:pt x="914" y="179927"/>
                  </a:lnTo>
                  <a:lnTo>
                    <a:pt x="0" y="175425"/>
                  </a:lnTo>
                  <a:lnTo>
                    <a:pt x="3047" y="136035"/>
                  </a:lnTo>
                  <a:lnTo>
                    <a:pt x="6044" y="130446"/>
                  </a:lnTo>
                  <a:lnTo>
                    <a:pt x="10816" y="127645"/>
                  </a:lnTo>
                  <a:lnTo>
                    <a:pt x="65785" y="122599"/>
                  </a:lnTo>
                  <a:lnTo>
                    <a:pt x="109359" y="113283"/>
                  </a:lnTo>
                  <a:lnTo>
                    <a:pt x="114827" y="114354"/>
                  </a:lnTo>
                  <a:lnTo>
                    <a:pt x="117547" y="117841"/>
                  </a:lnTo>
                  <a:lnTo>
                    <a:pt x="118435" y="122939"/>
                  </a:lnTo>
                  <a:lnTo>
                    <a:pt x="113219" y="151052"/>
                  </a:lnTo>
                  <a:lnTo>
                    <a:pt x="107765" y="175119"/>
                  </a:lnTo>
                  <a:lnTo>
                    <a:pt x="109442" y="191552"/>
                  </a:lnTo>
                  <a:lnTo>
                    <a:pt x="114882" y="197043"/>
                  </a:lnTo>
                  <a:lnTo>
                    <a:pt x="133253" y="203145"/>
                  </a:lnTo>
                  <a:lnTo>
                    <a:pt x="187038" y="203263"/>
                  </a:lnTo>
                  <a:lnTo>
                    <a:pt x="198047" y="204851"/>
                  </a:lnTo>
                  <a:lnTo>
                    <a:pt x="206311" y="208683"/>
                  </a:lnTo>
                  <a:lnTo>
                    <a:pt x="217959" y="220337"/>
                  </a:lnTo>
                  <a:lnTo>
                    <a:pt x="219586" y="229177"/>
                  </a:lnTo>
                  <a:lnTo>
                    <a:pt x="213041" y="263706"/>
                  </a:lnTo>
                  <a:lnTo>
                    <a:pt x="194263" y="309392"/>
                  </a:lnTo>
                  <a:lnTo>
                    <a:pt x="175746" y="330825"/>
                  </a:lnTo>
                  <a:lnTo>
                    <a:pt x="149058" y="354633"/>
                  </a:lnTo>
                  <a:lnTo>
                    <a:pt x="142217" y="357539"/>
                  </a:lnTo>
                  <a:lnTo>
                    <a:pt x="127219" y="358303"/>
                  </a:lnTo>
                  <a:lnTo>
                    <a:pt x="121185" y="355364"/>
                  </a:lnTo>
                  <a:lnTo>
                    <a:pt x="112016" y="344701"/>
                  </a:lnTo>
                  <a:lnTo>
                    <a:pt x="93802" y="309536"/>
                  </a:lnTo>
                  <a:lnTo>
                    <a:pt x="86929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04046" y="1764062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0"/>
                  </a:moveTo>
                  <a:lnTo>
                    <a:pt x="56238" y="4418"/>
                  </a:lnTo>
                  <a:lnTo>
                    <a:pt x="106985" y="16859"/>
                  </a:lnTo>
                  <a:lnTo>
                    <a:pt x="149779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607119" y="2080262"/>
              <a:ext cx="23807" cy="128190"/>
            </a:xfrm>
            <a:custGeom>
              <a:avLst/>
              <a:gdLst/>
              <a:ahLst/>
              <a:cxnLst/>
              <a:rect l="0" t="0" r="0" b="0"/>
              <a:pathLst>
                <a:path w="23807" h="128190">
                  <a:moveTo>
                    <a:pt x="23806" y="0"/>
                  </a:moveTo>
                  <a:lnTo>
                    <a:pt x="8169" y="41137"/>
                  </a:lnTo>
                  <a:lnTo>
                    <a:pt x="685" y="101404"/>
                  </a:lnTo>
                  <a:lnTo>
                    <a:pt x="0" y="1281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601837" y="2029007"/>
              <a:ext cx="187605" cy="245077"/>
            </a:xfrm>
            <a:custGeom>
              <a:avLst/>
              <a:gdLst/>
              <a:ahLst/>
              <a:cxnLst/>
              <a:rect l="0" t="0" r="0" b="0"/>
              <a:pathLst>
                <a:path w="187605" h="245077">
                  <a:moveTo>
                    <a:pt x="0" y="177318"/>
                  </a:moveTo>
                  <a:lnTo>
                    <a:pt x="10066" y="127459"/>
                  </a:lnTo>
                  <a:lnTo>
                    <a:pt x="28198" y="75409"/>
                  </a:lnTo>
                  <a:lnTo>
                    <a:pt x="58934" y="31881"/>
                  </a:lnTo>
                  <a:lnTo>
                    <a:pt x="104407" y="3193"/>
                  </a:lnTo>
                  <a:lnTo>
                    <a:pt x="120811" y="0"/>
                  </a:lnTo>
                  <a:lnTo>
                    <a:pt x="129068" y="443"/>
                  </a:lnTo>
                  <a:lnTo>
                    <a:pt x="133649" y="3512"/>
                  </a:lnTo>
                  <a:lnTo>
                    <a:pt x="135777" y="8331"/>
                  </a:lnTo>
                  <a:lnTo>
                    <a:pt x="136272" y="14318"/>
                  </a:lnTo>
                  <a:lnTo>
                    <a:pt x="131891" y="28367"/>
                  </a:lnTo>
                  <a:lnTo>
                    <a:pt x="103506" y="85452"/>
                  </a:lnTo>
                  <a:lnTo>
                    <a:pt x="98116" y="96242"/>
                  </a:lnTo>
                  <a:lnTo>
                    <a:pt x="96372" y="106210"/>
                  </a:lnTo>
                  <a:lnTo>
                    <a:pt x="99365" y="124681"/>
                  </a:lnTo>
                  <a:lnTo>
                    <a:pt x="109324" y="139671"/>
                  </a:lnTo>
                  <a:lnTo>
                    <a:pt x="132991" y="158505"/>
                  </a:lnTo>
                  <a:lnTo>
                    <a:pt x="169703" y="181436"/>
                  </a:lnTo>
                  <a:lnTo>
                    <a:pt x="181882" y="195097"/>
                  </a:lnTo>
                  <a:lnTo>
                    <a:pt x="186425" y="202624"/>
                  </a:lnTo>
                  <a:lnTo>
                    <a:pt x="187604" y="209490"/>
                  </a:lnTo>
                  <a:lnTo>
                    <a:pt x="186541" y="215917"/>
                  </a:lnTo>
                  <a:lnTo>
                    <a:pt x="180429" y="227989"/>
                  </a:lnTo>
                  <a:lnTo>
                    <a:pt x="171549" y="239518"/>
                  </a:lnTo>
                  <a:lnTo>
                    <a:pt x="162718" y="2450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80704" y="2205078"/>
              <a:ext cx="63214" cy="97881"/>
            </a:xfrm>
            <a:custGeom>
              <a:avLst/>
              <a:gdLst/>
              <a:ahLst/>
              <a:cxnLst/>
              <a:rect l="0" t="0" r="0" b="0"/>
              <a:pathLst>
                <a:path w="63214" h="97881">
                  <a:moveTo>
                    <a:pt x="0" y="0"/>
                  </a:moveTo>
                  <a:lnTo>
                    <a:pt x="34746" y="15999"/>
                  </a:lnTo>
                  <a:lnTo>
                    <a:pt x="54263" y="39976"/>
                  </a:lnTo>
                  <a:lnTo>
                    <a:pt x="61100" y="59989"/>
                  </a:lnTo>
                  <a:lnTo>
                    <a:pt x="63213" y="81211"/>
                  </a:lnTo>
                  <a:lnTo>
                    <a:pt x="61572" y="978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38952" y="2103034"/>
              <a:ext cx="41606" cy="10513"/>
            </a:xfrm>
            <a:custGeom>
              <a:avLst/>
              <a:gdLst/>
              <a:ahLst/>
              <a:cxnLst/>
              <a:rect l="0" t="0" r="0" b="0"/>
              <a:pathLst>
                <a:path w="41606" h="10513">
                  <a:moveTo>
                    <a:pt x="0" y="10512"/>
                  </a:moveTo>
                  <a:lnTo>
                    <a:pt x="8834" y="1677"/>
                  </a:lnTo>
                  <a:lnTo>
                    <a:pt x="14210" y="0"/>
                  </a:lnTo>
                  <a:lnTo>
                    <a:pt x="41605" y="21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70730" y="2213399"/>
              <a:ext cx="109533" cy="89128"/>
            </a:xfrm>
            <a:custGeom>
              <a:avLst/>
              <a:gdLst/>
              <a:ahLst/>
              <a:cxnLst/>
              <a:rect l="0" t="0" r="0" b="0"/>
              <a:pathLst>
                <a:path w="109533" h="89128">
                  <a:moveTo>
                    <a:pt x="101211" y="0"/>
                  </a:moveTo>
                  <a:lnTo>
                    <a:pt x="42828" y="16858"/>
                  </a:lnTo>
                  <a:lnTo>
                    <a:pt x="27186" y="23210"/>
                  </a:lnTo>
                  <a:lnTo>
                    <a:pt x="14070" y="32197"/>
                  </a:lnTo>
                  <a:lnTo>
                    <a:pt x="4543" y="44820"/>
                  </a:lnTo>
                  <a:lnTo>
                    <a:pt x="708" y="52070"/>
                  </a:lnTo>
                  <a:lnTo>
                    <a:pt x="0" y="58751"/>
                  </a:lnTo>
                  <a:lnTo>
                    <a:pt x="4145" y="71107"/>
                  </a:lnTo>
                  <a:lnTo>
                    <a:pt x="14616" y="80296"/>
                  </a:lnTo>
                  <a:lnTo>
                    <a:pt x="29440" y="86538"/>
                  </a:lnTo>
                  <a:lnTo>
                    <a:pt x="57653" y="89127"/>
                  </a:lnTo>
                  <a:lnTo>
                    <a:pt x="109532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00374" y="2205078"/>
              <a:ext cx="142773" cy="242816"/>
            </a:xfrm>
            <a:custGeom>
              <a:avLst/>
              <a:gdLst/>
              <a:ahLst/>
              <a:cxnLst/>
              <a:rect l="0" t="0" r="0" b="0"/>
              <a:pathLst>
                <a:path w="142773" h="242816">
                  <a:moveTo>
                    <a:pt x="21493" y="0"/>
                  </a:moveTo>
                  <a:lnTo>
                    <a:pt x="8241" y="8835"/>
                  </a:lnTo>
                  <a:lnTo>
                    <a:pt x="4338" y="15135"/>
                  </a:lnTo>
                  <a:lnTo>
                    <a:pt x="0" y="31998"/>
                  </a:lnTo>
                  <a:lnTo>
                    <a:pt x="1976" y="62283"/>
                  </a:lnTo>
                  <a:lnTo>
                    <a:pt x="8504" y="78841"/>
                  </a:lnTo>
                  <a:lnTo>
                    <a:pt x="12834" y="85844"/>
                  </a:lnTo>
                  <a:lnTo>
                    <a:pt x="19419" y="90514"/>
                  </a:lnTo>
                  <a:lnTo>
                    <a:pt x="36597" y="95702"/>
                  </a:lnTo>
                  <a:lnTo>
                    <a:pt x="54094" y="93077"/>
                  </a:lnTo>
                  <a:lnTo>
                    <a:pt x="92344" y="76324"/>
                  </a:lnTo>
                  <a:lnTo>
                    <a:pt x="134373" y="37097"/>
                  </a:lnTo>
                  <a:lnTo>
                    <a:pt x="138351" y="36750"/>
                  </a:lnTo>
                  <a:lnTo>
                    <a:pt x="141004" y="40218"/>
                  </a:lnTo>
                  <a:lnTo>
                    <a:pt x="142772" y="46228"/>
                  </a:lnTo>
                  <a:lnTo>
                    <a:pt x="138834" y="107936"/>
                  </a:lnTo>
                  <a:lnTo>
                    <a:pt x="137231" y="161374"/>
                  </a:lnTo>
                  <a:lnTo>
                    <a:pt x="130470" y="200778"/>
                  </a:lnTo>
                  <a:lnTo>
                    <a:pt x="122011" y="221447"/>
                  </a:lnTo>
                  <a:lnTo>
                    <a:pt x="109622" y="234947"/>
                  </a:lnTo>
                  <a:lnTo>
                    <a:pt x="102435" y="239842"/>
                  </a:lnTo>
                  <a:lnTo>
                    <a:pt x="87054" y="242815"/>
                  </a:lnTo>
                  <a:lnTo>
                    <a:pt x="79069" y="242314"/>
                  </a:lnTo>
                  <a:lnTo>
                    <a:pt x="62800" y="234360"/>
                  </a:lnTo>
                  <a:lnTo>
                    <a:pt x="34173" y="211070"/>
                  </a:lnTo>
                  <a:lnTo>
                    <a:pt x="27129" y="194894"/>
                  </a:lnTo>
                  <a:lnTo>
                    <a:pt x="25250" y="185403"/>
                  </a:lnTo>
                  <a:lnTo>
                    <a:pt x="28094" y="167461"/>
                  </a:lnTo>
                  <a:lnTo>
                    <a:pt x="31441" y="158793"/>
                  </a:lnTo>
                  <a:lnTo>
                    <a:pt x="45022" y="144231"/>
                  </a:lnTo>
                  <a:lnTo>
                    <a:pt x="88062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321477" y="2227849"/>
              <a:ext cx="91628" cy="82981"/>
            </a:xfrm>
            <a:custGeom>
              <a:avLst/>
              <a:gdLst/>
              <a:ahLst/>
              <a:cxnLst/>
              <a:rect l="0" t="0" r="0" b="0"/>
              <a:pathLst>
                <a:path w="91628" h="82981">
                  <a:moveTo>
                    <a:pt x="83306" y="10513"/>
                  </a:moveTo>
                  <a:lnTo>
                    <a:pt x="74471" y="1678"/>
                  </a:lnTo>
                  <a:lnTo>
                    <a:pt x="68171" y="0"/>
                  </a:lnTo>
                  <a:lnTo>
                    <a:pt x="42558" y="2056"/>
                  </a:lnTo>
                  <a:lnTo>
                    <a:pt x="25440" y="6138"/>
                  </a:lnTo>
                  <a:lnTo>
                    <a:pt x="11051" y="15965"/>
                  </a:lnTo>
                  <a:lnTo>
                    <a:pt x="4626" y="22469"/>
                  </a:lnTo>
                  <a:lnTo>
                    <a:pt x="1266" y="29578"/>
                  </a:lnTo>
                  <a:lnTo>
                    <a:pt x="0" y="44874"/>
                  </a:lnTo>
                  <a:lnTo>
                    <a:pt x="4984" y="58453"/>
                  </a:lnTo>
                  <a:lnTo>
                    <a:pt x="8902" y="64662"/>
                  </a:lnTo>
                  <a:lnTo>
                    <a:pt x="20651" y="74027"/>
                  </a:lnTo>
                  <a:lnTo>
                    <a:pt x="36044" y="80347"/>
                  </a:lnTo>
                  <a:lnTo>
                    <a:pt x="63652" y="82980"/>
                  </a:lnTo>
                  <a:lnTo>
                    <a:pt x="91627" y="770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80339" y="2121867"/>
              <a:ext cx="282250" cy="241312"/>
            </a:xfrm>
            <a:custGeom>
              <a:avLst/>
              <a:gdLst/>
              <a:ahLst/>
              <a:cxnLst/>
              <a:rect l="0" t="0" r="0" b="0"/>
              <a:pathLst>
                <a:path w="282250" h="241312">
                  <a:moveTo>
                    <a:pt x="15975" y="0"/>
                  </a:moveTo>
                  <a:lnTo>
                    <a:pt x="2707" y="50147"/>
                  </a:lnTo>
                  <a:lnTo>
                    <a:pt x="0" y="100992"/>
                  </a:lnTo>
                  <a:lnTo>
                    <a:pt x="3882" y="146717"/>
                  </a:lnTo>
                  <a:lnTo>
                    <a:pt x="10909" y="162595"/>
                  </a:lnTo>
                  <a:lnTo>
                    <a:pt x="15371" y="169418"/>
                  </a:lnTo>
                  <a:lnTo>
                    <a:pt x="27726" y="179464"/>
                  </a:lnTo>
                  <a:lnTo>
                    <a:pt x="34904" y="183438"/>
                  </a:lnTo>
                  <a:lnTo>
                    <a:pt x="55207" y="185387"/>
                  </a:lnTo>
                  <a:lnTo>
                    <a:pt x="77791" y="182247"/>
                  </a:lnTo>
                  <a:lnTo>
                    <a:pt x="123523" y="160036"/>
                  </a:lnTo>
                  <a:lnTo>
                    <a:pt x="128354" y="153843"/>
                  </a:lnTo>
                  <a:lnTo>
                    <a:pt x="130651" y="146941"/>
                  </a:lnTo>
                  <a:lnTo>
                    <a:pt x="131257" y="139566"/>
                  </a:lnTo>
                  <a:lnTo>
                    <a:pt x="127039" y="135574"/>
                  </a:lnTo>
                  <a:lnTo>
                    <a:pt x="110024" y="133604"/>
                  </a:lnTo>
                  <a:lnTo>
                    <a:pt x="91984" y="138275"/>
                  </a:lnTo>
                  <a:lnTo>
                    <a:pt x="83290" y="142110"/>
                  </a:lnTo>
                  <a:lnTo>
                    <a:pt x="80267" y="147440"/>
                  </a:lnTo>
                  <a:lnTo>
                    <a:pt x="81026" y="153767"/>
                  </a:lnTo>
                  <a:lnTo>
                    <a:pt x="92881" y="173458"/>
                  </a:lnTo>
                  <a:lnTo>
                    <a:pt x="103780" y="184342"/>
                  </a:lnTo>
                  <a:lnTo>
                    <a:pt x="126435" y="195667"/>
                  </a:lnTo>
                  <a:lnTo>
                    <a:pt x="187463" y="213463"/>
                  </a:lnTo>
                  <a:lnTo>
                    <a:pt x="246077" y="235000"/>
                  </a:lnTo>
                  <a:lnTo>
                    <a:pt x="282249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31435" y="2689488"/>
            <a:ext cx="1797348" cy="328266"/>
            <a:chOff x="1031435" y="2689488"/>
            <a:chExt cx="1797348" cy="328266"/>
          </a:xfrm>
        </p:grpSpPr>
        <p:sp>
          <p:nvSpPr>
            <p:cNvPr id="39" name="Freeform 38"/>
            <p:cNvSpPr/>
            <p:nvPr/>
          </p:nvSpPr>
          <p:spPr>
            <a:xfrm>
              <a:off x="1031435" y="2787551"/>
              <a:ext cx="216349" cy="49927"/>
            </a:xfrm>
            <a:custGeom>
              <a:avLst/>
              <a:gdLst/>
              <a:ahLst/>
              <a:cxnLst/>
              <a:rect l="0" t="0" r="0" b="0"/>
              <a:pathLst>
                <a:path w="216349" h="49927">
                  <a:moveTo>
                    <a:pt x="0" y="0"/>
                  </a:moveTo>
                  <a:lnTo>
                    <a:pt x="29621" y="6586"/>
                  </a:lnTo>
                  <a:lnTo>
                    <a:pt x="88618" y="14736"/>
                  </a:lnTo>
                  <a:lnTo>
                    <a:pt x="145917" y="25135"/>
                  </a:lnTo>
                  <a:lnTo>
                    <a:pt x="196252" y="38854"/>
                  </a:lnTo>
                  <a:lnTo>
                    <a:pt x="216348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383226" y="2757973"/>
              <a:ext cx="147473" cy="162716"/>
            </a:xfrm>
            <a:custGeom>
              <a:avLst/>
              <a:gdLst/>
              <a:ahLst/>
              <a:cxnLst/>
              <a:rect l="0" t="0" r="0" b="0"/>
              <a:pathLst>
                <a:path w="147473" h="162716">
                  <a:moveTo>
                    <a:pt x="97546" y="79504"/>
                  </a:moveTo>
                  <a:lnTo>
                    <a:pt x="109908" y="65294"/>
                  </a:lnTo>
                  <a:lnTo>
                    <a:pt x="125084" y="28803"/>
                  </a:lnTo>
                  <a:lnTo>
                    <a:pt x="125151" y="21665"/>
                  </a:lnTo>
                  <a:lnTo>
                    <a:pt x="120293" y="8802"/>
                  </a:lnTo>
                  <a:lnTo>
                    <a:pt x="114560" y="4633"/>
                  </a:lnTo>
                  <a:lnTo>
                    <a:pt x="98328" y="0"/>
                  </a:lnTo>
                  <a:lnTo>
                    <a:pt x="78786" y="5338"/>
                  </a:lnTo>
                  <a:lnTo>
                    <a:pt x="40524" y="31365"/>
                  </a:lnTo>
                  <a:lnTo>
                    <a:pt x="19116" y="50653"/>
                  </a:lnTo>
                  <a:lnTo>
                    <a:pt x="5479" y="76914"/>
                  </a:lnTo>
                  <a:lnTo>
                    <a:pt x="0" y="108118"/>
                  </a:lnTo>
                  <a:lnTo>
                    <a:pt x="2005" y="116147"/>
                  </a:lnTo>
                  <a:lnTo>
                    <a:pt x="6115" y="122424"/>
                  </a:lnTo>
                  <a:lnTo>
                    <a:pt x="11629" y="127533"/>
                  </a:lnTo>
                  <a:lnTo>
                    <a:pt x="32549" y="133210"/>
                  </a:lnTo>
                  <a:lnTo>
                    <a:pt x="57564" y="133884"/>
                  </a:lnTo>
                  <a:lnTo>
                    <a:pt x="77927" y="128020"/>
                  </a:lnTo>
                  <a:lnTo>
                    <a:pt x="104985" y="109905"/>
                  </a:lnTo>
                  <a:lnTo>
                    <a:pt x="123842" y="84482"/>
                  </a:lnTo>
                  <a:lnTo>
                    <a:pt x="124322" y="85597"/>
                  </a:lnTo>
                  <a:lnTo>
                    <a:pt x="123718" y="89113"/>
                  </a:lnTo>
                  <a:lnTo>
                    <a:pt x="114033" y="107315"/>
                  </a:lnTo>
                  <a:lnTo>
                    <a:pt x="113160" y="115611"/>
                  </a:lnTo>
                  <a:lnTo>
                    <a:pt x="117121" y="134692"/>
                  </a:lnTo>
                  <a:lnTo>
                    <a:pt x="121691" y="142184"/>
                  </a:lnTo>
                  <a:lnTo>
                    <a:pt x="147472" y="1627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647213" y="2792017"/>
              <a:ext cx="143133" cy="225737"/>
            </a:xfrm>
            <a:custGeom>
              <a:avLst/>
              <a:gdLst/>
              <a:ahLst/>
              <a:cxnLst/>
              <a:rect l="0" t="0" r="0" b="0"/>
              <a:pathLst>
                <a:path w="143133" h="225737">
                  <a:moveTo>
                    <a:pt x="8301" y="78745"/>
                  </a:moveTo>
                  <a:lnTo>
                    <a:pt x="2583" y="100523"/>
                  </a:lnTo>
                  <a:lnTo>
                    <a:pt x="323" y="156171"/>
                  </a:lnTo>
                  <a:lnTo>
                    <a:pt x="25" y="211850"/>
                  </a:lnTo>
                  <a:lnTo>
                    <a:pt x="0" y="225736"/>
                  </a:lnTo>
                  <a:lnTo>
                    <a:pt x="4400" y="189724"/>
                  </a:lnTo>
                  <a:lnTo>
                    <a:pt x="19540" y="128404"/>
                  </a:lnTo>
                  <a:lnTo>
                    <a:pt x="33283" y="70754"/>
                  </a:lnTo>
                  <a:lnTo>
                    <a:pt x="44056" y="39703"/>
                  </a:lnTo>
                  <a:lnTo>
                    <a:pt x="64263" y="8779"/>
                  </a:lnTo>
                  <a:lnTo>
                    <a:pt x="82483" y="1421"/>
                  </a:lnTo>
                  <a:lnTo>
                    <a:pt x="104141" y="0"/>
                  </a:lnTo>
                  <a:lnTo>
                    <a:pt x="123012" y="5532"/>
                  </a:lnTo>
                  <a:lnTo>
                    <a:pt x="135714" y="16620"/>
                  </a:lnTo>
                  <a:lnTo>
                    <a:pt x="140396" y="23460"/>
                  </a:lnTo>
                  <a:lnTo>
                    <a:pt x="143132" y="38456"/>
                  </a:lnTo>
                  <a:lnTo>
                    <a:pt x="142567" y="46338"/>
                  </a:lnTo>
                  <a:lnTo>
                    <a:pt x="137009" y="60027"/>
                  </a:lnTo>
                  <a:lnTo>
                    <a:pt x="118374" y="83882"/>
                  </a:lnTo>
                  <a:lnTo>
                    <a:pt x="114042" y="85868"/>
                  </a:lnTo>
                  <a:lnTo>
                    <a:pt x="110231" y="85343"/>
                  </a:lnTo>
                  <a:lnTo>
                    <a:pt x="99833" y="787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26482" y="2793501"/>
              <a:ext cx="182175" cy="184855"/>
            </a:xfrm>
            <a:custGeom>
              <a:avLst/>
              <a:gdLst/>
              <a:ahLst/>
              <a:cxnLst/>
              <a:rect l="0" t="0" r="0" b="0"/>
              <a:pathLst>
                <a:path w="182175" h="184855">
                  <a:moveTo>
                    <a:pt x="28737" y="43976"/>
                  </a:moveTo>
                  <a:lnTo>
                    <a:pt x="22151" y="73597"/>
                  </a:lnTo>
                  <a:lnTo>
                    <a:pt x="11517" y="135917"/>
                  </a:lnTo>
                  <a:lnTo>
                    <a:pt x="0" y="184564"/>
                  </a:lnTo>
                  <a:lnTo>
                    <a:pt x="334" y="184854"/>
                  </a:lnTo>
                  <a:lnTo>
                    <a:pt x="17833" y="125437"/>
                  </a:lnTo>
                  <a:lnTo>
                    <a:pt x="35953" y="66849"/>
                  </a:lnTo>
                  <a:lnTo>
                    <a:pt x="52010" y="29489"/>
                  </a:lnTo>
                  <a:lnTo>
                    <a:pt x="64968" y="15657"/>
                  </a:lnTo>
                  <a:lnTo>
                    <a:pt x="87858" y="1890"/>
                  </a:lnTo>
                  <a:lnTo>
                    <a:pt x="106481" y="0"/>
                  </a:lnTo>
                  <a:lnTo>
                    <a:pt x="127084" y="3166"/>
                  </a:lnTo>
                  <a:lnTo>
                    <a:pt x="177040" y="25396"/>
                  </a:lnTo>
                  <a:lnTo>
                    <a:pt x="181230" y="32514"/>
                  </a:lnTo>
                  <a:lnTo>
                    <a:pt x="182174" y="40958"/>
                  </a:lnTo>
                  <a:lnTo>
                    <a:pt x="180955" y="50285"/>
                  </a:lnTo>
                  <a:lnTo>
                    <a:pt x="176444" y="56503"/>
                  </a:lnTo>
                  <a:lnTo>
                    <a:pt x="169738" y="60649"/>
                  </a:lnTo>
                  <a:lnTo>
                    <a:pt x="142631" y="66483"/>
                  </a:lnTo>
                  <a:lnTo>
                    <a:pt x="88297" y="68724"/>
                  </a:lnTo>
                  <a:lnTo>
                    <a:pt x="78664" y="689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265228" y="2689488"/>
              <a:ext cx="338887" cy="195680"/>
            </a:xfrm>
            <a:custGeom>
              <a:avLst/>
              <a:gdLst/>
              <a:ahLst/>
              <a:cxnLst/>
              <a:rect l="0" t="0" r="0" b="0"/>
              <a:pathLst>
                <a:path w="338887" h="195680">
                  <a:moveTo>
                    <a:pt x="114217" y="106384"/>
                  </a:moveTo>
                  <a:lnTo>
                    <a:pt x="118635" y="93132"/>
                  </a:lnTo>
                  <a:lnTo>
                    <a:pt x="115872" y="79230"/>
                  </a:lnTo>
                  <a:lnTo>
                    <a:pt x="112547" y="71639"/>
                  </a:lnTo>
                  <a:lnTo>
                    <a:pt x="106632" y="66579"/>
                  </a:lnTo>
                  <a:lnTo>
                    <a:pt x="90198" y="60956"/>
                  </a:lnTo>
                  <a:lnTo>
                    <a:pt x="64570" y="62208"/>
                  </a:lnTo>
                  <a:lnTo>
                    <a:pt x="47773" y="71033"/>
                  </a:lnTo>
                  <a:lnTo>
                    <a:pt x="25188" y="91595"/>
                  </a:lnTo>
                  <a:lnTo>
                    <a:pt x="13628" y="108132"/>
                  </a:lnTo>
                  <a:lnTo>
                    <a:pt x="2846" y="138235"/>
                  </a:lnTo>
                  <a:lnTo>
                    <a:pt x="0" y="159680"/>
                  </a:lnTo>
                  <a:lnTo>
                    <a:pt x="2014" y="168727"/>
                  </a:lnTo>
                  <a:lnTo>
                    <a:pt x="11649" y="183710"/>
                  </a:lnTo>
                  <a:lnTo>
                    <a:pt x="19026" y="187521"/>
                  </a:lnTo>
                  <a:lnTo>
                    <a:pt x="37085" y="189289"/>
                  </a:lnTo>
                  <a:lnTo>
                    <a:pt x="52508" y="184528"/>
                  </a:lnTo>
                  <a:lnTo>
                    <a:pt x="81893" y="161987"/>
                  </a:lnTo>
                  <a:lnTo>
                    <a:pt x="112558" y="119388"/>
                  </a:lnTo>
                  <a:lnTo>
                    <a:pt x="136699" y="58547"/>
                  </a:lnTo>
                  <a:lnTo>
                    <a:pt x="151497" y="14717"/>
                  </a:lnTo>
                  <a:lnTo>
                    <a:pt x="153900" y="0"/>
                  </a:lnTo>
                  <a:lnTo>
                    <a:pt x="154541" y="1252"/>
                  </a:lnTo>
                  <a:lnTo>
                    <a:pt x="158176" y="58917"/>
                  </a:lnTo>
                  <a:lnTo>
                    <a:pt x="162964" y="112417"/>
                  </a:lnTo>
                  <a:lnTo>
                    <a:pt x="171478" y="159009"/>
                  </a:lnTo>
                  <a:lnTo>
                    <a:pt x="180039" y="174768"/>
                  </a:lnTo>
                  <a:lnTo>
                    <a:pt x="194939" y="185471"/>
                  </a:lnTo>
                  <a:lnTo>
                    <a:pt x="204089" y="189619"/>
                  </a:lnTo>
                  <a:lnTo>
                    <a:pt x="212964" y="190535"/>
                  </a:lnTo>
                  <a:lnTo>
                    <a:pt x="230220" y="186623"/>
                  </a:lnTo>
                  <a:lnTo>
                    <a:pt x="251112" y="174024"/>
                  </a:lnTo>
                  <a:lnTo>
                    <a:pt x="254483" y="167195"/>
                  </a:lnTo>
                  <a:lnTo>
                    <a:pt x="255762" y="149745"/>
                  </a:lnTo>
                  <a:lnTo>
                    <a:pt x="252959" y="144537"/>
                  </a:lnTo>
                  <a:lnTo>
                    <a:pt x="248317" y="141990"/>
                  </a:lnTo>
                  <a:lnTo>
                    <a:pt x="242449" y="141216"/>
                  </a:lnTo>
                  <a:lnTo>
                    <a:pt x="238537" y="144398"/>
                  </a:lnTo>
                  <a:lnTo>
                    <a:pt x="234190" y="157796"/>
                  </a:lnTo>
                  <a:lnTo>
                    <a:pt x="235804" y="164697"/>
                  </a:lnTo>
                  <a:lnTo>
                    <a:pt x="244994" y="177297"/>
                  </a:lnTo>
                  <a:lnTo>
                    <a:pt x="270180" y="190368"/>
                  </a:lnTo>
                  <a:lnTo>
                    <a:pt x="301065" y="195679"/>
                  </a:lnTo>
                  <a:lnTo>
                    <a:pt x="338886" y="189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48186" y="2779230"/>
              <a:ext cx="180597" cy="124835"/>
            </a:xfrm>
            <a:custGeom>
              <a:avLst/>
              <a:gdLst/>
              <a:ahLst/>
              <a:cxnLst/>
              <a:rect l="0" t="0" r="0" b="0"/>
              <a:pathLst>
                <a:path w="180597" h="124835">
                  <a:moveTo>
                    <a:pt x="14175" y="8321"/>
                  </a:moveTo>
                  <a:lnTo>
                    <a:pt x="5340" y="17156"/>
                  </a:lnTo>
                  <a:lnTo>
                    <a:pt x="1003" y="31355"/>
                  </a:lnTo>
                  <a:lnTo>
                    <a:pt x="0" y="49994"/>
                  </a:lnTo>
                  <a:lnTo>
                    <a:pt x="9318" y="98583"/>
                  </a:lnTo>
                  <a:lnTo>
                    <a:pt x="21571" y="120022"/>
                  </a:lnTo>
                  <a:lnTo>
                    <a:pt x="27427" y="123469"/>
                  </a:lnTo>
                  <a:lnTo>
                    <a:pt x="41329" y="124834"/>
                  </a:lnTo>
                  <a:lnTo>
                    <a:pt x="47996" y="122054"/>
                  </a:lnTo>
                  <a:lnTo>
                    <a:pt x="105820" y="65509"/>
                  </a:lnTo>
                  <a:lnTo>
                    <a:pt x="140284" y="29241"/>
                  </a:lnTo>
                  <a:lnTo>
                    <a:pt x="18059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6" name="Freeform 45"/>
          <p:cNvSpPr/>
          <p:nvPr/>
        </p:nvSpPr>
        <p:spPr>
          <a:xfrm>
            <a:off x="1104616" y="3237772"/>
            <a:ext cx="201415" cy="57364"/>
          </a:xfrm>
          <a:custGeom>
            <a:avLst/>
            <a:gdLst/>
            <a:ahLst/>
            <a:cxnLst/>
            <a:rect l="0" t="0" r="0" b="0"/>
            <a:pathLst>
              <a:path w="201415" h="57364">
                <a:moveTo>
                  <a:pt x="0" y="0"/>
                </a:moveTo>
                <a:lnTo>
                  <a:pt x="56786" y="7590"/>
                </a:lnTo>
                <a:lnTo>
                  <a:pt x="109979" y="18917"/>
                </a:lnTo>
                <a:lnTo>
                  <a:pt x="158726" y="34916"/>
                </a:lnTo>
                <a:lnTo>
                  <a:pt x="201414" y="5736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4" name="Group 53"/>
          <p:cNvGrpSpPr/>
          <p:nvPr/>
        </p:nvGrpSpPr>
        <p:grpSpPr>
          <a:xfrm>
            <a:off x="1440424" y="3045504"/>
            <a:ext cx="1434639" cy="557511"/>
            <a:chOff x="1440424" y="3045504"/>
            <a:chExt cx="1434639" cy="557511"/>
          </a:xfrm>
        </p:grpSpPr>
        <p:sp>
          <p:nvSpPr>
            <p:cNvPr id="47" name="Freeform 46"/>
            <p:cNvSpPr/>
            <p:nvPr/>
          </p:nvSpPr>
          <p:spPr>
            <a:xfrm>
              <a:off x="1526528" y="3195282"/>
              <a:ext cx="320371" cy="178390"/>
            </a:xfrm>
            <a:custGeom>
              <a:avLst/>
              <a:gdLst/>
              <a:ahLst/>
              <a:cxnLst/>
              <a:rect l="0" t="0" r="0" b="0"/>
              <a:pathLst>
                <a:path w="320371" h="178390">
                  <a:moveTo>
                    <a:pt x="112344" y="0"/>
                  </a:moveTo>
                  <a:lnTo>
                    <a:pt x="82016" y="23164"/>
                  </a:lnTo>
                  <a:lnTo>
                    <a:pt x="65245" y="43538"/>
                  </a:lnTo>
                  <a:lnTo>
                    <a:pt x="59052" y="61572"/>
                  </a:lnTo>
                  <a:lnTo>
                    <a:pt x="57223" y="80990"/>
                  </a:lnTo>
                  <a:lnTo>
                    <a:pt x="65710" y="132018"/>
                  </a:lnTo>
                  <a:lnTo>
                    <a:pt x="60491" y="145275"/>
                  </a:lnTo>
                  <a:lnTo>
                    <a:pt x="55586" y="148626"/>
                  </a:lnTo>
                  <a:lnTo>
                    <a:pt x="42739" y="149883"/>
                  </a:lnTo>
                  <a:lnTo>
                    <a:pt x="19913" y="140976"/>
                  </a:lnTo>
                  <a:lnTo>
                    <a:pt x="0" y="126625"/>
                  </a:lnTo>
                  <a:lnTo>
                    <a:pt x="466" y="122324"/>
                  </a:lnTo>
                  <a:lnTo>
                    <a:pt x="5399" y="118532"/>
                  </a:lnTo>
                  <a:lnTo>
                    <a:pt x="22283" y="112778"/>
                  </a:lnTo>
                  <a:lnTo>
                    <a:pt x="84055" y="107654"/>
                  </a:lnTo>
                  <a:lnTo>
                    <a:pt x="137383" y="96646"/>
                  </a:lnTo>
                  <a:lnTo>
                    <a:pt x="192734" y="80688"/>
                  </a:lnTo>
                  <a:lnTo>
                    <a:pt x="201995" y="75982"/>
                  </a:lnTo>
                  <a:lnTo>
                    <a:pt x="206320" y="70071"/>
                  </a:lnTo>
                  <a:lnTo>
                    <a:pt x="207355" y="63356"/>
                  </a:lnTo>
                  <a:lnTo>
                    <a:pt x="206195" y="56106"/>
                  </a:lnTo>
                  <a:lnTo>
                    <a:pt x="201723" y="52197"/>
                  </a:lnTo>
                  <a:lnTo>
                    <a:pt x="186893" y="50320"/>
                  </a:lnTo>
                  <a:lnTo>
                    <a:pt x="162170" y="54461"/>
                  </a:lnTo>
                  <a:lnTo>
                    <a:pt x="141695" y="65960"/>
                  </a:lnTo>
                  <a:lnTo>
                    <a:pt x="138383" y="72635"/>
                  </a:lnTo>
                  <a:lnTo>
                    <a:pt x="137169" y="89914"/>
                  </a:lnTo>
                  <a:lnTo>
                    <a:pt x="142177" y="104989"/>
                  </a:lnTo>
                  <a:lnTo>
                    <a:pt x="164876" y="134152"/>
                  </a:lnTo>
                  <a:lnTo>
                    <a:pt x="188005" y="149567"/>
                  </a:lnTo>
                  <a:lnTo>
                    <a:pt x="246450" y="171794"/>
                  </a:lnTo>
                  <a:lnTo>
                    <a:pt x="277100" y="178389"/>
                  </a:lnTo>
                  <a:lnTo>
                    <a:pt x="320370" y="1747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62670" y="3295135"/>
              <a:ext cx="208898" cy="116496"/>
            </a:xfrm>
            <a:custGeom>
              <a:avLst/>
              <a:gdLst/>
              <a:ahLst/>
              <a:cxnLst/>
              <a:rect l="0" t="0" r="0" b="0"/>
              <a:pathLst>
                <a:path w="208898" h="116496">
                  <a:moveTo>
                    <a:pt x="50797" y="0"/>
                  </a:moveTo>
                  <a:lnTo>
                    <a:pt x="16051" y="15999"/>
                  </a:lnTo>
                  <a:lnTo>
                    <a:pt x="5152" y="28375"/>
                  </a:lnTo>
                  <a:lnTo>
                    <a:pt x="951" y="35559"/>
                  </a:lnTo>
                  <a:lnTo>
                    <a:pt x="0" y="42197"/>
                  </a:lnTo>
                  <a:lnTo>
                    <a:pt x="3873" y="54504"/>
                  </a:lnTo>
                  <a:lnTo>
                    <a:pt x="9344" y="58525"/>
                  </a:lnTo>
                  <a:lnTo>
                    <a:pt x="25285" y="62994"/>
                  </a:lnTo>
                  <a:lnTo>
                    <a:pt x="64728" y="59219"/>
                  </a:lnTo>
                  <a:lnTo>
                    <a:pt x="100188" y="47105"/>
                  </a:lnTo>
                  <a:lnTo>
                    <a:pt x="131916" y="25516"/>
                  </a:lnTo>
                  <a:lnTo>
                    <a:pt x="131688" y="26256"/>
                  </a:lnTo>
                  <a:lnTo>
                    <a:pt x="129688" y="28599"/>
                  </a:lnTo>
                  <a:lnTo>
                    <a:pt x="122455" y="45148"/>
                  </a:lnTo>
                  <a:lnTo>
                    <a:pt x="122093" y="59822"/>
                  </a:lnTo>
                  <a:lnTo>
                    <a:pt x="123291" y="67618"/>
                  </a:lnTo>
                  <a:lnTo>
                    <a:pt x="126863" y="73740"/>
                  </a:lnTo>
                  <a:lnTo>
                    <a:pt x="138228" y="83008"/>
                  </a:lnTo>
                  <a:lnTo>
                    <a:pt x="154991" y="85278"/>
                  </a:lnTo>
                  <a:lnTo>
                    <a:pt x="191468" y="79202"/>
                  </a:lnTo>
                  <a:lnTo>
                    <a:pt x="195429" y="80538"/>
                  </a:lnTo>
                  <a:lnTo>
                    <a:pt x="196220" y="84203"/>
                  </a:lnTo>
                  <a:lnTo>
                    <a:pt x="194898" y="89419"/>
                  </a:lnTo>
                  <a:lnTo>
                    <a:pt x="195866" y="94746"/>
                  </a:lnTo>
                  <a:lnTo>
                    <a:pt x="208897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40791" y="3311777"/>
              <a:ext cx="143137" cy="83212"/>
            </a:xfrm>
            <a:custGeom>
              <a:avLst/>
              <a:gdLst/>
              <a:ahLst/>
              <a:cxnLst/>
              <a:rect l="0" t="0" r="0" b="0"/>
              <a:pathLst>
                <a:path w="143137" h="83212">
                  <a:moveTo>
                    <a:pt x="22307" y="0"/>
                  </a:moveTo>
                  <a:lnTo>
                    <a:pt x="14739" y="19005"/>
                  </a:lnTo>
                  <a:lnTo>
                    <a:pt x="6308" y="30328"/>
                  </a:lnTo>
                  <a:lnTo>
                    <a:pt x="1328" y="46455"/>
                  </a:lnTo>
                  <a:lnTo>
                    <a:pt x="0" y="55933"/>
                  </a:lnTo>
                  <a:lnTo>
                    <a:pt x="1888" y="60403"/>
                  </a:lnTo>
                  <a:lnTo>
                    <a:pt x="5921" y="61534"/>
                  </a:lnTo>
                  <a:lnTo>
                    <a:pt x="11383" y="60438"/>
                  </a:lnTo>
                  <a:lnTo>
                    <a:pt x="27905" y="50062"/>
                  </a:lnTo>
                  <a:lnTo>
                    <a:pt x="58063" y="27081"/>
                  </a:lnTo>
                  <a:lnTo>
                    <a:pt x="65560" y="23602"/>
                  </a:lnTo>
                  <a:lnTo>
                    <a:pt x="81287" y="22201"/>
                  </a:lnTo>
                  <a:lnTo>
                    <a:pt x="97522" y="25585"/>
                  </a:lnTo>
                  <a:lnTo>
                    <a:pt x="138845" y="43548"/>
                  </a:lnTo>
                  <a:lnTo>
                    <a:pt x="142529" y="47523"/>
                  </a:lnTo>
                  <a:lnTo>
                    <a:pt x="143136" y="52022"/>
                  </a:lnTo>
                  <a:lnTo>
                    <a:pt x="138879" y="61953"/>
                  </a:lnTo>
                  <a:lnTo>
                    <a:pt x="130823" y="72530"/>
                  </a:lnTo>
                  <a:lnTo>
                    <a:pt x="129784" y="76090"/>
                  </a:lnTo>
                  <a:lnTo>
                    <a:pt x="130941" y="78464"/>
                  </a:lnTo>
                  <a:lnTo>
                    <a:pt x="138802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371124" y="3211925"/>
              <a:ext cx="66570" cy="49927"/>
            </a:xfrm>
            <a:custGeom>
              <a:avLst/>
              <a:gdLst/>
              <a:ahLst/>
              <a:cxnLst/>
              <a:rect l="0" t="0" r="0" b="0"/>
              <a:pathLst>
                <a:path w="66570" h="49927">
                  <a:moveTo>
                    <a:pt x="0" y="49926"/>
                  </a:moveTo>
                  <a:lnTo>
                    <a:pt x="7568" y="30921"/>
                  </a:lnTo>
                  <a:lnTo>
                    <a:pt x="15999" y="19598"/>
                  </a:lnTo>
                  <a:lnTo>
                    <a:pt x="30841" y="13333"/>
                  </a:lnTo>
                  <a:lnTo>
                    <a:pt x="52593" y="7341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385239" y="3203604"/>
              <a:ext cx="185352" cy="353989"/>
            </a:xfrm>
            <a:custGeom>
              <a:avLst/>
              <a:gdLst/>
              <a:ahLst/>
              <a:cxnLst/>
              <a:rect l="0" t="0" r="0" b="0"/>
              <a:pathLst>
                <a:path w="185352" h="353989">
                  <a:moveTo>
                    <a:pt x="77417" y="0"/>
                  </a:moveTo>
                  <a:lnTo>
                    <a:pt x="53440" y="63097"/>
                  </a:lnTo>
                  <a:lnTo>
                    <a:pt x="14622" y="123354"/>
                  </a:lnTo>
                  <a:lnTo>
                    <a:pt x="122" y="152263"/>
                  </a:lnTo>
                  <a:lnTo>
                    <a:pt x="0" y="151435"/>
                  </a:lnTo>
                  <a:lnTo>
                    <a:pt x="842" y="148109"/>
                  </a:lnTo>
                  <a:lnTo>
                    <a:pt x="10863" y="134593"/>
                  </a:lnTo>
                  <a:lnTo>
                    <a:pt x="25340" y="129162"/>
                  </a:lnTo>
                  <a:lnTo>
                    <a:pt x="43177" y="127671"/>
                  </a:lnTo>
                  <a:lnTo>
                    <a:pt x="90029" y="132234"/>
                  </a:lnTo>
                  <a:lnTo>
                    <a:pt x="95995" y="135308"/>
                  </a:lnTo>
                  <a:lnTo>
                    <a:pt x="99048" y="140131"/>
                  </a:lnTo>
                  <a:lnTo>
                    <a:pt x="99974" y="152888"/>
                  </a:lnTo>
                  <a:lnTo>
                    <a:pt x="97304" y="167802"/>
                  </a:lnTo>
                  <a:lnTo>
                    <a:pt x="98071" y="174738"/>
                  </a:lnTo>
                  <a:lnTo>
                    <a:pt x="103855" y="187376"/>
                  </a:lnTo>
                  <a:lnTo>
                    <a:pt x="109835" y="191486"/>
                  </a:lnTo>
                  <a:lnTo>
                    <a:pt x="135921" y="197269"/>
                  </a:lnTo>
                  <a:lnTo>
                    <a:pt x="165224" y="200832"/>
                  </a:lnTo>
                  <a:lnTo>
                    <a:pt x="179928" y="208219"/>
                  </a:lnTo>
                  <a:lnTo>
                    <a:pt x="183665" y="215551"/>
                  </a:lnTo>
                  <a:lnTo>
                    <a:pt x="185351" y="236026"/>
                  </a:lnTo>
                  <a:lnTo>
                    <a:pt x="176685" y="269125"/>
                  </a:lnTo>
                  <a:lnTo>
                    <a:pt x="156266" y="306798"/>
                  </a:lnTo>
                  <a:lnTo>
                    <a:pt x="122865" y="344924"/>
                  </a:lnTo>
                  <a:lnTo>
                    <a:pt x="106245" y="352080"/>
                  </a:lnTo>
                  <a:lnTo>
                    <a:pt x="96636" y="353988"/>
                  </a:lnTo>
                  <a:lnTo>
                    <a:pt x="89305" y="352486"/>
                  </a:lnTo>
                  <a:lnTo>
                    <a:pt x="83493" y="348712"/>
                  </a:lnTo>
                  <a:lnTo>
                    <a:pt x="78694" y="343422"/>
                  </a:lnTo>
                  <a:lnTo>
                    <a:pt x="73362" y="325216"/>
                  </a:lnTo>
                  <a:lnTo>
                    <a:pt x="72825" y="293908"/>
                  </a:lnTo>
                  <a:lnTo>
                    <a:pt x="92652" y="230838"/>
                  </a:lnTo>
                  <a:lnTo>
                    <a:pt x="102380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745572" y="3270172"/>
              <a:ext cx="129491" cy="332843"/>
            </a:xfrm>
            <a:custGeom>
              <a:avLst/>
              <a:gdLst/>
              <a:ahLst/>
              <a:cxnLst/>
              <a:rect l="0" t="0" r="0" b="0"/>
              <a:pathLst>
                <a:path w="129491" h="332843">
                  <a:moveTo>
                    <a:pt x="66568" y="0"/>
                  </a:moveTo>
                  <a:lnTo>
                    <a:pt x="79820" y="8835"/>
                  </a:lnTo>
                  <a:lnTo>
                    <a:pt x="114678" y="58406"/>
                  </a:lnTo>
                  <a:lnTo>
                    <a:pt x="120831" y="69448"/>
                  </a:lnTo>
                  <a:lnTo>
                    <a:pt x="129490" y="120327"/>
                  </a:lnTo>
                  <a:lnTo>
                    <a:pt x="127639" y="164577"/>
                  </a:lnTo>
                  <a:lnTo>
                    <a:pt x="107084" y="224060"/>
                  </a:lnTo>
                  <a:lnTo>
                    <a:pt x="86278" y="257772"/>
                  </a:lnTo>
                  <a:lnTo>
                    <a:pt x="26967" y="312988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440424" y="3045504"/>
              <a:ext cx="106917" cy="507585"/>
            </a:xfrm>
            <a:custGeom>
              <a:avLst/>
              <a:gdLst/>
              <a:ahLst/>
              <a:cxnLst/>
              <a:rect l="0" t="0" r="0" b="0"/>
              <a:pathLst>
                <a:path w="106917" h="507585">
                  <a:moveTo>
                    <a:pt x="106916" y="0"/>
                  </a:moveTo>
                  <a:lnTo>
                    <a:pt x="89247" y="4417"/>
                  </a:lnTo>
                  <a:lnTo>
                    <a:pt x="73176" y="16448"/>
                  </a:lnTo>
                  <a:lnTo>
                    <a:pt x="53465" y="41547"/>
                  </a:lnTo>
                  <a:lnTo>
                    <a:pt x="25862" y="100578"/>
                  </a:lnTo>
                  <a:lnTo>
                    <a:pt x="10122" y="155421"/>
                  </a:lnTo>
                  <a:lnTo>
                    <a:pt x="424" y="215230"/>
                  </a:lnTo>
                  <a:lnTo>
                    <a:pt x="0" y="268450"/>
                  </a:lnTo>
                  <a:lnTo>
                    <a:pt x="10368" y="331268"/>
                  </a:lnTo>
                  <a:lnTo>
                    <a:pt x="35293" y="392982"/>
                  </a:lnTo>
                  <a:lnTo>
                    <a:pt x="65956" y="446936"/>
                  </a:lnTo>
                  <a:lnTo>
                    <a:pt x="106916" y="5075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31288" y="3648523"/>
            <a:ext cx="2596168" cy="478718"/>
            <a:chOff x="1131288" y="3648523"/>
            <a:chExt cx="2596168" cy="478718"/>
          </a:xfrm>
        </p:grpSpPr>
        <p:sp>
          <p:nvSpPr>
            <p:cNvPr id="55" name="Freeform 54"/>
            <p:cNvSpPr/>
            <p:nvPr/>
          </p:nvSpPr>
          <p:spPr>
            <a:xfrm>
              <a:off x="1131288" y="3652940"/>
              <a:ext cx="199706" cy="49928"/>
            </a:xfrm>
            <a:custGeom>
              <a:avLst/>
              <a:gdLst/>
              <a:ahLst/>
              <a:cxnLst/>
              <a:rect l="0" t="0" r="0" b="0"/>
              <a:pathLst>
                <a:path w="199706" h="49928">
                  <a:moveTo>
                    <a:pt x="0" y="0"/>
                  </a:moveTo>
                  <a:lnTo>
                    <a:pt x="29620" y="6587"/>
                  </a:lnTo>
                  <a:lnTo>
                    <a:pt x="87693" y="9017"/>
                  </a:lnTo>
                  <a:lnTo>
                    <a:pt x="146717" y="19873"/>
                  </a:lnTo>
                  <a:lnTo>
                    <a:pt x="186050" y="39931"/>
                  </a:lnTo>
                  <a:lnTo>
                    <a:pt x="199705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53163" y="3648523"/>
              <a:ext cx="202352" cy="226290"/>
            </a:xfrm>
            <a:custGeom>
              <a:avLst/>
              <a:gdLst/>
              <a:ahLst/>
              <a:cxnLst/>
              <a:rect l="0" t="0" r="0" b="0"/>
              <a:pathLst>
                <a:path w="202352" h="226290">
                  <a:moveTo>
                    <a:pt x="160746" y="4417"/>
                  </a:moveTo>
                  <a:lnTo>
                    <a:pt x="147494" y="0"/>
                  </a:lnTo>
                  <a:lnTo>
                    <a:pt x="133592" y="297"/>
                  </a:lnTo>
                  <a:lnTo>
                    <a:pt x="116318" y="5359"/>
                  </a:lnTo>
                  <a:lnTo>
                    <a:pt x="67496" y="34504"/>
                  </a:lnTo>
                  <a:lnTo>
                    <a:pt x="36434" y="65074"/>
                  </a:lnTo>
                  <a:lnTo>
                    <a:pt x="9184" y="99793"/>
                  </a:lnTo>
                  <a:lnTo>
                    <a:pt x="1545" y="118306"/>
                  </a:lnTo>
                  <a:lnTo>
                    <a:pt x="0" y="136396"/>
                  </a:lnTo>
                  <a:lnTo>
                    <a:pt x="882" y="145103"/>
                  </a:lnTo>
                  <a:lnTo>
                    <a:pt x="9258" y="159709"/>
                  </a:lnTo>
                  <a:lnTo>
                    <a:pt x="23152" y="171439"/>
                  </a:lnTo>
                  <a:lnTo>
                    <a:pt x="51765" y="182316"/>
                  </a:lnTo>
                  <a:lnTo>
                    <a:pt x="83665" y="185026"/>
                  </a:lnTo>
                  <a:lnTo>
                    <a:pt x="105531" y="182383"/>
                  </a:lnTo>
                  <a:lnTo>
                    <a:pt x="138633" y="166862"/>
                  </a:lnTo>
                  <a:lnTo>
                    <a:pt x="165966" y="147110"/>
                  </a:lnTo>
                  <a:lnTo>
                    <a:pt x="166075" y="147623"/>
                  </a:lnTo>
                  <a:lnTo>
                    <a:pt x="164299" y="149814"/>
                  </a:lnTo>
                  <a:lnTo>
                    <a:pt x="155729" y="179903"/>
                  </a:lnTo>
                  <a:lnTo>
                    <a:pt x="153893" y="200138"/>
                  </a:lnTo>
                  <a:lnTo>
                    <a:pt x="158009" y="216528"/>
                  </a:lnTo>
                  <a:lnTo>
                    <a:pt x="161695" y="223488"/>
                  </a:lnTo>
                  <a:lnTo>
                    <a:pt x="166926" y="226278"/>
                  </a:lnTo>
                  <a:lnTo>
                    <a:pt x="173187" y="226289"/>
                  </a:lnTo>
                  <a:lnTo>
                    <a:pt x="190320" y="219936"/>
                  </a:lnTo>
                  <a:lnTo>
                    <a:pt x="202351" y="2124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747046" y="3711187"/>
              <a:ext cx="24964" cy="8323"/>
            </a:xfrm>
            <a:custGeom>
              <a:avLst/>
              <a:gdLst/>
              <a:ahLst/>
              <a:cxnLst/>
              <a:rect l="0" t="0" r="0" b="0"/>
              <a:pathLst>
                <a:path w="24964" h="8323">
                  <a:moveTo>
                    <a:pt x="0" y="8322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772694" y="3652940"/>
              <a:ext cx="74205" cy="241312"/>
            </a:xfrm>
            <a:custGeom>
              <a:avLst/>
              <a:gdLst/>
              <a:ahLst/>
              <a:cxnLst/>
              <a:rect l="0" t="0" r="0" b="0"/>
              <a:pathLst>
                <a:path w="74205" h="241312">
                  <a:moveTo>
                    <a:pt x="74204" y="0"/>
                  </a:moveTo>
                  <a:lnTo>
                    <a:pt x="53368" y="57697"/>
                  </a:lnTo>
                  <a:lnTo>
                    <a:pt x="31282" y="113865"/>
                  </a:lnTo>
                  <a:lnTo>
                    <a:pt x="0" y="176591"/>
                  </a:lnTo>
                  <a:lnTo>
                    <a:pt x="15100" y="159474"/>
                  </a:lnTo>
                  <a:lnTo>
                    <a:pt x="20933" y="157167"/>
                  </a:lnTo>
                  <a:lnTo>
                    <a:pt x="34811" y="157069"/>
                  </a:lnTo>
                  <a:lnTo>
                    <a:pt x="40545" y="162036"/>
                  </a:lnTo>
                  <a:lnTo>
                    <a:pt x="49383" y="179881"/>
                  </a:lnTo>
                  <a:lnTo>
                    <a:pt x="57796" y="224382"/>
                  </a:lnTo>
                  <a:lnTo>
                    <a:pt x="61416" y="230025"/>
                  </a:lnTo>
                  <a:lnTo>
                    <a:pt x="74204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905146" y="3752793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24963"/>
                  </a:moveTo>
                  <a:lnTo>
                    <a:pt x="4417" y="11711"/>
                  </a:lnTo>
                  <a:lnTo>
                    <a:pt x="9417" y="7807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971714" y="3794398"/>
              <a:ext cx="158101" cy="158101"/>
            </a:xfrm>
            <a:custGeom>
              <a:avLst/>
              <a:gdLst/>
              <a:ahLst/>
              <a:cxnLst/>
              <a:rect l="0" t="0" r="0" b="0"/>
              <a:pathLst>
                <a:path w="158101" h="158101">
                  <a:moveTo>
                    <a:pt x="0" y="0"/>
                  </a:moveTo>
                  <a:lnTo>
                    <a:pt x="34745" y="15999"/>
                  </a:lnTo>
                  <a:lnTo>
                    <a:pt x="54263" y="35559"/>
                  </a:lnTo>
                  <a:lnTo>
                    <a:pt x="56516" y="43122"/>
                  </a:lnTo>
                  <a:lnTo>
                    <a:pt x="54088" y="58921"/>
                  </a:lnTo>
                  <a:lnTo>
                    <a:pt x="49927" y="65169"/>
                  </a:lnTo>
                  <a:lnTo>
                    <a:pt x="19964" y="89487"/>
                  </a:lnTo>
                  <a:lnTo>
                    <a:pt x="17932" y="94791"/>
                  </a:lnTo>
                  <a:lnTo>
                    <a:pt x="18427" y="100176"/>
                  </a:lnTo>
                  <a:lnTo>
                    <a:pt x="20605" y="105616"/>
                  </a:lnTo>
                  <a:lnTo>
                    <a:pt x="26681" y="109242"/>
                  </a:lnTo>
                  <a:lnTo>
                    <a:pt x="69647" y="115062"/>
                  </a:lnTo>
                  <a:lnTo>
                    <a:pt x="93825" y="114009"/>
                  </a:lnTo>
                  <a:lnTo>
                    <a:pt x="113816" y="107377"/>
                  </a:lnTo>
                  <a:lnTo>
                    <a:pt x="117483" y="103944"/>
                  </a:lnTo>
                  <a:lnTo>
                    <a:pt x="117153" y="100731"/>
                  </a:lnTo>
                  <a:lnTo>
                    <a:pt x="114160" y="97665"/>
                  </a:lnTo>
                  <a:lnTo>
                    <a:pt x="111240" y="99319"/>
                  </a:lnTo>
                  <a:lnTo>
                    <a:pt x="105530" y="111018"/>
                  </a:lnTo>
                  <a:lnTo>
                    <a:pt x="105487" y="117467"/>
                  </a:lnTo>
                  <a:lnTo>
                    <a:pt x="110369" y="129562"/>
                  </a:lnTo>
                  <a:lnTo>
                    <a:pt x="121169" y="138637"/>
                  </a:lnTo>
                  <a:lnTo>
                    <a:pt x="15810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85483" y="3869287"/>
              <a:ext cx="102432" cy="158102"/>
            </a:xfrm>
            <a:custGeom>
              <a:avLst/>
              <a:gdLst/>
              <a:ahLst/>
              <a:cxnLst/>
              <a:rect l="0" t="0" r="0" b="0"/>
              <a:pathLst>
                <a:path w="102432" h="158102">
                  <a:moveTo>
                    <a:pt x="27541" y="0"/>
                  </a:moveTo>
                  <a:lnTo>
                    <a:pt x="14289" y="8835"/>
                  </a:lnTo>
                  <a:lnTo>
                    <a:pt x="5318" y="20569"/>
                  </a:lnTo>
                  <a:lnTo>
                    <a:pt x="1631" y="27581"/>
                  </a:lnTo>
                  <a:lnTo>
                    <a:pt x="0" y="45235"/>
                  </a:lnTo>
                  <a:lnTo>
                    <a:pt x="3281" y="63559"/>
                  </a:lnTo>
                  <a:lnTo>
                    <a:pt x="10903" y="77867"/>
                  </a:lnTo>
                  <a:lnTo>
                    <a:pt x="17374" y="82422"/>
                  </a:lnTo>
                  <a:lnTo>
                    <a:pt x="34425" y="87483"/>
                  </a:lnTo>
                  <a:lnTo>
                    <a:pt x="51866" y="84802"/>
                  </a:lnTo>
                  <a:lnTo>
                    <a:pt x="60400" y="81498"/>
                  </a:lnTo>
                  <a:lnTo>
                    <a:pt x="68863" y="81144"/>
                  </a:lnTo>
                  <a:lnTo>
                    <a:pt x="85662" y="85682"/>
                  </a:lnTo>
                  <a:lnTo>
                    <a:pt x="91252" y="91331"/>
                  </a:lnTo>
                  <a:lnTo>
                    <a:pt x="97463" y="107468"/>
                  </a:lnTo>
                  <a:lnTo>
                    <a:pt x="102431" y="158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00467" y="3877609"/>
              <a:ext cx="20437" cy="99853"/>
            </a:xfrm>
            <a:custGeom>
              <a:avLst/>
              <a:gdLst/>
              <a:ahLst/>
              <a:cxnLst/>
              <a:rect l="0" t="0" r="0" b="0"/>
              <a:pathLst>
                <a:path w="20437" h="99853">
                  <a:moveTo>
                    <a:pt x="20436" y="0"/>
                  </a:moveTo>
                  <a:lnTo>
                    <a:pt x="6243" y="54016"/>
                  </a:lnTo>
                  <a:lnTo>
                    <a:pt x="0" y="80107"/>
                  </a:lnTo>
                  <a:lnTo>
                    <a:pt x="3794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54188" y="3819361"/>
              <a:ext cx="108174" cy="174743"/>
            </a:xfrm>
            <a:custGeom>
              <a:avLst/>
              <a:gdLst/>
              <a:ahLst/>
              <a:cxnLst/>
              <a:rect l="0" t="0" r="0" b="0"/>
              <a:pathLst>
                <a:path w="108174" h="174743">
                  <a:moveTo>
                    <a:pt x="0" y="0"/>
                  </a:moveTo>
                  <a:lnTo>
                    <a:pt x="37491" y="23164"/>
                  </a:lnTo>
                  <a:lnTo>
                    <a:pt x="50659" y="43538"/>
                  </a:lnTo>
                  <a:lnTo>
                    <a:pt x="52409" y="59106"/>
                  </a:lnTo>
                  <a:lnTo>
                    <a:pt x="38489" y="120962"/>
                  </a:lnTo>
                  <a:lnTo>
                    <a:pt x="39528" y="126870"/>
                  </a:lnTo>
                  <a:lnTo>
                    <a:pt x="42994" y="129883"/>
                  </a:lnTo>
                  <a:lnTo>
                    <a:pt x="48078" y="130968"/>
                  </a:lnTo>
                  <a:lnTo>
                    <a:pt x="61124" y="127242"/>
                  </a:lnTo>
                  <a:lnTo>
                    <a:pt x="68486" y="123660"/>
                  </a:lnTo>
                  <a:lnTo>
                    <a:pt x="84062" y="122145"/>
                  </a:lnTo>
                  <a:lnTo>
                    <a:pt x="92099" y="123035"/>
                  </a:lnTo>
                  <a:lnTo>
                    <a:pt x="97457" y="127327"/>
                  </a:lnTo>
                  <a:lnTo>
                    <a:pt x="103411" y="141958"/>
                  </a:lnTo>
                  <a:lnTo>
                    <a:pt x="103591" y="158323"/>
                  </a:lnTo>
                  <a:lnTo>
                    <a:pt x="102438" y="171143"/>
                  </a:lnTo>
                  <a:lnTo>
                    <a:pt x="103425" y="173267"/>
                  </a:lnTo>
                  <a:lnTo>
                    <a:pt x="108173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730665" y="3919214"/>
              <a:ext cx="177591" cy="82453"/>
            </a:xfrm>
            <a:custGeom>
              <a:avLst/>
              <a:gdLst/>
              <a:ahLst/>
              <a:cxnLst/>
              <a:rect l="0" t="0" r="0" b="0"/>
              <a:pathLst>
                <a:path w="177591" h="82453">
                  <a:moveTo>
                    <a:pt x="6585" y="0"/>
                  </a:moveTo>
                  <a:lnTo>
                    <a:pt x="0" y="29620"/>
                  </a:lnTo>
                  <a:lnTo>
                    <a:pt x="1244" y="57162"/>
                  </a:lnTo>
                  <a:lnTo>
                    <a:pt x="3024" y="65845"/>
                  </a:lnTo>
                  <a:lnTo>
                    <a:pt x="7910" y="70709"/>
                  </a:lnTo>
                  <a:lnTo>
                    <a:pt x="14865" y="73027"/>
                  </a:lnTo>
                  <a:lnTo>
                    <a:pt x="23200" y="73648"/>
                  </a:lnTo>
                  <a:lnTo>
                    <a:pt x="37392" y="69406"/>
                  </a:lnTo>
                  <a:lnTo>
                    <a:pt x="82974" y="40154"/>
                  </a:lnTo>
                  <a:lnTo>
                    <a:pt x="87097" y="41562"/>
                  </a:lnTo>
                  <a:lnTo>
                    <a:pt x="88921" y="46199"/>
                  </a:lnTo>
                  <a:lnTo>
                    <a:pt x="89212" y="52989"/>
                  </a:lnTo>
                  <a:lnTo>
                    <a:pt x="96933" y="67929"/>
                  </a:lnTo>
                  <a:lnTo>
                    <a:pt x="102875" y="75796"/>
                  </a:lnTo>
                  <a:lnTo>
                    <a:pt x="109610" y="80117"/>
                  </a:lnTo>
                  <a:lnTo>
                    <a:pt x="124490" y="82452"/>
                  </a:lnTo>
                  <a:lnTo>
                    <a:pt x="140349" y="77942"/>
                  </a:lnTo>
                  <a:lnTo>
                    <a:pt x="155718" y="68850"/>
                  </a:lnTo>
                  <a:lnTo>
                    <a:pt x="168713" y="55563"/>
                  </a:lnTo>
                  <a:lnTo>
                    <a:pt x="175721" y="37946"/>
                  </a:lnTo>
                  <a:lnTo>
                    <a:pt x="177590" y="28071"/>
                  </a:lnTo>
                  <a:lnTo>
                    <a:pt x="176062" y="20563"/>
                  </a:lnTo>
                  <a:lnTo>
                    <a:pt x="172269" y="14633"/>
                  </a:lnTo>
                  <a:lnTo>
                    <a:pt x="1563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965019" y="3860966"/>
              <a:ext cx="213248" cy="208028"/>
            </a:xfrm>
            <a:custGeom>
              <a:avLst/>
              <a:gdLst/>
              <a:ahLst/>
              <a:cxnLst/>
              <a:rect l="0" t="0" r="0" b="0"/>
              <a:pathLst>
                <a:path w="213248" h="208028">
                  <a:moveTo>
                    <a:pt x="38505" y="0"/>
                  </a:moveTo>
                  <a:lnTo>
                    <a:pt x="26988" y="33741"/>
                  </a:lnTo>
                  <a:lnTo>
                    <a:pt x="3875" y="75875"/>
                  </a:lnTo>
                  <a:lnTo>
                    <a:pt x="0" y="95976"/>
                  </a:lnTo>
                  <a:lnTo>
                    <a:pt x="3209" y="112307"/>
                  </a:lnTo>
                  <a:lnTo>
                    <a:pt x="6653" y="119250"/>
                  </a:lnTo>
                  <a:lnTo>
                    <a:pt x="12647" y="122955"/>
                  </a:lnTo>
                  <a:lnTo>
                    <a:pt x="29170" y="124605"/>
                  </a:lnTo>
                  <a:lnTo>
                    <a:pt x="43910" y="119791"/>
                  </a:lnTo>
                  <a:lnTo>
                    <a:pt x="68440" y="101634"/>
                  </a:lnTo>
                  <a:lnTo>
                    <a:pt x="70481" y="101040"/>
                  </a:lnTo>
                  <a:lnTo>
                    <a:pt x="69992" y="103418"/>
                  </a:lnTo>
                  <a:lnTo>
                    <a:pt x="67818" y="107777"/>
                  </a:lnTo>
                  <a:lnTo>
                    <a:pt x="69174" y="131581"/>
                  </a:lnTo>
                  <a:lnTo>
                    <a:pt x="72820" y="138572"/>
                  </a:lnTo>
                  <a:lnTo>
                    <a:pt x="84267" y="148804"/>
                  </a:lnTo>
                  <a:lnTo>
                    <a:pt x="91202" y="150979"/>
                  </a:lnTo>
                  <a:lnTo>
                    <a:pt x="106305" y="150929"/>
                  </a:lnTo>
                  <a:lnTo>
                    <a:pt x="157845" y="130877"/>
                  </a:lnTo>
                  <a:lnTo>
                    <a:pt x="156897" y="132555"/>
                  </a:lnTo>
                  <a:lnTo>
                    <a:pt x="153491" y="135523"/>
                  </a:lnTo>
                  <a:lnTo>
                    <a:pt x="153069" y="140275"/>
                  </a:lnTo>
                  <a:lnTo>
                    <a:pt x="161310" y="160215"/>
                  </a:lnTo>
                  <a:lnTo>
                    <a:pt x="185976" y="195567"/>
                  </a:lnTo>
                  <a:lnTo>
                    <a:pt x="196812" y="202489"/>
                  </a:lnTo>
                  <a:lnTo>
                    <a:pt x="213247" y="208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251981" y="3969140"/>
              <a:ext cx="300733" cy="127799"/>
            </a:xfrm>
            <a:custGeom>
              <a:avLst/>
              <a:gdLst/>
              <a:ahLst/>
              <a:cxnLst/>
              <a:rect l="0" t="0" r="0" b="0"/>
              <a:pathLst>
                <a:path w="300733" h="127799">
                  <a:moveTo>
                    <a:pt x="1174" y="0"/>
                  </a:moveTo>
                  <a:lnTo>
                    <a:pt x="10009" y="8835"/>
                  </a:lnTo>
                  <a:lnTo>
                    <a:pt x="11687" y="15135"/>
                  </a:lnTo>
                  <a:lnTo>
                    <a:pt x="9967" y="62284"/>
                  </a:lnTo>
                  <a:lnTo>
                    <a:pt x="0" y="94383"/>
                  </a:lnTo>
                  <a:lnTo>
                    <a:pt x="1317" y="95282"/>
                  </a:lnTo>
                  <a:lnTo>
                    <a:pt x="4043" y="94032"/>
                  </a:lnTo>
                  <a:lnTo>
                    <a:pt x="16714" y="79020"/>
                  </a:lnTo>
                  <a:lnTo>
                    <a:pt x="22629" y="75794"/>
                  </a:lnTo>
                  <a:lnTo>
                    <a:pt x="36598" y="74675"/>
                  </a:lnTo>
                  <a:lnTo>
                    <a:pt x="69090" y="85359"/>
                  </a:lnTo>
                  <a:lnTo>
                    <a:pt x="98550" y="83334"/>
                  </a:lnTo>
                  <a:lnTo>
                    <a:pt x="125256" y="78727"/>
                  </a:lnTo>
                  <a:lnTo>
                    <a:pt x="149811" y="79622"/>
                  </a:lnTo>
                  <a:lnTo>
                    <a:pt x="163081" y="73603"/>
                  </a:lnTo>
                  <a:lnTo>
                    <a:pt x="163662" y="72183"/>
                  </a:lnTo>
                  <a:lnTo>
                    <a:pt x="154444" y="73070"/>
                  </a:lnTo>
                  <a:lnTo>
                    <a:pt x="153281" y="74601"/>
                  </a:lnTo>
                  <a:lnTo>
                    <a:pt x="155279" y="76546"/>
                  </a:lnTo>
                  <a:lnTo>
                    <a:pt x="159384" y="78768"/>
                  </a:lnTo>
                  <a:lnTo>
                    <a:pt x="182832" y="81894"/>
                  </a:lnTo>
                  <a:lnTo>
                    <a:pt x="189772" y="86031"/>
                  </a:lnTo>
                  <a:lnTo>
                    <a:pt x="206732" y="106750"/>
                  </a:lnTo>
                  <a:lnTo>
                    <a:pt x="250298" y="126672"/>
                  </a:lnTo>
                  <a:lnTo>
                    <a:pt x="267222" y="127798"/>
                  </a:lnTo>
                  <a:lnTo>
                    <a:pt x="275618" y="126804"/>
                  </a:lnTo>
                  <a:lnTo>
                    <a:pt x="282140" y="123368"/>
                  </a:lnTo>
                  <a:lnTo>
                    <a:pt x="300732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602639" y="3910893"/>
              <a:ext cx="55646" cy="216348"/>
            </a:xfrm>
            <a:custGeom>
              <a:avLst/>
              <a:gdLst/>
              <a:ahLst/>
              <a:cxnLst/>
              <a:rect l="0" t="0" r="0" b="0"/>
              <a:pathLst>
                <a:path w="55646" h="216348">
                  <a:moveTo>
                    <a:pt x="49927" y="0"/>
                  </a:moveTo>
                  <a:lnTo>
                    <a:pt x="55645" y="21778"/>
                  </a:lnTo>
                  <a:lnTo>
                    <a:pt x="55268" y="63748"/>
                  </a:lnTo>
                  <a:lnTo>
                    <a:pt x="41344" y="122832"/>
                  </a:lnTo>
                  <a:lnTo>
                    <a:pt x="16266" y="177597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61034" y="3977461"/>
              <a:ext cx="166422" cy="99854"/>
            </a:xfrm>
            <a:custGeom>
              <a:avLst/>
              <a:gdLst/>
              <a:ahLst/>
              <a:cxnLst/>
              <a:rect l="0" t="0" r="0" b="0"/>
              <a:pathLst>
                <a:path w="166422" h="99854">
                  <a:moveTo>
                    <a:pt x="0" y="0"/>
                  </a:moveTo>
                  <a:lnTo>
                    <a:pt x="62241" y="31956"/>
                  </a:lnTo>
                  <a:lnTo>
                    <a:pt x="124972" y="74946"/>
                  </a:lnTo>
                  <a:lnTo>
                    <a:pt x="166421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0" name="Freeform 69"/>
          <p:cNvSpPr/>
          <p:nvPr/>
        </p:nvSpPr>
        <p:spPr>
          <a:xfrm>
            <a:off x="6631876" y="923636"/>
            <a:ext cx="649043" cy="166422"/>
          </a:xfrm>
          <a:custGeom>
            <a:avLst/>
            <a:gdLst/>
            <a:ahLst/>
            <a:cxnLst/>
            <a:rect l="0" t="0" r="0" b="0"/>
            <a:pathLst>
              <a:path w="649043" h="166422">
                <a:moveTo>
                  <a:pt x="0" y="0"/>
                </a:moveTo>
                <a:lnTo>
                  <a:pt x="53491" y="7165"/>
                </a:lnTo>
                <a:lnTo>
                  <a:pt x="113208" y="19686"/>
                </a:lnTo>
                <a:lnTo>
                  <a:pt x="175736" y="35016"/>
                </a:lnTo>
                <a:lnTo>
                  <a:pt x="229380" y="48488"/>
                </a:lnTo>
                <a:lnTo>
                  <a:pt x="286263" y="59773"/>
                </a:lnTo>
                <a:lnTo>
                  <a:pt x="344107" y="73390"/>
                </a:lnTo>
                <a:lnTo>
                  <a:pt x="402234" y="89136"/>
                </a:lnTo>
                <a:lnTo>
                  <a:pt x="460445" y="101095"/>
                </a:lnTo>
                <a:lnTo>
                  <a:pt x="518683" y="119328"/>
                </a:lnTo>
                <a:lnTo>
                  <a:pt x="572510" y="137880"/>
                </a:lnTo>
                <a:lnTo>
                  <a:pt x="635768" y="161384"/>
                </a:lnTo>
                <a:lnTo>
                  <a:pt x="649042" y="16642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5" name="Group 84"/>
          <p:cNvGrpSpPr/>
          <p:nvPr/>
        </p:nvGrpSpPr>
        <p:grpSpPr>
          <a:xfrm>
            <a:off x="8302472" y="1132434"/>
            <a:ext cx="1150240" cy="764766"/>
            <a:chOff x="8302472" y="1132434"/>
            <a:chExt cx="1150240" cy="764766"/>
          </a:xfrm>
        </p:grpSpPr>
        <p:sp>
          <p:nvSpPr>
            <p:cNvPr id="71" name="Freeform 70"/>
            <p:cNvSpPr/>
            <p:nvPr/>
          </p:nvSpPr>
          <p:spPr>
            <a:xfrm>
              <a:off x="8613463" y="1139984"/>
              <a:ext cx="15465" cy="207675"/>
            </a:xfrm>
            <a:custGeom>
              <a:avLst/>
              <a:gdLst/>
              <a:ahLst/>
              <a:cxnLst/>
              <a:rect l="0" t="0" r="0" b="0"/>
              <a:pathLst>
                <a:path w="15465" h="207675">
                  <a:moveTo>
                    <a:pt x="7143" y="0"/>
                  </a:moveTo>
                  <a:lnTo>
                    <a:pt x="11937" y="27497"/>
                  </a:lnTo>
                  <a:lnTo>
                    <a:pt x="8364" y="78951"/>
                  </a:lnTo>
                  <a:lnTo>
                    <a:pt x="7384" y="137842"/>
                  </a:lnTo>
                  <a:lnTo>
                    <a:pt x="589" y="192277"/>
                  </a:lnTo>
                  <a:lnTo>
                    <a:pt x="0" y="203074"/>
                  </a:lnTo>
                  <a:lnTo>
                    <a:pt x="1457" y="207498"/>
                  </a:lnTo>
                  <a:lnTo>
                    <a:pt x="4277" y="207674"/>
                  </a:lnTo>
                  <a:lnTo>
                    <a:pt x="15464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653890" y="1132434"/>
              <a:ext cx="174743" cy="15872"/>
            </a:xfrm>
            <a:custGeom>
              <a:avLst/>
              <a:gdLst/>
              <a:ahLst/>
              <a:cxnLst/>
              <a:rect l="0" t="0" r="0" b="0"/>
              <a:pathLst>
                <a:path w="174743" h="15872">
                  <a:moveTo>
                    <a:pt x="0" y="7550"/>
                  </a:moveTo>
                  <a:lnTo>
                    <a:pt x="63416" y="0"/>
                  </a:lnTo>
                  <a:lnTo>
                    <a:pt x="121844" y="3748"/>
                  </a:lnTo>
                  <a:lnTo>
                    <a:pt x="174742" y="158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620606" y="1256478"/>
              <a:ext cx="133137" cy="33285"/>
            </a:xfrm>
            <a:custGeom>
              <a:avLst/>
              <a:gdLst/>
              <a:ahLst/>
              <a:cxnLst/>
              <a:rect l="0" t="0" r="0" b="0"/>
              <a:pathLst>
                <a:path w="133137" h="33285">
                  <a:moveTo>
                    <a:pt x="0" y="0"/>
                  </a:moveTo>
                  <a:lnTo>
                    <a:pt x="54016" y="14193"/>
                  </a:lnTo>
                  <a:lnTo>
                    <a:pt x="116465" y="29615"/>
                  </a:lnTo>
                  <a:lnTo>
                    <a:pt x="133136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620606" y="1364652"/>
              <a:ext cx="183064" cy="24964"/>
            </a:xfrm>
            <a:custGeom>
              <a:avLst/>
              <a:gdLst/>
              <a:ahLst/>
              <a:cxnLst/>
              <a:rect l="0" t="0" r="0" b="0"/>
              <a:pathLst>
                <a:path w="183064" h="24964">
                  <a:moveTo>
                    <a:pt x="0" y="24963"/>
                  </a:moveTo>
                  <a:lnTo>
                    <a:pt x="62491" y="18320"/>
                  </a:lnTo>
                  <a:lnTo>
                    <a:pt x="112848" y="10570"/>
                  </a:lnTo>
                  <a:lnTo>
                    <a:pt x="173885" y="1932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920164" y="1198231"/>
              <a:ext cx="124555" cy="223832"/>
            </a:xfrm>
            <a:custGeom>
              <a:avLst/>
              <a:gdLst/>
              <a:ahLst/>
              <a:cxnLst/>
              <a:rect l="0" t="0" r="0" b="0"/>
              <a:pathLst>
                <a:path w="124555" h="223832">
                  <a:moveTo>
                    <a:pt x="99852" y="0"/>
                  </a:moveTo>
                  <a:lnTo>
                    <a:pt x="82183" y="0"/>
                  </a:lnTo>
                  <a:lnTo>
                    <a:pt x="57943" y="8835"/>
                  </a:lnTo>
                  <a:lnTo>
                    <a:pt x="33194" y="27581"/>
                  </a:lnTo>
                  <a:lnTo>
                    <a:pt x="23999" y="47700"/>
                  </a:lnTo>
                  <a:lnTo>
                    <a:pt x="21546" y="59537"/>
                  </a:lnTo>
                  <a:lnTo>
                    <a:pt x="23752" y="80085"/>
                  </a:lnTo>
                  <a:lnTo>
                    <a:pt x="30897" y="97539"/>
                  </a:lnTo>
                  <a:lnTo>
                    <a:pt x="47164" y="118686"/>
                  </a:lnTo>
                  <a:lnTo>
                    <a:pt x="104282" y="159970"/>
                  </a:lnTo>
                  <a:lnTo>
                    <a:pt x="119080" y="171567"/>
                  </a:lnTo>
                  <a:lnTo>
                    <a:pt x="122841" y="179097"/>
                  </a:lnTo>
                  <a:lnTo>
                    <a:pt x="124554" y="197326"/>
                  </a:lnTo>
                  <a:lnTo>
                    <a:pt x="121868" y="204591"/>
                  </a:lnTo>
                  <a:lnTo>
                    <a:pt x="111485" y="215129"/>
                  </a:lnTo>
                  <a:lnTo>
                    <a:pt x="95160" y="220428"/>
                  </a:lnTo>
                  <a:lnTo>
                    <a:pt x="54547" y="223831"/>
                  </a:lnTo>
                  <a:lnTo>
                    <a:pt x="21915" y="215585"/>
                  </a:lnTo>
                  <a:lnTo>
                    <a:pt x="14610" y="211217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118154" y="1181147"/>
              <a:ext cx="206252" cy="241753"/>
            </a:xfrm>
            <a:custGeom>
              <a:avLst/>
              <a:gdLst/>
              <a:ahLst/>
              <a:cxnLst/>
              <a:rect l="0" t="0" r="0" b="0"/>
              <a:pathLst>
                <a:path w="206252" h="241753">
                  <a:moveTo>
                    <a:pt x="59963" y="42047"/>
                  </a:moveTo>
                  <a:lnTo>
                    <a:pt x="34052" y="101674"/>
                  </a:lnTo>
                  <a:lnTo>
                    <a:pt x="4097" y="164519"/>
                  </a:lnTo>
                  <a:lnTo>
                    <a:pt x="0" y="176916"/>
                  </a:lnTo>
                  <a:lnTo>
                    <a:pt x="1496" y="176338"/>
                  </a:lnTo>
                  <a:lnTo>
                    <a:pt x="7165" y="168300"/>
                  </a:lnTo>
                  <a:lnTo>
                    <a:pt x="31463" y="111367"/>
                  </a:lnTo>
                  <a:lnTo>
                    <a:pt x="64496" y="48870"/>
                  </a:lnTo>
                  <a:lnTo>
                    <a:pt x="86269" y="23523"/>
                  </a:lnTo>
                  <a:lnTo>
                    <a:pt x="110287" y="4302"/>
                  </a:lnTo>
                  <a:lnTo>
                    <a:pt x="129173" y="0"/>
                  </a:lnTo>
                  <a:lnTo>
                    <a:pt x="167014" y="4772"/>
                  </a:lnTo>
                  <a:lnTo>
                    <a:pt x="181814" y="16851"/>
                  </a:lnTo>
                  <a:lnTo>
                    <a:pt x="193630" y="35472"/>
                  </a:lnTo>
                  <a:lnTo>
                    <a:pt x="204557" y="72869"/>
                  </a:lnTo>
                  <a:lnTo>
                    <a:pt x="206251" y="127340"/>
                  </a:lnTo>
                  <a:lnTo>
                    <a:pt x="197957" y="170048"/>
                  </a:lnTo>
                  <a:lnTo>
                    <a:pt x="175054" y="212248"/>
                  </a:lnTo>
                  <a:lnTo>
                    <a:pt x="151494" y="2417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169795" y="1298084"/>
              <a:ext cx="174743" cy="33285"/>
            </a:xfrm>
            <a:custGeom>
              <a:avLst/>
              <a:gdLst/>
              <a:ahLst/>
              <a:cxnLst/>
              <a:rect l="0" t="0" r="0" b="0"/>
              <a:pathLst>
                <a:path w="174743" h="33285">
                  <a:moveTo>
                    <a:pt x="0" y="0"/>
                  </a:moveTo>
                  <a:lnTo>
                    <a:pt x="54309" y="2465"/>
                  </a:lnTo>
                  <a:lnTo>
                    <a:pt x="108526" y="11581"/>
                  </a:lnTo>
                  <a:lnTo>
                    <a:pt x="154585" y="25027"/>
                  </a:lnTo>
                  <a:lnTo>
                    <a:pt x="174742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02472" y="1506110"/>
              <a:ext cx="184999" cy="244729"/>
            </a:xfrm>
            <a:custGeom>
              <a:avLst/>
              <a:gdLst/>
              <a:ahLst/>
              <a:cxnLst/>
              <a:rect l="0" t="0" r="0" b="0"/>
              <a:pathLst>
                <a:path w="184999" h="244729">
                  <a:moveTo>
                    <a:pt x="85145" y="0"/>
                  </a:moveTo>
                  <a:lnTo>
                    <a:pt x="72783" y="20854"/>
                  </a:lnTo>
                  <a:lnTo>
                    <a:pt x="57606" y="79096"/>
                  </a:lnTo>
                  <a:lnTo>
                    <a:pt x="41100" y="136430"/>
                  </a:lnTo>
                  <a:lnTo>
                    <a:pt x="16627" y="196067"/>
                  </a:lnTo>
                  <a:lnTo>
                    <a:pt x="419" y="225593"/>
                  </a:lnTo>
                  <a:lnTo>
                    <a:pt x="0" y="228983"/>
                  </a:lnTo>
                  <a:lnTo>
                    <a:pt x="1569" y="229394"/>
                  </a:lnTo>
                  <a:lnTo>
                    <a:pt x="60045" y="196466"/>
                  </a:lnTo>
                  <a:lnTo>
                    <a:pt x="120887" y="158073"/>
                  </a:lnTo>
                  <a:lnTo>
                    <a:pt x="158876" y="135905"/>
                  </a:lnTo>
                  <a:lnTo>
                    <a:pt x="162960" y="134982"/>
                  </a:lnTo>
                  <a:lnTo>
                    <a:pt x="163834" y="137141"/>
                  </a:lnTo>
                  <a:lnTo>
                    <a:pt x="162567" y="141353"/>
                  </a:lnTo>
                  <a:lnTo>
                    <a:pt x="113002" y="201075"/>
                  </a:lnTo>
                  <a:lnTo>
                    <a:pt x="109237" y="219422"/>
                  </a:lnTo>
                  <a:lnTo>
                    <a:pt x="109527" y="229492"/>
                  </a:lnTo>
                  <a:lnTo>
                    <a:pt x="114344" y="236205"/>
                  </a:lnTo>
                  <a:lnTo>
                    <a:pt x="122177" y="240680"/>
                  </a:lnTo>
                  <a:lnTo>
                    <a:pt x="141359" y="244728"/>
                  </a:lnTo>
                  <a:lnTo>
                    <a:pt x="184998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479737" y="1705815"/>
              <a:ext cx="124228" cy="141675"/>
            </a:xfrm>
            <a:custGeom>
              <a:avLst/>
              <a:gdLst/>
              <a:ahLst/>
              <a:cxnLst/>
              <a:rect l="0" t="0" r="0" b="0"/>
              <a:pathLst>
                <a:path w="124228" h="141675">
                  <a:moveTo>
                    <a:pt x="90943" y="0"/>
                  </a:moveTo>
                  <a:lnTo>
                    <a:pt x="33264" y="15118"/>
                  </a:lnTo>
                  <a:lnTo>
                    <a:pt x="16306" y="23977"/>
                  </a:lnTo>
                  <a:lnTo>
                    <a:pt x="4454" y="36544"/>
                  </a:lnTo>
                  <a:lnTo>
                    <a:pt x="0" y="43779"/>
                  </a:lnTo>
                  <a:lnTo>
                    <a:pt x="728" y="48602"/>
                  </a:lnTo>
                  <a:lnTo>
                    <a:pt x="4912" y="51817"/>
                  </a:lnTo>
                  <a:lnTo>
                    <a:pt x="11399" y="53960"/>
                  </a:lnTo>
                  <a:lnTo>
                    <a:pt x="38199" y="52560"/>
                  </a:lnTo>
                  <a:lnTo>
                    <a:pt x="97860" y="38576"/>
                  </a:lnTo>
                  <a:lnTo>
                    <a:pt x="104799" y="39585"/>
                  </a:lnTo>
                  <a:lnTo>
                    <a:pt x="110351" y="43033"/>
                  </a:lnTo>
                  <a:lnTo>
                    <a:pt x="114976" y="48104"/>
                  </a:lnTo>
                  <a:lnTo>
                    <a:pt x="116210" y="54259"/>
                  </a:lnTo>
                  <a:lnTo>
                    <a:pt x="96448" y="116664"/>
                  </a:lnTo>
                  <a:lnTo>
                    <a:pt x="96462" y="124004"/>
                  </a:lnTo>
                  <a:lnTo>
                    <a:pt x="101408" y="137090"/>
                  </a:lnTo>
                  <a:lnTo>
                    <a:pt x="105316" y="140395"/>
                  </a:lnTo>
                  <a:lnTo>
                    <a:pt x="109770" y="141674"/>
                  </a:lnTo>
                  <a:lnTo>
                    <a:pt x="124227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662212" y="1697494"/>
              <a:ext cx="108174" cy="8322"/>
            </a:xfrm>
            <a:custGeom>
              <a:avLst/>
              <a:gdLst/>
              <a:ahLst/>
              <a:cxnLst/>
              <a:rect l="0" t="0" r="0" b="0"/>
              <a:pathLst>
                <a:path w="108174" h="8322">
                  <a:moveTo>
                    <a:pt x="0" y="8321"/>
                  </a:moveTo>
                  <a:lnTo>
                    <a:pt x="56772" y="8321"/>
                  </a:lnTo>
                  <a:lnTo>
                    <a:pt x="86368" y="7396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812092" y="1556036"/>
              <a:ext cx="116433" cy="252710"/>
            </a:xfrm>
            <a:custGeom>
              <a:avLst/>
              <a:gdLst/>
              <a:ahLst/>
              <a:cxnLst/>
              <a:rect l="0" t="0" r="0" b="0"/>
              <a:pathLst>
                <a:path w="116433" h="252710">
                  <a:moveTo>
                    <a:pt x="8219" y="0"/>
                  </a:moveTo>
                  <a:lnTo>
                    <a:pt x="2501" y="63415"/>
                  </a:lnTo>
                  <a:lnTo>
                    <a:pt x="241" y="126261"/>
                  </a:lnTo>
                  <a:lnTo>
                    <a:pt x="0" y="160480"/>
                  </a:lnTo>
                  <a:lnTo>
                    <a:pt x="2740" y="166158"/>
                  </a:lnTo>
                  <a:lnTo>
                    <a:pt x="7340" y="168095"/>
                  </a:lnTo>
                  <a:lnTo>
                    <a:pt x="62999" y="159355"/>
                  </a:lnTo>
                  <a:lnTo>
                    <a:pt x="90403" y="162889"/>
                  </a:lnTo>
                  <a:lnTo>
                    <a:pt x="105150" y="172248"/>
                  </a:lnTo>
                  <a:lnTo>
                    <a:pt x="111671" y="178627"/>
                  </a:lnTo>
                  <a:lnTo>
                    <a:pt x="115094" y="186577"/>
                  </a:lnTo>
                  <a:lnTo>
                    <a:pt x="116432" y="205274"/>
                  </a:lnTo>
                  <a:lnTo>
                    <a:pt x="113645" y="213588"/>
                  </a:lnTo>
                  <a:lnTo>
                    <a:pt x="103152" y="227756"/>
                  </a:lnTo>
                  <a:lnTo>
                    <a:pt x="81651" y="241712"/>
                  </a:lnTo>
                  <a:lnTo>
                    <a:pt x="57713" y="251702"/>
                  </a:lnTo>
                  <a:lnTo>
                    <a:pt x="41312" y="252709"/>
                  </a:lnTo>
                  <a:lnTo>
                    <a:pt x="33054" y="251683"/>
                  </a:lnTo>
                  <a:lnTo>
                    <a:pt x="26625" y="248226"/>
                  </a:lnTo>
                  <a:lnTo>
                    <a:pt x="17016" y="236987"/>
                  </a:lnTo>
                  <a:lnTo>
                    <a:pt x="15009" y="230107"/>
                  </a:lnTo>
                  <a:lnTo>
                    <a:pt x="1654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929556" y="1718040"/>
              <a:ext cx="100892" cy="104271"/>
            </a:xfrm>
            <a:custGeom>
              <a:avLst/>
              <a:gdLst/>
              <a:ahLst/>
              <a:cxnLst/>
              <a:rect l="0" t="0" r="0" b="0"/>
              <a:pathLst>
                <a:path w="100892" h="104271">
                  <a:moveTo>
                    <a:pt x="90460" y="4417"/>
                  </a:moveTo>
                  <a:lnTo>
                    <a:pt x="77208" y="0"/>
                  </a:lnTo>
                  <a:lnTo>
                    <a:pt x="46881" y="1670"/>
                  </a:lnTo>
                  <a:lnTo>
                    <a:pt x="17451" y="12438"/>
                  </a:lnTo>
                  <a:lnTo>
                    <a:pt x="4696" y="24624"/>
                  </a:lnTo>
                  <a:lnTo>
                    <a:pt x="0" y="31757"/>
                  </a:lnTo>
                  <a:lnTo>
                    <a:pt x="567" y="37436"/>
                  </a:lnTo>
                  <a:lnTo>
                    <a:pt x="4644" y="42148"/>
                  </a:lnTo>
                  <a:lnTo>
                    <a:pt x="33342" y="56351"/>
                  </a:lnTo>
                  <a:lnTo>
                    <a:pt x="51822" y="57393"/>
                  </a:lnTo>
                  <a:lnTo>
                    <a:pt x="83019" y="57712"/>
                  </a:lnTo>
                  <a:lnTo>
                    <a:pt x="93820" y="59363"/>
                  </a:lnTo>
                  <a:lnTo>
                    <a:pt x="99173" y="63237"/>
                  </a:lnTo>
                  <a:lnTo>
                    <a:pt x="100891" y="68594"/>
                  </a:lnTo>
                  <a:lnTo>
                    <a:pt x="93341" y="101352"/>
                  </a:lnTo>
                  <a:lnTo>
                    <a:pt x="92380" y="103249"/>
                  </a:lnTo>
                  <a:lnTo>
                    <a:pt x="90460" y="104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087741" y="1714136"/>
              <a:ext cx="140303" cy="116496"/>
            </a:xfrm>
            <a:custGeom>
              <a:avLst/>
              <a:gdLst/>
              <a:ahLst/>
              <a:cxnLst/>
              <a:rect l="0" t="0" r="0" b="0"/>
              <a:pathLst>
                <a:path w="140303" h="116496">
                  <a:moveTo>
                    <a:pt x="7165" y="0"/>
                  </a:moveTo>
                  <a:lnTo>
                    <a:pt x="579" y="29620"/>
                  </a:lnTo>
                  <a:lnTo>
                    <a:pt x="0" y="39162"/>
                  </a:lnTo>
                  <a:lnTo>
                    <a:pt x="4289" y="54696"/>
                  </a:lnTo>
                  <a:lnTo>
                    <a:pt x="8021" y="61427"/>
                  </a:lnTo>
                  <a:lnTo>
                    <a:pt x="13283" y="64990"/>
                  </a:lnTo>
                  <a:lnTo>
                    <a:pt x="26526" y="66483"/>
                  </a:lnTo>
                  <a:lnTo>
                    <a:pt x="72356" y="62437"/>
                  </a:lnTo>
                  <a:lnTo>
                    <a:pt x="88838" y="66581"/>
                  </a:lnTo>
                  <a:lnTo>
                    <a:pt x="102328" y="74587"/>
                  </a:lnTo>
                  <a:lnTo>
                    <a:pt x="140302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244231" y="1687345"/>
              <a:ext cx="208481" cy="209855"/>
            </a:xfrm>
            <a:custGeom>
              <a:avLst/>
              <a:gdLst/>
              <a:ahLst/>
              <a:cxnLst/>
              <a:rect l="0" t="0" r="0" b="0"/>
              <a:pathLst>
                <a:path w="208481" h="209855">
                  <a:moveTo>
                    <a:pt x="108628" y="85038"/>
                  </a:moveTo>
                  <a:lnTo>
                    <a:pt x="79007" y="78452"/>
                  </a:lnTo>
                  <a:lnTo>
                    <a:pt x="60330" y="79337"/>
                  </a:lnTo>
                  <a:lnTo>
                    <a:pt x="35145" y="90232"/>
                  </a:lnTo>
                  <a:lnTo>
                    <a:pt x="15561" y="106096"/>
                  </a:lnTo>
                  <a:lnTo>
                    <a:pt x="3778" y="120285"/>
                  </a:lnTo>
                  <a:lnTo>
                    <a:pt x="820" y="127952"/>
                  </a:lnTo>
                  <a:lnTo>
                    <a:pt x="0" y="143867"/>
                  </a:lnTo>
                  <a:lnTo>
                    <a:pt x="4774" y="148296"/>
                  </a:lnTo>
                  <a:lnTo>
                    <a:pt x="22406" y="150752"/>
                  </a:lnTo>
                  <a:lnTo>
                    <a:pt x="49488" y="146936"/>
                  </a:lnTo>
                  <a:lnTo>
                    <a:pt x="70662" y="135532"/>
                  </a:lnTo>
                  <a:lnTo>
                    <a:pt x="105686" y="104260"/>
                  </a:lnTo>
                  <a:lnTo>
                    <a:pt x="132804" y="63221"/>
                  </a:lnTo>
                  <a:lnTo>
                    <a:pt x="152172" y="7424"/>
                  </a:lnTo>
                  <a:lnTo>
                    <a:pt x="152450" y="1860"/>
                  </a:lnTo>
                  <a:lnTo>
                    <a:pt x="150786" y="0"/>
                  </a:lnTo>
                  <a:lnTo>
                    <a:pt x="147828" y="610"/>
                  </a:lnTo>
                  <a:lnTo>
                    <a:pt x="142076" y="8683"/>
                  </a:lnTo>
                  <a:lnTo>
                    <a:pt x="130849" y="45301"/>
                  </a:lnTo>
                  <a:lnTo>
                    <a:pt x="127296" y="95201"/>
                  </a:lnTo>
                  <a:lnTo>
                    <a:pt x="133163" y="125648"/>
                  </a:lnTo>
                  <a:lnTo>
                    <a:pt x="151244" y="163669"/>
                  </a:lnTo>
                  <a:lnTo>
                    <a:pt x="169640" y="183534"/>
                  </a:lnTo>
                  <a:lnTo>
                    <a:pt x="208480" y="2098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6" name="Freeform 85"/>
          <p:cNvSpPr/>
          <p:nvPr/>
        </p:nvSpPr>
        <p:spPr>
          <a:xfrm>
            <a:off x="4202130" y="998526"/>
            <a:ext cx="149779" cy="432695"/>
          </a:xfrm>
          <a:custGeom>
            <a:avLst/>
            <a:gdLst/>
            <a:ahLst/>
            <a:cxnLst/>
            <a:rect l="0" t="0" r="0" b="0"/>
            <a:pathLst>
              <a:path w="149779" h="432695">
                <a:moveTo>
                  <a:pt x="0" y="0"/>
                </a:moveTo>
                <a:lnTo>
                  <a:pt x="19324" y="55506"/>
                </a:lnTo>
                <a:lnTo>
                  <a:pt x="50161" y="117989"/>
                </a:lnTo>
                <a:lnTo>
                  <a:pt x="74179" y="176608"/>
                </a:lnTo>
                <a:lnTo>
                  <a:pt x="91468" y="234888"/>
                </a:lnTo>
                <a:lnTo>
                  <a:pt x="108167" y="297259"/>
                </a:lnTo>
                <a:lnTo>
                  <a:pt x="127280" y="355868"/>
                </a:lnTo>
                <a:lnTo>
                  <a:pt x="143074" y="395124"/>
                </a:lnTo>
                <a:lnTo>
                  <a:pt x="149778" y="43269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4" name="Group 93"/>
          <p:cNvGrpSpPr/>
          <p:nvPr/>
        </p:nvGrpSpPr>
        <p:grpSpPr>
          <a:xfrm>
            <a:off x="3884028" y="1676019"/>
            <a:ext cx="1248201" cy="310377"/>
            <a:chOff x="3884028" y="1676019"/>
            <a:chExt cx="1248201" cy="310377"/>
          </a:xfrm>
        </p:grpSpPr>
        <p:sp>
          <p:nvSpPr>
            <p:cNvPr id="87" name="Freeform 86"/>
            <p:cNvSpPr/>
            <p:nvPr/>
          </p:nvSpPr>
          <p:spPr>
            <a:xfrm>
              <a:off x="3884028" y="1680852"/>
              <a:ext cx="234892" cy="305544"/>
            </a:xfrm>
            <a:custGeom>
              <a:avLst/>
              <a:gdLst/>
              <a:ahLst/>
              <a:cxnLst/>
              <a:rect l="0" t="0" r="0" b="0"/>
              <a:pathLst>
                <a:path w="234892" h="305544">
                  <a:moveTo>
                    <a:pt x="234891" y="0"/>
                  </a:moveTo>
                  <a:lnTo>
                    <a:pt x="179729" y="11582"/>
                  </a:lnTo>
                  <a:lnTo>
                    <a:pt x="151156" y="23977"/>
                  </a:lnTo>
                  <a:lnTo>
                    <a:pt x="91797" y="69959"/>
                  </a:lnTo>
                  <a:lnTo>
                    <a:pt x="47780" y="116792"/>
                  </a:lnTo>
                  <a:lnTo>
                    <a:pt x="24710" y="173611"/>
                  </a:lnTo>
                  <a:lnTo>
                    <a:pt x="339" y="233403"/>
                  </a:lnTo>
                  <a:lnTo>
                    <a:pt x="0" y="263930"/>
                  </a:lnTo>
                  <a:lnTo>
                    <a:pt x="8453" y="279409"/>
                  </a:lnTo>
                  <a:lnTo>
                    <a:pt x="14590" y="286125"/>
                  </a:lnTo>
                  <a:lnTo>
                    <a:pt x="40897" y="299995"/>
                  </a:lnTo>
                  <a:lnTo>
                    <a:pt x="76531" y="305543"/>
                  </a:lnTo>
                  <a:lnTo>
                    <a:pt x="111950" y="298352"/>
                  </a:lnTo>
                  <a:lnTo>
                    <a:pt x="137032" y="284510"/>
                  </a:lnTo>
                  <a:lnTo>
                    <a:pt x="162073" y="262342"/>
                  </a:lnTo>
                  <a:lnTo>
                    <a:pt x="173558" y="247884"/>
                  </a:lnTo>
                  <a:lnTo>
                    <a:pt x="179895" y="229747"/>
                  </a:lnTo>
                  <a:lnTo>
                    <a:pt x="181585" y="219733"/>
                  </a:lnTo>
                  <a:lnTo>
                    <a:pt x="178532" y="201210"/>
                  </a:lnTo>
                  <a:lnTo>
                    <a:pt x="175128" y="192387"/>
                  </a:lnTo>
                  <a:lnTo>
                    <a:pt x="163951" y="180119"/>
                  </a:lnTo>
                  <a:lnTo>
                    <a:pt x="157087" y="175553"/>
                  </a:lnTo>
                  <a:lnTo>
                    <a:pt x="129758" y="169127"/>
                  </a:lnTo>
                  <a:lnTo>
                    <a:pt x="111426" y="172554"/>
                  </a:lnTo>
                  <a:lnTo>
                    <a:pt x="102655" y="176057"/>
                  </a:lnTo>
                  <a:lnTo>
                    <a:pt x="97732" y="181166"/>
                  </a:lnTo>
                  <a:lnTo>
                    <a:pt x="95374" y="187346"/>
                  </a:lnTo>
                  <a:lnTo>
                    <a:pt x="93433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102962" y="1853264"/>
              <a:ext cx="199021" cy="100159"/>
            </a:xfrm>
            <a:custGeom>
              <a:avLst/>
              <a:gdLst/>
              <a:ahLst/>
              <a:cxnLst/>
              <a:rect l="0" t="0" r="0" b="0"/>
              <a:pathLst>
                <a:path w="199021" h="100159">
                  <a:moveTo>
                    <a:pt x="15957" y="2330"/>
                  </a:moveTo>
                  <a:lnTo>
                    <a:pt x="4519" y="28902"/>
                  </a:lnTo>
                  <a:lnTo>
                    <a:pt x="0" y="80570"/>
                  </a:lnTo>
                  <a:lnTo>
                    <a:pt x="696" y="85000"/>
                  </a:lnTo>
                  <a:lnTo>
                    <a:pt x="2085" y="85180"/>
                  </a:lnTo>
                  <a:lnTo>
                    <a:pt x="41209" y="22730"/>
                  </a:lnTo>
                  <a:lnTo>
                    <a:pt x="53068" y="10472"/>
                  </a:lnTo>
                  <a:lnTo>
                    <a:pt x="67584" y="1942"/>
                  </a:lnTo>
                  <a:lnTo>
                    <a:pt x="83281" y="0"/>
                  </a:lnTo>
                  <a:lnTo>
                    <a:pt x="145234" y="9358"/>
                  </a:lnTo>
                  <a:lnTo>
                    <a:pt x="148370" y="10713"/>
                  </a:lnTo>
                  <a:lnTo>
                    <a:pt x="146762" y="12542"/>
                  </a:lnTo>
                  <a:lnTo>
                    <a:pt x="115331" y="31411"/>
                  </a:lnTo>
                  <a:lnTo>
                    <a:pt x="91300" y="54987"/>
                  </a:lnTo>
                  <a:lnTo>
                    <a:pt x="85601" y="62398"/>
                  </a:lnTo>
                  <a:lnTo>
                    <a:pt x="81735" y="80494"/>
                  </a:lnTo>
                  <a:lnTo>
                    <a:pt x="81998" y="90497"/>
                  </a:lnTo>
                  <a:lnTo>
                    <a:pt x="85872" y="96241"/>
                  </a:lnTo>
                  <a:lnTo>
                    <a:pt x="92153" y="99146"/>
                  </a:lnTo>
                  <a:lnTo>
                    <a:pt x="100039" y="100158"/>
                  </a:lnTo>
                  <a:lnTo>
                    <a:pt x="116197" y="96352"/>
                  </a:lnTo>
                  <a:lnTo>
                    <a:pt x="162260" y="72753"/>
                  </a:lnTo>
                  <a:lnTo>
                    <a:pt x="176826" y="58592"/>
                  </a:lnTo>
                  <a:lnTo>
                    <a:pt x="181451" y="57405"/>
                  </a:lnTo>
                  <a:lnTo>
                    <a:pt x="184533" y="60311"/>
                  </a:lnTo>
                  <a:lnTo>
                    <a:pt x="186589" y="65947"/>
                  </a:lnTo>
                  <a:lnTo>
                    <a:pt x="186406" y="79606"/>
                  </a:lnTo>
                  <a:lnTo>
                    <a:pt x="185063" y="87132"/>
                  </a:lnTo>
                  <a:lnTo>
                    <a:pt x="186017" y="91224"/>
                  </a:lnTo>
                  <a:lnTo>
                    <a:pt x="188502" y="93027"/>
                  </a:lnTo>
                  <a:lnTo>
                    <a:pt x="199020" y="938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351908" y="1847273"/>
              <a:ext cx="124817" cy="91659"/>
            </a:xfrm>
            <a:custGeom>
              <a:avLst/>
              <a:gdLst/>
              <a:ahLst/>
              <a:cxnLst/>
              <a:rect l="0" t="0" r="0" b="0"/>
              <a:pathLst>
                <a:path w="124817" h="91659">
                  <a:moveTo>
                    <a:pt x="0" y="0"/>
                  </a:moveTo>
                  <a:lnTo>
                    <a:pt x="2466" y="33740"/>
                  </a:lnTo>
                  <a:lnTo>
                    <a:pt x="15118" y="74025"/>
                  </a:lnTo>
                  <a:lnTo>
                    <a:pt x="23978" y="87141"/>
                  </a:lnTo>
                  <a:lnTo>
                    <a:pt x="28929" y="89529"/>
                  </a:lnTo>
                  <a:lnTo>
                    <a:pt x="34079" y="89272"/>
                  </a:lnTo>
                  <a:lnTo>
                    <a:pt x="44732" y="84055"/>
                  </a:lnTo>
                  <a:lnTo>
                    <a:pt x="55631" y="75573"/>
                  </a:lnTo>
                  <a:lnTo>
                    <a:pt x="81607" y="37031"/>
                  </a:lnTo>
                  <a:lnTo>
                    <a:pt x="87689" y="34857"/>
                  </a:lnTo>
                  <a:lnTo>
                    <a:pt x="101843" y="37373"/>
                  </a:lnTo>
                  <a:lnTo>
                    <a:pt x="106727" y="42482"/>
                  </a:lnTo>
                  <a:lnTo>
                    <a:pt x="112154" y="58021"/>
                  </a:lnTo>
                  <a:lnTo>
                    <a:pt x="116562" y="91658"/>
                  </a:lnTo>
                  <a:lnTo>
                    <a:pt x="118389" y="91616"/>
                  </a:lnTo>
                  <a:lnTo>
                    <a:pt x="120531" y="88814"/>
                  </a:lnTo>
                  <a:lnTo>
                    <a:pt x="122912" y="80770"/>
                  </a:lnTo>
                  <a:lnTo>
                    <a:pt x="124816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485045" y="1755741"/>
              <a:ext cx="16643" cy="74891"/>
            </a:xfrm>
            <a:custGeom>
              <a:avLst/>
              <a:gdLst/>
              <a:ahLst/>
              <a:cxnLst/>
              <a:rect l="0" t="0" r="0" b="0"/>
              <a:pathLst>
                <a:path w="16643" h="74891">
                  <a:moveTo>
                    <a:pt x="0" y="74890"/>
                  </a:moveTo>
                  <a:lnTo>
                    <a:pt x="0" y="28563"/>
                  </a:lnTo>
                  <a:lnTo>
                    <a:pt x="1849" y="20891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524813" y="1759644"/>
              <a:ext cx="184901" cy="195109"/>
            </a:xfrm>
            <a:custGeom>
              <a:avLst/>
              <a:gdLst/>
              <a:ahLst/>
              <a:cxnLst/>
              <a:rect l="0" t="0" r="0" b="0"/>
              <a:pathLst>
                <a:path w="184901" h="195109">
                  <a:moveTo>
                    <a:pt x="85048" y="79308"/>
                  </a:moveTo>
                  <a:lnTo>
                    <a:pt x="26368" y="111263"/>
                  </a:lnTo>
                  <a:lnTo>
                    <a:pt x="14897" y="124021"/>
                  </a:lnTo>
                  <a:lnTo>
                    <a:pt x="0" y="154811"/>
                  </a:lnTo>
                  <a:lnTo>
                    <a:pt x="1537" y="160154"/>
                  </a:lnTo>
                  <a:lnTo>
                    <a:pt x="6260" y="163716"/>
                  </a:lnTo>
                  <a:lnTo>
                    <a:pt x="13107" y="166090"/>
                  </a:lnTo>
                  <a:lnTo>
                    <a:pt x="19520" y="165824"/>
                  </a:lnTo>
                  <a:lnTo>
                    <a:pt x="31577" y="160598"/>
                  </a:lnTo>
                  <a:lnTo>
                    <a:pt x="53179" y="138424"/>
                  </a:lnTo>
                  <a:lnTo>
                    <a:pt x="90232" y="77793"/>
                  </a:lnTo>
                  <a:lnTo>
                    <a:pt x="109233" y="15279"/>
                  </a:lnTo>
                  <a:lnTo>
                    <a:pt x="112439" y="0"/>
                  </a:lnTo>
                  <a:lnTo>
                    <a:pt x="107700" y="8618"/>
                  </a:lnTo>
                  <a:lnTo>
                    <a:pt x="97158" y="64180"/>
                  </a:lnTo>
                  <a:lnTo>
                    <a:pt x="96583" y="124602"/>
                  </a:lnTo>
                  <a:lnTo>
                    <a:pt x="105098" y="172698"/>
                  </a:lnTo>
                  <a:lnTo>
                    <a:pt x="109510" y="181324"/>
                  </a:lnTo>
                  <a:lnTo>
                    <a:pt x="121807" y="193374"/>
                  </a:lnTo>
                  <a:lnTo>
                    <a:pt x="129894" y="195108"/>
                  </a:lnTo>
                  <a:lnTo>
                    <a:pt x="157097" y="189638"/>
                  </a:lnTo>
                  <a:lnTo>
                    <a:pt x="184900" y="1791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768474" y="1676019"/>
              <a:ext cx="135930" cy="247279"/>
            </a:xfrm>
            <a:custGeom>
              <a:avLst/>
              <a:gdLst/>
              <a:ahLst/>
              <a:cxnLst/>
              <a:rect l="0" t="0" r="0" b="0"/>
              <a:pathLst>
                <a:path w="135930" h="247279">
                  <a:moveTo>
                    <a:pt x="7808" y="113006"/>
                  </a:moveTo>
                  <a:lnTo>
                    <a:pt x="7808" y="176422"/>
                  </a:lnTo>
                  <a:lnTo>
                    <a:pt x="7808" y="229974"/>
                  </a:lnTo>
                  <a:lnTo>
                    <a:pt x="7808" y="243685"/>
                  </a:lnTo>
                  <a:lnTo>
                    <a:pt x="6883" y="247278"/>
                  </a:lnTo>
                  <a:lnTo>
                    <a:pt x="3390" y="236477"/>
                  </a:lnTo>
                  <a:lnTo>
                    <a:pt x="0" y="179592"/>
                  </a:lnTo>
                  <a:lnTo>
                    <a:pt x="4006" y="126262"/>
                  </a:lnTo>
                  <a:lnTo>
                    <a:pt x="9772" y="67200"/>
                  </a:lnTo>
                  <a:lnTo>
                    <a:pt x="19176" y="39338"/>
                  </a:lnTo>
                  <a:lnTo>
                    <a:pt x="29503" y="22942"/>
                  </a:lnTo>
                  <a:lnTo>
                    <a:pt x="43338" y="9491"/>
                  </a:lnTo>
                  <a:lnTo>
                    <a:pt x="61198" y="2280"/>
                  </a:lnTo>
                  <a:lnTo>
                    <a:pt x="80539" y="0"/>
                  </a:lnTo>
                  <a:lnTo>
                    <a:pt x="98380" y="2068"/>
                  </a:lnTo>
                  <a:lnTo>
                    <a:pt x="115555" y="11001"/>
                  </a:lnTo>
                  <a:lnTo>
                    <a:pt x="124018" y="17266"/>
                  </a:lnTo>
                  <a:lnTo>
                    <a:pt x="133422" y="34089"/>
                  </a:lnTo>
                  <a:lnTo>
                    <a:pt x="135929" y="43753"/>
                  </a:lnTo>
                  <a:lnTo>
                    <a:pt x="133785" y="61887"/>
                  </a:lnTo>
                  <a:lnTo>
                    <a:pt x="126668" y="78267"/>
                  </a:lnTo>
                  <a:lnTo>
                    <a:pt x="117341" y="91711"/>
                  </a:lnTo>
                  <a:lnTo>
                    <a:pt x="104566" y="101385"/>
                  </a:lnTo>
                  <a:lnTo>
                    <a:pt x="69347" y="115128"/>
                  </a:lnTo>
                  <a:lnTo>
                    <a:pt x="50876" y="116106"/>
                  </a:lnTo>
                  <a:lnTo>
                    <a:pt x="34346" y="112535"/>
                  </a:lnTo>
                  <a:lnTo>
                    <a:pt x="20835" y="104784"/>
                  </a:lnTo>
                  <a:lnTo>
                    <a:pt x="17417" y="100128"/>
                  </a:lnTo>
                  <a:lnTo>
                    <a:pt x="16063" y="95175"/>
                  </a:lnTo>
                  <a:lnTo>
                    <a:pt x="16129" y="797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923327" y="1680852"/>
              <a:ext cx="208902" cy="279942"/>
            </a:xfrm>
            <a:custGeom>
              <a:avLst/>
              <a:gdLst/>
              <a:ahLst/>
              <a:cxnLst/>
              <a:rect l="0" t="0" r="0" b="0"/>
              <a:pathLst>
                <a:path w="208902" h="279942">
                  <a:moveTo>
                    <a:pt x="36018" y="0"/>
                  </a:moveTo>
                  <a:lnTo>
                    <a:pt x="41736" y="21778"/>
                  </a:lnTo>
                  <a:lnTo>
                    <a:pt x="41359" y="71144"/>
                  </a:lnTo>
                  <a:lnTo>
                    <a:pt x="28238" y="134041"/>
                  </a:lnTo>
                  <a:lnTo>
                    <a:pt x="8765" y="192316"/>
                  </a:lnTo>
                  <a:lnTo>
                    <a:pt x="0" y="228848"/>
                  </a:lnTo>
                  <a:lnTo>
                    <a:pt x="903" y="251797"/>
                  </a:lnTo>
                  <a:lnTo>
                    <a:pt x="5211" y="259396"/>
                  </a:lnTo>
                  <a:lnTo>
                    <a:pt x="11782" y="264462"/>
                  </a:lnTo>
                  <a:lnTo>
                    <a:pt x="19860" y="267840"/>
                  </a:lnTo>
                  <a:lnTo>
                    <a:pt x="38699" y="269127"/>
                  </a:lnTo>
                  <a:lnTo>
                    <a:pt x="70097" y="262188"/>
                  </a:lnTo>
                  <a:lnTo>
                    <a:pt x="97891" y="248421"/>
                  </a:lnTo>
                  <a:lnTo>
                    <a:pt x="123848" y="227202"/>
                  </a:lnTo>
                  <a:lnTo>
                    <a:pt x="136726" y="206311"/>
                  </a:lnTo>
                  <a:lnTo>
                    <a:pt x="136441" y="203185"/>
                  </a:lnTo>
                  <a:lnTo>
                    <a:pt x="133477" y="202949"/>
                  </a:lnTo>
                  <a:lnTo>
                    <a:pt x="128727" y="204641"/>
                  </a:lnTo>
                  <a:lnTo>
                    <a:pt x="113208" y="220275"/>
                  </a:lnTo>
                  <a:lnTo>
                    <a:pt x="110592" y="227287"/>
                  </a:lnTo>
                  <a:lnTo>
                    <a:pt x="110151" y="242474"/>
                  </a:lnTo>
                  <a:lnTo>
                    <a:pt x="115502" y="256004"/>
                  </a:lnTo>
                  <a:lnTo>
                    <a:pt x="119518" y="262201"/>
                  </a:lnTo>
                  <a:lnTo>
                    <a:pt x="126818" y="266332"/>
                  </a:lnTo>
                  <a:lnTo>
                    <a:pt x="147257" y="270922"/>
                  </a:lnTo>
                  <a:lnTo>
                    <a:pt x="164353" y="268031"/>
                  </a:lnTo>
                  <a:lnTo>
                    <a:pt x="184374" y="256008"/>
                  </a:lnTo>
                  <a:lnTo>
                    <a:pt x="190395" y="251109"/>
                  </a:lnTo>
                  <a:lnTo>
                    <a:pt x="193485" y="250616"/>
                  </a:lnTo>
                  <a:lnTo>
                    <a:pt x="194621" y="253062"/>
                  </a:lnTo>
                  <a:lnTo>
                    <a:pt x="195266" y="263175"/>
                  </a:lnTo>
                  <a:lnTo>
                    <a:pt x="198634" y="276916"/>
                  </a:lnTo>
                  <a:lnTo>
                    <a:pt x="202676" y="279840"/>
                  </a:lnTo>
                  <a:lnTo>
                    <a:pt x="208144" y="279941"/>
                  </a:lnTo>
                  <a:lnTo>
                    <a:pt x="208901" y="2796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192334" y="1888878"/>
            <a:ext cx="288132" cy="232990"/>
            <a:chOff x="5192334" y="1888878"/>
            <a:chExt cx="288132" cy="232990"/>
          </a:xfrm>
        </p:grpSpPr>
        <p:sp>
          <p:nvSpPr>
            <p:cNvPr id="95" name="Freeform 94"/>
            <p:cNvSpPr/>
            <p:nvPr/>
          </p:nvSpPr>
          <p:spPr>
            <a:xfrm>
              <a:off x="5221182" y="1888878"/>
              <a:ext cx="79327" cy="124817"/>
            </a:xfrm>
            <a:custGeom>
              <a:avLst/>
              <a:gdLst/>
              <a:ahLst/>
              <a:cxnLst/>
              <a:rect l="0" t="0" r="0" b="0"/>
              <a:pathLst>
                <a:path w="79327" h="124817">
                  <a:moveTo>
                    <a:pt x="79326" y="0"/>
                  </a:moveTo>
                  <a:lnTo>
                    <a:pt x="47035" y="1849"/>
                  </a:lnTo>
                  <a:lnTo>
                    <a:pt x="16853" y="13286"/>
                  </a:lnTo>
                  <a:lnTo>
                    <a:pt x="1942" y="23163"/>
                  </a:lnTo>
                  <a:lnTo>
                    <a:pt x="0" y="28386"/>
                  </a:lnTo>
                  <a:lnTo>
                    <a:pt x="1478" y="33717"/>
                  </a:lnTo>
                  <a:lnTo>
                    <a:pt x="10518" y="44571"/>
                  </a:lnTo>
                  <a:lnTo>
                    <a:pt x="66825" y="88765"/>
                  </a:lnTo>
                  <a:lnTo>
                    <a:pt x="69143" y="95235"/>
                  </a:lnTo>
                  <a:lnTo>
                    <a:pt x="68839" y="102321"/>
                  </a:lnTo>
                  <a:lnTo>
                    <a:pt x="66787" y="109820"/>
                  </a:lnTo>
                  <a:lnTo>
                    <a:pt x="61721" y="114818"/>
                  </a:lnTo>
                  <a:lnTo>
                    <a:pt x="46230" y="120372"/>
                  </a:lnTo>
                  <a:lnTo>
                    <a:pt x="13548" y="123938"/>
                  </a:lnTo>
                  <a:lnTo>
                    <a:pt x="46041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367076" y="1910235"/>
              <a:ext cx="99854" cy="117937"/>
            </a:xfrm>
            <a:custGeom>
              <a:avLst/>
              <a:gdLst/>
              <a:ahLst/>
              <a:cxnLst/>
              <a:rect l="0" t="0" r="0" b="0"/>
              <a:pathLst>
                <a:path w="99854" h="117937">
                  <a:moveTo>
                    <a:pt x="99853" y="11927"/>
                  </a:moveTo>
                  <a:lnTo>
                    <a:pt x="65108" y="345"/>
                  </a:lnTo>
                  <a:lnTo>
                    <a:pt x="49277" y="0"/>
                  </a:lnTo>
                  <a:lnTo>
                    <a:pt x="16514" y="7311"/>
                  </a:lnTo>
                  <a:lnTo>
                    <a:pt x="11934" y="11623"/>
                  </a:lnTo>
                  <a:lnTo>
                    <a:pt x="9805" y="17272"/>
                  </a:lnTo>
                  <a:lnTo>
                    <a:pt x="9311" y="23811"/>
                  </a:lnTo>
                  <a:lnTo>
                    <a:pt x="13692" y="36008"/>
                  </a:lnTo>
                  <a:lnTo>
                    <a:pt x="31572" y="58906"/>
                  </a:lnTo>
                  <a:lnTo>
                    <a:pt x="57704" y="76441"/>
                  </a:lnTo>
                  <a:lnTo>
                    <a:pt x="66635" y="89602"/>
                  </a:lnTo>
                  <a:lnTo>
                    <a:pt x="66613" y="95145"/>
                  </a:lnTo>
                  <a:lnTo>
                    <a:pt x="63824" y="99766"/>
                  </a:lnTo>
                  <a:lnTo>
                    <a:pt x="53330" y="107365"/>
                  </a:lnTo>
                  <a:lnTo>
                    <a:pt x="30903" y="115916"/>
                  </a:lnTo>
                  <a:lnTo>
                    <a:pt x="5869" y="117936"/>
                  </a:lnTo>
                  <a:lnTo>
                    <a:pt x="2988" y="116809"/>
                  </a:lnTo>
                  <a:lnTo>
                    <a:pt x="0" y="1117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192334" y="2080262"/>
              <a:ext cx="288132" cy="41606"/>
            </a:xfrm>
            <a:custGeom>
              <a:avLst/>
              <a:gdLst/>
              <a:ahLst/>
              <a:cxnLst/>
              <a:rect l="0" t="0" r="0" b="0"/>
              <a:pathLst>
                <a:path w="288132" h="41606">
                  <a:moveTo>
                    <a:pt x="0" y="0"/>
                  </a:moveTo>
                  <a:lnTo>
                    <a:pt x="58622" y="5719"/>
                  </a:lnTo>
                  <a:lnTo>
                    <a:pt x="113282" y="10273"/>
                  </a:lnTo>
                  <a:lnTo>
                    <a:pt x="173394" y="16728"/>
                  </a:lnTo>
                  <a:lnTo>
                    <a:pt x="234367" y="25528"/>
                  </a:lnTo>
                  <a:lnTo>
                    <a:pt x="286578" y="36169"/>
                  </a:lnTo>
                  <a:lnTo>
                    <a:pt x="288131" y="37981"/>
                  </a:lnTo>
                  <a:lnTo>
                    <a:pt x="275064" y="39995"/>
                  </a:lnTo>
                  <a:lnTo>
                    <a:pt x="221474" y="35569"/>
                  </a:lnTo>
                  <a:lnTo>
                    <a:pt x="162400" y="33735"/>
                  </a:lnTo>
                  <a:lnTo>
                    <a:pt x="105736" y="33373"/>
                  </a:lnTo>
                  <a:lnTo>
                    <a:pt x="42745" y="33296"/>
                  </a:lnTo>
                  <a:lnTo>
                    <a:pt x="31270" y="33292"/>
                  </a:lnTo>
                  <a:lnTo>
                    <a:pt x="27319" y="32365"/>
                  </a:lnTo>
                  <a:lnTo>
                    <a:pt x="28383" y="30822"/>
                  </a:lnTo>
                  <a:lnTo>
                    <a:pt x="39427" y="27567"/>
                  </a:lnTo>
                  <a:lnTo>
                    <a:pt x="91576" y="25306"/>
                  </a:lnTo>
                  <a:lnTo>
                    <a:pt x="144788" y="25955"/>
                  </a:lnTo>
                  <a:lnTo>
                    <a:pt x="197350" y="34028"/>
                  </a:lnTo>
                  <a:lnTo>
                    <a:pt x="214376" y="38238"/>
                  </a:lnTo>
                  <a:lnTo>
                    <a:pt x="215033" y="39360"/>
                  </a:lnTo>
                  <a:lnTo>
                    <a:pt x="208026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983846" y="2254966"/>
            <a:ext cx="1545741" cy="1377391"/>
            <a:chOff x="3983846" y="2254966"/>
            <a:chExt cx="1545741" cy="1377391"/>
          </a:xfrm>
        </p:grpSpPr>
        <p:sp>
          <p:nvSpPr>
            <p:cNvPr id="99" name="Freeform 98"/>
            <p:cNvSpPr/>
            <p:nvPr/>
          </p:nvSpPr>
          <p:spPr>
            <a:xfrm>
              <a:off x="3983846" y="2254966"/>
              <a:ext cx="172768" cy="201616"/>
            </a:xfrm>
            <a:custGeom>
              <a:avLst/>
              <a:gdLst/>
              <a:ahLst/>
              <a:cxnLst/>
              <a:rect l="0" t="0" r="0" b="0"/>
              <a:pathLst>
                <a:path w="172768" h="201616">
                  <a:moveTo>
                    <a:pt x="6346" y="4417"/>
                  </a:moveTo>
                  <a:lnTo>
                    <a:pt x="19598" y="0"/>
                  </a:lnTo>
                  <a:lnTo>
                    <a:pt x="45509" y="1670"/>
                  </a:lnTo>
                  <a:lnTo>
                    <a:pt x="72191" y="8020"/>
                  </a:lnTo>
                  <a:lnTo>
                    <a:pt x="86770" y="18038"/>
                  </a:lnTo>
                  <a:lnTo>
                    <a:pt x="93246" y="24592"/>
                  </a:lnTo>
                  <a:lnTo>
                    <a:pt x="96639" y="31736"/>
                  </a:lnTo>
                  <a:lnTo>
                    <a:pt x="97944" y="47069"/>
                  </a:lnTo>
                  <a:lnTo>
                    <a:pt x="89062" y="71296"/>
                  </a:lnTo>
                  <a:lnTo>
                    <a:pt x="62852" y="103406"/>
                  </a:lnTo>
                  <a:lnTo>
                    <a:pt x="2375" y="158445"/>
                  </a:lnTo>
                  <a:lnTo>
                    <a:pt x="0" y="165349"/>
                  </a:lnTo>
                  <a:lnTo>
                    <a:pt x="2293" y="180418"/>
                  </a:lnTo>
                  <a:lnTo>
                    <a:pt x="6418" y="186470"/>
                  </a:lnTo>
                  <a:lnTo>
                    <a:pt x="18397" y="195661"/>
                  </a:lnTo>
                  <a:lnTo>
                    <a:pt x="53988" y="201615"/>
                  </a:lnTo>
                  <a:lnTo>
                    <a:pt x="95249" y="198962"/>
                  </a:lnTo>
                  <a:lnTo>
                    <a:pt x="127917" y="187903"/>
                  </a:lnTo>
                  <a:lnTo>
                    <a:pt x="150747" y="172915"/>
                  </a:lnTo>
                  <a:lnTo>
                    <a:pt x="172767" y="1458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167039" y="2284346"/>
              <a:ext cx="97749" cy="174734"/>
            </a:xfrm>
            <a:custGeom>
              <a:avLst/>
              <a:gdLst/>
              <a:ahLst/>
              <a:cxnLst/>
              <a:rect l="0" t="0" r="0" b="0"/>
              <a:pathLst>
                <a:path w="97749" h="174734">
                  <a:moveTo>
                    <a:pt x="56143" y="0"/>
                  </a:moveTo>
                  <a:lnTo>
                    <a:pt x="32979" y="27581"/>
                  </a:lnTo>
                  <a:lnTo>
                    <a:pt x="8553" y="75965"/>
                  </a:lnTo>
                  <a:lnTo>
                    <a:pt x="0" y="119481"/>
                  </a:lnTo>
                  <a:lnTo>
                    <a:pt x="2936" y="148198"/>
                  </a:lnTo>
                  <a:lnTo>
                    <a:pt x="12155" y="163253"/>
                  </a:lnTo>
                  <a:lnTo>
                    <a:pt x="18497" y="169857"/>
                  </a:lnTo>
                  <a:lnTo>
                    <a:pt x="25498" y="173334"/>
                  </a:lnTo>
                  <a:lnTo>
                    <a:pt x="40674" y="174733"/>
                  </a:lnTo>
                  <a:lnTo>
                    <a:pt x="54199" y="169807"/>
                  </a:lnTo>
                  <a:lnTo>
                    <a:pt x="60394" y="165905"/>
                  </a:lnTo>
                  <a:lnTo>
                    <a:pt x="69743" y="154172"/>
                  </a:lnTo>
                  <a:lnTo>
                    <a:pt x="73531" y="147161"/>
                  </a:lnTo>
                  <a:lnTo>
                    <a:pt x="74207" y="140637"/>
                  </a:lnTo>
                  <a:lnTo>
                    <a:pt x="70026" y="128457"/>
                  </a:lnTo>
                  <a:lnTo>
                    <a:pt x="59539" y="119346"/>
                  </a:lnTo>
                  <a:lnTo>
                    <a:pt x="52860" y="115622"/>
                  </a:lnTo>
                  <a:lnTo>
                    <a:pt x="46558" y="114988"/>
                  </a:lnTo>
                  <a:lnTo>
                    <a:pt x="34624" y="119215"/>
                  </a:lnTo>
                  <a:lnTo>
                    <a:pt x="34400" y="122007"/>
                  </a:lnTo>
                  <a:lnTo>
                    <a:pt x="37949" y="124792"/>
                  </a:lnTo>
                  <a:lnTo>
                    <a:pt x="44014" y="127574"/>
                  </a:lnTo>
                  <a:lnTo>
                    <a:pt x="60614" y="125733"/>
                  </a:lnTo>
                  <a:lnTo>
                    <a:pt x="83355" y="116767"/>
                  </a:lnTo>
                  <a:lnTo>
                    <a:pt x="97748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37241" y="2324684"/>
              <a:ext cx="69005" cy="225937"/>
            </a:xfrm>
            <a:custGeom>
              <a:avLst/>
              <a:gdLst/>
              <a:ahLst/>
              <a:cxnLst/>
              <a:rect l="0" t="0" r="0" b="0"/>
              <a:pathLst>
                <a:path w="69005" h="225937">
                  <a:moveTo>
                    <a:pt x="19078" y="9588"/>
                  </a:moveTo>
                  <a:lnTo>
                    <a:pt x="27912" y="754"/>
                  </a:lnTo>
                  <a:lnTo>
                    <a:pt x="27741" y="0"/>
                  </a:lnTo>
                  <a:lnTo>
                    <a:pt x="20154" y="4094"/>
                  </a:lnTo>
                  <a:lnTo>
                    <a:pt x="12468" y="17009"/>
                  </a:lnTo>
                  <a:lnTo>
                    <a:pt x="0" y="59850"/>
                  </a:lnTo>
                  <a:lnTo>
                    <a:pt x="275" y="94850"/>
                  </a:lnTo>
                  <a:lnTo>
                    <a:pt x="6406" y="112510"/>
                  </a:lnTo>
                  <a:lnTo>
                    <a:pt x="10630" y="119808"/>
                  </a:lnTo>
                  <a:lnTo>
                    <a:pt x="17144" y="123749"/>
                  </a:lnTo>
                  <a:lnTo>
                    <a:pt x="34244" y="125662"/>
                  </a:lnTo>
                  <a:lnTo>
                    <a:pt x="42132" y="123029"/>
                  </a:lnTo>
                  <a:lnTo>
                    <a:pt x="55828" y="112706"/>
                  </a:lnTo>
                  <a:lnTo>
                    <a:pt x="59295" y="111618"/>
                  </a:lnTo>
                  <a:lnTo>
                    <a:pt x="60682" y="113666"/>
                  </a:lnTo>
                  <a:lnTo>
                    <a:pt x="60683" y="171683"/>
                  </a:lnTo>
                  <a:lnTo>
                    <a:pt x="61607" y="211384"/>
                  </a:lnTo>
                  <a:lnTo>
                    <a:pt x="63148" y="216235"/>
                  </a:lnTo>
                  <a:lnTo>
                    <a:pt x="69004" y="2259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637043" y="2436320"/>
              <a:ext cx="397617" cy="174254"/>
            </a:xfrm>
            <a:custGeom>
              <a:avLst/>
              <a:gdLst/>
              <a:ahLst/>
              <a:cxnLst/>
              <a:rect l="0" t="0" r="0" b="0"/>
              <a:pathLst>
                <a:path w="397617" h="174254">
                  <a:moveTo>
                    <a:pt x="10512" y="6126"/>
                  </a:moveTo>
                  <a:lnTo>
                    <a:pt x="10512" y="59617"/>
                  </a:lnTo>
                  <a:lnTo>
                    <a:pt x="10512" y="120990"/>
                  </a:lnTo>
                  <a:lnTo>
                    <a:pt x="10512" y="166678"/>
                  </a:lnTo>
                  <a:lnTo>
                    <a:pt x="8663" y="172332"/>
                  </a:lnTo>
                  <a:lnTo>
                    <a:pt x="5581" y="174253"/>
                  </a:lnTo>
                  <a:lnTo>
                    <a:pt x="1677" y="173684"/>
                  </a:lnTo>
                  <a:lnTo>
                    <a:pt x="0" y="169607"/>
                  </a:lnTo>
                  <a:lnTo>
                    <a:pt x="2801" y="109198"/>
                  </a:lnTo>
                  <a:lnTo>
                    <a:pt x="9666" y="71080"/>
                  </a:lnTo>
                  <a:lnTo>
                    <a:pt x="33321" y="23651"/>
                  </a:lnTo>
                  <a:lnTo>
                    <a:pt x="49527" y="2484"/>
                  </a:lnTo>
                  <a:lnTo>
                    <a:pt x="55938" y="0"/>
                  </a:lnTo>
                  <a:lnTo>
                    <a:pt x="62985" y="193"/>
                  </a:lnTo>
                  <a:lnTo>
                    <a:pt x="70457" y="2170"/>
                  </a:lnTo>
                  <a:lnTo>
                    <a:pt x="75439" y="7187"/>
                  </a:lnTo>
                  <a:lnTo>
                    <a:pt x="80974" y="22624"/>
                  </a:lnTo>
                  <a:lnTo>
                    <a:pt x="78503" y="39346"/>
                  </a:lnTo>
                  <a:lnTo>
                    <a:pt x="75255" y="47689"/>
                  </a:lnTo>
                  <a:lnTo>
                    <a:pt x="75864" y="51401"/>
                  </a:lnTo>
                  <a:lnTo>
                    <a:pt x="79043" y="52027"/>
                  </a:lnTo>
                  <a:lnTo>
                    <a:pt x="135729" y="33706"/>
                  </a:lnTo>
                  <a:lnTo>
                    <a:pt x="154863" y="27345"/>
                  </a:lnTo>
                  <a:lnTo>
                    <a:pt x="150482" y="28809"/>
                  </a:lnTo>
                  <a:lnTo>
                    <a:pt x="144220" y="37472"/>
                  </a:lnTo>
                  <a:lnTo>
                    <a:pt x="141256" y="43666"/>
                  </a:lnTo>
                  <a:lnTo>
                    <a:pt x="140428" y="57944"/>
                  </a:lnTo>
                  <a:lnTo>
                    <a:pt x="141502" y="65634"/>
                  </a:lnTo>
                  <a:lnTo>
                    <a:pt x="145915" y="71686"/>
                  </a:lnTo>
                  <a:lnTo>
                    <a:pt x="160682" y="80875"/>
                  </a:lnTo>
                  <a:lnTo>
                    <a:pt x="189787" y="86829"/>
                  </a:lnTo>
                  <a:lnTo>
                    <a:pt x="217416" y="84176"/>
                  </a:lnTo>
                  <a:lnTo>
                    <a:pt x="259996" y="63329"/>
                  </a:lnTo>
                  <a:lnTo>
                    <a:pt x="268366" y="58129"/>
                  </a:lnTo>
                  <a:lnTo>
                    <a:pt x="272097" y="52814"/>
                  </a:lnTo>
                  <a:lnTo>
                    <a:pt x="272736" y="47422"/>
                  </a:lnTo>
                  <a:lnTo>
                    <a:pt x="271312" y="41978"/>
                  </a:lnTo>
                  <a:lnTo>
                    <a:pt x="267589" y="37424"/>
                  </a:lnTo>
                  <a:lnTo>
                    <a:pt x="256056" y="29898"/>
                  </a:lnTo>
                  <a:lnTo>
                    <a:pt x="241685" y="28403"/>
                  </a:lnTo>
                  <a:lnTo>
                    <a:pt x="226976" y="31744"/>
                  </a:lnTo>
                  <a:lnTo>
                    <a:pt x="214276" y="39393"/>
                  </a:lnTo>
                  <a:lnTo>
                    <a:pt x="211998" y="44946"/>
                  </a:lnTo>
                  <a:lnTo>
                    <a:pt x="212329" y="51422"/>
                  </a:lnTo>
                  <a:lnTo>
                    <a:pt x="214399" y="58513"/>
                  </a:lnTo>
                  <a:lnTo>
                    <a:pt x="219477" y="63240"/>
                  </a:lnTo>
                  <a:lnTo>
                    <a:pt x="234981" y="68492"/>
                  </a:lnTo>
                  <a:lnTo>
                    <a:pt x="264502" y="67032"/>
                  </a:lnTo>
                  <a:lnTo>
                    <a:pt x="269521" y="64297"/>
                  </a:lnTo>
                  <a:lnTo>
                    <a:pt x="271018" y="60624"/>
                  </a:lnTo>
                  <a:lnTo>
                    <a:pt x="270167" y="56326"/>
                  </a:lnTo>
                  <a:lnTo>
                    <a:pt x="272373" y="51612"/>
                  </a:lnTo>
                  <a:lnTo>
                    <a:pt x="282221" y="41443"/>
                  </a:lnTo>
                  <a:lnTo>
                    <a:pt x="287806" y="39841"/>
                  </a:lnTo>
                  <a:lnTo>
                    <a:pt x="293378" y="40622"/>
                  </a:lnTo>
                  <a:lnTo>
                    <a:pt x="298942" y="42992"/>
                  </a:lnTo>
                  <a:lnTo>
                    <a:pt x="307590" y="53021"/>
                  </a:lnTo>
                  <a:lnTo>
                    <a:pt x="311190" y="59579"/>
                  </a:lnTo>
                  <a:lnTo>
                    <a:pt x="316257" y="90895"/>
                  </a:lnTo>
                  <a:lnTo>
                    <a:pt x="309059" y="144958"/>
                  </a:lnTo>
                  <a:lnTo>
                    <a:pt x="306622" y="154155"/>
                  </a:lnTo>
                  <a:lnTo>
                    <a:pt x="304998" y="155663"/>
                  </a:lnTo>
                  <a:lnTo>
                    <a:pt x="303193" y="145011"/>
                  </a:lnTo>
                  <a:lnTo>
                    <a:pt x="306594" y="117441"/>
                  </a:lnTo>
                  <a:lnTo>
                    <a:pt x="322292" y="85850"/>
                  </a:lnTo>
                  <a:lnTo>
                    <a:pt x="340092" y="61902"/>
                  </a:lnTo>
                  <a:lnTo>
                    <a:pt x="356389" y="54030"/>
                  </a:lnTo>
                  <a:lnTo>
                    <a:pt x="365913" y="51930"/>
                  </a:lnTo>
                  <a:lnTo>
                    <a:pt x="374111" y="52380"/>
                  </a:lnTo>
                  <a:lnTo>
                    <a:pt x="388151" y="57810"/>
                  </a:lnTo>
                  <a:lnTo>
                    <a:pt x="392634" y="63696"/>
                  </a:lnTo>
                  <a:lnTo>
                    <a:pt x="397616" y="80098"/>
                  </a:lnTo>
                  <a:lnTo>
                    <a:pt x="396171" y="86876"/>
                  </a:lnTo>
                  <a:lnTo>
                    <a:pt x="392434" y="92319"/>
                  </a:lnTo>
                  <a:lnTo>
                    <a:pt x="387169" y="96872"/>
                  </a:lnTo>
                  <a:lnTo>
                    <a:pt x="383658" y="97134"/>
                  </a:lnTo>
                  <a:lnTo>
                    <a:pt x="381319" y="94535"/>
                  </a:lnTo>
                  <a:lnTo>
                    <a:pt x="376638" y="810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121855" y="2450767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091228" y="2359236"/>
              <a:ext cx="180407" cy="257953"/>
            </a:xfrm>
            <a:custGeom>
              <a:avLst/>
              <a:gdLst/>
              <a:ahLst/>
              <a:cxnLst/>
              <a:rect l="0" t="0" r="0" b="0"/>
              <a:pathLst>
                <a:path w="180407" h="257953">
                  <a:moveTo>
                    <a:pt x="55590" y="0"/>
                  </a:moveTo>
                  <a:lnTo>
                    <a:pt x="39591" y="34745"/>
                  </a:lnTo>
                  <a:lnTo>
                    <a:pt x="16170" y="80012"/>
                  </a:lnTo>
                  <a:lnTo>
                    <a:pt x="0" y="142912"/>
                  </a:lnTo>
                  <a:lnTo>
                    <a:pt x="373" y="163369"/>
                  </a:lnTo>
                  <a:lnTo>
                    <a:pt x="6702" y="181706"/>
                  </a:lnTo>
                  <a:lnTo>
                    <a:pt x="13753" y="187706"/>
                  </a:lnTo>
                  <a:lnTo>
                    <a:pt x="33914" y="194372"/>
                  </a:lnTo>
                  <a:lnTo>
                    <a:pt x="66837" y="193707"/>
                  </a:lnTo>
                  <a:lnTo>
                    <a:pt x="100014" y="183237"/>
                  </a:lnTo>
                  <a:lnTo>
                    <a:pt x="106471" y="177632"/>
                  </a:lnTo>
                  <a:lnTo>
                    <a:pt x="109851" y="171121"/>
                  </a:lnTo>
                  <a:lnTo>
                    <a:pt x="111180" y="164007"/>
                  </a:lnTo>
                  <a:lnTo>
                    <a:pt x="108367" y="159264"/>
                  </a:lnTo>
                  <a:lnTo>
                    <a:pt x="102794" y="156102"/>
                  </a:lnTo>
                  <a:lnTo>
                    <a:pt x="95381" y="153994"/>
                  </a:lnTo>
                  <a:lnTo>
                    <a:pt x="79747" y="156583"/>
                  </a:lnTo>
                  <a:lnTo>
                    <a:pt x="71694" y="159862"/>
                  </a:lnTo>
                  <a:lnTo>
                    <a:pt x="60282" y="170902"/>
                  </a:lnTo>
                  <a:lnTo>
                    <a:pt x="55944" y="177729"/>
                  </a:lnTo>
                  <a:lnTo>
                    <a:pt x="55826" y="184130"/>
                  </a:lnTo>
                  <a:lnTo>
                    <a:pt x="58521" y="190246"/>
                  </a:lnTo>
                  <a:lnTo>
                    <a:pt x="87194" y="217766"/>
                  </a:lnTo>
                  <a:lnTo>
                    <a:pt x="130258" y="240036"/>
                  </a:lnTo>
                  <a:lnTo>
                    <a:pt x="180406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254927" y="2829118"/>
              <a:ext cx="151319" cy="179160"/>
            </a:xfrm>
            <a:custGeom>
              <a:avLst/>
              <a:gdLst/>
              <a:ahLst/>
              <a:cxnLst/>
              <a:rect l="0" t="0" r="0" b="0"/>
              <a:pathLst>
                <a:path w="151319" h="179160">
                  <a:moveTo>
                    <a:pt x="93070" y="4417"/>
                  </a:moveTo>
                  <a:lnTo>
                    <a:pt x="79818" y="0"/>
                  </a:lnTo>
                  <a:lnTo>
                    <a:pt x="53908" y="1670"/>
                  </a:lnTo>
                  <a:lnTo>
                    <a:pt x="38374" y="8127"/>
                  </a:lnTo>
                  <a:lnTo>
                    <a:pt x="25306" y="18086"/>
                  </a:lnTo>
                  <a:lnTo>
                    <a:pt x="8478" y="39286"/>
                  </a:lnTo>
                  <a:lnTo>
                    <a:pt x="617" y="55048"/>
                  </a:lnTo>
                  <a:lnTo>
                    <a:pt x="0" y="63134"/>
                  </a:lnTo>
                  <a:lnTo>
                    <a:pt x="4245" y="79516"/>
                  </a:lnTo>
                  <a:lnTo>
                    <a:pt x="9815" y="84993"/>
                  </a:lnTo>
                  <a:lnTo>
                    <a:pt x="25866" y="91080"/>
                  </a:lnTo>
                  <a:lnTo>
                    <a:pt x="42861" y="88854"/>
                  </a:lnTo>
                  <a:lnTo>
                    <a:pt x="65558" y="77205"/>
                  </a:lnTo>
                  <a:lnTo>
                    <a:pt x="71955" y="72358"/>
                  </a:lnTo>
                  <a:lnTo>
                    <a:pt x="77144" y="72825"/>
                  </a:lnTo>
                  <a:lnTo>
                    <a:pt x="81528" y="76835"/>
                  </a:lnTo>
                  <a:lnTo>
                    <a:pt x="113456" y="137782"/>
                  </a:lnTo>
                  <a:lnTo>
                    <a:pt x="129416" y="160736"/>
                  </a:lnTo>
                  <a:lnTo>
                    <a:pt x="151318" y="1791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031798" y="2791930"/>
              <a:ext cx="133137" cy="33285"/>
            </a:xfrm>
            <a:custGeom>
              <a:avLst/>
              <a:gdLst/>
              <a:ahLst/>
              <a:cxnLst/>
              <a:rect l="0" t="0" r="0" b="0"/>
              <a:pathLst>
                <a:path w="133137" h="33285">
                  <a:moveTo>
                    <a:pt x="0" y="0"/>
                  </a:moveTo>
                  <a:lnTo>
                    <a:pt x="55847" y="14193"/>
                  </a:lnTo>
                  <a:lnTo>
                    <a:pt x="118009" y="30838"/>
                  </a:lnTo>
                  <a:lnTo>
                    <a:pt x="133136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71355" y="2850177"/>
              <a:ext cx="151343" cy="201758"/>
            </a:xfrm>
            <a:custGeom>
              <a:avLst/>
              <a:gdLst/>
              <a:ahLst/>
              <a:cxnLst/>
              <a:rect l="0" t="0" r="0" b="0"/>
              <a:pathLst>
                <a:path w="151343" h="201758">
                  <a:moveTo>
                    <a:pt x="76348" y="0"/>
                  </a:moveTo>
                  <a:lnTo>
                    <a:pt x="59489" y="62093"/>
                  </a:lnTo>
                  <a:lnTo>
                    <a:pt x="39165" y="125323"/>
                  </a:lnTo>
                  <a:lnTo>
                    <a:pt x="12626" y="180627"/>
                  </a:lnTo>
                  <a:lnTo>
                    <a:pt x="658" y="201757"/>
                  </a:lnTo>
                  <a:lnTo>
                    <a:pt x="0" y="201073"/>
                  </a:lnTo>
                  <a:lnTo>
                    <a:pt x="9758" y="160369"/>
                  </a:lnTo>
                  <a:lnTo>
                    <a:pt x="39739" y="105334"/>
                  </a:lnTo>
                  <a:lnTo>
                    <a:pt x="73525" y="50408"/>
                  </a:lnTo>
                  <a:lnTo>
                    <a:pt x="80938" y="44700"/>
                  </a:lnTo>
                  <a:lnTo>
                    <a:pt x="99036" y="38358"/>
                  </a:lnTo>
                  <a:lnTo>
                    <a:pt x="116942" y="40471"/>
                  </a:lnTo>
                  <a:lnTo>
                    <a:pt x="125600" y="43623"/>
                  </a:lnTo>
                  <a:lnTo>
                    <a:pt x="140151" y="56987"/>
                  </a:lnTo>
                  <a:lnTo>
                    <a:pt x="146620" y="65728"/>
                  </a:lnTo>
                  <a:lnTo>
                    <a:pt x="151342" y="82837"/>
                  </a:lnTo>
                  <a:lnTo>
                    <a:pt x="149435" y="99687"/>
                  </a:lnTo>
                  <a:lnTo>
                    <a:pt x="142423" y="116421"/>
                  </a:lnTo>
                  <a:lnTo>
                    <a:pt x="138889" y="119220"/>
                  </a:lnTo>
                  <a:lnTo>
                    <a:pt x="135609" y="118312"/>
                  </a:lnTo>
                  <a:lnTo>
                    <a:pt x="132497" y="114932"/>
                  </a:lnTo>
                  <a:lnTo>
                    <a:pt x="131347" y="109906"/>
                  </a:lnTo>
                  <a:lnTo>
                    <a:pt x="134595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670893" y="2914759"/>
              <a:ext cx="135750" cy="162614"/>
            </a:xfrm>
            <a:custGeom>
              <a:avLst/>
              <a:gdLst/>
              <a:ahLst/>
              <a:cxnLst/>
              <a:rect l="0" t="0" r="0" b="0"/>
              <a:pathLst>
                <a:path w="135750" h="162614">
                  <a:moveTo>
                    <a:pt x="51552" y="1987"/>
                  </a:moveTo>
                  <a:lnTo>
                    <a:pt x="42153" y="57835"/>
                  </a:lnTo>
                  <a:lnTo>
                    <a:pt x="21555" y="115668"/>
                  </a:lnTo>
                  <a:lnTo>
                    <a:pt x="2823" y="159716"/>
                  </a:lnTo>
                  <a:lnTo>
                    <a:pt x="575" y="162613"/>
                  </a:lnTo>
                  <a:lnTo>
                    <a:pt x="0" y="161771"/>
                  </a:lnTo>
                  <a:lnTo>
                    <a:pt x="20276" y="103277"/>
                  </a:lnTo>
                  <a:lnTo>
                    <a:pt x="43860" y="49717"/>
                  </a:lnTo>
                  <a:lnTo>
                    <a:pt x="71975" y="11868"/>
                  </a:lnTo>
                  <a:lnTo>
                    <a:pt x="86516" y="2372"/>
                  </a:lnTo>
                  <a:lnTo>
                    <a:pt x="104690" y="0"/>
                  </a:lnTo>
                  <a:lnTo>
                    <a:pt x="114714" y="663"/>
                  </a:lnTo>
                  <a:lnTo>
                    <a:pt x="122321" y="3878"/>
                  </a:lnTo>
                  <a:lnTo>
                    <a:pt x="133239" y="14847"/>
                  </a:lnTo>
                  <a:lnTo>
                    <a:pt x="135596" y="21655"/>
                  </a:lnTo>
                  <a:lnTo>
                    <a:pt x="135749" y="36616"/>
                  </a:lnTo>
                  <a:lnTo>
                    <a:pt x="130270" y="50045"/>
                  </a:lnTo>
                  <a:lnTo>
                    <a:pt x="126220" y="56215"/>
                  </a:lnTo>
                  <a:lnTo>
                    <a:pt x="111858" y="65536"/>
                  </a:lnTo>
                  <a:lnTo>
                    <a:pt x="102850" y="69316"/>
                  </a:lnTo>
                  <a:lnTo>
                    <a:pt x="94996" y="69987"/>
                  </a:lnTo>
                  <a:lnTo>
                    <a:pt x="81339" y="65802"/>
                  </a:lnTo>
                  <a:lnTo>
                    <a:pt x="77882" y="60248"/>
                  </a:lnTo>
                  <a:lnTo>
                    <a:pt x="76515" y="269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014609" y="2824571"/>
              <a:ext cx="514978" cy="225327"/>
            </a:xfrm>
            <a:custGeom>
              <a:avLst/>
              <a:gdLst/>
              <a:ahLst/>
              <a:cxnLst/>
              <a:rect l="0" t="0" r="0" b="0"/>
              <a:pathLst>
                <a:path w="514978" h="225327">
                  <a:moveTo>
                    <a:pt x="82283" y="142101"/>
                  </a:moveTo>
                  <a:lnTo>
                    <a:pt x="82282" y="124432"/>
                  </a:lnTo>
                  <a:lnTo>
                    <a:pt x="79509" y="118302"/>
                  </a:lnTo>
                  <a:lnTo>
                    <a:pt x="69030" y="109026"/>
                  </a:lnTo>
                  <a:lnTo>
                    <a:pt x="63278" y="108032"/>
                  </a:lnTo>
                  <a:lnTo>
                    <a:pt x="57593" y="109218"/>
                  </a:lnTo>
                  <a:lnTo>
                    <a:pt x="40758" y="119722"/>
                  </a:lnTo>
                  <a:lnTo>
                    <a:pt x="12952" y="147064"/>
                  </a:lnTo>
                  <a:lnTo>
                    <a:pt x="1851" y="164956"/>
                  </a:lnTo>
                  <a:lnTo>
                    <a:pt x="0" y="173979"/>
                  </a:lnTo>
                  <a:lnTo>
                    <a:pt x="2875" y="191403"/>
                  </a:lnTo>
                  <a:lnTo>
                    <a:pt x="8079" y="195309"/>
                  </a:lnTo>
                  <a:lnTo>
                    <a:pt x="15247" y="196064"/>
                  </a:lnTo>
                  <a:lnTo>
                    <a:pt x="23724" y="194719"/>
                  </a:lnTo>
                  <a:lnTo>
                    <a:pt x="40539" y="185827"/>
                  </a:lnTo>
                  <a:lnTo>
                    <a:pt x="69517" y="161936"/>
                  </a:lnTo>
                  <a:lnTo>
                    <a:pt x="105229" y="106882"/>
                  </a:lnTo>
                  <a:lnTo>
                    <a:pt x="126567" y="54595"/>
                  </a:lnTo>
                  <a:lnTo>
                    <a:pt x="142926" y="2452"/>
                  </a:lnTo>
                  <a:lnTo>
                    <a:pt x="143052" y="0"/>
                  </a:lnTo>
                  <a:lnTo>
                    <a:pt x="138261" y="7138"/>
                  </a:lnTo>
                  <a:lnTo>
                    <a:pt x="133405" y="42778"/>
                  </a:lnTo>
                  <a:lnTo>
                    <a:pt x="132367" y="102426"/>
                  </a:lnTo>
                  <a:lnTo>
                    <a:pt x="139676" y="122619"/>
                  </a:lnTo>
                  <a:lnTo>
                    <a:pt x="162551" y="153765"/>
                  </a:lnTo>
                  <a:lnTo>
                    <a:pt x="178670" y="161153"/>
                  </a:lnTo>
                  <a:lnTo>
                    <a:pt x="197237" y="163513"/>
                  </a:lnTo>
                  <a:lnTo>
                    <a:pt x="214735" y="161479"/>
                  </a:lnTo>
                  <a:lnTo>
                    <a:pt x="219586" y="157794"/>
                  </a:lnTo>
                  <a:lnTo>
                    <a:pt x="221895" y="152563"/>
                  </a:lnTo>
                  <a:lnTo>
                    <a:pt x="222510" y="146302"/>
                  </a:lnTo>
                  <a:lnTo>
                    <a:pt x="219222" y="143053"/>
                  </a:lnTo>
                  <a:lnTo>
                    <a:pt x="205706" y="141908"/>
                  </a:lnTo>
                  <a:lnTo>
                    <a:pt x="201548" y="145671"/>
                  </a:lnTo>
                  <a:lnTo>
                    <a:pt x="199699" y="151877"/>
                  </a:lnTo>
                  <a:lnTo>
                    <a:pt x="199392" y="159713"/>
                  </a:lnTo>
                  <a:lnTo>
                    <a:pt x="201961" y="166786"/>
                  </a:lnTo>
                  <a:lnTo>
                    <a:pt x="212211" y="179576"/>
                  </a:lnTo>
                  <a:lnTo>
                    <a:pt x="228478" y="186493"/>
                  </a:lnTo>
                  <a:lnTo>
                    <a:pt x="248960" y="188643"/>
                  </a:lnTo>
                  <a:lnTo>
                    <a:pt x="273473" y="186517"/>
                  </a:lnTo>
                  <a:lnTo>
                    <a:pt x="294845" y="177559"/>
                  </a:lnTo>
                  <a:lnTo>
                    <a:pt x="312665" y="163407"/>
                  </a:lnTo>
                  <a:lnTo>
                    <a:pt x="332169" y="134648"/>
                  </a:lnTo>
                  <a:lnTo>
                    <a:pt x="342365" y="110101"/>
                  </a:lnTo>
                  <a:lnTo>
                    <a:pt x="342580" y="111522"/>
                  </a:lnTo>
                  <a:lnTo>
                    <a:pt x="340698" y="140376"/>
                  </a:lnTo>
                  <a:lnTo>
                    <a:pt x="351858" y="199041"/>
                  </a:lnTo>
                  <a:lnTo>
                    <a:pt x="364225" y="220507"/>
                  </a:lnTo>
                  <a:lnTo>
                    <a:pt x="370097" y="223958"/>
                  </a:lnTo>
                  <a:lnTo>
                    <a:pt x="384018" y="225326"/>
                  </a:lnTo>
                  <a:lnTo>
                    <a:pt x="390689" y="222548"/>
                  </a:lnTo>
                  <a:lnTo>
                    <a:pt x="403032" y="212064"/>
                  </a:lnTo>
                  <a:lnTo>
                    <a:pt x="448521" y="150905"/>
                  </a:lnTo>
                  <a:lnTo>
                    <a:pt x="467960" y="127451"/>
                  </a:lnTo>
                  <a:lnTo>
                    <a:pt x="489951" y="114749"/>
                  </a:lnTo>
                  <a:lnTo>
                    <a:pt x="514977" y="1088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056761" y="3224625"/>
              <a:ext cx="199706" cy="49927"/>
            </a:xfrm>
            <a:custGeom>
              <a:avLst/>
              <a:gdLst/>
              <a:ahLst/>
              <a:cxnLst/>
              <a:rect l="0" t="0" r="0" b="0"/>
              <a:pathLst>
                <a:path w="199706" h="49927">
                  <a:moveTo>
                    <a:pt x="0" y="0"/>
                  </a:moveTo>
                  <a:lnTo>
                    <a:pt x="55847" y="8475"/>
                  </a:lnTo>
                  <a:lnTo>
                    <a:pt x="108371" y="19801"/>
                  </a:lnTo>
                  <a:lnTo>
                    <a:pt x="166081" y="35800"/>
                  </a:lnTo>
                  <a:lnTo>
                    <a:pt x="199705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406355" y="3218707"/>
              <a:ext cx="114672" cy="194827"/>
            </a:xfrm>
            <a:custGeom>
              <a:avLst/>
              <a:gdLst/>
              <a:ahLst/>
              <a:cxnLst/>
              <a:rect l="0" t="0" r="0" b="0"/>
              <a:pathLst>
                <a:path w="114672" h="194827">
                  <a:moveTo>
                    <a:pt x="16532" y="14239"/>
                  </a:moveTo>
                  <a:lnTo>
                    <a:pt x="9946" y="43859"/>
                  </a:lnTo>
                  <a:lnTo>
                    <a:pt x="1777" y="106179"/>
                  </a:lnTo>
                  <a:lnTo>
                    <a:pt x="138" y="161298"/>
                  </a:lnTo>
                  <a:lnTo>
                    <a:pt x="0" y="183457"/>
                  </a:lnTo>
                  <a:lnTo>
                    <a:pt x="888" y="187148"/>
                  </a:lnTo>
                  <a:lnTo>
                    <a:pt x="2404" y="185910"/>
                  </a:lnTo>
                  <a:lnTo>
                    <a:pt x="19453" y="124059"/>
                  </a:lnTo>
                  <a:lnTo>
                    <a:pt x="22861" y="83734"/>
                  </a:lnTo>
                  <a:lnTo>
                    <a:pt x="7932" y="20266"/>
                  </a:lnTo>
                  <a:lnTo>
                    <a:pt x="5251" y="9936"/>
                  </a:lnTo>
                  <a:lnTo>
                    <a:pt x="7162" y="3974"/>
                  </a:lnTo>
                  <a:lnTo>
                    <a:pt x="12135" y="923"/>
                  </a:lnTo>
                  <a:lnTo>
                    <a:pt x="27522" y="0"/>
                  </a:lnTo>
                  <a:lnTo>
                    <a:pt x="56976" y="5602"/>
                  </a:lnTo>
                  <a:lnTo>
                    <a:pt x="106632" y="28796"/>
                  </a:lnTo>
                  <a:lnTo>
                    <a:pt x="110807" y="35039"/>
                  </a:lnTo>
                  <a:lnTo>
                    <a:pt x="111742" y="41974"/>
                  </a:lnTo>
                  <a:lnTo>
                    <a:pt x="110515" y="49371"/>
                  </a:lnTo>
                  <a:lnTo>
                    <a:pt x="106925" y="55227"/>
                  </a:lnTo>
                  <a:lnTo>
                    <a:pt x="73534" y="78865"/>
                  </a:lnTo>
                  <a:lnTo>
                    <a:pt x="70250" y="85060"/>
                  </a:lnTo>
                  <a:lnTo>
                    <a:pt x="69911" y="91963"/>
                  </a:lnTo>
                  <a:lnTo>
                    <a:pt x="74465" y="106106"/>
                  </a:lnTo>
                  <a:lnTo>
                    <a:pt x="102976" y="141614"/>
                  </a:lnTo>
                  <a:lnTo>
                    <a:pt x="113815" y="152828"/>
                  </a:lnTo>
                  <a:lnTo>
                    <a:pt x="114671" y="159331"/>
                  </a:lnTo>
                  <a:lnTo>
                    <a:pt x="108226" y="173954"/>
                  </a:lnTo>
                  <a:lnTo>
                    <a:pt x="91186" y="184767"/>
                  </a:lnTo>
                  <a:lnTo>
                    <a:pt x="58067" y="193588"/>
                  </a:lnTo>
                  <a:lnTo>
                    <a:pt x="46996" y="194826"/>
                  </a:lnTo>
                  <a:lnTo>
                    <a:pt x="40539" y="192878"/>
                  </a:lnTo>
                  <a:lnTo>
                    <a:pt x="37160" y="188805"/>
                  </a:lnTo>
                  <a:lnTo>
                    <a:pt x="35831" y="183316"/>
                  </a:lnTo>
                  <a:lnTo>
                    <a:pt x="36795" y="177808"/>
                  </a:lnTo>
                  <a:lnTo>
                    <a:pt x="42796" y="166757"/>
                  </a:lnTo>
                  <a:lnTo>
                    <a:pt x="99742" y="1140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581842" y="3241266"/>
              <a:ext cx="364736" cy="303366"/>
            </a:xfrm>
            <a:custGeom>
              <a:avLst/>
              <a:gdLst/>
              <a:ahLst/>
              <a:cxnLst/>
              <a:rect l="0" t="0" r="0" b="0"/>
              <a:pathLst>
                <a:path w="364736" h="303366">
                  <a:moveTo>
                    <a:pt x="49071" y="0"/>
                  </a:moveTo>
                  <a:lnTo>
                    <a:pt x="22346" y="63098"/>
                  </a:lnTo>
                  <a:lnTo>
                    <a:pt x="3479" y="116769"/>
                  </a:lnTo>
                  <a:lnTo>
                    <a:pt x="0" y="165345"/>
                  </a:lnTo>
                  <a:lnTo>
                    <a:pt x="4456" y="184743"/>
                  </a:lnTo>
                  <a:lnTo>
                    <a:pt x="8233" y="192504"/>
                  </a:lnTo>
                  <a:lnTo>
                    <a:pt x="13524" y="196754"/>
                  </a:lnTo>
                  <a:lnTo>
                    <a:pt x="19826" y="198662"/>
                  </a:lnTo>
                  <a:lnTo>
                    <a:pt x="26800" y="199010"/>
                  </a:lnTo>
                  <a:lnTo>
                    <a:pt x="39481" y="194465"/>
                  </a:lnTo>
                  <a:lnTo>
                    <a:pt x="51281" y="185357"/>
                  </a:lnTo>
                  <a:lnTo>
                    <a:pt x="62689" y="172064"/>
                  </a:lnTo>
                  <a:lnTo>
                    <a:pt x="65546" y="170183"/>
                  </a:lnTo>
                  <a:lnTo>
                    <a:pt x="66527" y="171703"/>
                  </a:lnTo>
                  <a:lnTo>
                    <a:pt x="65874" y="198489"/>
                  </a:lnTo>
                  <a:lnTo>
                    <a:pt x="70715" y="215807"/>
                  </a:lnTo>
                  <a:lnTo>
                    <a:pt x="74595" y="224309"/>
                  </a:lnTo>
                  <a:lnTo>
                    <a:pt x="79956" y="229052"/>
                  </a:lnTo>
                  <a:lnTo>
                    <a:pt x="86303" y="231289"/>
                  </a:lnTo>
                  <a:lnTo>
                    <a:pt x="93308" y="231856"/>
                  </a:lnTo>
                  <a:lnTo>
                    <a:pt x="106022" y="227555"/>
                  </a:lnTo>
                  <a:lnTo>
                    <a:pt x="129252" y="209726"/>
                  </a:lnTo>
                  <a:lnTo>
                    <a:pt x="132111" y="209160"/>
                  </a:lnTo>
                  <a:lnTo>
                    <a:pt x="133092" y="211556"/>
                  </a:lnTo>
                  <a:lnTo>
                    <a:pt x="132822" y="215927"/>
                  </a:lnTo>
                  <a:lnTo>
                    <a:pt x="141276" y="235330"/>
                  </a:lnTo>
                  <a:lnTo>
                    <a:pt x="152921" y="245741"/>
                  </a:lnTo>
                  <a:lnTo>
                    <a:pt x="159910" y="249812"/>
                  </a:lnTo>
                  <a:lnTo>
                    <a:pt x="167343" y="250677"/>
                  </a:lnTo>
                  <a:lnTo>
                    <a:pt x="182997" y="246706"/>
                  </a:lnTo>
                  <a:lnTo>
                    <a:pt x="202988" y="234075"/>
                  </a:lnTo>
                  <a:lnTo>
                    <a:pt x="204382" y="231864"/>
                  </a:lnTo>
                  <a:lnTo>
                    <a:pt x="202538" y="231314"/>
                  </a:lnTo>
                  <a:lnTo>
                    <a:pt x="198535" y="231873"/>
                  </a:lnTo>
                  <a:lnTo>
                    <a:pt x="194942" y="235019"/>
                  </a:lnTo>
                  <a:lnTo>
                    <a:pt x="188484" y="245911"/>
                  </a:lnTo>
                  <a:lnTo>
                    <a:pt x="184067" y="272054"/>
                  </a:lnTo>
                  <a:lnTo>
                    <a:pt x="186221" y="280298"/>
                  </a:lnTo>
                  <a:lnTo>
                    <a:pt x="196011" y="294388"/>
                  </a:lnTo>
                  <a:lnTo>
                    <a:pt x="214538" y="301884"/>
                  </a:lnTo>
                  <a:lnTo>
                    <a:pt x="238182" y="303365"/>
                  </a:lnTo>
                  <a:lnTo>
                    <a:pt x="264100" y="297860"/>
                  </a:lnTo>
                  <a:lnTo>
                    <a:pt x="295846" y="279948"/>
                  </a:lnTo>
                  <a:lnTo>
                    <a:pt x="336796" y="244311"/>
                  </a:lnTo>
                  <a:lnTo>
                    <a:pt x="349540" y="223092"/>
                  </a:lnTo>
                  <a:lnTo>
                    <a:pt x="361205" y="184430"/>
                  </a:lnTo>
                  <a:lnTo>
                    <a:pt x="364735" y="130178"/>
                  </a:lnTo>
                  <a:lnTo>
                    <a:pt x="363065" y="125617"/>
                  </a:lnTo>
                  <a:lnTo>
                    <a:pt x="360102" y="125350"/>
                  </a:lnTo>
                  <a:lnTo>
                    <a:pt x="356278" y="127946"/>
                  </a:lnTo>
                  <a:lnTo>
                    <a:pt x="346478" y="158103"/>
                  </a:lnTo>
                  <a:lnTo>
                    <a:pt x="338655" y="220103"/>
                  </a:lnTo>
                  <a:lnTo>
                    <a:pt x="330107" y="280780"/>
                  </a:lnTo>
                  <a:lnTo>
                    <a:pt x="325574" y="297385"/>
                  </a:lnTo>
                  <a:lnTo>
                    <a:pt x="323666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888866" y="3436555"/>
              <a:ext cx="299558" cy="128668"/>
            </a:xfrm>
            <a:custGeom>
              <a:avLst/>
              <a:gdLst/>
              <a:ahLst/>
              <a:cxnLst/>
              <a:rect l="0" t="0" r="0" b="0"/>
              <a:pathLst>
                <a:path w="299558" h="128668">
                  <a:moveTo>
                    <a:pt x="0" y="4417"/>
                  </a:moveTo>
                  <a:lnTo>
                    <a:pt x="13251" y="0"/>
                  </a:lnTo>
                  <a:lnTo>
                    <a:pt x="39162" y="1670"/>
                  </a:lnTo>
                  <a:lnTo>
                    <a:pt x="98481" y="15758"/>
                  </a:lnTo>
                  <a:lnTo>
                    <a:pt x="101712" y="18450"/>
                  </a:lnTo>
                  <a:lnTo>
                    <a:pt x="101092" y="21168"/>
                  </a:lnTo>
                  <a:lnTo>
                    <a:pt x="74267" y="49228"/>
                  </a:lnTo>
                  <a:lnTo>
                    <a:pt x="68927" y="56480"/>
                  </a:lnTo>
                  <a:lnTo>
                    <a:pt x="67216" y="64089"/>
                  </a:lnTo>
                  <a:lnTo>
                    <a:pt x="70246" y="79940"/>
                  </a:lnTo>
                  <a:lnTo>
                    <a:pt x="80222" y="93764"/>
                  </a:lnTo>
                  <a:lnTo>
                    <a:pt x="94826" y="105148"/>
                  </a:lnTo>
                  <a:lnTo>
                    <a:pt x="113644" y="113289"/>
                  </a:lnTo>
                  <a:lnTo>
                    <a:pt x="134335" y="115058"/>
                  </a:lnTo>
                  <a:lnTo>
                    <a:pt x="154009" y="111838"/>
                  </a:lnTo>
                  <a:lnTo>
                    <a:pt x="168917" y="104243"/>
                  </a:lnTo>
                  <a:lnTo>
                    <a:pt x="173632" y="97780"/>
                  </a:lnTo>
                  <a:lnTo>
                    <a:pt x="178871" y="80737"/>
                  </a:lnTo>
                  <a:lnTo>
                    <a:pt x="177495" y="71939"/>
                  </a:lnTo>
                  <a:lnTo>
                    <a:pt x="168569" y="54767"/>
                  </a:lnTo>
                  <a:lnTo>
                    <a:pt x="147949" y="33923"/>
                  </a:lnTo>
                  <a:lnTo>
                    <a:pt x="147635" y="30560"/>
                  </a:lnTo>
                  <a:lnTo>
                    <a:pt x="152047" y="29242"/>
                  </a:lnTo>
                  <a:lnTo>
                    <a:pt x="187928" y="33770"/>
                  </a:lnTo>
                  <a:lnTo>
                    <a:pt x="210905" y="45371"/>
                  </a:lnTo>
                  <a:lnTo>
                    <a:pt x="214568" y="51135"/>
                  </a:lnTo>
                  <a:lnTo>
                    <a:pt x="216172" y="64937"/>
                  </a:lnTo>
                  <a:lnTo>
                    <a:pt x="211338" y="77851"/>
                  </a:lnTo>
                  <a:lnTo>
                    <a:pt x="190724" y="107776"/>
                  </a:lnTo>
                  <a:lnTo>
                    <a:pt x="190474" y="122470"/>
                  </a:lnTo>
                  <a:lnTo>
                    <a:pt x="193551" y="126573"/>
                  </a:lnTo>
                  <a:lnTo>
                    <a:pt x="198375" y="128384"/>
                  </a:lnTo>
                  <a:lnTo>
                    <a:pt x="204366" y="128667"/>
                  </a:lnTo>
                  <a:lnTo>
                    <a:pt x="226049" y="120230"/>
                  </a:lnTo>
                  <a:lnTo>
                    <a:pt x="270298" y="90098"/>
                  </a:lnTo>
                  <a:lnTo>
                    <a:pt x="277307" y="74240"/>
                  </a:lnTo>
                  <a:lnTo>
                    <a:pt x="279177" y="64834"/>
                  </a:lnTo>
                  <a:lnTo>
                    <a:pt x="278574" y="56714"/>
                  </a:lnTo>
                  <a:lnTo>
                    <a:pt x="272973" y="42761"/>
                  </a:lnTo>
                  <a:lnTo>
                    <a:pt x="261854" y="32862"/>
                  </a:lnTo>
                  <a:lnTo>
                    <a:pt x="255006" y="28928"/>
                  </a:lnTo>
                  <a:lnTo>
                    <a:pt x="252290" y="28154"/>
                  </a:lnTo>
                  <a:lnTo>
                    <a:pt x="252328" y="29487"/>
                  </a:lnTo>
                  <a:lnTo>
                    <a:pt x="254203" y="32225"/>
                  </a:lnTo>
                  <a:lnTo>
                    <a:pt x="258226" y="32201"/>
                  </a:lnTo>
                  <a:lnTo>
                    <a:pt x="299557" y="127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21707" y="3349441"/>
              <a:ext cx="58249" cy="191385"/>
            </a:xfrm>
            <a:custGeom>
              <a:avLst/>
              <a:gdLst/>
              <a:ahLst/>
              <a:cxnLst/>
              <a:rect l="0" t="0" r="0" b="0"/>
              <a:pathLst>
                <a:path w="58249" h="191385">
                  <a:moveTo>
                    <a:pt x="58248" y="0"/>
                  </a:moveTo>
                  <a:lnTo>
                    <a:pt x="49773" y="61566"/>
                  </a:lnTo>
                  <a:lnTo>
                    <a:pt x="38447" y="116349"/>
                  </a:lnTo>
                  <a:lnTo>
                    <a:pt x="24913" y="171891"/>
                  </a:lnTo>
                  <a:lnTo>
                    <a:pt x="22156" y="181162"/>
                  </a:lnTo>
                  <a:lnTo>
                    <a:pt x="18469" y="186418"/>
                  </a:lnTo>
                  <a:lnTo>
                    <a:pt x="14162" y="18899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196744" y="3407688"/>
              <a:ext cx="133138" cy="24279"/>
            </a:xfrm>
            <a:custGeom>
              <a:avLst/>
              <a:gdLst/>
              <a:ahLst/>
              <a:cxnLst/>
              <a:rect l="0" t="0" r="0" b="0"/>
              <a:pathLst>
                <a:path w="133138" h="24279">
                  <a:moveTo>
                    <a:pt x="0" y="8321"/>
                  </a:moveTo>
                  <a:lnTo>
                    <a:pt x="26573" y="19758"/>
                  </a:lnTo>
                  <a:lnTo>
                    <a:pt x="78240" y="24278"/>
                  </a:lnTo>
                  <a:lnTo>
                    <a:pt x="97644" y="19728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323572" y="3341119"/>
              <a:ext cx="98417" cy="291238"/>
            </a:xfrm>
            <a:custGeom>
              <a:avLst/>
              <a:gdLst/>
              <a:ahLst/>
              <a:cxnLst/>
              <a:rect l="0" t="0" r="0" b="0"/>
              <a:pathLst>
                <a:path w="98417" h="291238">
                  <a:moveTo>
                    <a:pt x="31272" y="0"/>
                  </a:moveTo>
                  <a:lnTo>
                    <a:pt x="14414" y="59628"/>
                  </a:lnTo>
                  <a:lnTo>
                    <a:pt x="1658" y="113903"/>
                  </a:lnTo>
                  <a:lnTo>
                    <a:pt x="0" y="146135"/>
                  </a:lnTo>
                  <a:lnTo>
                    <a:pt x="2889" y="164802"/>
                  </a:lnTo>
                  <a:lnTo>
                    <a:pt x="6803" y="171813"/>
                  </a:lnTo>
                  <a:lnTo>
                    <a:pt x="18548" y="182070"/>
                  </a:lnTo>
                  <a:lnTo>
                    <a:pt x="35479" y="184779"/>
                  </a:lnTo>
                  <a:lnTo>
                    <a:pt x="76482" y="183402"/>
                  </a:lnTo>
                  <a:lnTo>
                    <a:pt x="84526" y="186063"/>
                  </a:lnTo>
                  <a:lnTo>
                    <a:pt x="95929" y="196416"/>
                  </a:lnTo>
                  <a:lnTo>
                    <a:pt x="98416" y="203984"/>
                  </a:lnTo>
                  <a:lnTo>
                    <a:pt x="97497" y="231381"/>
                  </a:lnTo>
                  <a:lnTo>
                    <a:pt x="93219" y="257476"/>
                  </a:lnTo>
                  <a:lnTo>
                    <a:pt x="97840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273108" y="3674130"/>
            <a:ext cx="1614284" cy="476526"/>
            <a:chOff x="4273108" y="3674130"/>
            <a:chExt cx="1614284" cy="476526"/>
          </a:xfrm>
        </p:grpSpPr>
        <p:sp>
          <p:nvSpPr>
            <p:cNvPr id="118" name="Freeform 117"/>
            <p:cNvSpPr/>
            <p:nvPr/>
          </p:nvSpPr>
          <p:spPr>
            <a:xfrm>
              <a:off x="4273108" y="3690603"/>
              <a:ext cx="224669" cy="74891"/>
            </a:xfrm>
            <a:custGeom>
              <a:avLst/>
              <a:gdLst/>
              <a:ahLst/>
              <a:cxnLst/>
              <a:rect l="0" t="0" r="0" b="0"/>
              <a:pathLst>
                <a:path w="224669" h="74891">
                  <a:moveTo>
                    <a:pt x="0" y="0"/>
                  </a:moveTo>
                  <a:lnTo>
                    <a:pt x="59627" y="23445"/>
                  </a:lnTo>
                  <a:lnTo>
                    <a:pt x="122471" y="48058"/>
                  </a:lnTo>
                  <a:lnTo>
                    <a:pt x="178474" y="63549"/>
                  </a:lnTo>
                  <a:lnTo>
                    <a:pt x="224668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612299" y="3674130"/>
              <a:ext cx="185036" cy="246704"/>
            </a:xfrm>
            <a:custGeom>
              <a:avLst/>
              <a:gdLst/>
              <a:ahLst/>
              <a:cxnLst/>
              <a:rect l="0" t="0" r="0" b="0"/>
              <a:pathLst>
                <a:path w="185036" h="246704">
                  <a:moveTo>
                    <a:pt x="118467" y="49757"/>
                  </a:moveTo>
                  <a:lnTo>
                    <a:pt x="100797" y="49757"/>
                  </a:lnTo>
                  <a:lnTo>
                    <a:pt x="76557" y="58592"/>
                  </a:lnTo>
                  <a:lnTo>
                    <a:pt x="43517" y="79993"/>
                  </a:lnTo>
                  <a:lnTo>
                    <a:pt x="20445" y="107615"/>
                  </a:lnTo>
                  <a:lnTo>
                    <a:pt x="170" y="161019"/>
                  </a:lnTo>
                  <a:lnTo>
                    <a:pt x="0" y="194082"/>
                  </a:lnTo>
                  <a:lnTo>
                    <a:pt x="10222" y="222883"/>
                  </a:lnTo>
                  <a:lnTo>
                    <a:pt x="22281" y="235492"/>
                  </a:lnTo>
                  <a:lnTo>
                    <a:pt x="29380" y="240149"/>
                  </a:lnTo>
                  <a:lnTo>
                    <a:pt x="57040" y="246703"/>
                  </a:lnTo>
                  <a:lnTo>
                    <a:pt x="77914" y="243305"/>
                  </a:lnTo>
                  <a:lnTo>
                    <a:pt x="98594" y="234707"/>
                  </a:lnTo>
                  <a:lnTo>
                    <a:pt x="138587" y="203106"/>
                  </a:lnTo>
                  <a:lnTo>
                    <a:pt x="161512" y="162198"/>
                  </a:lnTo>
                  <a:lnTo>
                    <a:pt x="171799" y="131459"/>
                  </a:lnTo>
                  <a:lnTo>
                    <a:pt x="173277" y="75244"/>
                  </a:lnTo>
                  <a:lnTo>
                    <a:pt x="164909" y="38202"/>
                  </a:lnTo>
                  <a:lnTo>
                    <a:pt x="154826" y="19658"/>
                  </a:lnTo>
                  <a:lnTo>
                    <a:pt x="141098" y="5253"/>
                  </a:lnTo>
                  <a:lnTo>
                    <a:pt x="132630" y="1597"/>
                  </a:lnTo>
                  <a:lnTo>
                    <a:pt x="113358" y="0"/>
                  </a:lnTo>
                  <a:lnTo>
                    <a:pt x="106740" y="4566"/>
                  </a:lnTo>
                  <a:lnTo>
                    <a:pt x="102328" y="12233"/>
                  </a:lnTo>
                  <a:lnTo>
                    <a:pt x="99386" y="21968"/>
                  </a:lnTo>
                  <a:lnTo>
                    <a:pt x="101049" y="40180"/>
                  </a:lnTo>
                  <a:lnTo>
                    <a:pt x="114847" y="68493"/>
                  </a:lnTo>
                  <a:lnTo>
                    <a:pt x="136501" y="95373"/>
                  </a:lnTo>
                  <a:lnTo>
                    <a:pt x="160484" y="112583"/>
                  </a:lnTo>
                  <a:lnTo>
                    <a:pt x="185035" y="124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739087" y="3865345"/>
              <a:ext cx="91532" cy="127096"/>
            </a:xfrm>
            <a:custGeom>
              <a:avLst/>
              <a:gdLst/>
              <a:ahLst/>
              <a:cxnLst/>
              <a:rect l="0" t="0" r="0" b="0"/>
              <a:pathLst>
                <a:path w="91532" h="127096">
                  <a:moveTo>
                    <a:pt x="0" y="0"/>
                  </a:moveTo>
                  <a:lnTo>
                    <a:pt x="2465" y="33741"/>
                  </a:lnTo>
                  <a:lnTo>
                    <a:pt x="11517" y="58383"/>
                  </a:lnTo>
                  <a:lnTo>
                    <a:pt x="31685" y="98946"/>
                  </a:lnTo>
                  <a:lnTo>
                    <a:pt x="44592" y="112086"/>
                  </a:lnTo>
                  <a:lnTo>
                    <a:pt x="67453" y="125461"/>
                  </a:lnTo>
                  <a:lnTo>
                    <a:pt x="73630" y="127095"/>
                  </a:lnTo>
                  <a:lnTo>
                    <a:pt x="91531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856095" y="3798777"/>
              <a:ext cx="240798" cy="269359"/>
            </a:xfrm>
            <a:custGeom>
              <a:avLst/>
              <a:gdLst/>
              <a:ahLst/>
              <a:cxnLst/>
              <a:rect l="0" t="0" r="0" b="0"/>
              <a:pathLst>
                <a:path w="240798" h="269359">
                  <a:moveTo>
                    <a:pt x="7807" y="0"/>
                  </a:moveTo>
                  <a:lnTo>
                    <a:pt x="3390" y="57909"/>
                  </a:lnTo>
                  <a:lnTo>
                    <a:pt x="0" y="118550"/>
                  </a:lnTo>
                  <a:lnTo>
                    <a:pt x="4005" y="163540"/>
                  </a:lnTo>
                  <a:lnTo>
                    <a:pt x="15515" y="190530"/>
                  </a:lnTo>
                  <a:lnTo>
                    <a:pt x="21267" y="195438"/>
                  </a:lnTo>
                  <a:lnTo>
                    <a:pt x="27875" y="197785"/>
                  </a:lnTo>
                  <a:lnTo>
                    <a:pt x="35055" y="198425"/>
                  </a:lnTo>
                  <a:lnTo>
                    <a:pt x="47962" y="194205"/>
                  </a:lnTo>
                  <a:lnTo>
                    <a:pt x="59863" y="185241"/>
                  </a:lnTo>
                  <a:lnTo>
                    <a:pt x="76034" y="164601"/>
                  </a:lnTo>
                  <a:lnTo>
                    <a:pt x="83742" y="148970"/>
                  </a:lnTo>
                  <a:lnTo>
                    <a:pt x="84318" y="141843"/>
                  </a:lnTo>
                  <a:lnTo>
                    <a:pt x="80027" y="128993"/>
                  </a:lnTo>
                  <a:lnTo>
                    <a:pt x="78143" y="128526"/>
                  </a:lnTo>
                  <a:lnTo>
                    <a:pt x="76050" y="137867"/>
                  </a:lnTo>
                  <a:lnTo>
                    <a:pt x="86104" y="195060"/>
                  </a:lnTo>
                  <a:lnTo>
                    <a:pt x="98696" y="211817"/>
                  </a:lnTo>
                  <a:lnTo>
                    <a:pt x="107232" y="218875"/>
                  </a:lnTo>
                  <a:lnTo>
                    <a:pt x="115695" y="222655"/>
                  </a:lnTo>
                  <a:lnTo>
                    <a:pt x="132496" y="224390"/>
                  </a:lnTo>
                  <a:lnTo>
                    <a:pt x="146743" y="219613"/>
                  </a:lnTo>
                  <a:lnTo>
                    <a:pt x="153131" y="215751"/>
                  </a:lnTo>
                  <a:lnTo>
                    <a:pt x="157390" y="209478"/>
                  </a:lnTo>
                  <a:lnTo>
                    <a:pt x="162122" y="192646"/>
                  </a:lnTo>
                  <a:lnTo>
                    <a:pt x="160610" y="187603"/>
                  </a:lnTo>
                  <a:lnTo>
                    <a:pt x="156828" y="185165"/>
                  </a:lnTo>
                  <a:lnTo>
                    <a:pt x="151534" y="184464"/>
                  </a:lnTo>
                  <a:lnTo>
                    <a:pt x="148004" y="187696"/>
                  </a:lnTo>
                  <a:lnTo>
                    <a:pt x="144082" y="201148"/>
                  </a:lnTo>
                  <a:lnTo>
                    <a:pt x="146291" y="229513"/>
                  </a:lnTo>
                  <a:lnTo>
                    <a:pt x="157219" y="256922"/>
                  </a:lnTo>
                  <a:lnTo>
                    <a:pt x="163813" y="262813"/>
                  </a:lnTo>
                  <a:lnTo>
                    <a:pt x="181002" y="269358"/>
                  </a:lnTo>
                  <a:lnTo>
                    <a:pt x="189839" y="268330"/>
                  </a:lnTo>
                  <a:lnTo>
                    <a:pt x="207054" y="259791"/>
                  </a:lnTo>
                  <a:lnTo>
                    <a:pt x="240797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120950" y="3897698"/>
              <a:ext cx="159006" cy="178028"/>
            </a:xfrm>
            <a:custGeom>
              <a:avLst/>
              <a:gdLst/>
              <a:ahLst/>
              <a:cxnLst/>
              <a:rect l="0" t="0" r="0" b="0"/>
              <a:pathLst>
                <a:path w="159006" h="178028">
                  <a:moveTo>
                    <a:pt x="25868" y="50858"/>
                  </a:moveTo>
                  <a:lnTo>
                    <a:pt x="2705" y="81186"/>
                  </a:lnTo>
                  <a:lnTo>
                    <a:pt x="256" y="87719"/>
                  </a:lnTo>
                  <a:lnTo>
                    <a:pt x="0" y="102374"/>
                  </a:lnTo>
                  <a:lnTo>
                    <a:pt x="5434" y="115667"/>
                  </a:lnTo>
                  <a:lnTo>
                    <a:pt x="40002" y="163319"/>
                  </a:lnTo>
                  <a:lnTo>
                    <a:pt x="40838" y="168362"/>
                  </a:lnTo>
                  <a:lnTo>
                    <a:pt x="38621" y="172648"/>
                  </a:lnTo>
                  <a:lnTo>
                    <a:pt x="34370" y="176430"/>
                  </a:lnTo>
                  <a:lnTo>
                    <a:pt x="28763" y="178027"/>
                  </a:lnTo>
                  <a:lnTo>
                    <a:pt x="15135" y="177336"/>
                  </a:lnTo>
                  <a:lnTo>
                    <a:pt x="12241" y="173083"/>
                  </a:lnTo>
                  <a:lnTo>
                    <a:pt x="12160" y="166550"/>
                  </a:lnTo>
                  <a:lnTo>
                    <a:pt x="17927" y="149429"/>
                  </a:lnTo>
                  <a:lnTo>
                    <a:pt x="53273" y="99846"/>
                  </a:lnTo>
                  <a:lnTo>
                    <a:pt x="99003" y="41183"/>
                  </a:lnTo>
                  <a:lnTo>
                    <a:pt x="118183" y="2308"/>
                  </a:lnTo>
                  <a:lnTo>
                    <a:pt x="120695" y="0"/>
                  </a:lnTo>
                  <a:lnTo>
                    <a:pt x="122370" y="2159"/>
                  </a:lnTo>
                  <a:lnTo>
                    <a:pt x="123487" y="7297"/>
                  </a:lnTo>
                  <a:lnTo>
                    <a:pt x="120641" y="27781"/>
                  </a:lnTo>
                  <a:lnTo>
                    <a:pt x="106102" y="89238"/>
                  </a:lnTo>
                  <a:lnTo>
                    <a:pt x="100889" y="143225"/>
                  </a:lnTo>
                  <a:lnTo>
                    <a:pt x="96277" y="166984"/>
                  </a:lnTo>
                  <a:lnTo>
                    <a:pt x="106999" y="122367"/>
                  </a:lnTo>
                  <a:lnTo>
                    <a:pt x="109729" y="76301"/>
                  </a:lnTo>
                  <a:lnTo>
                    <a:pt x="111361" y="76141"/>
                  </a:lnTo>
                  <a:lnTo>
                    <a:pt x="115640" y="83359"/>
                  </a:lnTo>
                  <a:lnTo>
                    <a:pt x="140687" y="136975"/>
                  </a:lnTo>
                  <a:lnTo>
                    <a:pt x="144019" y="147101"/>
                  </a:lnTo>
                  <a:lnTo>
                    <a:pt x="147165" y="151078"/>
                  </a:lnTo>
                  <a:lnTo>
                    <a:pt x="150187" y="150956"/>
                  </a:lnTo>
                  <a:lnTo>
                    <a:pt x="153127" y="148100"/>
                  </a:lnTo>
                  <a:lnTo>
                    <a:pt x="156392" y="135066"/>
                  </a:lnTo>
                  <a:lnTo>
                    <a:pt x="159005" y="1091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329881" y="3857024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13252" y="4418"/>
                  </a:lnTo>
                  <a:lnTo>
                    <a:pt x="22224" y="11517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316594" y="3990161"/>
              <a:ext cx="287883" cy="116101"/>
            </a:xfrm>
            <a:custGeom>
              <a:avLst/>
              <a:gdLst/>
              <a:ahLst/>
              <a:cxnLst/>
              <a:rect l="0" t="0" r="0" b="0"/>
              <a:pathLst>
                <a:path w="287883" h="116101">
                  <a:moveTo>
                    <a:pt x="63213" y="0"/>
                  </a:moveTo>
                  <a:lnTo>
                    <a:pt x="21558" y="15118"/>
                  </a:lnTo>
                  <a:lnTo>
                    <a:pt x="8951" y="23977"/>
                  </a:lnTo>
                  <a:lnTo>
                    <a:pt x="2114" y="39010"/>
                  </a:lnTo>
                  <a:lnTo>
                    <a:pt x="0" y="58018"/>
                  </a:lnTo>
                  <a:lnTo>
                    <a:pt x="2143" y="78794"/>
                  </a:lnTo>
                  <a:lnTo>
                    <a:pt x="5857" y="86738"/>
                  </a:lnTo>
                  <a:lnTo>
                    <a:pt x="17382" y="98031"/>
                  </a:lnTo>
                  <a:lnTo>
                    <a:pt x="24338" y="100487"/>
                  </a:lnTo>
                  <a:lnTo>
                    <a:pt x="39464" y="100751"/>
                  </a:lnTo>
                  <a:lnTo>
                    <a:pt x="52966" y="95321"/>
                  </a:lnTo>
                  <a:lnTo>
                    <a:pt x="59156" y="91284"/>
                  </a:lnTo>
                  <a:lnTo>
                    <a:pt x="62358" y="84895"/>
                  </a:lnTo>
                  <a:lnTo>
                    <a:pt x="63449" y="67934"/>
                  </a:lnTo>
                  <a:lnTo>
                    <a:pt x="58866" y="42010"/>
                  </a:lnTo>
                  <a:lnTo>
                    <a:pt x="47235" y="21179"/>
                  </a:lnTo>
                  <a:lnTo>
                    <a:pt x="41467" y="17818"/>
                  </a:lnTo>
                  <a:lnTo>
                    <a:pt x="27660" y="16548"/>
                  </a:lnTo>
                  <a:lnTo>
                    <a:pt x="25643" y="18429"/>
                  </a:lnTo>
                  <a:lnTo>
                    <a:pt x="27072" y="21531"/>
                  </a:lnTo>
                  <a:lnTo>
                    <a:pt x="30798" y="25449"/>
                  </a:lnTo>
                  <a:lnTo>
                    <a:pt x="44800" y="29802"/>
                  </a:lnTo>
                  <a:lnTo>
                    <a:pt x="63351" y="30812"/>
                  </a:lnTo>
                  <a:lnTo>
                    <a:pt x="111879" y="21499"/>
                  </a:lnTo>
                  <a:lnTo>
                    <a:pt x="115997" y="22654"/>
                  </a:lnTo>
                  <a:lnTo>
                    <a:pt x="116894" y="26197"/>
                  </a:lnTo>
                  <a:lnTo>
                    <a:pt x="115643" y="31333"/>
                  </a:lnTo>
                  <a:lnTo>
                    <a:pt x="117582" y="33833"/>
                  </a:lnTo>
                  <a:lnTo>
                    <a:pt x="121648" y="34574"/>
                  </a:lnTo>
                  <a:lnTo>
                    <a:pt x="127133" y="34144"/>
                  </a:lnTo>
                  <a:lnTo>
                    <a:pt x="138159" y="26270"/>
                  </a:lnTo>
                  <a:lnTo>
                    <a:pt x="143687" y="20287"/>
                  </a:lnTo>
                  <a:lnTo>
                    <a:pt x="149222" y="18147"/>
                  </a:lnTo>
                  <a:lnTo>
                    <a:pt x="154761" y="18570"/>
                  </a:lnTo>
                  <a:lnTo>
                    <a:pt x="160303" y="20702"/>
                  </a:lnTo>
                  <a:lnTo>
                    <a:pt x="163997" y="26745"/>
                  </a:lnTo>
                  <a:lnTo>
                    <a:pt x="169927" y="67194"/>
                  </a:lnTo>
                  <a:lnTo>
                    <a:pt x="170414" y="78081"/>
                  </a:lnTo>
                  <a:lnTo>
                    <a:pt x="173512" y="83489"/>
                  </a:lnTo>
                  <a:lnTo>
                    <a:pt x="178350" y="85245"/>
                  </a:lnTo>
                  <a:lnTo>
                    <a:pt x="184350" y="84567"/>
                  </a:lnTo>
                  <a:lnTo>
                    <a:pt x="195948" y="78882"/>
                  </a:lnTo>
                  <a:lnTo>
                    <a:pt x="239575" y="48543"/>
                  </a:lnTo>
                  <a:lnTo>
                    <a:pt x="241809" y="48080"/>
                  </a:lnTo>
                  <a:lnTo>
                    <a:pt x="214952" y="78059"/>
                  </a:lnTo>
                  <a:lnTo>
                    <a:pt x="211526" y="85323"/>
                  </a:lnTo>
                  <a:lnTo>
                    <a:pt x="212014" y="89242"/>
                  </a:lnTo>
                  <a:lnTo>
                    <a:pt x="215114" y="90930"/>
                  </a:lnTo>
                  <a:lnTo>
                    <a:pt x="219954" y="91131"/>
                  </a:lnTo>
                  <a:lnTo>
                    <a:pt x="230263" y="86422"/>
                  </a:lnTo>
                  <a:lnTo>
                    <a:pt x="235601" y="82578"/>
                  </a:lnTo>
                  <a:lnTo>
                    <a:pt x="238235" y="82789"/>
                  </a:lnTo>
                  <a:lnTo>
                    <a:pt x="239066" y="85703"/>
                  </a:lnTo>
                  <a:lnTo>
                    <a:pt x="239374" y="96338"/>
                  </a:lnTo>
                  <a:lnTo>
                    <a:pt x="242592" y="110310"/>
                  </a:lnTo>
                  <a:lnTo>
                    <a:pt x="247519" y="114220"/>
                  </a:lnTo>
                  <a:lnTo>
                    <a:pt x="262854" y="116100"/>
                  </a:lnTo>
                  <a:lnTo>
                    <a:pt x="274601" y="113854"/>
                  </a:lnTo>
                  <a:lnTo>
                    <a:pt x="287882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609536" y="4031766"/>
              <a:ext cx="28225" cy="73655"/>
            </a:xfrm>
            <a:custGeom>
              <a:avLst/>
              <a:gdLst/>
              <a:ahLst/>
              <a:cxnLst/>
              <a:rect l="0" t="0" r="0" b="0"/>
              <a:pathLst>
                <a:path w="28225" h="73655">
                  <a:moveTo>
                    <a:pt x="11582" y="0"/>
                  </a:moveTo>
                  <a:lnTo>
                    <a:pt x="0" y="39163"/>
                  </a:lnTo>
                  <a:lnTo>
                    <a:pt x="856" y="70262"/>
                  </a:lnTo>
                  <a:lnTo>
                    <a:pt x="3507" y="73654"/>
                  </a:lnTo>
                  <a:lnTo>
                    <a:pt x="7123" y="72217"/>
                  </a:lnTo>
                  <a:lnTo>
                    <a:pt x="28224" y="416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654402" y="3940235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672543" y="3981840"/>
              <a:ext cx="214849" cy="168816"/>
            </a:xfrm>
            <a:custGeom>
              <a:avLst/>
              <a:gdLst/>
              <a:ahLst/>
              <a:cxnLst/>
              <a:rect l="0" t="0" r="0" b="0"/>
              <a:pathLst>
                <a:path w="214849" h="168816">
                  <a:moveTo>
                    <a:pt x="15143" y="0"/>
                  </a:moveTo>
                  <a:lnTo>
                    <a:pt x="8500" y="56772"/>
                  </a:lnTo>
                  <a:lnTo>
                    <a:pt x="0" y="111118"/>
                  </a:lnTo>
                  <a:lnTo>
                    <a:pt x="1350" y="116609"/>
                  </a:lnTo>
                  <a:lnTo>
                    <a:pt x="4098" y="118420"/>
                  </a:lnTo>
                  <a:lnTo>
                    <a:pt x="7780" y="117778"/>
                  </a:lnTo>
                  <a:lnTo>
                    <a:pt x="11159" y="114577"/>
                  </a:lnTo>
                  <a:lnTo>
                    <a:pt x="26079" y="81862"/>
                  </a:lnTo>
                  <a:lnTo>
                    <a:pt x="34512" y="57848"/>
                  </a:lnTo>
                  <a:lnTo>
                    <a:pt x="38225" y="54283"/>
                  </a:lnTo>
                  <a:lnTo>
                    <a:pt x="42551" y="53755"/>
                  </a:lnTo>
                  <a:lnTo>
                    <a:pt x="52287" y="58100"/>
                  </a:lnTo>
                  <a:lnTo>
                    <a:pt x="83498" y="76731"/>
                  </a:lnTo>
                  <a:lnTo>
                    <a:pt x="111621" y="81291"/>
                  </a:lnTo>
                  <a:lnTo>
                    <a:pt x="127673" y="77426"/>
                  </a:lnTo>
                  <a:lnTo>
                    <a:pt x="134542" y="73807"/>
                  </a:lnTo>
                  <a:lnTo>
                    <a:pt x="138197" y="67696"/>
                  </a:lnTo>
                  <a:lnTo>
                    <a:pt x="139792" y="51044"/>
                  </a:lnTo>
                  <a:lnTo>
                    <a:pt x="136150" y="46049"/>
                  </a:lnTo>
                  <a:lnTo>
                    <a:pt x="130023" y="43643"/>
                  </a:lnTo>
                  <a:lnTo>
                    <a:pt x="122241" y="42964"/>
                  </a:lnTo>
                  <a:lnTo>
                    <a:pt x="108662" y="47140"/>
                  </a:lnTo>
                  <a:lnTo>
                    <a:pt x="102452" y="50843"/>
                  </a:lnTo>
                  <a:lnTo>
                    <a:pt x="98312" y="57009"/>
                  </a:lnTo>
                  <a:lnTo>
                    <a:pt x="93712" y="73723"/>
                  </a:lnTo>
                  <a:lnTo>
                    <a:pt x="96599" y="93479"/>
                  </a:lnTo>
                  <a:lnTo>
                    <a:pt x="104970" y="113662"/>
                  </a:lnTo>
                  <a:lnTo>
                    <a:pt x="125277" y="139694"/>
                  </a:lnTo>
                  <a:lnTo>
                    <a:pt x="149785" y="158605"/>
                  </a:lnTo>
                  <a:lnTo>
                    <a:pt x="169597" y="166953"/>
                  </a:lnTo>
                  <a:lnTo>
                    <a:pt x="188265" y="168815"/>
                  </a:lnTo>
                  <a:lnTo>
                    <a:pt x="214848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159050" y="981884"/>
            <a:ext cx="1331369" cy="818191"/>
            <a:chOff x="5159050" y="981884"/>
            <a:chExt cx="1331369" cy="818191"/>
          </a:xfrm>
        </p:grpSpPr>
        <p:sp>
          <p:nvSpPr>
            <p:cNvPr id="129" name="Freeform 128"/>
            <p:cNvSpPr/>
            <p:nvPr/>
          </p:nvSpPr>
          <p:spPr>
            <a:xfrm>
              <a:off x="5159050" y="981884"/>
              <a:ext cx="574153" cy="349485"/>
            </a:xfrm>
            <a:custGeom>
              <a:avLst/>
              <a:gdLst/>
              <a:ahLst/>
              <a:cxnLst/>
              <a:rect l="0" t="0" r="0" b="0"/>
              <a:pathLst>
                <a:path w="574153" h="349485">
                  <a:moveTo>
                    <a:pt x="0" y="0"/>
                  </a:moveTo>
                  <a:lnTo>
                    <a:pt x="57697" y="29310"/>
                  </a:lnTo>
                  <a:lnTo>
                    <a:pt x="113865" y="62723"/>
                  </a:lnTo>
                  <a:lnTo>
                    <a:pt x="170607" y="96985"/>
                  </a:lnTo>
                  <a:lnTo>
                    <a:pt x="230916" y="135905"/>
                  </a:lnTo>
                  <a:lnTo>
                    <a:pt x="291115" y="174741"/>
                  </a:lnTo>
                  <a:lnTo>
                    <a:pt x="349477" y="213573"/>
                  </a:lnTo>
                  <a:lnTo>
                    <a:pt x="410991" y="242440"/>
                  </a:lnTo>
                  <a:lnTo>
                    <a:pt x="469952" y="272163"/>
                  </a:lnTo>
                  <a:lnTo>
                    <a:pt x="532892" y="316213"/>
                  </a:lnTo>
                  <a:lnTo>
                    <a:pt x="574152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859276" y="1556036"/>
              <a:ext cx="131880" cy="171700"/>
            </a:xfrm>
            <a:custGeom>
              <a:avLst/>
              <a:gdLst/>
              <a:ahLst/>
              <a:cxnLst/>
              <a:rect l="0" t="0" r="0" b="0"/>
              <a:pathLst>
                <a:path w="131880" h="171700">
                  <a:moveTo>
                    <a:pt x="15384" y="0"/>
                  </a:moveTo>
                  <a:lnTo>
                    <a:pt x="9665" y="58622"/>
                  </a:lnTo>
                  <a:lnTo>
                    <a:pt x="5112" y="115747"/>
                  </a:lnTo>
                  <a:lnTo>
                    <a:pt x="0" y="167403"/>
                  </a:lnTo>
                  <a:lnTo>
                    <a:pt x="505" y="171699"/>
                  </a:lnTo>
                  <a:lnTo>
                    <a:pt x="1767" y="170864"/>
                  </a:lnTo>
                  <a:lnTo>
                    <a:pt x="25499" y="109773"/>
                  </a:lnTo>
                  <a:lnTo>
                    <a:pt x="42684" y="62659"/>
                  </a:lnTo>
                  <a:lnTo>
                    <a:pt x="53405" y="50038"/>
                  </a:lnTo>
                  <a:lnTo>
                    <a:pt x="67415" y="41347"/>
                  </a:lnTo>
                  <a:lnTo>
                    <a:pt x="82888" y="39333"/>
                  </a:lnTo>
                  <a:lnTo>
                    <a:pt x="90897" y="40090"/>
                  </a:lnTo>
                  <a:lnTo>
                    <a:pt x="97161" y="43369"/>
                  </a:lnTo>
                  <a:lnTo>
                    <a:pt x="106587" y="54409"/>
                  </a:lnTo>
                  <a:lnTo>
                    <a:pt x="117091" y="80635"/>
                  </a:lnTo>
                  <a:lnTo>
                    <a:pt x="121355" y="128348"/>
                  </a:lnTo>
                  <a:lnTo>
                    <a:pt x="119310" y="158427"/>
                  </a:lnTo>
                  <a:lnTo>
                    <a:pt x="121650" y="162016"/>
                  </a:lnTo>
                  <a:lnTo>
                    <a:pt x="131879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109858" y="1437156"/>
              <a:ext cx="130929" cy="324460"/>
            </a:xfrm>
            <a:custGeom>
              <a:avLst/>
              <a:gdLst/>
              <a:ahLst/>
              <a:cxnLst/>
              <a:rect l="0" t="0" r="0" b="0"/>
              <a:pathLst>
                <a:path w="130929" h="324460">
                  <a:moveTo>
                    <a:pt x="130928" y="10706"/>
                  </a:moveTo>
                  <a:lnTo>
                    <a:pt x="117676" y="1872"/>
                  </a:lnTo>
                  <a:lnTo>
                    <a:pt x="101308" y="0"/>
                  </a:lnTo>
                  <a:lnTo>
                    <a:pt x="81706" y="3174"/>
                  </a:lnTo>
                  <a:lnTo>
                    <a:pt x="60666" y="10749"/>
                  </a:lnTo>
                  <a:lnTo>
                    <a:pt x="43918" y="25210"/>
                  </a:lnTo>
                  <a:lnTo>
                    <a:pt x="13180" y="63878"/>
                  </a:lnTo>
                  <a:lnTo>
                    <a:pt x="2762" y="93851"/>
                  </a:lnTo>
                  <a:lnTo>
                    <a:pt x="0" y="118543"/>
                  </a:lnTo>
                  <a:lnTo>
                    <a:pt x="3704" y="137529"/>
                  </a:lnTo>
                  <a:lnTo>
                    <a:pt x="34060" y="192211"/>
                  </a:lnTo>
                  <a:lnTo>
                    <a:pt x="76333" y="250145"/>
                  </a:lnTo>
                  <a:lnTo>
                    <a:pt x="91174" y="284931"/>
                  </a:lnTo>
                  <a:lnTo>
                    <a:pt x="91482" y="292451"/>
                  </a:lnTo>
                  <a:lnTo>
                    <a:pt x="86893" y="305737"/>
                  </a:lnTo>
                  <a:lnTo>
                    <a:pt x="76224" y="315341"/>
                  </a:lnTo>
                  <a:lnTo>
                    <a:pt x="61311" y="321766"/>
                  </a:lnTo>
                  <a:lnTo>
                    <a:pt x="33049" y="324459"/>
                  </a:lnTo>
                  <a:lnTo>
                    <a:pt x="15310" y="321812"/>
                  </a:lnTo>
                  <a:lnTo>
                    <a:pt x="9470" y="316114"/>
                  </a:lnTo>
                  <a:lnTo>
                    <a:pt x="2982" y="297455"/>
                  </a:lnTo>
                  <a:lnTo>
                    <a:pt x="2564" y="281149"/>
                  </a:lnTo>
                  <a:lnTo>
                    <a:pt x="6112" y="2603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321189" y="1456183"/>
              <a:ext cx="35864" cy="343892"/>
            </a:xfrm>
            <a:custGeom>
              <a:avLst/>
              <a:gdLst/>
              <a:ahLst/>
              <a:cxnLst/>
              <a:rect l="0" t="0" r="0" b="0"/>
              <a:pathLst>
                <a:path w="35864" h="343892">
                  <a:moveTo>
                    <a:pt x="27771" y="0"/>
                  </a:moveTo>
                  <a:lnTo>
                    <a:pt x="34935" y="57909"/>
                  </a:lnTo>
                  <a:lnTo>
                    <a:pt x="35863" y="107559"/>
                  </a:lnTo>
                  <a:lnTo>
                    <a:pt x="35100" y="157507"/>
                  </a:lnTo>
                  <a:lnTo>
                    <a:pt x="29492" y="219621"/>
                  </a:lnTo>
                  <a:lnTo>
                    <a:pt x="21354" y="272835"/>
                  </a:lnTo>
                  <a:lnTo>
                    <a:pt x="2757" y="332739"/>
                  </a:lnTo>
                  <a:lnTo>
                    <a:pt x="0" y="341095"/>
                  </a:lnTo>
                  <a:lnTo>
                    <a:pt x="12" y="343891"/>
                  </a:lnTo>
                  <a:lnTo>
                    <a:pt x="1868" y="342982"/>
                  </a:lnTo>
                  <a:lnTo>
                    <a:pt x="19450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423849" y="1489468"/>
              <a:ext cx="54048" cy="266274"/>
            </a:xfrm>
            <a:custGeom>
              <a:avLst/>
              <a:gdLst/>
              <a:ahLst/>
              <a:cxnLst/>
              <a:rect l="0" t="0" r="0" b="0"/>
              <a:pathLst>
                <a:path w="54048" h="266274">
                  <a:moveTo>
                    <a:pt x="49926" y="0"/>
                  </a:moveTo>
                  <a:lnTo>
                    <a:pt x="49926" y="55161"/>
                  </a:lnTo>
                  <a:lnTo>
                    <a:pt x="54047" y="114068"/>
                  </a:lnTo>
                  <a:lnTo>
                    <a:pt x="46323" y="175906"/>
                  </a:lnTo>
                  <a:lnTo>
                    <a:pt x="34970" y="233048"/>
                  </a:lnTo>
                  <a:lnTo>
                    <a:pt x="26020" y="254280"/>
                  </a:lnTo>
                  <a:lnTo>
                    <a:pt x="21046" y="260127"/>
                  </a:lnTo>
                  <a:lnTo>
                    <a:pt x="15879" y="263100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373923" y="1622604"/>
              <a:ext cx="116496" cy="24965"/>
            </a:xfrm>
            <a:custGeom>
              <a:avLst/>
              <a:gdLst/>
              <a:ahLst/>
              <a:cxnLst/>
              <a:rect l="0" t="0" r="0" b="0"/>
              <a:pathLst>
                <a:path w="116496" h="24965">
                  <a:moveTo>
                    <a:pt x="0" y="0"/>
                  </a:moveTo>
                  <a:lnTo>
                    <a:pt x="29620" y="6586"/>
                  </a:lnTo>
                  <a:lnTo>
                    <a:pt x="74407" y="14736"/>
                  </a:lnTo>
                  <a:lnTo>
                    <a:pt x="116495" y="249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591869" y="1547715"/>
            <a:ext cx="726532" cy="383539"/>
            <a:chOff x="6591869" y="1547715"/>
            <a:chExt cx="726532" cy="383539"/>
          </a:xfrm>
        </p:grpSpPr>
        <p:sp>
          <p:nvSpPr>
            <p:cNvPr id="136" name="Freeform 135"/>
            <p:cNvSpPr/>
            <p:nvPr/>
          </p:nvSpPr>
          <p:spPr>
            <a:xfrm>
              <a:off x="6591869" y="1556036"/>
              <a:ext cx="22852" cy="277032"/>
            </a:xfrm>
            <a:custGeom>
              <a:avLst/>
              <a:gdLst/>
              <a:ahLst/>
              <a:cxnLst/>
              <a:rect l="0" t="0" r="0" b="0"/>
              <a:pathLst>
                <a:path w="22852" h="277032">
                  <a:moveTo>
                    <a:pt x="15043" y="0"/>
                  </a:moveTo>
                  <a:lnTo>
                    <a:pt x="20762" y="58622"/>
                  </a:lnTo>
                  <a:lnTo>
                    <a:pt x="22851" y="118212"/>
                  </a:lnTo>
                  <a:lnTo>
                    <a:pt x="18846" y="178985"/>
                  </a:lnTo>
                  <a:lnTo>
                    <a:pt x="3796" y="240222"/>
                  </a:lnTo>
                  <a:lnTo>
                    <a:pt x="0" y="270368"/>
                  </a:lnTo>
                  <a:lnTo>
                    <a:pt x="1316" y="275475"/>
                  </a:lnTo>
                  <a:lnTo>
                    <a:pt x="4042" y="277031"/>
                  </a:lnTo>
                  <a:lnTo>
                    <a:pt x="15043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731728" y="1547715"/>
              <a:ext cx="24964" cy="291421"/>
            </a:xfrm>
            <a:custGeom>
              <a:avLst/>
              <a:gdLst/>
              <a:ahLst/>
              <a:cxnLst/>
              <a:rect l="0" t="0" r="0" b="0"/>
              <a:pathLst>
                <a:path w="24964" h="291421">
                  <a:moveTo>
                    <a:pt x="0" y="0"/>
                  </a:moveTo>
                  <a:lnTo>
                    <a:pt x="11581" y="50744"/>
                  </a:lnTo>
                  <a:lnTo>
                    <a:pt x="15143" y="98657"/>
                  </a:lnTo>
                  <a:lnTo>
                    <a:pt x="16198" y="153842"/>
                  </a:lnTo>
                  <a:lnTo>
                    <a:pt x="16510" y="206765"/>
                  </a:lnTo>
                  <a:lnTo>
                    <a:pt x="15692" y="265853"/>
                  </a:lnTo>
                  <a:lnTo>
                    <a:pt x="12213" y="287351"/>
                  </a:lnTo>
                  <a:lnTo>
                    <a:pt x="12765" y="291420"/>
                  </a:lnTo>
                  <a:lnTo>
                    <a:pt x="14982" y="291359"/>
                  </a:lnTo>
                  <a:lnTo>
                    <a:pt x="18309" y="288545"/>
                  </a:lnTo>
                  <a:lnTo>
                    <a:pt x="22006" y="278021"/>
                  </a:lnTo>
                  <a:lnTo>
                    <a:pt x="24963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740049" y="1564700"/>
              <a:ext cx="174743" cy="16300"/>
            </a:xfrm>
            <a:custGeom>
              <a:avLst/>
              <a:gdLst/>
              <a:ahLst/>
              <a:cxnLst/>
              <a:rect l="0" t="0" r="0" b="0"/>
              <a:pathLst>
                <a:path w="174743" h="16300">
                  <a:moveTo>
                    <a:pt x="0" y="7978"/>
                  </a:moveTo>
                  <a:lnTo>
                    <a:pt x="21779" y="2260"/>
                  </a:lnTo>
                  <a:lnTo>
                    <a:pt x="81844" y="0"/>
                  </a:lnTo>
                  <a:lnTo>
                    <a:pt x="140607" y="11269"/>
                  </a:lnTo>
                  <a:lnTo>
                    <a:pt x="174742" y="16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748370" y="1689173"/>
              <a:ext cx="116496" cy="33285"/>
            </a:xfrm>
            <a:custGeom>
              <a:avLst/>
              <a:gdLst/>
              <a:ahLst/>
              <a:cxnLst/>
              <a:rect l="0" t="0" r="0" b="0"/>
              <a:pathLst>
                <a:path w="116496" h="33285">
                  <a:moveTo>
                    <a:pt x="0" y="0"/>
                  </a:moveTo>
                  <a:lnTo>
                    <a:pt x="8835" y="8835"/>
                  </a:lnTo>
                  <a:lnTo>
                    <a:pt x="25499" y="13172"/>
                  </a:lnTo>
                  <a:lnTo>
                    <a:pt x="79584" y="22828"/>
                  </a:lnTo>
                  <a:lnTo>
                    <a:pt x="116495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777237" y="1813989"/>
              <a:ext cx="112592" cy="31100"/>
            </a:xfrm>
            <a:custGeom>
              <a:avLst/>
              <a:gdLst/>
              <a:ahLst/>
              <a:cxnLst/>
              <a:rect l="0" t="0" r="0" b="0"/>
              <a:pathLst>
                <a:path w="112592" h="31100">
                  <a:moveTo>
                    <a:pt x="4417" y="0"/>
                  </a:moveTo>
                  <a:lnTo>
                    <a:pt x="0" y="13252"/>
                  </a:lnTo>
                  <a:lnTo>
                    <a:pt x="1472" y="18080"/>
                  </a:lnTo>
                  <a:lnTo>
                    <a:pt x="5228" y="22223"/>
                  </a:lnTo>
                  <a:lnTo>
                    <a:pt x="10505" y="25910"/>
                  </a:lnTo>
                  <a:lnTo>
                    <a:pt x="40020" y="31099"/>
                  </a:lnTo>
                  <a:lnTo>
                    <a:pt x="82915" y="26209"/>
                  </a:lnTo>
                  <a:lnTo>
                    <a:pt x="11259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941394" y="1589320"/>
              <a:ext cx="139819" cy="305324"/>
            </a:xfrm>
            <a:custGeom>
              <a:avLst/>
              <a:gdLst/>
              <a:ahLst/>
              <a:cxnLst/>
              <a:rect l="0" t="0" r="0" b="0"/>
              <a:pathLst>
                <a:path w="139819" h="305324">
                  <a:moveTo>
                    <a:pt x="39965" y="0"/>
                  </a:moveTo>
                  <a:lnTo>
                    <a:pt x="35548" y="50744"/>
                  </a:lnTo>
                  <a:lnTo>
                    <a:pt x="25772" y="107205"/>
                  </a:lnTo>
                  <a:lnTo>
                    <a:pt x="9427" y="166530"/>
                  </a:lnTo>
                  <a:lnTo>
                    <a:pt x="0" y="223918"/>
                  </a:lnTo>
                  <a:lnTo>
                    <a:pt x="533" y="269276"/>
                  </a:lnTo>
                  <a:lnTo>
                    <a:pt x="7338" y="284867"/>
                  </a:lnTo>
                  <a:lnTo>
                    <a:pt x="18993" y="295494"/>
                  </a:lnTo>
                  <a:lnTo>
                    <a:pt x="34342" y="302374"/>
                  </a:lnTo>
                  <a:lnTo>
                    <a:pt x="63776" y="305323"/>
                  </a:lnTo>
                  <a:lnTo>
                    <a:pt x="125168" y="294467"/>
                  </a:lnTo>
                  <a:lnTo>
                    <a:pt x="139818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131138" y="1689173"/>
              <a:ext cx="8292" cy="199706"/>
            </a:xfrm>
            <a:custGeom>
              <a:avLst/>
              <a:gdLst/>
              <a:ahLst/>
              <a:cxnLst/>
              <a:rect l="0" t="0" r="0" b="0"/>
              <a:pathLst>
                <a:path w="8292" h="199706">
                  <a:moveTo>
                    <a:pt x="0" y="0"/>
                  </a:moveTo>
                  <a:lnTo>
                    <a:pt x="6587" y="29620"/>
                  </a:lnTo>
                  <a:lnTo>
                    <a:pt x="8093" y="87693"/>
                  </a:lnTo>
                  <a:lnTo>
                    <a:pt x="8291" y="151134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114496" y="1639246"/>
              <a:ext cx="203905" cy="292008"/>
            </a:xfrm>
            <a:custGeom>
              <a:avLst/>
              <a:gdLst/>
              <a:ahLst/>
              <a:cxnLst/>
              <a:rect l="0" t="0" r="0" b="0"/>
              <a:pathLst>
                <a:path w="203905" h="292008">
                  <a:moveTo>
                    <a:pt x="8321" y="0"/>
                  </a:moveTo>
                  <a:lnTo>
                    <a:pt x="59065" y="4418"/>
                  </a:lnTo>
                  <a:lnTo>
                    <a:pt x="115526" y="20837"/>
                  </a:lnTo>
                  <a:lnTo>
                    <a:pt x="153800" y="41886"/>
                  </a:lnTo>
                  <a:lnTo>
                    <a:pt x="166359" y="53750"/>
                  </a:lnTo>
                  <a:lnTo>
                    <a:pt x="192912" y="95395"/>
                  </a:lnTo>
                  <a:lnTo>
                    <a:pt x="203904" y="149266"/>
                  </a:lnTo>
                  <a:lnTo>
                    <a:pt x="196024" y="191317"/>
                  </a:lnTo>
                  <a:lnTo>
                    <a:pt x="167307" y="243688"/>
                  </a:lnTo>
                  <a:lnTo>
                    <a:pt x="153871" y="258085"/>
                  </a:lnTo>
                  <a:lnTo>
                    <a:pt x="100061" y="288116"/>
                  </a:lnTo>
                  <a:lnTo>
                    <a:pt x="76215" y="292007"/>
                  </a:lnTo>
                  <a:lnTo>
                    <a:pt x="35189" y="286972"/>
                  </a:lnTo>
                  <a:lnTo>
                    <a:pt x="19955" y="274857"/>
                  </a:lnTo>
                  <a:lnTo>
                    <a:pt x="13303" y="266448"/>
                  </a:lnTo>
                  <a:lnTo>
                    <a:pt x="5912" y="247244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082686" y="2252230"/>
            <a:ext cx="942457" cy="1072600"/>
            <a:chOff x="6082686" y="2252230"/>
            <a:chExt cx="942457" cy="1072600"/>
          </a:xfrm>
        </p:grpSpPr>
        <p:sp>
          <p:nvSpPr>
            <p:cNvPr id="145" name="Freeform 144"/>
            <p:cNvSpPr/>
            <p:nvPr/>
          </p:nvSpPr>
          <p:spPr>
            <a:xfrm>
              <a:off x="6082686" y="2252230"/>
              <a:ext cx="530951" cy="318975"/>
            </a:xfrm>
            <a:custGeom>
              <a:avLst/>
              <a:gdLst/>
              <a:ahLst/>
              <a:cxnLst/>
              <a:rect l="0" t="0" r="0" b="0"/>
              <a:pathLst>
                <a:path w="530951" h="318975">
                  <a:moveTo>
                    <a:pt x="0" y="85985"/>
                  </a:moveTo>
                  <a:lnTo>
                    <a:pt x="56239" y="81567"/>
                  </a:lnTo>
                  <a:lnTo>
                    <a:pt x="111106" y="75712"/>
                  </a:lnTo>
                  <a:lnTo>
                    <a:pt x="164227" y="70601"/>
                  </a:lnTo>
                  <a:lnTo>
                    <a:pt x="218311" y="62948"/>
                  </a:lnTo>
                  <a:lnTo>
                    <a:pt x="281314" y="49815"/>
                  </a:lnTo>
                  <a:lnTo>
                    <a:pt x="343052" y="36044"/>
                  </a:lnTo>
                  <a:lnTo>
                    <a:pt x="403186" y="22188"/>
                  </a:lnTo>
                  <a:lnTo>
                    <a:pt x="463902" y="5547"/>
                  </a:lnTo>
                  <a:lnTo>
                    <a:pt x="485705" y="0"/>
                  </a:lnTo>
                  <a:lnTo>
                    <a:pt x="489300" y="0"/>
                  </a:lnTo>
                  <a:lnTo>
                    <a:pt x="487998" y="1849"/>
                  </a:lnTo>
                  <a:lnTo>
                    <a:pt x="430244" y="37438"/>
                  </a:lnTo>
                  <a:lnTo>
                    <a:pt x="371522" y="76921"/>
                  </a:lnTo>
                  <a:lnTo>
                    <a:pt x="336692" y="112128"/>
                  </a:lnTo>
                  <a:lnTo>
                    <a:pt x="333559" y="120056"/>
                  </a:lnTo>
                  <a:lnTo>
                    <a:pt x="332545" y="136261"/>
                  </a:lnTo>
                  <a:lnTo>
                    <a:pt x="336342" y="142616"/>
                  </a:lnTo>
                  <a:lnTo>
                    <a:pt x="350424" y="152143"/>
                  </a:lnTo>
                  <a:lnTo>
                    <a:pt x="379143" y="158287"/>
                  </a:lnTo>
                  <a:lnTo>
                    <a:pt x="436794" y="153482"/>
                  </a:lnTo>
                  <a:lnTo>
                    <a:pt x="494989" y="141053"/>
                  </a:lnTo>
                  <a:lnTo>
                    <a:pt x="527377" y="133017"/>
                  </a:lnTo>
                  <a:lnTo>
                    <a:pt x="530950" y="133057"/>
                  </a:lnTo>
                  <a:lnTo>
                    <a:pt x="529633" y="134933"/>
                  </a:lnTo>
                  <a:lnTo>
                    <a:pt x="518308" y="141024"/>
                  </a:lnTo>
                  <a:lnTo>
                    <a:pt x="457879" y="160848"/>
                  </a:lnTo>
                  <a:lnTo>
                    <a:pt x="399424" y="184706"/>
                  </a:lnTo>
                  <a:lnTo>
                    <a:pt x="342089" y="208723"/>
                  </a:lnTo>
                  <a:lnTo>
                    <a:pt x="284136" y="253339"/>
                  </a:lnTo>
                  <a:lnTo>
                    <a:pt x="254290" y="281457"/>
                  </a:lnTo>
                  <a:lnTo>
                    <a:pt x="250888" y="288415"/>
                  </a:lnTo>
                  <a:lnTo>
                    <a:pt x="249632" y="3189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404240" y="2549020"/>
              <a:ext cx="326444" cy="197788"/>
            </a:xfrm>
            <a:custGeom>
              <a:avLst/>
              <a:gdLst/>
              <a:ahLst/>
              <a:cxnLst/>
              <a:rect l="0" t="0" r="0" b="0"/>
              <a:pathLst>
                <a:path w="326444" h="197788">
                  <a:moveTo>
                    <a:pt x="19609" y="30505"/>
                  </a:moveTo>
                  <a:lnTo>
                    <a:pt x="28444" y="39340"/>
                  </a:lnTo>
                  <a:lnTo>
                    <a:pt x="45109" y="43677"/>
                  </a:lnTo>
                  <a:lnTo>
                    <a:pt x="93475" y="46462"/>
                  </a:lnTo>
                  <a:lnTo>
                    <a:pt x="112843" y="41911"/>
                  </a:lnTo>
                  <a:lnTo>
                    <a:pt x="120597" y="38109"/>
                  </a:lnTo>
                  <a:lnTo>
                    <a:pt x="122992" y="34650"/>
                  </a:lnTo>
                  <a:lnTo>
                    <a:pt x="121815" y="31419"/>
                  </a:lnTo>
                  <a:lnTo>
                    <a:pt x="118257" y="28341"/>
                  </a:lnTo>
                  <a:lnTo>
                    <a:pt x="113111" y="27213"/>
                  </a:lnTo>
                  <a:lnTo>
                    <a:pt x="72603" y="34306"/>
                  </a:lnTo>
                  <a:lnTo>
                    <a:pt x="41064" y="50739"/>
                  </a:lnTo>
                  <a:lnTo>
                    <a:pt x="12714" y="73175"/>
                  </a:lnTo>
                  <a:lnTo>
                    <a:pt x="2676" y="91691"/>
                  </a:lnTo>
                  <a:lnTo>
                    <a:pt x="0" y="101806"/>
                  </a:lnTo>
                  <a:lnTo>
                    <a:pt x="64" y="110399"/>
                  </a:lnTo>
                  <a:lnTo>
                    <a:pt x="5067" y="124877"/>
                  </a:lnTo>
                  <a:lnTo>
                    <a:pt x="18385" y="135010"/>
                  </a:lnTo>
                  <a:lnTo>
                    <a:pt x="27114" y="139007"/>
                  </a:lnTo>
                  <a:lnTo>
                    <a:pt x="70321" y="140214"/>
                  </a:lnTo>
                  <a:lnTo>
                    <a:pt x="117254" y="131414"/>
                  </a:lnTo>
                  <a:lnTo>
                    <a:pt x="176654" y="107577"/>
                  </a:lnTo>
                  <a:lnTo>
                    <a:pt x="239551" y="67668"/>
                  </a:lnTo>
                  <a:lnTo>
                    <a:pt x="301610" y="22227"/>
                  </a:lnTo>
                  <a:lnTo>
                    <a:pt x="324534" y="3"/>
                  </a:lnTo>
                  <a:lnTo>
                    <a:pt x="326443" y="0"/>
                  </a:lnTo>
                  <a:lnTo>
                    <a:pt x="323634" y="9859"/>
                  </a:lnTo>
                  <a:lnTo>
                    <a:pt x="313755" y="21637"/>
                  </a:lnTo>
                  <a:lnTo>
                    <a:pt x="251944" y="81148"/>
                  </a:lnTo>
                  <a:lnTo>
                    <a:pt x="196029" y="130420"/>
                  </a:lnTo>
                  <a:lnTo>
                    <a:pt x="136202" y="177027"/>
                  </a:lnTo>
                  <a:lnTo>
                    <a:pt x="111169" y="194009"/>
                  </a:lnTo>
                  <a:lnTo>
                    <a:pt x="94512" y="197787"/>
                  </a:lnTo>
                  <a:lnTo>
                    <a:pt x="86186" y="197500"/>
                  </a:lnTo>
                  <a:lnTo>
                    <a:pt x="82485" y="193610"/>
                  </a:lnTo>
                  <a:lnTo>
                    <a:pt x="81867" y="187319"/>
                  </a:lnTo>
                  <a:lnTo>
                    <a:pt x="86111" y="172316"/>
                  </a:lnTo>
                  <a:lnTo>
                    <a:pt x="109089" y="137447"/>
                  </a:lnTo>
                  <a:lnTo>
                    <a:pt x="122248" y="126420"/>
                  </a:lnTo>
                  <a:lnTo>
                    <a:pt x="129640" y="122185"/>
                  </a:lnTo>
                  <a:lnTo>
                    <a:pt x="145251" y="119945"/>
                  </a:lnTo>
                  <a:lnTo>
                    <a:pt x="205131" y="128439"/>
                  </a:lnTo>
                  <a:lnTo>
                    <a:pt x="227636" y="1303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612938" y="2621130"/>
              <a:ext cx="185388" cy="351655"/>
            </a:xfrm>
            <a:custGeom>
              <a:avLst/>
              <a:gdLst/>
              <a:ahLst/>
              <a:cxnLst/>
              <a:rect l="0" t="0" r="0" b="0"/>
              <a:pathLst>
                <a:path w="185388" h="351655">
                  <a:moveTo>
                    <a:pt x="160395" y="0"/>
                  </a:moveTo>
                  <a:lnTo>
                    <a:pt x="155978" y="13252"/>
                  </a:lnTo>
                  <a:lnTo>
                    <a:pt x="117288" y="72617"/>
                  </a:lnTo>
                  <a:lnTo>
                    <a:pt x="99238" y="90858"/>
                  </a:lnTo>
                  <a:lnTo>
                    <a:pt x="78788" y="110440"/>
                  </a:lnTo>
                  <a:lnTo>
                    <a:pt x="29612" y="159389"/>
                  </a:lnTo>
                  <a:lnTo>
                    <a:pt x="2992" y="179028"/>
                  </a:lnTo>
                  <a:lnTo>
                    <a:pt x="1836" y="183147"/>
                  </a:lnTo>
                  <a:lnTo>
                    <a:pt x="5687" y="185893"/>
                  </a:lnTo>
                  <a:lnTo>
                    <a:pt x="43423" y="198229"/>
                  </a:lnTo>
                  <a:lnTo>
                    <a:pt x="56324" y="207062"/>
                  </a:lnTo>
                  <a:lnTo>
                    <a:pt x="58655" y="212006"/>
                  </a:lnTo>
                  <a:lnTo>
                    <a:pt x="58359" y="217152"/>
                  </a:lnTo>
                  <a:lnTo>
                    <a:pt x="53101" y="227800"/>
                  </a:lnTo>
                  <a:lnTo>
                    <a:pt x="38819" y="244190"/>
                  </a:lnTo>
                  <a:lnTo>
                    <a:pt x="1626" y="271835"/>
                  </a:lnTo>
                  <a:lnTo>
                    <a:pt x="0" y="276453"/>
                  </a:lnTo>
                  <a:lnTo>
                    <a:pt x="2614" y="280456"/>
                  </a:lnTo>
                  <a:lnTo>
                    <a:pt x="8056" y="284050"/>
                  </a:lnTo>
                  <a:lnTo>
                    <a:pt x="26429" y="285577"/>
                  </a:lnTo>
                  <a:lnTo>
                    <a:pt x="82623" y="283266"/>
                  </a:lnTo>
                  <a:lnTo>
                    <a:pt x="109512" y="283944"/>
                  </a:lnTo>
                  <a:lnTo>
                    <a:pt x="109831" y="285451"/>
                  </a:lnTo>
                  <a:lnTo>
                    <a:pt x="60688" y="314062"/>
                  </a:lnTo>
                  <a:lnTo>
                    <a:pt x="56942" y="320322"/>
                  </a:lnTo>
                  <a:lnTo>
                    <a:pt x="56293" y="327269"/>
                  </a:lnTo>
                  <a:lnTo>
                    <a:pt x="57709" y="334674"/>
                  </a:lnTo>
                  <a:lnTo>
                    <a:pt x="62352" y="340535"/>
                  </a:lnTo>
                  <a:lnTo>
                    <a:pt x="77373" y="349513"/>
                  </a:lnTo>
                  <a:lnTo>
                    <a:pt x="93911" y="351654"/>
                  </a:lnTo>
                  <a:lnTo>
                    <a:pt x="131545" y="345496"/>
                  </a:lnTo>
                  <a:lnTo>
                    <a:pt x="159243" y="333612"/>
                  </a:lnTo>
                  <a:lnTo>
                    <a:pt x="180600" y="318380"/>
                  </a:lnTo>
                  <a:lnTo>
                    <a:pt x="184035" y="311182"/>
                  </a:lnTo>
                  <a:lnTo>
                    <a:pt x="185387" y="293321"/>
                  </a:lnTo>
                  <a:lnTo>
                    <a:pt x="182604" y="285230"/>
                  </a:lnTo>
                  <a:lnTo>
                    <a:pt x="172115" y="271309"/>
                  </a:lnTo>
                  <a:lnTo>
                    <a:pt x="155743" y="263889"/>
                  </a:lnTo>
                  <a:lnTo>
                    <a:pt x="136138" y="261516"/>
                  </a:lnTo>
                  <a:lnTo>
                    <a:pt x="107083" y="265378"/>
                  </a:lnTo>
                  <a:lnTo>
                    <a:pt x="85506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733188" y="2971538"/>
              <a:ext cx="278565" cy="215424"/>
            </a:xfrm>
            <a:custGeom>
              <a:avLst/>
              <a:gdLst/>
              <a:ahLst/>
              <a:cxnLst/>
              <a:rect l="0" t="0" r="0" b="0"/>
              <a:pathLst>
                <a:path w="278565" h="215424">
                  <a:moveTo>
                    <a:pt x="131677" y="82287"/>
                  </a:moveTo>
                  <a:lnTo>
                    <a:pt x="96932" y="70705"/>
                  </a:lnTo>
                  <a:lnTo>
                    <a:pt x="68579" y="71562"/>
                  </a:lnTo>
                  <a:lnTo>
                    <a:pt x="26791" y="81058"/>
                  </a:lnTo>
                  <a:lnTo>
                    <a:pt x="8322" y="89754"/>
                  </a:lnTo>
                  <a:lnTo>
                    <a:pt x="3212" y="95586"/>
                  </a:lnTo>
                  <a:lnTo>
                    <a:pt x="730" y="102247"/>
                  </a:lnTo>
                  <a:lnTo>
                    <a:pt x="0" y="109462"/>
                  </a:lnTo>
                  <a:lnTo>
                    <a:pt x="3212" y="115197"/>
                  </a:lnTo>
                  <a:lnTo>
                    <a:pt x="16642" y="124034"/>
                  </a:lnTo>
                  <a:lnTo>
                    <a:pt x="37403" y="126112"/>
                  </a:lnTo>
                  <a:lnTo>
                    <a:pt x="97421" y="115035"/>
                  </a:lnTo>
                  <a:lnTo>
                    <a:pt x="154820" y="89830"/>
                  </a:lnTo>
                  <a:lnTo>
                    <a:pt x="212993" y="57256"/>
                  </a:lnTo>
                  <a:lnTo>
                    <a:pt x="272869" y="7395"/>
                  </a:lnTo>
                  <a:lnTo>
                    <a:pt x="278505" y="1849"/>
                  </a:lnTo>
                  <a:lnTo>
                    <a:pt x="278564" y="0"/>
                  </a:lnTo>
                  <a:lnTo>
                    <a:pt x="268768" y="2877"/>
                  </a:lnTo>
                  <a:lnTo>
                    <a:pt x="238988" y="20715"/>
                  </a:lnTo>
                  <a:lnTo>
                    <a:pt x="177665" y="70900"/>
                  </a:lnTo>
                  <a:lnTo>
                    <a:pt x="116126" y="123366"/>
                  </a:lnTo>
                  <a:lnTo>
                    <a:pt x="87441" y="153409"/>
                  </a:lnTo>
                  <a:lnTo>
                    <a:pt x="76267" y="171527"/>
                  </a:lnTo>
                  <a:lnTo>
                    <a:pt x="74396" y="180612"/>
                  </a:lnTo>
                  <a:lnTo>
                    <a:pt x="81750" y="2154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855318" y="3200343"/>
              <a:ext cx="169825" cy="124487"/>
            </a:xfrm>
            <a:custGeom>
              <a:avLst/>
              <a:gdLst/>
              <a:ahLst/>
              <a:cxnLst/>
              <a:rect l="0" t="0" r="0" b="0"/>
              <a:pathLst>
                <a:path w="169825" h="124487">
                  <a:moveTo>
                    <a:pt x="134362" y="11582"/>
                  </a:moveTo>
                  <a:lnTo>
                    <a:pt x="99617" y="0"/>
                  </a:lnTo>
                  <a:lnTo>
                    <a:pt x="66847" y="856"/>
                  </a:lnTo>
                  <a:lnTo>
                    <a:pt x="36695" y="11383"/>
                  </a:lnTo>
                  <a:lnTo>
                    <a:pt x="14612" y="30631"/>
                  </a:lnTo>
                  <a:lnTo>
                    <a:pt x="774" y="53900"/>
                  </a:lnTo>
                  <a:lnTo>
                    <a:pt x="0" y="61983"/>
                  </a:lnTo>
                  <a:lnTo>
                    <a:pt x="4071" y="78362"/>
                  </a:lnTo>
                  <a:lnTo>
                    <a:pt x="21177" y="103176"/>
                  </a:lnTo>
                  <a:lnTo>
                    <a:pt x="40911" y="114852"/>
                  </a:lnTo>
                  <a:lnTo>
                    <a:pt x="78012" y="124158"/>
                  </a:lnTo>
                  <a:lnTo>
                    <a:pt x="103770" y="124486"/>
                  </a:lnTo>
                  <a:lnTo>
                    <a:pt x="137215" y="114274"/>
                  </a:lnTo>
                  <a:lnTo>
                    <a:pt x="152888" y="104684"/>
                  </a:lnTo>
                  <a:lnTo>
                    <a:pt x="163553" y="91792"/>
                  </a:lnTo>
                  <a:lnTo>
                    <a:pt x="167691" y="84471"/>
                  </a:lnTo>
                  <a:lnTo>
                    <a:pt x="169824" y="68940"/>
                  </a:lnTo>
                  <a:lnTo>
                    <a:pt x="169098" y="60916"/>
                  </a:lnTo>
                  <a:lnTo>
                    <a:pt x="160896" y="44603"/>
                  </a:lnTo>
                  <a:lnTo>
                    <a:pt x="154825" y="36370"/>
                  </a:lnTo>
                  <a:lnTo>
                    <a:pt x="138218" y="24756"/>
                  </a:lnTo>
                  <a:lnTo>
                    <a:pt x="101840" y="9766"/>
                  </a:lnTo>
                  <a:lnTo>
                    <a:pt x="82309" y="8618"/>
                  </a:lnTo>
                  <a:lnTo>
                    <a:pt x="62226" y="12113"/>
                  </a:lnTo>
                  <a:lnTo>
                    <a:pt x="44055" y="19831"/>
                  </a:lnTo>
                  <a:lnTo>
                    <a:pt x="38099" y="24478"/>
                  </a:lnTo>
                  <a:lnTo>
                    <a:pt x="26189" y="448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930288" y="3303456"/>
            <a:ext cx="308091" cy="670803"/>
            <a:chOff x="6930288" y="3303456"/>
            <a:chExt cx="308091" cy="670803"/>
          </a:xfrm>
        </p:grpSpPr>
        <p:sp>
          <p:nvSpPr>
            <p:cNvPr id="151" name="Freeform 150"/>
            <p:cNvSpPr/>
            <p:nvPr/>
          </p:nvSpPr>
          <p:spPr>
            <a:xfrm>
              <a:off x="7041813" y="3303456"/>
              <a:ext cx="172537" cy="191385"/>
            </a:xfrm>
            <a:custGeom>
              <a:avLst/>
              <a:gdLst/>
              <a:ahLst/>
              <a:cxnLst/>
              <a:rect l="0" t="0" r="0" b="0"/>
              <a:pathLst>
                <a:path w="172537" h="191385">
                  <a:moveTo>
                    <a:pt x="172536" y="0"/>
                  </a:moveTo>
                  <a:lnTo>
                    <a:pt x="144955" y="23163"/>
                  </a:lnTo>
                  <a:lnTo>
                    <a:pt x="90252" y="55559"/>
                  </a:lnTo>
                  <a:lnTo>
                    <a:pt x="30226" y="94311"/>
                  </a:lnTo>
                  <a:lnTo>
                    <a:pt x="13156" y="111874"/>
                  </a:lnTo>
                  <a:lnTo>
                    <a:pt x="5238" y="126460"/>
                  </a:lnTo>
                  <a:lnTo>
                    <a:pt x="0" y="154684"/>
                  </a:lnTo>
                  <a:lnTo>
                    <a:pt x="3706" y="170758"/>
                  </a:lnTo>
                  <a:lnTo>
                    <a:pt x="14436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069818" y="3494840"/>
              <a:ext cx="112610" cy="93756"/>
            </a:xfrm>
            <a:custGeom>
              <a:avLst/>
              <a:gdLst/>
              <a:ahLst/>
              <a:cxnLst/>
              <a:rect l="0" t="0" r="0" b="0"/>
              <a:pathLst>
                <a:path w="112610" h="93756">
                  <a:moveTo>
                    <a:pt x="86283" y="0"/>
                  </a:moveTo>
                  <a:lnTo>
                    <a:pt x="30435" y="15118"/>
                  </a:lnTo>
                  <a:lnTo>
                    <a:pt x="12461" y="23978"/>
                  </a:lnTo>
                  <a:lnTo>
                    <a:pt x="6558" y="31703"/>
                  </a:lnTo>
                  <a:lnTo>
                    <a:pt x="0" y="52614"/>
                  </a:lnTo>
                  <a:lnTo>
                    <a:pt x="1024" y="61888"/>
                  </a:lnTo>
                  <a:lnTo>
                    <a:pt x="9559" y="77124"/>
                  </a:lnTo>
                  <a:lnTo>
                    <a:pt x="22597" y="87594"/>
                  </a:lnTo>
                  <a:lnTo>
                    <a:pt x="29957" y="91680"/>
                  </a:lnTo>
                  <a:lnTo>
                    <a:pt x="45532" y="93755"/>
                  </a:lnTo>
                  <a:lnTo>
                    <a:pt x="78131" y="87554"/>
                  </a:lnTo>
                  <a:lnTo>
                    <a:pt x="98558" y="75663"/>
                  </a:lnTo>
                  <a:lnTo>
                    <a:pt x="108073" y="63214"/>
                  </a:lnTo>
                  <a:lnTo>
                    <a:pt x="111905" y="56011"/>
                  </a:lnTo>
                  <a:lnTo>
                    <a:pt x="112609" y="48436"/>
                  </a:lnTo>
                  <a:lnTo>
                    <a:pt x="108462" y="32622"/>
                  </a:lnTo>
                  <a:lnTo>
                    <a:pt x="97989" y="18813"/>
                  </a:lnTo>
                  <a:lnTo>
                    <a:pt x="91314" y="12542"/>
                  </a:lnTo>
                  <a:lnTo>
                    <a:pt x="84090" y="9286"/>
                  </a:lnTo>
                  <a:lnTo>
                    <a:pt x="44678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930288" y="3650362"/>
              <a:ext cx="300704" cy="142353"/>
            </a:xfrm>
            <a:custGeom>
              <a:avLst/>
              <a:gdLst/>
              <a:ahLst/>
              <a:cxnLst/>
              <a:rect l="0" t="0" r="0" b="0"/>
              <a:pathLst>
                <a:path w="300704" h="142353">
                  <a:moveTo>
                    <a:pt x="300703" y="27541"/>
                  </a:moveTo>
                  <a:lnTo>
                    <a:pt x="291869" y="14289"/>
                  </a:lnTo>
                  <a:lnTo>
                    <a:pt x="280134" y="5317"/>
                  </a:lnTo>
                  <a:lnTo>
                    <a:pt x="273122" y="1631"/>
                  </a:lnTo>
                  <a:lnTo>
                    <a:pt x="253004" y="0"/>
                  </a:lnTo>
                  <a:lnTo>
                    <a:pt x="211254" y="6486"/>
                  </a:lnTo>
                  <a:lnTo>
                    <a:pt x="204088" y="10731"/>
                  </a:lnTo>
                  <a:lnTo>
                    <a:pt x="193659" y="22844"/>
                  </a:lnTo>
                  <a:lnTo>
                    <a:pt x="192358" y="29957"/>
                  </a:lnTo>
                  <a:lnTo>
                    <a:pt x="195844" y="45257"/>
                  </a:lnTo>
                  <a:lnTo>
                    <a:pt x="208202" y="65047"/>
                  </a:lnTo>
                  <a:lnTo>
                    <a:pt x="220760" y="74413"/>
                  </a:lnTo>
                  <a:lnTo>
                    <a:pt x="247005" y="92376"/>
                  </a:lnTo>
                  <a:lnTo>
                    <a:pt x="248262" y="97577"/>
                  </a:lnTo>
                  <a:lnTo>
                    <a:pt x="246327" y="102893"/>
                  </a:lnTo>
                  <a:lnTo>
                    <a:pt x="242263" y="108286"/>
                  </a:lnTo>
                  <a:lnTo>
                    <a:pt x="227885" y="116744"/>
                  </a:lnTo>
                  <a:lnTo>
                    <a:pt x="171138" y="135511"/>
                  </a:lnTo>
                  <a:lnTo>
                    <a:pt x="115059" y="142352"/>
                  </a:lnTo>
                  <a:lnTo>
                    <a:pt x="59054" y="137060"/>
                  </a:lnTo>
                  <a:lnTo>
                    <a:pt x="29398" y="128820"/>
                  </a:lnTo>
                  <a:lnTo>
                    <a:pt x="14935" y="120015"/>
                  </a:lnTo>
                  <a:lnTo>
                    <a:pt x="4808" y="105007"/>
                  </a:lnTo>
                  <a:lnTo>
                    <a:pt x="814" y="95827"/>
                  </a:lnTo>
                  <a:lnTo>
                    <a:pt x="0" y="86934"/>
                  </a:lnTo>
                  <a:lnTo>
                    <a:pt x="4026" y="69656"/>
                  </a:lnTo>
                  <a:lnTo>
                    <a:pt x="14445" y="57661"/>
                  </a:lnTo>
                  <a:lnTo>
                    <a:pt x="21106" y="53169"/>
                  </a:lnTo>
                  <a:lnTo>
                    <a:pt x="52568" y="46846"/>
                  </a:lnTo>
                  <a:lnTo>
                    <a:pt x="92677" y="525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945338" y="3794398"/>
              <a:ext cx="293041" cy="179861"/>
            </a:xfrm>
            <a:custGeom>
              <a:avLst/>
              <a:gdLst/>
              <a:ahLst/>
              <a:cxnLst/>
              <a:rect l="0" t="0" r="0" b="0"/>
              <a:pathLst>
                <a:path w="293041" h="179861">
                  <a:moveTo>
                    <a:pt x="285653" y="0"/>
                  </a:moveTo>
                  <a:lnTo>
                    <a:pt x="233486" y="16043"/>
                  </a:lnTo>
                  <a:lnTo>
                    <a:pt x="221479" y="28395"/>
                  </a:lnTo>
                  <a:lnTo>
                    <a:pt x="219756" y="35572"/>
                  </a:lnTo>
                  <a:lnTo>
                    <a:pt x="222773" y="50943"/>
                  </a:lnTo>
                  <a:lnTo>
                    <a:pt x="232743" y="64555"/>
                  </a:lnTo>
                  <a:lnTo>
                    <a:pt x="246420" y="75844"/>
                  </a:lnTo>
                  <a:lnTo>
                    <a:pt x="285966" y="98118"/>
                  </a:lnTo>
                  <a:lnTo>
                    <a:pt x="290484" y="104243"/>
                  </a:lnTo>
                  <a:lnTo>
                    <a:pt x="292572" y="111101"/>
                  </a:lnTo>
                  <a:lnTo>
                    <a:pt x="293040" y="118446"/>
                  </a:lnTo>
                  <a:lnTo>
                    <a:pt x="288728" y="125192"/>
                  </a:lnTo>
                  <a:lnTo>
                    <a:pt x="262423" y="142597"/>
                  </a:lnTo>
                  <a:lnTo>
                    <a:pt x="220351" y="157229"/>
                  </a:lnTo>
                  <a:lnTo>
                    <a:pt x="168278" y="169022"/>
                  </a:lnTo>
                  <a:lnTo>
                    <a:pt x="110018" y="179331"/>
                  </a:lnTo>
                  <a:lnTo>
                    <a:pt x="55501" y="179860"/>
                  </a:lnTo>
                  <a:lnTo>
                    <a:pt x="13262" y="171336"/>
                  </a:lnTo>
                  <a:lnTo>
                    <a:pt x="6980" y="165999"/>
                  </a:lnTo>
                  <a:lnTo>
                    <a:pt x="0" y="150208"/>
                  </a:lnTo>
                  <a:lnTo>
                    <a:pt x="488" y="120525"/>
                  </a:lnTo>
                  <a:lnTo>
                    <a:pt x="6669" y="104110"/>
                  </a:lnTo>
                  <a:lnTo>
                    <a:pt x="10906" y="97143"/>
                  </a:lnTo>
                  <a:lnTo>
                    <a:pt x="17428" y="93424"/>
                  </a:lnTo>
                  <a:lnTo>
                    <a:pt x="34538" y="91756"/>
                  </a:lnTo>
                  <a:lnTo>
                    <a:pt x="60545" y="96015"/>
                  </a:lnTo>
                  <a:lnTo>
                    <a:pt x="119729" y="133420"/>
                  </a:lnTo>
                  <a:lnTo>
                    <a:pt x="144195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727416" y="2140694"/>
            <a:ext cx="550793" cy="796099"/>
            <a:chOff x="6727416" y="2140694"/>
            <a:chExt cx="550793" cy="796099"/>
          </a:xfrm>
        </p:grpSpPr>
        <p:sp>
          <p:nvSpPr>
            <p:cNvPr id="156" name="Freeform 155"/>
            <p:cNvSpPr/>
            <p:nvPr/>
          </p:nvSpPr>
          <p:spPr>
            <a:xfrm>
              <a:off x="6727416" y="2140694"/>
              <a:ext cx="328834" cy="177248"/>
            </a:xfrm>
            <a:custGeom>
              <a:avLst/>
              <a:gdLst/>
              <a:ahLst/>
              <a:cxnLst/>
              <a:rect l="0" t="0" r="0" b="0"/>
              <a:pathLst>
                <a:path w="328834" h="177248">
                  <a:moveTo>
                    <a:pt x="328833" y="31100"/>
                  </a:moveTo>
                  <a:lnTo>
                    <a:pt x="319998" y="17848"/>
                  </a:lnTo>
                  <a:lnTo>
                    <a:pt x="300868" y="8876"/>
                  </a:lnTo>
                  <a:lnTo>
                    <a:pt x="243386" y="0"/>
                  </a:lnTo>
                  <a:lnTo>
                    <a:pt x="186807" y="7155"/>
                  </a:lnTo>
                  <a:lnTo>
                    <a:pt x="139394" y="21064"/>
                  </a:lnTo>
                  <a:lnTo>
                    <a:pt x="125678" y="30029"/>
                  </a:lnTo>
                  <a:lnTo>
                    <a:pt x="115884" y="42643"/>
                  </a:lnTo>
                  <a:lnTo>
                    <a:pt x="111977" y="49890"/>
                  </a:lnTo>
                  <a:lnTo>
                    <a:pt x="110103" y="65339"/>
                  </a:lnTo>
                  <a:lnTo>
                    <a:pt x="114742" y="123446"/>
                  </a:lnTo>
                  <a:lnTo>
                    <a:pt x="117187" y="145182"/>
                  </a:lnTo>
                  <a:lnTo>
                    <a:pt x="115192" y="167171"/>
                  </a:lnTo>
                  <a:lnTo>
                    <a:pt x="109667" y="173589"/>
                  </a:lnTo>
                  <a:lnTo>
                    <a:pt x="101361" y="176944"/>
                  </a:lnTo>
                  <a:lnTo>
                    <a:pt x="70050" y="177247"/>
                  </a:lnTo>
                  <a:lnTo>
                    <a:pt x="37350" y="169016"/>
                  </a:lnTo>
                  <a:lnTo>
                    <a:pt x="9170" y="154866"/>
                  </a:lnTo>
                  <a:lnTo>
                    <a:pt x="2003" y="149668"/>
                  </a:lnTo>
                  <a:lnTo>
                    <a:pt x="0" y="145279"/>
                  </a:lnTo>
                  <a:lnTo>
                    <a:pt x="1437" y="141428"/>
                  </a:lnTo>
                  <a:lnTo>
                    <a:pt x="5169" y="137936"/>
                  </a:lnTo>
                  <a:lnTo>
                    <a:pt x="9506" y="136533"/>
                  </a:lnTo>
                  <a:lnTo>
                    <a:pt x="29275" y="139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830313" y="2302339"/>
              <a:ext cx="101122" cy="152371"/>
            </a:xfrm>
            <a:custGeom>
              <a:avLst/>
              <a:gdLst/>
              <a:ahLst/>
              <a:cxnLst/>
              <a:rect l="0" t="0" r="0" b="0"/>
              <a:pathLst>
                <a:path w="101122" h="152371">
                  <a:moveTo>
                    <a:pt x="26230" y="19233"/>
                  </a:moveTo>
                  <a:lnTo>
                    <a:pt x="55851" y="25819"/>
                  </a:lnTo>
                  <a:lnTo>
                    <a:pt x="96493" y="27212"/>
                  </a:lnTo>
                  <a:lnTo>
                    <a:pt x="100809" y="24552"/>
                  </a:lnTo>
                  <a:lnTo>
                    <a:pt x="100913" y="20006"/>
                  </a:lnTo>
                  <a:lnTo>
                    <a:pt x="98208" y="14201"/>
                  </a:lnTo>
                  <a:lnTo>
                    <a:pt x="85342" y="5286"/>
                  </a:lnTo>
                  <a:lnTo>
                    <a:pt x="76733" y="1614"/>
                  </a:lnTo>
                  <a:lnTo>
                    <a:pt x="57305" y="0"/>
                  </a:lnTo>
                  <a:lnTo>
                    <a:pt x="19117" y="6497"/>
                  </a:lnTo>
                  <a:lnTo>
                    <a:pt x="12242" y="10742"/>
                  </a:lnTo>
                  <a:lnTo>
                    <a:pt x="2139" y="22856"/>
                  </a:lnTo>
                  <a:lnTo>
                    <a:pt x="0" y="29970"/>
                  </a:lnTo>
                  <a:lnTo>
                    <a:pt x="88" y="45270"/>
                  </a:lnTo>
                  <a:lnTo>
                    <a:pt x="9752" y="69478"/>
                  </a:lnTo>
                  <a:lnTo>
                    <a:pt x="36228" y="107301"/>
                  </a:lnTo>
                  <a:lnTo>
                    <a:pt x="70632" y="134496"/>
                  </a:lnTo>
                  <a:lnTo>
                    <a:pt x="101121" y="1523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939900" y="2427555"/>
              <a:ext cx="338309" cy="509238"/>
            </a:xfrm>
            <a:custGeom>
              <a:avLst/>
              <a:gdLst/>
              <a:ahLst/>
              <a:cxnLst/>
              <a:rect l="0" t="0" r="0" b="0"/>
              <a:pathLst>
                <a:path w="338309" h="509238">
                  <a:moveTo>
                    <a:pt x="83065" y="10512"/>
                  </a:moveTo>
                  <a:lnTo>
                    <a:pt x="74230" y="1677"/>
                  </a:lnTo>
                  <a:lnTo>
                    <a:pt x="68854" y="0"/>
                  </a:lnTo>
                  <a:lnTo>
                    <a:pt x="55484" y="601"/>
                  </a:lnTo>
                  <a:lnTo>
                    <a:pt x="19506" y="15163"/>
                  </a:lnTo>
                  <a:lnTo>
                    <a:pt x="5199" y="25215"/>
                  </a:lnTo>
                  <a:lnTo>
                    <a:pt x="1568" y="32333"/>
                  </a:lnTo>
                  <a:lnTo>
                    <a:pt x="0" y="50105"/>
                  </a:lnTo>
                  <a:lnTo>
                    <a:pt x="4850" y="65399"/>
                  </a:lnTo>
                  <a:lnTo>
                    <a:pt x="8732" y="72067"/>
                  </a:lnTo>
                  <a:lnTo>
                    <a:pt x="31865" y="90285"/>
                  </a:lnTo>
                  <a:lnTo>
                    <a:pt x="62142" y="102977"/>
                  </a:lnTo>
                  <a:lnTo>
                    <a:pt x="65418" y="106364"/>
                  </a:lnTo>
                  <a:lnTo>
                    <a:pt x="63904" y="109547"/>
                  </a:lnTo>
                  <a:lnTo>
                    <a:pt x="39318" y="125715"/>
                  </a:lnTo>
                  <a:lnTo>
                    <a:pt x="36334" y="130768"/>
                  </a:lnTo>
                  <a:lnTo>
                    <a:pt x="36193" y="135987"/>
                  </a:lnTo>
                  <a:lnTo>
                    <a:pt x="40968" y="146715"/>
                  </a:lnTo>
                  <a:lnTo>
                    <a:pt x="49254" y="157647"/>
                  </a:lnTo>
                  <a:lnTo>
                    <a:pt x="64031" y="163739"/>
                  </a:lnTo>
                  <a:lnTo>
                    <a:pt x="73149" y="165363"/>
                  </a:lnTo>
                  <a:lnTo>
                    <a:pt x="77379" y="168295"/>
                  </a:lnTo>
                  <a:lnTo>
                    <a:pt x="78350" y="172099"/>
                  </a:lnTo>
                  <a:lnTo>
                    <a:pt x="77148" y="176484"/>
                  </a:lnTo>
                  <a:lnTo>
                    <a:pt x="73573" y="180332"/>
                  </a:lnTo>
                  <a:lnTo>
                    <a:pt x="62204" y="187073"/>
                  </a:lnTo>
                  <a:lnTo>
                    <a:pt x="60836" y="191089"/>
                  </a:lnTo>
                  <a:lnTo>
                    <a:pt x="62698" y="195616"/>
                  </a:lnTo>
                  <a:lnTo>
                    <a:pt x="66713" y="200483"/>
                  </a:lnTo>
                  <a:lnTo>
                    <a:pt x="74013" y="202803"/>
                  </a:lnTo>
                  <a:lnTo>
                    <a:pt x="94451" y="202916"/>
                  </a:lnTo>
                  <a:lnTo>
                    <a:pt x="100826" y="205350"/>
                  </a:lnTo>
                  <a:lnTo>
                    <a:pt x="104151" y="209746"/>
                  </a:lnTo>
                  <a:lnTo>
                    <a:pt x="105444" y="215450"/>
                  </a:lnTo>
                  <a:lnTo>
                    <a:pt x="109079" y="218329"/>
                  </a:lnTo>
                  <a:lnTo>
                    <a:pt x="114276" y="219323"/>
                  </a:lnTo>
                  <a:lnTo>
                    <a:pt x="165090" y="221073"/>
                  </a:lnTo>
                  <a:lnTo>
                    <a:pt x="181465" y="226137"/>
                  </a:lnTo>
                  <a:lnTo>
                    <a:pt x="194908" y="234551"/>
                  </a:lnTo>
                  <a:lnTo>
                    <a:pt x="198308" y="241233"/>
                  </a:lnTo>
                  <a:lnTo>
                    <a:pt x="199620" y="258519"/>
                  </a:lnTo>
                  <a:lnTo>
                    <a:pt x="201449" y="261834"/>
                  </a:lnTo>
                  <a:lnTo>
                    <a:pt x="204517" y="261271"/>
                  </a:lnTo>
                  <a:lnTo>
                    <a:pt x="213782" y="255097"/>
                  </a:lnTo>
                  <a:lnTo>
                    <a:pt x="270687" y="231355"/>
                  </a:lnTo>
                  <a:lnTo>
                    <a:pt x="315859" y="214940"/>
                  </a:lnTo>
                  <a:lnTo>
                    <a:pt x="327018" y="213366"/>
                  </a:lnTo>
                  <a:lnTo>
                    <a:pt x="333534" y="216015"/>
                  </a:lnTo>
                  <a:lnTo>
                    <a:pt x="336953" y="221479"/>
                  </a:lnTo>
                  <a:lnTo>
                    <a:pt x="338308" y="228820"/>
                  </a:lnTo>
                  <a:lnTo>
                    <a:pt x="337362" y="235563"/>
                  </a:lnTo>
                  <a:lnTo>
                    <a:pt x="331380" y="247986"/>
                  </a:lnTo>
                  <a:lnTo>
                    <a:pt x="320092" y="257206"/>
                  </a:lnTo>
                  <a:lnTo>
                    <a:pt x="257182" y="292837"/>
                  </a:lnTo>
                  <a:lnTo>
                    <a:pt x="201239" y="316604"/>
                  </a:lnTo>
                  <a:lnTo>
                    <a:pt x="190135" y="320370"/>
                  </a:lnTo>
                  <a:lnTo>
                    <a:pt x="218065" y="302957"/>
                  </a:lnTo>
                  <a:lnTo>
                    <a:pt x="225765" y="301630"/>
                  </a:lnTo>
                  <a:lnTo>
                    <a:pt x="241717" y="305086"/>
                  </a:lnTo>
                  <a:lnTo>
                    <a:pt x="247080" y="310446"/>
                  </a:lnTo>
                  <a:lnTo>
                    <a:pt x="260811" y="351542"/>
                  </a:lnTo>
                  <a:lnTo>
                    <a:pt x="260734" y="358983"/>
                  </a:lnTo>
                  <a:lnTo>
                    <a:pt x="255717" y="372181"/>
                  </a:lnTo>
                  <a:lnTo>
                    <a:pt x="242497" y="390008"/>
                  </a:lnTo>
                  <a:lnTo>
                    <a:pt x="241129" y="395722"/>
                  </a:lnTo>
                  <a:lnTo>
                    <a:pt x="242065" y="401380"/>
                  </a:lnTo>
                  <a:lnTo>
                    <a:pt x="244539" y="407001"/>
                  </a:lnTo>
                  <a:lnTo>
                    <a:pt x="254684" y="415712"/>
                  </a:lnTo>
                  <a:lnTo>
                    <a:pt x="310784" y="441929"/>
                  </a:lnTo>
                  <a:lnTo>
                    <a:pt x="314390" y="447902"/>
                  </a:lnTo>
                  <a:lnTo>
                    <a:pt x="315931" y="461935"/>
                  </a:lnTo>
                  <a:lnTo>
                    <a:pt x="312274" y="468636"/>
                  </a:lnTo>
                  <a:lnTo>
                    <a:pt x="298349" y="481013"/>
                  </a:lnTo>
                  <a:lnTo>
                    <a:pt x="274133" y="493959"/>
                  </a:lnTo>
                  <a:lnTo>
                    <a:pt x="223022" y="505692"/>
                  </a:lnTo>
                  <a:lnTo>
                    <a:pt x="164035" y="509237"/>
                  </a:lnTo>
                  <a:lnTo>
                    <a:pt x="144014" y="504605"/>
                  </a:lnTo>
                  <a:lnTo>
                    <a:pt x="134793" y="500781"/>
                  </a:lnTo>
                  <a:lnTo>
                    <a:pt x="128645" y="494533"/>
                  </a:lnTo>
                  <a:lnTo>
                    <a:pt x="121814" y="477730"/>
                  </a:lnTo>
                  <a:lnTo>
                    <a:pt x="121842" y="469920"/>
                  </a:lnTo>
                  <a:lnTo>
                    <a:pt x="126803" y="456312"/>
                  </a:lnTo>
                  <a:lnTo>
                    <a:pt x="144409" y="438255"/>
                  </a:lnTo>
                  <a:lnTo>
                    <a:pt x="152623" y="435283"/>
                  </a:lnTo>
                  <a:lnTo>
                    <a:pt x="171610" y="434446"/>
                  </a:lnTo>
                  <a:lnTo>
                    <a:pt x="207509" y="448007"/>
                  </a:lnTo>
                  <a:lnTo>
                    <a:pt x="266128" y="4931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340639" y="324521"/>
            <a:ext cx="1264800" cy="332843"/>
            <a:chOff x="6340639" y="324521"/>
            <a:chExt cx="1264800" cy="332843"/>
          </a:xfrm>
        </p:grpSpPr>
        <p:sp>
          <p:nvSpPr>
            <p:cNvPr id="160" name="Freeform 159"/>
            <p:cNvSpPr/>
            <p:nvPr/>
          </p:nvSpPr>
          <p:spPr>
            <a:xfrm>
              <a:off x="6340639" y="482621"/>
              <a:ext cx="407732" cy="174743"/>
            </a:xfrm>
            <a:custGeom>
              <a:avLst/>
              <a:gdLst/>
              <a:ahLst/>
              <a:cxnLst/>
              <a:rect l="0" t="0" r="0" b="0"/>
              <a:pathLst>
                <a:path w="407732" h="174743">
                  <a:moveTo>
                    <a:pt x="0" y="174742"/>
                  </a:moveTo>
                  <a:lnTo>
                    <a:pt x="62987" y="130171"/>
                  </a:lnTo>
                  <a:lnTo>
                    <a:pt x="123527" y="102780"/>
                  </a:lnTo>
                  <a:lnTo>
                    <a:pt x="182988" y="68880"/>
                  </a:lnTo>
                  <a:lnTo>
                    <a:pt x="241306" y="47288"/>
                  </a:lnTo>
                  <a:lnTo>
                    <a:pt x="304369" y="20195"/>
                  </a:lnTo>
                  <a:lnTo>
                    <a:pt x="360481" y="5650"/>
                  </a:lnTo>
                  <a:lnTo>
                    <a:pt x="40773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006323" y="366126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122817" y="332842"/>
              <a:ext cx="174743" cy="24964"/>
            </a:xfrm>
            <a:custGeom>
              <a:avLst/>
              <a:gdLst/>
              <a:ahLst/>
              <a:cxnLst/>
              <a:rect l="0" t="0" r="0" b="0"/>
              <a:pathLst>
                <a:path w="174743" h="24964">
                  <a:moveTo>
                    <a:pt x="0" y="24963"/>
                  </a:moveTo>
                  <a:lnTo>
                    <a:pt x="21779" y="19245"/>
                  </a:lnTo>
                  <a:lnTo>
                    <a:pt x="54017" y="15564"/>
                  </a:lnTo>
                  <a:lnTo>
                    <a:pt x="103713" y="2415"/>
                  </a:lnTo>
                  <a:lnTo>
                    <a:pt x="157432" y="318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405733" y="332842"/>
              <a:ext cx="74890" cy="1"/>
            </a:xfrm>
            <a:custGeom>
              <a:avLst/>
              <a:gdLst/>
              <a:ahLst/>
              <a:cxnLst/>
              <a:rect l="0" t="0" r="0" b="0"/>
              <a:pathLst>
                <a:path w="74890" h="1">
                  <a:moveTo>
                    <a:pt x="0" y="0"/>
                  </a:moveTo>
                  <a:lnTo>
                    <a:pt x="60624" y="0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555512" y="324521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0"/>
                  </a:moveTo>
                  <a:lnTo>
                    <a:pt x="49926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59827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09075" y="187153"/>
            <a:ext cx="1692023" cy="486853"/>
            <a:chOff x="3209075" y="187153"/>
            <a:chExt cx="1692023" cy="486853"/>
          </a:xfrm>
        </p:grpSpPr>
        <p:sp>
          <p:nvSpPr>
            <p:cNvPr id="2" name="Freeform 1"/>
            <p:cNvSpPr/>
            <p:nvPr/>
          </p:nvSpPr>
          <p:spPr>
            <a:xfrm>
              <a:off x="3209075" y="187153"/>
              <a:ext cx="227191" cy="486853"/>
            </a:xfrm>
            <a:custGeom>
              <a:avLst/>
              <a:gdLst/>
              <a:ahLst/>
              <a:cxnLst/>
              <a:rect l="0" t="0" r="0" b="0"/>
              <a:pathLst>
                <a:path w="227191" h="486853">
                  <a:moveTo>
                    <a:pt x="2850" y="45836"/>
                  </a:moveTo>
                  <a:lnTo>
                    <a:pt x="21837" y="100777"/>
                  </a:lnTo>
                  <a:lnTo>
                    <a:pt x="27026" y="156714"/>
                  </a:lnTo>
                  <a:lnTo>
                    <a:pt x="27709" y="214714"/>
                  </a:lnTo>
                  <a:lnTo>
                    <a:pt x="27792" y="268216"/>
                  </a:lnTo>
                  <a:lnTo>
                    <a:pt x="22090" y="322376"/>
                  </a:lnTo>
                  <a:lnTo>
                    <a:pt x="15417" y="385395"/>
                  </a:lnTo>
                  <a:lnTo>
                    <a:pt x="2678" y="447136"/>
                  </a:lnTo>
                  <a:lnTo>
                    <a:pt x="0" y="463653"/>
                  </a:lnTo>
                  <a:lnTo>
                    <a:pt x="10882" y="433987"/>
                  </a:lnTo>
                  <a:lnTo>
                    <a:pt x="26626" y="383132"/>
                  </a:lnTo>
                  <a:lnTo>
                    <a:pt x="40899" y="325386"/>
                  </a:lnTo>
                  <a:lnTo>
                    <a:pt x="55087" y="263984"/>
                  </a:lnTo>
                  <a:lnTo>
                    <a:pt x="71004" y="207066"/>
                  </a:lnTo>
                  <a:lnTo>
                    <a:pt x="88771" y="151307"/>
                  </a:lnTo>
                  <a:lnTo>
                    <a:pt x="102141" y="98242"/>
                  </a:lnTo>
                  <a:lnTo>
                    <a:pt x="113323" y="65679"/>
                  </a:lnTo>
                  <a:lnTo>
                    <a:pt x="142825" y="4418"/>
                  </a:lnTo>
                  <a:lnTo>
                    <a:pt x="148867" y="658"/>
                  </a:lnTo>
                  <a:lnTo>
                    <a:pt x="155668" y="0"/>
                  </a:lnTo>
                  <a:lnTo>
                    <a:pt x="169697" y="4200"/>
                  </a:lnTo>
                  <a:lnTo>
                    <a:pt x="182096" y="12230"/>
                  </a:lnTo>
                  <a:lnTo>
                    <a:pt x="191305" y="24428"/>
                  </a:lnTo>
                  <a:lnTo>
                    <a:pt x="204750" y="59277"/>
                  </a:lnTo>
                  <a:lnTo>
                    <a:pt x="219120" y="121765"/>
                  </a:lnTo>
                  <a:lnTo>
                    <a:pt x="225859" y="180822"/>
                  </a:lnTo>
                  <a:lnTo>
                    <a:pt x="227190" y="240188"/>
                  </a:lnTo>
                  <a:lnTo>
                    <a:pt x="224987" y="301910"/>
                  </a:lnTo>
                  <a:lnTo>
                    <a:pt x="215923" y="358891"/>
                  </a:lnTo>
                  <a:lnTo>
                    <a:pt x="202489" y="419504"/>
                  </a:lnTo>
                  <a:lnTo>
                    <a:pt x="187753" y="468087"/>
                  </a:lnTo>
                  <a:lnTo>
                    <a:pt x="178718" y="481902"/>
                  </a:lnTo>
                  <a:lnTo>
                    <a:pt x="174644" y="485401"/>
                  </a:lnTo>
                  <a:lnTo>
                    <a:pt x="171004" y="486809"/>
                  </a:lnTo>
                  <a:lnTo>
                    <a:pt x="160950" y="486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278493" y="465979"/>
              <a:ext cx="274596" cy="8322"/>
            </a:xfrm>
            <a:custGeom>
              <a:avLst/>
              <a:gdLst/>
              <a:ahLst/>
              <a:cxnLst/>
              <a:rect l="0" t="0" r="0" b="0"/>
              <a:pathLst>
                <a:path w="274596" h="8322">
                  <a:moveTo>
                    <a:pt x="0" y="0"/>
                  </a:moveTo>
                  <a:lnTo>
                    <a:pt x="50189" y="0"/>
                  </a:lnTo>
                  <a:lnTo>
                    <a:pt x="112129" y="0"/>
                  </a:lnTo>
                  <a:lnTo>
                    <a:pt x="163162" y="0"/>
                  </a:lnTo>
                  <a:lnTo>
                    <a:pt x="226100" y="4417"/>
                  </a:lnTo>
                  <a:lnTo>
                    <a:pt x="274595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902576" y="191335"/>
              <a:ext cx="232383" cy="482671"/>
            </a:xfrm>
            <a:custGeom>
              <a:avLst/>
              <a:gdLst/>
              <a:ahLst/>
              <a:cxnLst/>
              <a:rect l="0" t="0" r="0" b="0"/>
              <a:pathLst>
                <a:path w="232383" h="482671">
                  <a:moveTo>
                    <a:pt x="8317" y="99902"/>
                  </a:moveTo>
                  <a:lnTo>
                    <a:pt x="8317" y="162228"/>
                  </a:lnTo>
                  <a:lnTo>
                    <a:pt x="8317" y="223793"/>
                  </a:lnTo>
                  <a:lnTo>
                    <a:pt x="8317" y="285788"/>
                  </a:lnTo>
                  <a:lnTo>
                    <a:pt x="8317" y="343627"/>
                  </a:lnTo>
                  <a:lnTo>
                    <a:pt x="7392" y="405450"/>
                  </a:lnTo>
                  <a:lnTo>
                    <a:pt x="2598" y="435957"/>
                  </a:lnTo>
                  <a:lnTo>
                    <a:pt x="1730" y="433961"/>
                  </a:lnTo>
                  <a:lnTo>
                    <a:pt x="97" y="370820"/>
                  </a:lnTo>
                  <a:lnTo>
                    <a:pt x="16" y="320522"/>
                  </a:lnTo>
                  <a:lnTo>
                    <a:pt x="0" y="266071"/>
                  </a:lnTo>
                  <a:lnTo>
                    <a:pt x="921" y="203591"/>
                  </a:lnTo>
                  <a:lnTo>
                    <a:pt x="11578" y="147194"/>
                  </a:lnTo>
                  <a:lnTo>
                    <a:pt x="27775" y="87663"/>
                  </a:lnTo>
                  <a:lnTo>
                    <a:pt x="40484" y="50766"/>
                  </a:lnTo>
                  <a:lnTo>
                    <a:pt x="64795" y="19391"/>
                  </a:lnTo>
                  <a:lnTo>
                    <a:pt x="91003" y="1363"/>
                  </a:lnTo>
                  <a:lnTo>
                    <a:pt x="100423" y="0"/>
                  </a:lnTo>
                  <a:lnTo>
                    <a:pt x="120752" y="3417"/>
                  </a:lnTo>
                  <a:lnTo>
                    <a:pt x="148572" y="15737"/>
                  </a:lnTo>
                  <a:lnTo>
                    <a:pt x="169964" y="35516"/>
                  </a:lnTo>
                  <a:lnTo>
                    <a:pt x="192834" y="67973"/>
                  </a:lnTo>
                  <a:lnTo>
                    <a:pt x="214674" y="119861"/>
                  </a:lnTo>
                  <a:lnTo>
                    <a:pt x="229935" y="181449"/>
                  </a:lnTo>
                  <a:lnTo>
                    <a:pt x="232382" y="231580"/>
                  </a:lnTo>
                  <a:lnTo>
                    <a:pt x="231942" y="285998"/>
                  </a:lnTo>
                  <a:lnTo>
                    <a:pt x="223910" y="338798"/>
                  </a:lnTo>
                  <a:lnTo>
                    <a:pt x="210696" y="396368"/>
                  </a:lnTo>
                  <a:lnTo>
                    <a:pt x="197216" y="438536"/>
                  </a:lnTo>
                  <a:lnTo>
                    <a:pt x="177021" y="473849"/>
                  </a:lnTo>
                  <a:lnTo>
                    <a:pt x="170712" y="478639"/>
                  </a:lnTo>
                  <a:lnTo>
                    <a:pt x="163733" y="480907"/>
                  </a:lnTo>
                  <a:lnTo>
                    <a:pt x="141454" y="4826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944177" y="432695"/>
              <a:ext cx="507585" cy="33182"/>
            </a:xfrm>
            <a:custGeom>
              <a:avLst/>
              <a:gdLst/>
              <a:ahLst/>
              <a:cxnLst/>
              <a:rect l="0" t="0" r="0" b="0"/>
              <a:pathLst>
                <a:path w="507585" h="33182">
                  <a:moveTo>
                    <a:pt x="0" y="0"/>
                  </a:moveTo>
                  <a:lnTo>
                    <a:pt x="13252" y="8834"/>
                  </a:lnTo>
                  <a:lnTo>
                    <a:pt x="76075" y="18079"/>
                  </a:lnTo>
                  <a:lnTo>
                    <a:pt x="128557" y="22923"/>
                  </a:lnTo>
                  <a:lnTo>
                    <a:pt x="187706" y="24560"/>
                  </a:lnTo>
                  <a:lnTo>
                    <a:pt x="243905" y="25808"/>
                  </a:lnTo>
                  <a:lnTo>
                    <a:pt x="297057" y="31533"/>
                  </a:lnTo>
                  <a:lnTo>
                    <a:pt x="347860" y="32938"/>
                  </a:lnTo>
                  <a:lnTo>
                    <a:pt x="397491" y="33181"/>
                  </a:lnTo>
                  <a:lnTo>
                    <a:pt x="457679" y="26684"/>
                  </a:lnTo>
                  <a:lnTo>
                    <a:pt x="5075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4521010" y="199705"/>
              <a:ext cx="380088" cy="465888"/>
            </a:xfrm>
            <a:custGeom>
              <a:avLst/>
              <a:gdLst/>
              <a:ahLst/>
              <a:cxnLst/>
              <a:rect l="0" t="0" r="0" b="0"/>
              <a:pathLst>
                <a:path w="380088" h="465888">
                  <a:moveTo>
                    <a:pt x="130456" y="0"/>
                  </a:moveTo>
                  <a:lnTo>
                    <a:pt x="109620" y="54017"/>
                  </a:lnTo>
                  <a:lnTo>
                    <a:pt x="83350" y="114445"/>
                  </a:lnTo>
                  <a:lnTo>
                    <a:pt x="57981" y="169290"/>
                  </a:lnTo>
                  <a:lnTo>
                    <a:pt x="30556" y="224681"/>
                  </a:lnTo>
                  <a:lnTo>
                    <a:pt x="9504" y="279219"/>
                  </a:lnTo>
                  <a:lnTo>
                    <a:pt x="0" y="322866"/>
                  </a:lnTo>
                  <a:lnTo>
                    <a:pt x="2266" y="379668"/>
                  </a:lnTo>
                  <a:lnTo>
                    <a:pt x="13475" y="412668"/>
                  </a:lnTo>
                  <a:lnTo>
                    <a:pt x="28230" y="428725"/>
                  </a:lnTo>
                  <a:lnTo>
                    <a:pt x="67836" y="454100"/>
                  </a:lnTo>
                  <a:lnTo>
                    <a:pt x="109128" y="462459"/>
                  </a:lnTo>
                  <a:lnTo>
                    <a:pt x="170930" y="465284"/>
                  </a:lnTo>
                  <a:lnTo>
                    <a:pt x="232203" y="465887"/>
                  </a:lnTo>
                  <a:lnTo>
                    <a:pt x="295026" y="456915"/>
                  </a:lnTo>
                  <a:lnTo>
                    <a:pt x="349725" y="446416"/>
                  </a:lnTo>
                  <a:lnTo>
                    <a:pt x="380087" y="441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7745" y="248219"/>
            <a:ext cx="4225570" cy="702302"/>
            <a:chOff x="5677745" y="248219"/>
            <a:chExt cx="4225570" cy="702302"/>
          </a:xfrm>
        </p:grpSpPr>
        <p:sp>
          <p:nvSpPr>
            <p:cNvPr id="8" name="Freeform 7"/>
            <p:cNvSpPr/>
            <p:nvPr/>
          </p:nvSpPr>
          <p:spPr>
            <a:xfrm>
              <a:off x="5677745" y="248219"/>
              <a:ext cx="255163" cy="401924"/>
            </a:xfrm>
            <a:custGeom>
              <a:avLst/>
              <a:gdLst/>
              <a:ahLst/>
              <a:cxnLst/>
              <a:rect l="0" t="0" r="0" b="0"/>
              <a:pathLst>
                <a:path w="255163" h="401924">
                  <a:moveTo>
                    <a:pt x="30494" y="9733"/>
                  </a:moveTo>
                  <a:lnTo>
                    <a:pt x="43763" y="69280"/>
                  </a:lnTo>
                  <a:lnTo>
                    <a:pt x="46137" y="118806"/>
                  </a:lnTo>
                  <a:lnTo>
                    <a:pt x="46840" y="171695"/>
                  </a:lnTo>
                  <a:lnTo>
                    <a:pt x="44612" y="224104"/>
                  </a:lnTo>
                  <a:lnTo>
                    <a:pt x="38654" y="281294"/>
                  </a:lnTo>
                  <a:lnTo>
                    <a:pt x="27334" y="336994"/>
                  </a:lnTo>
                  <a:lnTo>
                    <a:pt x="15625" y="385270"/>
                  </a:lnTo>
                  <a:lnTo>
                    <a:pt x="6627" y="401923"/>
                  </a:lnTo>
                  <a:lnTo>
                    <a:pt x="3488" y="400632"/>
                  </a:lnTo>
                  <a:lnTo>
                    <a:pt x="0" y="381938"/>
                  </a:lnTo>
                  <a:lnTo>
                    <a:pt x="6629" y="326003"/>
                  </a:lnTo>
                  <a:lnTo>
                    <a:pt x="19544" y="264750"/>
                  </a:lnTo>
                  <a:lnTo>
                    <a:pt x="33287" y="207009"/>
                  </a:lnTo>
                  <a:lnTo>
                    <a:pt x="53725" y="151237"/>
                  </a:lnTo>
                  <a:lnTo>
                    <a:pt x="74816" y="96648"/>
                  </a:lnTo>
                  <a:lnTo>
                    <a:pt x="90648" y="62857"/>
                  </a:lnTo>
                  <a:lnTo>
                    <a:pt x="124659" y="20070"/>
                  </a:lnTo>
                  <a:lnTo>
                    <a:pt x="140763" y="8780"/>
                  </a:lnTo>
                  <a:lnTo>
                    <a:pt x="160247" y="681"/>
                  </a:lnTo>
                  <a:lnTo>
                    <a:pt x="169697" y="0"/>
                  </a:lnTo>
                  <a:lnTo>
                    <a:pt x="187592" y="4175"/>
                  </a:lnTo>
                  <a:lnTo>
                    <a:pt x="202326" y="14659"/>
                  </a:lnTo>
                  <a:lnTo>
                    <a:pt x="214113" y="28565"/>
                  </a:lnTo>
                  <a:lnTo>
                    <a:pt x="229214" y="62558"/>
                  </a:lnTo>
                  <a:lnTo>
                    <a:pt x="243938" y="116440"/>
                  </a:lnTo>
                  <a:lnTo>
                    <a:pt x="252671" y="168639"/>
                  </a:lnTo>
                  <a:lnTo>
                    <a:pt x="249116" y="231563"/>
                  </a:lnTo>
                  <a:lnTo>
                    <a:pt x="242724" y="294136"/>
                  </a:lnTo>
                  <a:lnTo>
                    <a:pt x="226064" y="332904"/>
                  </a:lnTo>
                  <a:lnTo>
                    <a:pt x="215726" y="350297"/>
                  </a:lnTo>
                  <a:lnTo>
                    <a:pt x="208531" y="355119"/>
                  </a:lnTo>
                  <a:lnTo>
                    <a:pt x="190675" y="358012"/>
                  </a:lnTo>
                  <a:lnTo>
                    <a:pt x="172877" y="351285"/>
                  </a:lnTo>
                  <a:lnTo>
                    <a:pt x="157570" y="339050"/>
                  </a:lnTo>
                  <a:lnTo>
                    <a:pt x="128087" y="286621"/>
                  </a:lnTo>
                  <a:lnTo>
                    <a:pt x="120713" y="268705"/>
                  </a:lnTo>
                  <a:lnTo>
                    <a:pt x="119285" y="251497"/>
                  </a:lnTo>
                  <a:lnTo>
                    <a:pt x="120198" y="243025"/>
                  </a:lnTo>
                  <a:lnTo>
                    <a:pt x="124506" y="237377"/>
                  </a:lnTo>
                  <a:lnTo>
                    <a:pt x="163775" y="223151"/>
                  </a:lnTo>
                  <a:lnTo>
                    <a:pt x="225013" y="216004"/>
                  </a:lnTo>
                  <a:lnTo>
                    <a:pt x="255162" y="2094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57723" y="507584"/>
              <a:ext cx="201597" cy="118537"/>
            </a:xfrm>
            <a:custGeom>
              <a:avLst/>
              <a:gdLst/>
              <a:ahLst/>
              <a:cxnLst/>
              <a:rect l="0" t="0" r="0" b="0"/>
              <a:pathLst>
                <a:path w="201597" h="118537">
                  <a:moveTo>
                    <a:pt x="0" y="0"/>
                  </a:moveTo>
                  <a:lnTo>
                    <a:pt x="1" y="56772"/>
                  </a:lnTo>
                  <a:lnTo>
                    <a:pt x="1" y="78240"/>
                  </a:lnTo>
                  <a:lnTo>
                    <a:pt x="2774" y="82671"/>
                  </a:lnTo>
                  <a:lnTo>
                    <a:pt x="7397" y="82851"/>
                  </a:lnTo>
                  <a:lnTo>
                    <a:pt x="13253" y="80197"/>
                  </a:lnTo>
                  <a:lnTo>
                    <a:pt x="22224" y="67386"/>
                  </a:lnTo>
                  <a:lnTo>
                    <a:pt x="39934" y="29028"/>
                  </a:lnTo>
                  <a:lnTo>
                    <a:pt x="45114" y="23975"/>
                  </a:lnTo>
                  <a:lnTo>
                    <a:pt x="50416" y="22455"/>
                  </a:lnTo>
                  <a:lnTo>
                    <a:pt x="55800" y="23291"/>
                  </a:lnTo>
                  <a:lnTo>
                    <a:pt x="59390" y="27547"/>
                  </a:lnTo>
                  <a:lnTo>
                    <a:pt x="70041" y="66726"/>
                  </a:lnTo>
                  <a:lnTo>
                    <a:pt x="73506" y="70372"/>
                  </a:lnTo>
                  <a:lnTo>
                    <a:pt x="77665" y="70953"/>
                  </a:lnTo>
                  <a:lnTo>
                    <a:pt x="82287" y="69491"/>
                  </a:lnTo>
                  <a:lnTo>
                    <a:pt x="139288" y="18459"/>
                  </a:lnTo>
                  <a:lnTo>
                    <a:pt x="157136" y="8820"/>
                  </a:lnTo>
                  <a:lnTo>
                    <a:pt x="165778" y="8654"/>
                  </a:lnTo>
                  <a:lnTo>
                    <a:pt x="182777" y="15865"/>
                  </a:lnTo>
                  <a:lnTo>
                    <a:pt x="194647" y="28316"/>
                  </a:lnTo>
                  <a:lnTo>
                    <a:pt x="199107" y="35520"/>
                  </a:lnTo>
                  <a:lnTo>
                    <a:pt x="201596" y="50920"/>
                  </a:lnTo>
                  <a:lnTo>
                    <a:pt x="190820" y="106526"/>
                  </a:lnTo>
                  <a:lnTo>
                    <a:pt x="187435" y="118536"/>
                  </a:lnTo>
                  <a:lnTo>
                    <a:pt x="189013" y="114628"/>
                  </a:lnTo>
                  <a:lnTo>
                    <a:pt x="199705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45156" y="332842"/>
              <a:ext cx="147372" cy="318397"/>
            </a:xfrm>
            <a:custGeom>
              <a:avLst/>
              <a:gdLst/>
              <a:ahLst/>
              <a:cxnLst/>
              <a:rect l="0" t="0" r="0" b="0"/>
              <a:pathLst>
                <a:path w="147372" h="318397">
                  <a:moveTo>
                    <a:pt x="3804" y="0"/>
                  </a:moveTo>
                  <a:lnTo>
                    <a:pt x="10968" y="62326"/>
                  </a:lnTo>
                  <a:lnTo>
                    <a:pt x="9507" y="123892"/>
                  </a:lnTo>
                  <a:lnTo>
                    <a:pt x="4555" y="181092"/>
                  </a:lnTo>
                  <a:lnTo>
                    <a:pt x="0" y="242206"/>
                  </a:lnTo>
                  <a:lnTo>
                    <a:pt x="2193" y="241908"/>
                  </a:lnTo>
                  <a:lnTo>
                    <a:pt x="58321" y="183890"/>
                  </a:lnTo>
                  <a:lnTo>
                    <a:pt x="67886" y="178067"/>
                  </a:lnTo>
                  <a:lnTo>
                    <a:pt x="90840" y="174062"/>
                  </a:lnTo>
                  <a:lnTo>
                    <a:pt x="113678" y="176289"/>
                  </a:lnTo>
                  <a:lnTo>
                    <a:pt x="129992" y="183442"/>
                  </a:lnTo>
                  <a:lnTo>
                    <a:pt x="140940" y="197716"/>
                  </a:lnTo>
                  <a:lnTo>
                    <a:pt x="145154" y="206700"/>
                  </a:lnTo>
                  <a:lnTo>
                    <a:pt x="147371" y="229010"/>
                  </a:lnTo>
                  <a:lnTo>
                    <a:pt x="144350" y="253410"/>
                  </a:lnTo>
                  <a:lnTo>
                    <a:pt x="136844" y="276582"/>
                  </a:lnTo>
                  <a:lnTo>
                    <a:pt x="124878" y="294277"/>
                  </a:lnTo>
                  <a:lnTo>
                    <a:pt x="110314" y="307381"/>
                  </a:lnTo>
                  <a:lnTo>
                    <a:pt x="94596" y="316287"/>
                  </a:lnTo>
                  <a:lnTo>
                    <a:pt x="78364" y="318396"/>
                  </a:lnTo>
                  <a:lnTo>
                    <a:pt x="70153" y="317664"/>
                  </a:lnTo>
                  <a:lnTo>
                    <a:pt x="64679" y="313478"/>
                  </a:lnTo>
                  <a:lnTo>
                    <a:pt x="58596" y="298964"/>
                  </a:lnTo>
                  <a:lnTo>
                    <a:pt x="62051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46856" y="449337"/>
              <a:ext cx="60057" cy="191488"/>
            </a:xfrm>
            <a:custGeom>
              <a:avLst/>
              <a:gdLst/>
              <a:ahLst/>
              <a:cxnLst/>
              <a:rect l="0" t="0" r="0" b="0"/>
              <a:pathLst>
                <a:path w="60057" h="191488">
                  <a:moveTo>
                    <a:pt x="1809" y="58247"/>
                  </a:moveTo>
                  <a:lnTo>
                    <a:pt x="20556" y="92992"/>
                  </a:lnTo>
                  <a:lnTo>
                    <a:pt x="24930" y="121345"/>
                  </a:lnTo>
                  <a:lnTo>
                    <a:pt x="21809" y="157585"/>
                  </a:lnTo>
                  <a:lnTo>
                    <a:pt x="10611" y="188766"/>
                  </a:lnTo>
                  <a:lnTo>
                    <a:pt x="6753" y="191487"/>
                  </a:lnTo>
                  <a:lnTo>
                    <a:pt x="3256" y="189604"/>
                  </a:lnTo>
                  <a:lnTo>
                    <a:pt x="0" y="184650"/>
                  </a:lnTo>
                  <a:lnTo>
                    <a:pt x="1313" y="164352"/>
                  </a:lnTo>
                  <a:lnTo>
                    <a:pt x="15612" y="109168"/>
                  </a:lnTo>
                  <a:lnTo>
                    <a:pt x="29537" y="50822"/>
                  </a:lnTo>
                  <a:lnTo>
                    <a:pt x="37865" y="19373"/>
                  </a:lnTo>
                  <a:lnTo>
                    <a:pt x="41564" y="12915"/>
                  </a:lnTo>
                  <a:lnTo>
                    <a:pt x="45879" y="8610"/>
                  </a:lnTo>
                  <a:lnTo>
                    <a:pt x="6005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9382" y="538080"/>
              <a:ext cx="302053" cy="133405"/>
            </a:xfrm>
            <a:custGeom>
              <a:avLst/>
              <a:gdLst/>
              <a:ahLst/>
              <a:cxnLst/>
              <a:rect l="0" t="0" r="0" b="0"/>
              <a:pathLst>
                <a:path w="302053" h="133405">
                  <a:moveTo>
                    <a:pt x="35778" y="36072"/>
                  </a:moveTo>
                  <a:lnTo>
                    <a:pt x="66105" y="12909"/>
                  </a:lnTo>
                  <a:lnTo>
                    <a:pt x="66167" y="8611"/>
                  </a:lnTo>
                  <a:lnTo>
                    <a:pt x="62509" y="4821"/>
                  </a:lnTo>
                  <a:lnTo>
                    <a:pt x="56372" y="1370"/>
                  </a:lnTo>
                  <a:lnTo>
                    <a:pt x="42157" y="0"/>
                  </a:lnTo>
                  <a:lnTo>
                    <a:pt x="34483" y="930"/>
                  </a:lnTo>
                  <a:lnTo>
                    <a:pt x="21025" y="9359"/>
                  </a:lnTo>
                  <a:lnTo>
                    <a:pt x="9806" y="22350"/>
                  </a:lnTo>
                  <a:lnTo>
                    <a:pt x="1736" y="37370"/>
                  </a:lnTo>
                  <a:lnTo>
                    <a:pt x="0" y="53291"/>
                  </a:lnTo>
                  <a:lnTo>
                    <a:pt x="831" y="61420"/>
                  </a:lnTo>
                  <a:lnTo>
                    <a:pt x="5084" y="68688"/>
                  </a:lnTo>
                  <a:lnTo>
                    <a:pt x="19670" y="81695"/>
                  </a:lnTo>
                  <a:lnTo>
                    <a:pt x="38481" y="86243"/>
                  </a:lnTo>
                  <a:lnTo>
                    <a:pt x="48675" y="86162"/>
                  </a:lnTo>
                  <a:lnTo>
                    <a:pt x="67397" y="78675"/>
                  </a:lnTo>
                  <a:lnTo>
                    <a:pt x="91067" y="58865"/>
                  </a:lnTo>
                  <a:lnTo>
                    <a:pt x="107325" y="35429"/>
                  </a:lnTo>
                  <a:lnTo>
                    <a:pt x="111213" y="27323"/>
                  </a:lnTo>
                  <a:lnTo>
                    <a:pt x="115654" y="23767"/>
                  </a:lnTo>
                  <a:lnTo>
                    <a:pt x="120463" y="23246"/>
                  </a:lnTo>
                  <a:lnTo>
                    <a:pt x="125519" y="24748"/>
                  </a:lnTo>
                  <a:lnTo>
                    <a:pt x="128889" y="30372"/>
                  </a:lnTo>
                  <a:lnTo>
                    <a:pt x="136887" y="90049"/>
                  </a:lnTo>
                  <a:lnTo>
                    <a:pt x="144201" y="105057"/>
                  </a:lnTo>
                  <a:lnTo>
                    <a:pt x="148741" y="107950"/>
                  </a:lnTo>
                  <a:lnTo>
                    <a:pt x="153616" y="108029"/>
                  </a:lnTo>
                  <a:lnTo>
                    <a:pt x="179144" y="94870"/>
                  </a:lnTo>
                  <a:lnTo>
                    <a:pt x="204254" y="73540"/>
                  </a:lnTo>
                  <a:lnTo>
                    <a:pt x="215747" y="59197"/>
                  </a:lnTo>
                  <a:lnTo>
                    <a:pt x="223251" y="55187"/>
                  </a:lnTo>
                  <a:lnTo>
                    <a:pt x="241449" y="53197"/>
                  </a:lnTo>
                  <a:lnTo>
                    <a:pt x="248706" y="55810"/>
                  </a:lnTo>
                  <a:lnTo>
                    <a:pt x="259235" y="66109"/>
                  </a:lnTo>
                  <a:lnTo>
                    <a:pt x="264531" y="82398"/>
                  </a:lnTo>
                  <a:lnTo>
                    <a:pt x="267930" y="122989"/>
                  </a:lnTo>
                  <a:lnTo>
                    <a:pt x="270982" y="129150"/>
                  </a:lnTo>
                  <a:lnTo>
                    <a:pt x="275791" y="132333"/>
                  </a:lnTo>
                  <a:lnTo>
                    <a:pt x="286682" y="133404"/>
                  </a:lnTo>
                  <a:lnTo>
                    <a:pt x="302052" y="1276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73039" y="324521"/>
              <a:ext cx="49927" cy="341164"/>
            </a:xfrm>
            <a:custGeom>
              <a:avLst/>
              <a:gdLst/>
              <a:ahLst/>
              <a:cxnLst/>
              <a:rect l="0" t="0" r="0" b="0"/>
              <a:pathLst>
                <a:path w="49927" h="341164">
                  <a:moveTo>
                    <a:pt x="49926" y="0"/>
                  </a:moveTo>
                  <a:lnTo>
                    <a:pt x="49926" y="56775"/>
                  </a:lnTo>
                  <a:lnTo>
                    <a:pt x="45509" y="115690"/>
                  </a:lnTo>
                  <a:lnTo>
                    <a:pt x="39653" y="174271"/>
                  </a:lnTo>
                  <a:lnTo>
                    <a:pt x="27479" y="230154"/>
                  </a:lnTo>
                  <a:lnTo>
                    <a:pt x="11996" y="291984"/>
                  </a:lnTo>
                  <a:lnTo>
                    <a:pt x="8484" y="324537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948075" y="524226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16642"/>
                  </a:moveTo>
                  <a:lnTo>
                    <a:pt x="53491" y="12225"/>
                  </a:lnTo>
                  <a:lnTo>
                    <a:pt x="107748" y="8168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382038" y="275753"/>
              <a:ext cx="223102" cy="356648"/>
            </a:xfrm>
            <a:custGeom>
              <a:avLst/>
              <a:gdLst/>
              <a:ahLst/>
              <a:cxnLst/>
              <a:rect l="0" t="0" r="0" b="0"/>
              <a:pathLst>
                <a:path w="223102" h="356648">
                  <a:moveTo>
                    <a:pt x="32016" y="123657"/>
                  </a:moveTo>
                  <a:lnTo>
                    <a:pt x="25430" y="153278"/>
                  </a:lnTo>
                  <a:lnTo>
                    <a:pt x="17262" y="209012"/>
                  </a:lnTo>
                  <a:lnTo>
                    <a:pt x="9904" y="265397"/>
                  </a:lnTo>
                  <a:lnTo>
                    <a:pt x="5151" y="326534"/>
                  </a:lnTo>
                  <a:lnTo>
                    <a:pt x="1585" y="344188"/>
                  </a:lnTo>
                  <a:lnTo>
                    <a:pt x="634" y="343718"/>
                  </a:lnTo>
                  <a:lnTo>
                    <a:pt x="0" y="339707"/>
                  </a:lnTo>
                  <a:lnTo>
                    <a:pt x="13000" y="277212"/>
                  </a:lnTo>
                  <a:lnTo>
                    <a:pt x="26521" y="220868"/>
                  </a:lnTo>
                  <a:lnTo>
                    <a:pt x="42809" y="165280"/>
                  </a:lnTo>
                  <a:lnTo>
                    <a:pt x="67253" y="107747"/>
                  </a:lnTo>
                  <a:lnTo>
                    <a:pt x="105341" y="46447"/>
                  </a:lnTo>
                  <a:lnTo>
                    <a:pt x="133203" y="19443"/>
                  </a:lnTo>
                  <a:lnTo>
                    <a:pt x="157227" y="1966"/>
                  </a:lnTo>
                  <a:lnTo>
                    <a:pt x="165417" y="0"/>
                  </a:lnTo>
                  <a:lnTo>
                    <a:pt x="181912" y="2747"/>
                  </a:lnTo>
                  <a:lnTo>
                    <a:pt x="196023" y="12596"/>
                  </a:lnTo>
                  <a:lnTo>
                    <a:pt x="207534" y="26220"/>
                  </a:lnTo>
                  <a:lnTo>
                    <a:pt x="215732" y="41520"/>
                  </a:lnTo>
                  <a:lnTo>
                    <a:pt x="221885" y="97742"/>
                  </a:lnTo>
                  <a:lnTo>
                    <a:pt x="223101" y="149802"/>
                  </a:lnTo>
                  <a:lnTo>
                    <a:pt x="216718" y="211475"/>
                  </a:lnTo>
                  <a:lnTo>
                    <a:pt x="203835" y="267765"/>
                  </a:lnTo>
                  <a:lnTo>
                    <a:pt x="187329" y="327282"/>
                  </a:lnTo>
                  <a:lnTo>
                    <a:pt x="174599" y="350925"/>
                  </a:lnTo>
                  <a:lnTo>
                    <a:pt x="170526" y="354681"/>
                  </a:lnTo>
                  <a:lnTo>
                    <a:pt x="166886" y="356261"/>
                  </a:lnTo>
                  <a:lnTo>
                    <a:pt x="156832" y="356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72301" y="465979"/>
              <a:ext cx="141459" cy="1"/>
            </a:xfrm>
            <a:custGeom>
              <a:avLst/>
              <a:gdLst/>
              <a:ahLst/>
              <a:cxnLst/>
              <a:rect l="0" t="0" r="0" b="0"/>
              <a:pathLst>
                <a:path w="141459" h="1">
                  <a:moveTo>
                    <a:pt x="0" y="0"/>
                  </a:moveTo>
                  <a:lnTo>
                    <a:pt x="55162" y="0"/>
                  </a:lnTo>
                  <a:lnTo>
                    <a:pt x="117701" y="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47043" y="482621"/>
              <a:ext cx="124817" cy="147431"/>
            </a:xfrm>
            <a:custGeom>
              <a:avLst/>
              <a:gdLst/>
              <a:ahLst/>
              <a:cxnLst/>
              <a:rect l="0" t="0" r="0" b="0"/>
              <a:pathLst>
                <a:path w="124817" h="147431">
                  <a:moveTo>
                    <a:pt x="124816" y="0"/>
                  </a:moveTo>
                  <a:lnTo>
                    <a:pt x="90071" y="15999"/>
                  </a:lnTo>
                  <a:lnTo>
                    <a:pt x="66136" y="31142"/>
                  </a:lnTo>
                  <a:lnTo>
                    <a:pt x="60732" y="38328"/>
                  </a:lnTo>
                  <a:lnTo>
                    <a:pt x="54729" y="56174"/>
                  </a:lnTo>
                  <a:lnTo>
                    <a:pt x="54978" y="64262"/>
                  </a:lnTo>
                  <a:lnTo>
                    <a:pt x="60185" y="78179"/>
                  </a:lnTo>
                  <a:lnTo>
                    <a:pt x="73593" y="90528"/>
                  </a:lnTo>
                  <a:lnTo>
                    <a:pt x="107919" y="113523"/>
                  </a:lnTo>
                  <a:lnTo>
                    <a:pt x="110777" y="119136"/>
                  </a:lnTo>
                  <a:lnTo>
                    <a:pt x="109909" y="124727"/>
                  </a:lnTo>
                  <a:lnTo>
                    <a:pt x="106557" y="130304"/>
                  </a:lnTo>
                  <a:lnTo>
                    <a:pt x="92971" y="138966"/>
                  </a:lnTo>
                  <a:lnTo>
                    <a:pt x="74605" y="144973"/>
                  </a:lnTo>
                  <a:lnTo>
                    <a:pt x="44398" y="147430"/>
                  </a:lnTo>
                  <a:lnTo>
                    <a:pt x="26204" y="144728"/>
                  </a:lnTo>
                  <a:lnTo>
                    <a:pt x="13804" y="137980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796823" y="482621"/>
              <a:ext cx="91530" cy="180828"/>
            </a:xfrm>
            <a:custGeom>
              <a:avLst/>
              <a:gdLst/>
              <a:ahLst/>
              <a:cxnLst/>
              <a:rect l="0" t="0" r="0" b="0"/>
              <a:pathLst>
                <a:path w="91530" h="180828">
                  <a:moveTo>
                    <a:pt x="74889" y="0"/>
                  </a:moveTo>
                  <a:lnTo>
                    <a:pt x="35769" y="58680"/>
                  </a:lnTo>
                  <a:lnTo>
                    <a:pt x="34940" y="66857"/>
                  </a:lnTo>
                  <a:lnTo>
                    <a:pt x="41416" y="83339"/>
                  </a:lnTo>
                  <a:lnTo>
                    <a:pt x="56005" y="97444"/>
                  </a:lnTo>
                  <a:lnTo>
                    <a:pt x="86670" y="121566"/>
                  </a:lnTo>
                  <a:lnTo>
                    <a:pt x="90140" y="128197"/>
                  </a:lnTo>
                  <a:lnTo>
                    <a:pt x="91529" y="142960"/>
                  </a:lnTo>
                  <a:lnTo>
                    <a:pt x="88756" y="149856"/>
                  </a:lnTo>
                  <a:lnTo>
                    <a:pt x="78278" y="162449"/>
                  </a:lnTo>
                  <a:lnTo>
                    <a:pt x="56785" y="175517"/>
                  </a:lnTo>
                  <a:lnTo>
                    <a:pt x="28433" y="180827"/>
                  </a:lnTo>
                  <a:lnTo>
                    <a:pt x="20804" y="179723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904996" y="532547"/>
              <a:ext cx="49927" cy="116496"/>
            </a:xfrm>
            <a:custGeom>
              <a:avLst/>
              <a:gdLst/>
              <a:ahLst/>
              <a:cxnLst/>
              <a:rect l="0" t="0" r="0" b="0"/>
              <a:pathLst>
                <a:path w="49927" h="116496">
                  <a:moveTo>
                    <a:pt x="49926" y="0"/>
                  </a:moveTo>
                  <a:lnTo>
                    <a:pt x="48077" y="32291"/>
                  </a:lnTo>
                  <a:lnTo>
                    <a:pt x="31823" y="72776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971565" y="449337"/>
              <a:ext cx="24963" cy="16643"/>
            </a:xfrm>
            <a:custGeom>
              <a:avLst/>
              <a:gdLst/>
              <a:ahLst/>
              <a:cxnLst/>
              <a:rect l="0" t="0" r="0" b="0"/>
              <a:pathLst>
                <a:path w="24963" h="16643">
                  <a:moveTo>
                    <a:pt x="0" y="16642"/>
                  </a:moveTo>
                  <a:lnTo>
                    <a:pt x="2496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962463" y="499263"/>
              <a:ext cx="183845" cy="191285"/>
            </a:xfrm>
            <a:custGeom>
              <a:avLst/>
              <a:gdLst/>
              <a:ahLst/>
              <a:cxnLst/>
              <a:rect l="0" t="0" r="0" b="0"/>
              <a:pathLst>
                <a:path w="183845" h="191285">
                  <a:moveTo>
                    <a:pt x="183844" y="0"/>
                  </a:moveTo>
                  <a:lnTo>
                    <a:pt x="150102" y="11517"/>
                  </a:lnTo>
                  <a:lnTo>
                    <a:pt x="117185" y="35559"/>
                  </a:lnTo>
                  <a:lnTo>
                    <a:pt x="85822" y="67018"/>
                  </a:lnTo>
                  <a:lnTo>
                    <a:pt x="76175" y="83410"/>
                  </a:lnTo>
                  <a:lnTo>
                    <a:pt x="69964" y="112650"/>
                  </a:lnTo>
                  <a:lnTo>
                    <a:pt x="71866" y="121328"/>
                  </a:lnTo>
                  <a:lnTo>
                    <a:pt x="81375" y="135901"/>
                  </a:lnTo>
                  <a:lnTo>
                    <a:pt x="82248" y="141452"/>
                  </a:lnTo>
                  <a:lnTo>
                    <a:pt x="80055" y="146076"/>
                  </a:lnTo>
                  <a:lnTo>
                    <a:pt x="54811" y="168878"/>
                  </a:lnTo>
                  <a:lnTo>
                    <a:pt x="21285" y="189847"/>
                  </a:lnTo>
                  <a:lnTo>
                    <a:pt x="15374" y="191284"/>
                  </a:lnTo>
                  <a:lnTo>
                    <a:pt x="9585" y="190393"/>
                  </a:lnTo>
                  <a:lnTo>
                    <a:pt x="3876" y="187949"/>
                  </a:lnTo>
                  <a:lnTo>
                    <a:pt x="995" y="185396"/>
                  </a:lnTo>
                  <a:lnTo>
                    <a:pt x="0" y="182769"/>
                  </a:lnTo>
                  <a:lnTo>
                    <a:pt x="78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93459" y="366126"/>
              <a:ext cx="132456" cy="307880"/>
            </a:xfrm>
            <a:custGeom>
              <a:avLst/>
              <a:gdLst/>
              <a:ahLst/>
              <a:cxnLst/>
              <a:rect l="0" t="0" r="0" b="0"/>
              <a:pathLst>
                <a:path w="132456" h="307880">
                  <a:moveTo>
                    <a:pt x="61021" y="0"/>
                  </a:moveTo>
                  <a:lnTo>
                    <a:pt x="60096" y="63398"/>
                  </a:lnTo>
                  <a:lnTo>
                    <a:pt x="46827" y="122860"/>
                  </a:lnTo>
                  <a:lnTo>
                    <a:pt x="33242" y="177623"/>
                  </a:lnTo>
                  <a:lnTo>
                    <a:pt x="16638" y="232512"/>
                  </a:lnTo>
                  <a:lnTo>
                    <a:pt x="8319" y="262228"/>
                  </a:lnTo>
                  <a:lnTo>
                    <a:pt x="5547" y="266351"/>
                  </a:lnTo>
                  <a:lnTo>
                    <a:pt x="2773" y="266325"/>
                  </a:lnTo>
                  <a:lnTo>
                    <a:pt x="0" y="263534"/>
                  </a:lnTo>
                  <a:lnTo>
                    <a:pt x="1849" y="260749"/>
                  </a:lnTo>
                  <a:lnTo>
                    <a:pt x="13766" y="255189"/>
                  </a:lnTo>
                  <a:lnTo>
                    <a:pt x="77254" y="245702"/>
                  </a:lnTo>
                  <a:lnTo>
                    <a:pt x="108361" y="233777"/>
                  </a:lnTo>
                  <a:lnTo>
                    <a:pt x="130727" y="218532"/>
                  </a:lnTo>
                  <a:lnTo>
                    <a:pt x="132455" y="214106"/>
                  </a:lnTo>
                  <a:lnTo>
                    <a:pt x="130833" y="210230"/>
                  </a:lnTo>
                  <a:lnTo>
                    <a:pt x="126978" y="206722"/>
                  </a:lnTo>
                  <a:lnTo>
                    <a:pt x="122559" y="206232"/>
                  </a:lnTo>
                  <a:lnTo>
                    <a:pt x="112718" y="210619"/>
                  </a:lnTo>
                  <a:lnTo>
                    <a:pt x="92364" y="227902"/>
                  </a:lnTo>
                  <a:lnTo>
                    <a:pt x="77601" y="250590"/>
                  </a:lnTo>
                  <a:lnTo>
                    <a:pt x="75478" y="266700"/>
                  </a:lnTo>
                  <a:lnTo>
                    <a:pt x="76207" y="274879"/>
                  </a:lnTo>
                  <a:lnTo>
                    <a:pt x="84412" y="288897"/>
                  </a:lnTo>
                  <a:lnTo>
                    <a:pt x="96380" y="299443"/>
                  </a:lnTo>
                  <a:lnTo>
                    <a:pt x="119268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91247" y="457708"/>
              <a:ext cx="187600" cy="307829"/>
            </a:xfrm>
            <a:custGeom>
              <a:avLst/>
              <a:gdLst/>
              <a:ahLst/>
              <a:cxnLst/>
              <a:rect l="0" t="0" r="0" b="0"/>
              <a:pathLst>
                <a:path w="187600" h="307829">
                  <a:moveTo>
                    <a:pt x="87901" y="141407"/>
                  </a:moveTo>
                  <a:lnTo>
                    <a:pt x="53156" y="157407"/>
                  </a:lnTo>
                  <a:lnTo>
                    <a:pt x="1816" y="195912"/>
                  </a:lnTo>
                  <a:lnTo>
                    <a:pt x="0" y="201782"/>
                  </a:lnTo>
                  <a:lnTo>
                    <a:pt x="1564" y="207545"/>
                  </a:lnTo>
                  <a:lnTo>
                    <a:pt x="5380" y="213236"/>
                  </a:lnTo>
                  <a:lnTo>
                    <a:pt x="11622" y="215181"/>
                  </a:lnTo>
                  <a:lnTo>
                    <a:pt x="28420" y="212411"/>
                  </a:lnTo>
                  <a:lnTo>
                    <a:pt x="72308" y="185202"/>
                  </a:lnTo>
                  <a:lnTo>
                    <a:pt x="98107" y="162557"/>
                  </a:lnTo>
                  <a:lnTo>
                    <a:pt x="137775" y="101314"/>
                  </a:lnTo>
                  <a:lnTo>
                    <a:pt x="168642" y="43423"/>
                  </a:lnTo>
                  <a:lnTo>
                    <a:pt x="187599" y="24"/>
                  </a:lnTo>
                  <a:lnTo>
                    <a:pt x="186726" y="0"/>
                  </a:lnTo>
                  <a:lnTo>
                    <a:pt x="181750" y="7368"/>
                  </a:lnTo>
                  <a:lnTo>
                    <a:pt x="153712" y="67683"/>
                  </a:lnTo>
                  <a:lnTo>
                    <a:pt x="127704" y="130723"/>
                  </a:lnTo>
                  <a:lnTo>
                    <a:pt x="98529" y="189391"/>
                  </a:lnTo>
                  <a:lnTo>
                    <a:pt x="79782" y="246021"/>
                  </a:lnTo>
                  <a:lnTo>
                    <a:pt x="71259" y="3078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34528" y="274595"/>
              <a:ext cx="185342" cy="397806"/>
            </a:xfrm>
            <a:custGeom>
              <a:avLst/>
              <a:gdLst/>
              <a:ahLst/>
              <a:cxnLst/>
              <a:rect l="0" t="0" r="0" b="0"/>
              <a:pathLst>
                <a:path w="185342" h="397806">
                  <a:moveTo>
                    <a:pt x="168699" y="0"/>
                  </a:moveTo>
                  <a:lnTo>
                    <a:pt x="160207" y="33215"/>
                  </a:lnTo>
                  <a:lnTo>
                    <a:pt x="134810" y="93383"/>
                  </a:lnTo>
                  <a:lnTo>
                    <a:pt x="97442" y="149211"/>
                  </a:lnTo>
                  <a:lnTo>
                    <a:pt x="56210" y="206819"/>
                  </a:lnTo>
                  <a:lnTo>
                    <a:pt x="21802" y="265011"/>
                  </a:lnTo>
                  <a:lnTo>
                    <a:pt x="0" y="320506"/>
                  </a:lnTo>
                  <a:lnTo>
                    <a:pt x="165" y="352711"/>
                  </a:lnTo>
                  <a:lnTo>
                    <a:pt x="6270" y="369718"/>
                  </a:lnTo>
                  <a:lnTo>
                    <a:pt x="10486" y="376841"/>
                  </a:lnTo>
                  <a:lnTo>
                    <a:pt x="22569" y="387222"/>
                  </a:lnTo>
                  <a:lnTo>
                    <a:pt x="29674" y="391285"/>
                  </a:lnTo>
                  <a:lnTo>
                    <a:pt x="80010" y="397805"/>
                  </a:lnTo>
                  <a:lnTo>
                    <a:pt x="140458" y="394781"/>
                  </a:lnTo>
                  <a:lnTo>
                    <a:pt x="185341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194758" y="540868"/>
              <a:ext cx="15487" cy="149780"/>
            </a:xfrm>
            <a:custGeom>
              <a:avLst/>
              <a:gdLst/>
              <a:ahLst/>
              <a:cxnLst/>
              <a:rect l="0" t="0" r="0" b="0"/>
              <a:pathLst>
                <a:path w="15487" h="149780">
                  <a:moveTo>
                    <a:pt x="8321" y="0"/>
                  </a:moveTo>
                  <a:lnTo>
                    <a:pt x="15486" y="50744"/>
                  </a:lnTo>
                  <a:lnTo>
                    <a:pt x="9771" y="107205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219722" y="432695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12361" y="7807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302932" y="540868"/>
              <a:ext cx="158101" cy="147685"/>
            </a:xfrm>
            <a:custGeom>
              <a:avLst/>
              <a:gdLst/>
              <a:ahLst/>
              <a:cxnLst/>
              <a:rect l="0" t="0" r="0" b="0"/>
              <a:pathLst>
                <a:path w="158101" h="147685">
                  <a:moveTo>
                    <a:pt x="0" y="41605"/>
                  </a:moveTo>
                  <a:lnTo>
                    <a:pt x="6643" y="99302"/>
                  </a:lnTo>
                  <a:lnTo>
                    <a:pt x="11582" y="124263"/>
                  </a:lnTo>
                  <a:lnTo>
                    <a:pt x="16042" y="133693"/>
                  </a:lnTo>
                  <a:lnTo>
                    <a:pt x="28395" y="146636"/>
                  </a:lnTo>
                  <a:lnTo>
                    <a:pt x="34648" y="147684"/>
                  </a:lnTo>
                  <a:lnTo>
                    <a:pt x="40665" y="145609"/>
                  </a:lnTo>
                  <a:lnTo>
                    <a:pt x="46526" y="141451"/>
                  </a:lnTo>
                  <a:lnTo>
                    <a:pt x="69218" y="108207"/>
                  </a:lnTo>
                  <a:lnTo>
                    <a:pt x="102615" y="51706"/>
                  </a:lnTo>
                  <a:lnTo>
                    <a:pt x="135910" y="15193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477674" y="557510"/>
              <a:ext cx="39872" cy="149780"/>
            </a:xfrm>
            <a:custGeom>
              <a:avLst/>
              <a:gdLst/>
              <a:ahLst/>
              <a:cxnLst/>
              <a:rect l="0" t="0" r="0" b="0"/>
              <a:pathLst>
                <a:path w="39872" h="149780">
                  <a:moveTo>
                    <a:pt x="33284" y="0"/>
                  </a:moveTo>
                  <a:lnTo>
                    <a:pt x="39871" y="29620"/>
                  </a:lnTo>
                  <a:lnTo>
                    <a:pt x="38627" y="59627"/>
                  </a:lnTo>
                  <a:lnTo>
                    <a:pt x="33810" y="80126"/>
                  </a:lnTo>
                  <a:lnTo>
                    <a:pt x="8758" y="136347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535921" y="515905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598072" y="623444"/>
              <a:ext cx="145877" cy="75525"/>
            </a:xfrm>
            <a:custGeom>
              <a:avLst/>
              <a:gdLst/>
              <a:ahLst/>
              <a:cxnLst/>
              <a:rect l="0" t="0" r="0" b="0"/>
              <a:pathLst>
                <a:path w="145877" h="75525">
                  <a:moveTo>
                    <a:pt x="4418" y="17277"/>
                  </a:moveTo>
                  <a:lnTo>
                    <a:pt x="1953" y="51017"/>
                  </a:lnTo>
                  <a:lnTo>
                    <a:pt x="0" y="59186"/>
                  </a:lnTo>
                  <a:lnTo>
                    <a:pt x="548" y="62783"/>
                  </a:lnTo>
                  <a:lnTo>
                    <a:pt x="2763" y="63332"/>
                  </a:lnTo>
                  <a:lnTo>
                    <a:pt x="10154" y="59011"/>
                  </a:lnTo>
                  <a:lnTo>
                    <a:pt x="72664" y="3346"/>
                  </a:lnTo>
                  <a:lnTo>
                    <a:pt x="80426" y="593"/>
                  </a:lnTo>
                  <a:lnTo>
                    <a:pt x="96446" y="0"/>
                  </a:lnTo>
                  <a:lnTo>
                    <a:pt x="121060" y="9281"/>
                  </a:lnTo>
                  <a:lnTo>
                    <a:pt x="132689" y="23585"/>
                  </a:lnTo>
                  <a:lnTo>
                    <a:pt x="140015" y="41345"/>
                  </a:lnTo>
                  <a:lnTo>
                    <a:pt x="145876" y="755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602781" y="574152"/>
              <a:ext cx="300534" cy="376369"/>
            </a:xfrm>
            <a:custGeom>
              <a:avLst/>
              <a:gdLst/>
              <a:ahLst/>
              <a:cxnLst/>
              <a:rect l="0" t="0" r="0" b="0"/>
              <a:pathLst>
                <a:path w="300534" h="376369">
                  <a:moveTo>
                    <a:pt x="249340" y="0"/>
                  </a:moveTo>
                  <a:lnTo>
                    <a:pt x="188651" y="52520"/>
                  </a:lnTo>
                  <a:lnTo>
                    <a:pt x="181144" y="59977"/>
                  </a:lnTo>
                  <a:lnTo>
                    <a:pt x="177064" y="67722"/>
                  </a:lnTo>
                  <a:lnTo>
                    <a:pt x="174996" y="83723"/>
                  </a:lnTo>
                  <a:lnTo>
                    <a:pt x="178513" y="88175"/>
                  </a:lnTo>
                  <a:lnTo>
                    <a:pt x="184555" y="90219"/>
                  </a:lnTo>
                  <a:lnTo>
                    <a:pt x="208264" y="88677"/>
                  </a:lnTo>
                  <a:lnTo>
                    <a:pt x="245541" y="79873"/>
                  </a:lnTo>
                  <a:lnTo>
                    <a:pt x="266759" y="82036"/>
                  </a:lnTo>
                  <a:lnTo>
                    <a:pt x="277595" y="85201"/>
                  </a:lnTo>
                  <a:lnTo>
                    <a:pt x="285743" y="91010"/>
                  </a:lnTo>
                  <a:lnTo>
                    <a:pt x="297263" y="107325"/>
                  </a:lnTo>
                  <a:lnTo>
                    <a:pt x="300533" y="131835"/>
                  </a:lnTo>
                  <a:lnTo>
                    <a:pt x="292790" y="194740"/>
                  </a:lnTo>
                  <a:lnTo>
                    <a:pt x="279975" y="232009"/>
                  </a:lnTo>
                  <a:lnTo>
                    <a:pt x="250802" y="286762"/>
                  </a:lnTo>
                  <a:lnTo>
                    <a:pt x="202716" y="347509"/>
                  </a:lnTo>
                  <a:lnTo>
                    <a:pt x="161063" y="369092"/>
                  </a:lnTo>
                  <a:lnTo>
                    <a:pt x="142613" y="376074"/>
                  </a:lnTo>
                  <a:lnTo>
                    <a:pt x="107797" y="376368"/>
                  </a:lnTo>
                  <a:lnTo>
                    <a:pt x="57391" y="361540"/>
                  </a:lnTo>
                  <a:lnTo>
                    <a:pt x="24286" y="338340"/>
                  </a:lnTo>
                  <a:lnTo>
                    <a:pt x="9707" y="323266"/>
                  </a:lnTo>
                  <a:lnTo>
                    <a:pt x="146" y="307321"/>
                  </a:lnTo>
                  <a:lnTo>
                    <a:pt x="0" y="299186"/>
                  </a:lnTo>
                  <a:lnTo>
                    <a:pt x="7235" y="282751"/>
                  </a:lnTo>
                  <a:lnTo>
                    <a:pt x="19696" y="271131"/>
                  </a:lnTo>
                  <a:lnTo>
                    <a:pt x="44770" y="259392"/>
                  </a:lnTo>
                  <a:lnTo>
                    <a:pt x="107882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275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310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440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2014-02-24T09:47:15Z</dcterms:created>
  <dcterms:modified xsi:type="dcterms:W3CDTF">2014-02-24T09:47:16Z</dcterms:modified>
</cp:coreProperties>
</file>