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20" y="378"/>
      </p:cViewPr>
      <p:guideLst>
        <p:guide orient="horz" pos="3929"/>
        <p:guide pos="3840"/>
        <p:guide orient="horz" pos="22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B3C9-07E9-4CAF-8A9A-7F88505DB97B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FA2-A829-4FA9-A2DF-56273741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1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B3C9-07E9-4CAF-8A9A-7F88505DB97B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FA2-A829-4FA9-A2DF-56273741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6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B3C9-07E9-4CAF-8A9A-7F88505DB97B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FA2-A829-4FA9-A2DF-56273741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8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B3C9-07E9-4CAF-8A9A-7F88505DB97B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FA2-A829-4FA9-A2DF-56273741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7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B3C9-07E9-4CAF-8A9A-7F88505DB97B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FA2-A829-4FA9-A2DF-56273741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7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B3C9-07E9-4CAF-8A9A-7F88505DB97B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FA2-A829-4FA9-A2DF-56273741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1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B3C9-07E9-4CAF-8A9A-7F88505DB97B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FA2-A829-4FA9-A2DF-56273741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B3C9-07E9-4CAF-8A9A-7F88505DB97B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FA2-A829-4FA9-A2DF-56273741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B3C9-07E9-4CAF-8A9A-7F88505DB97B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FA2-A829-4FA9-A2DF-56273741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4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B3C9-07E9-4CAF-8A9A-7F88505DB97B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FA2-A829-4FA9-A2DF-56273741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5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B3C9-07E9-4CAF-8A9A-7F88505DB97B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5FA2-A829-4FA9-A2DF-56273741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5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EB3C9-07E9-4CAF-8A9A-7F88505DB97B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25FA2-A829-4FA9-A2DF-56273741E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6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harriscommunications.net/glossary/macrocel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958" y="1122363"/>
            <a:ext cx="10008042" cy="2387600"/>
          </a:xfrm>
        </p:spPr>
        <p:txBody>
          <a:bodyPr/>
          <a:lstStyle/>
          <a:p>
            <a:r>
              <a:rPr lang="nb-NO" dirty="0" smtClean="0"/>
              <a:t>The Distribution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smtClean="0"/>
              <a:t>Waves </a:t>
            </a:r>
            <a:r>
              <a:rPr lang="nb-NO" dirty="0" smtClean="0"/>
              <a:t>in </a:t>
            </a:r>
            <a:r>
              <a:rPr lang="nb-NO" dirty="0" err="1" smtClean="0"/>
              <a:t>Microcell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8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Big Picture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Source: </a:t>
            </a:r>
            <a:r>
              <a:rPr lang="en-US" dirty="0">
                <a:hlinkClick r:id="rId2"/>
              </a:rPr>
              <a:t>harriscommunications.net</a:t>
            </a:r>
            <a:r>
              <a:rPr lang="nb-NO" dirty="0" smtClean="0"/>
              <a:t> </a:t>
            </a:r>
            <a:endParaRPr lang="en-US" dirty="0"/>
          </a:p>
        </p:txBody>
      </p:sp>
      <p:pic>
        <p:nvPicPr>
          <p:cNvPr id="6" name="Picture 2" descr="http://harriscommunications.net/wp-content/uploads/2009/11/Cellsheiarch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264" y="1426966"/>
            <a:ext cx="6246509" cy="4027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68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Microcell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A </a:t>
            </a:r>
            <a:r>
              <a:rPr lang="nb-NO" dirty="0" err="1" smtClean="0"/>
              <a:t>microcell</a:t>
            </a:r>
            <a:r>
              <a:rPr lang="nb-NO" dirty="0" smtClean="0"/>
              <a:t> is a </a:t>
            </a:r>
            <a:r>
              <a:rPr lang="nb-NO" dirty="0" err="1" smtClean="0"/>
              <a:t>cell</a:t>
            </a:r>
            <a:r>
              <a:rPr lang="nb-NO" dirty="0" smtClean="0"/>
              <a:t> in a mobile </a:t>
            </a:r>
            <a:r>
              <a:rPr lang="nb-NO" dirty="0" err="1" smtClean="0"/>
              <a:t>phone</a:t>
            </a:r>
            <a:r>
              <a:rPr lang="nb-NO" dirty="0" smtClean="0"/>
              <a:t> </a:t>
            </a:r>
            <a:r>
              <a:rPr lang="nb-NO" dirty="0" err="1" smtClean="0"/>
              <a:t>network</a:t>
            </a:r>
            <a:r>
              <a:rPr lang="nb-NO" dirty="0" smtClean="0"/>
              <a:t> </a:t>
            </a:r>
            <a:r>
              <a:rPr lang="nb-NO" dirty="0" err="1" smtClean="0"/>
              <a:t>served</a:t>
            </a:r>
            <a:r>
              <a:rPr lang="nb-NO" dirty="0" smtClean="0"/>
              <a:t> by a </a:t>
            </a:r>
            <a:r>
              <a:rPr lang="nb-NO" dirty="0" err="1" smtClean="0">
                <a:solidFill>
                  <a:srgbClr val="FF0000"/>
                </a:solidFill>
              </a:rPr>
              <a:t>lower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  <a:r>
              <a:rPr lang="nb-NO" dirty="0" err="1" smtClean="0">
                <a:solidFill>
                  <a:srgbClr val="FF0000"/>
                </a:solidFill>
              </a:rPr>
              <a:t>power</a:t>
            </a:r>
            <a:r>
              <a:rPr lang="nb-NO" dirty="0" smtClean="0">
                <a:solidFill>
                  <a:srgbClr val="FF0000"/>
                </a:solidFill>
              </a:rPr>
              <a:t> cellular base </a:t>
            </a:r>
            <a:r>
              <a:rPr lang="nb-NO" dirty="0" err="1" smtClean="0">
                <a:solidFill>
                  <a:srgbClr val="FF0000"/>
                </a:solidFill>
              </a:rPr>
              <a:t>station</a:t>
            </a:r>
            <a:r>
              <a:rPr lang="nb-NO" dirty="0" smtClean="0"/>
              <a:t> (</a:t>
            </a:r>
            <a:r>
              <a:rPr lang="nb-NO" dirty="0" err="1" smtClean="0"/>
              <a:t>tower</a:t>
            </a:r>
            <a:r>
              <a:rPr lang="nb-NO" dirty="0" smtClean="0"/>
              <a:t>), </a:t>
            </a:r>
            <a:r>
              <a:rPr lang="nb-NO" dirty="0" err="1" smtClean="0"/>
              <a:t>covering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FF0000"/>
                </a:solidFill>
              </a:rPr>
              <a:t>a </a:t>
            </a:r>
            <a:r>
              <a:rPr lang="nb-NO" dirty="0" err="1" smtClean="0">
                <a:solidFill>
                  <a:srgbClr val="FF0000"/>
                </a:solidFill>
              </a:rPr>
              <a:t>limited</a:t>
            </a:r>
            <a:r>
              <a:rPr lang="nb-NO" dirty="0" smtClean="0">
                <a:solidFill>
                  <a:srgbClr val="FF0000"/>
                </a:solidFill>
              </a:rPr>
              <a:t> area</a:t>
            </a:r>
            <a:r>
              <a:rPr lang="nb-NO" dirty="0" smtClean="0"/>
              <a:t> </a:t>
            </a:r>
            <a:r>
              <a:rPr lang="nb-NO" dirty="0" err="1" smtClean="0"/>
              <a:t>such</a:t>
            </a:r>
            <a:r>
              <a:rPr lang="nb-NO" dirty="0" smtClean="0"/>
              <a:t> as a shopping </a:t>
            </a:r>
            <a:r>
              <a:rPr lang="nb-NO" dirty="0" err="1" smtClean="0"/>
              <a:t>mall</a:t>
            </a:r>
            <a:r>
              <a:rPr lang="nb-NO" dirty="0" smtClean="0"/>
              <a:t>, a </a:t>
            </a:r>
            <a:r>
              <a:rPr lang="nb-NO" dirty="0" err="1" smtClean="0"/>
              <a:t>hotel</a:t>
            </a:r>
            <a:r>
              <a:rPr lang="nb-NO" dirty="0" smtClean="0"/>
              <a:t>, or a </a:t>
            </a:r>
            <a:r>
              <a:rPr lang="nb-NO" dirty="0" err="1" smtClean="0"/>
              <a:t>transportation</a:t>
            </a:r>
            <a:r>
              <a:rPr lang="nb-NO" dirty="0" smtClean="0"/>
              <a:t> </a:t>
            </a:r>
            <a:r>
              <a:rPr lang="nb-NO" dirty="0" err="1" smtClean="0"/>
              <a:t>hub</a:t>
            </a:r>
            <a:r>
              <a:rPr lang="nb-NO" dirty="0" smtClean="0"/>
              <a:t>. (Source: wikipedia)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/>
              <a:t>Source: </a:t>
            </a:r>
            <a:r>
              <a:rPr lang="nb-NO" dirty="0" smtClean="0"/>
              <a:t>AT&amp;T</a:t>
            </a:r>
            <a:endParaRPr lang="en-US" dirty="0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726855"/>
            <a:ext cx="5181600" cy="254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2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Modeling</a:t>
            </a:r>
            <a:r>
              <a:rPr lang="nb-NO" dirty="0" smtClean="0"/>
              <a:t> </a:t>
            </a:r>
            <a:r>
              <a:rPr lang="nb-NO" dirty="0" err="1"/>
              <a:t>A</a:t>
            </a:r>
            <a:r>
              <a:rPr lang="nb-NO" dirty="0" err="1" smtClean="0"/>
              <a:t>pproach</a:t>
            </a:r>
            <a:r>
              <a:rPr lang="nb-NO" dirty="0" smtClean="0"/>
              <a:t> and </a:t>
            </a:r>
            <a:r>
              <a:rPr lang="nb-NO" dirty="0" err="1" smtClean="0"/>
              <a:t>Assumptions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23655" y="1922784"/>
            <a:ext cx="2568831" cy="374355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err="1"/>
              <a:t>Scatterers</a:t>
            </a:r>
            <a:r>
              <a:rPr lang="nb-NO" dirty="0"/>
              <a:t> </a:t>
            </a:r>
            <a:r>
              <a:rPr lang="nb-NO" dirty="0" smtClean="0"/>
              <a:t>uniform/</a:t>
            </a:r>
            <a:r>
              <a:rPr lang="nb-NO" dirty="0" err="1" smtClean="0"/>
              <a:t>Gaussian</a:t>
            </a:r>
            <a:r>
              <a:rPr lang="nb-NO" dirty="0" smtClean="0"/>
              <a:t>/</a:t>
            </a:r>
            <a:r>
              <a:rPr lang="nb-NO" dirty="0" err="1" smtClean="0"/>
              <a:t>exponentially</a:t>
            </a:r>
            <a:r>
              <a:rPr lang="nb-NO" dirty="0" smtClean="0"/>
              <a:t>/…… </a:t>
            </a:r>
            <a:r>
              <a:rPr lang="nb-NO" dirty="0" err="1"/>
              <a:t>distributed</a:t>
            </a:r>
            <a:endParaRPr lang="nb-NO" dirty="0"/>
          </a:p>
          <a:p>
            <a:r>
              <a:rPr lang="nb-NO" dirty="0"/>
              <a:t>Single-</a:t>
            </a:r>
            <a:r>
              <a:rPr lang="nb-NO" dirty="0" err="1"/>
              <a:t>bounce</a:t>
            </a:r>
            <a:r>
              <a:rPr lang="nb-NO" dirty="0"/>
              <a:t> </a:t>
            </a:r>
            <a:r>
              <a:rPr lang="nb-NO" dirty="0" err="1"/>
              <a:t>reflection</a:t>
            </a:r>
            <a:endParaRPr lang="nb-NO" dirty="0"/>
          </a:p>
          <a:p>
            <a:r>
              <a:rPr lang="nb-NO" dirty="0"/>
              <a:t>Omni-</a:t>
            </a:r>
            <a:r>
              <a:rPr lang="nb-NO" dirty="0" err="1"/>
              <a:t>directional</a:t>
            </a:r>
            <a:r>
              <a:rPr lang="nb-NO" dirty="0"/>
              <a:t> antennas/</a:t>
            </a:r>
            <a:r>
              <a:rPr lang="nb-NO" dirty="0" err="1"/>
              <a:t>directional</a:t>
            </a:r>
            <a:r>
              <a:rPr lang="nb-NO" dirty="0"/>
              <a:t> antenna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Geometric</a:t>
            </a:r>
            <a:r>
              <a:rPr lang="nb-NO" dirty="0" smtClean="0"/>
              <a:t> </a:t>
            </a:r>
            <a:r>
              <a:rPr lang="nb-NO" dirty="0" err="1" smtClean="0"/>
              <a:t>approach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9788" y="1237129"/>
            <a:ext cx="5157787" cy="580913"/>
          </a:xfrm>
        </p:spPr>
        <p:txBody>
          <a:bodyPr>
            <a:normAutofit/>
          </a:bodyPr>
          <a:lstStyle/>
          <a:p>
            <a:r>
              <a:rPr lang="nb-NO" sz="2000" dirty="0" smtClean="0"/>
              <a:t>Macro-</a:t>
            </a:r>
            <a:r>
              <a:rPr lang="nb-NO" sz="2000" dirty="0" err="1" smtClean="0"/>
              <a:t>cell</a:t>
            </a:r>
            <a:r>
              <a:rPr lang="nb-NO" sz="2000" dirty="0" smtClean="0"/>
              <a:t> </a:t>
            </a:r>
            <a:r>
              <a:rPr lang="nb-NO" sz="2000" dirty="0" err="1" smtClean="0"/>
              <a:t>geometry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237129"/>
            <a:ext cx="5183188" cy="580913"/>
          </a:xfrm>
        </p:spPr>
        <p:txBody>
          <a:bodyPr>
            <a:normAutofit/>
          </a:bodyPr>
          <a:lstStyle/>
          <a:p>
            <a:r>
              <a:rPr lang="nb-NO" sz="2000" dirty="0" smtClean="0"/>
              <a:t>Micro-</a:t>
            </a:r>
            <a:r>
              <a:rPr lang="nb-NO" sz="2000" dirty="0" err="1" smtClean="0"/>
              <a:t>cell</a:t>
            </a:r>
            <a:r>
              <a:rPr lang="nb-NO" sz="2000" dirty="0" smtClean="0"/>
              <a:t> </a:t>
            </a:r>
            <a:r>
              <a:rPr lang="nb-NO" sz="2000" dirty="0" err="1" smtClean="0"/>
              <a:t>geometry</a:t>
            </a:r>
            <a:endParaRPr lang="en-US" sz="20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115969" y="1947071"/>
            <a:ext cx="3295650" cy="2971800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sz="1700" dirty="0" smtClean="0"/>
              <a:t>Source: </a:t>
            </a:r>
            <a:r>
              <a:rPr lang="nb-NO" sz="1700" dirty="0" err="1" smtClean="0"/>
              <a:t>Yue</a:t>
            </a:r>
            <a:r>
              <a:rPr lang="nb-NO" sz="1700" dirty="0" smtClean="0"/>
              <a:t> Ivan Wu and </a:t>
            </a:r>
            <a:r>
              <a:rPr lang="nb-NO" sz="1700" dirty="0" err="1" smtClean="0"/>
              <a:t>Kainam</a:t>
            </a:r>
            <a:r>
              <a:rPr lang="nb-NO" sz="1700" dirty="0" smtClean="0"/>
              <a:t> Thomas </a:t>
            </a:r>
            <a:r>
              <a:rPr lang="nb-NO" sz="1700" dirty="0" err="1" smtClean="0"/>
              <a:t>Wong</a:t>
            </a:r>
            <a:r>
              <a:rPr lang="nb-NO" sz="1700" dirty="0" smtClean="0"/>
              <a:t>, ‘A </a:t>
            </a:r>
            <a:r>
              <a:rPr lang="nb-NO" sz="1700" dirty="0" err="1" smtClean="0"/>
              <a:t>Geometrical</a:t>
            </a:r>
            <a:r>
              <a:rPr lang="nb-NO" sz="1700" dirty="0" smtClean="0"/>
              <a:t> Model for </a:t>
            </a:r>
            <a:r>
              <a:rPr lang="nb-NO" sz="1700" dirty="0" err="1" smtClean="0"/>
              <a:t>the</a:t>
            </a:r>
            <a:r>
              <a:rPr lang="nb-NO" sz="1700" dirty="0" smtClean="0"/>
              <a:t> </a:t>
            </a:r>
            <a:r>
              <a:rPr lang="nb-NO" sz="1700" dirty="0" err="1" smtClean="0"/>
              <a:t>ToA</a:t>
            </a:r>
            <a:r>
              <a:rPr lang="nb-NO" sz="1700" dirty="0" smtClean="0"/>
              <a:t> Distribution </a:t>
            </a:r>
            <a:r>
              <a:rPr lang="nb-NO" sz="1700" dirty="0" err="1" smtClean="0"/>
              <a:t>of</a:t>
            </a:r>
            <a:r>
              <a:rPr lang="nb-NO" sz="1700" dirty="0" smtClean="0"/>
              <a:t> </a:t>
            </a:r>
            <a:r>
              <a:rPr lang="nb-NO" sz="1700" dirty="0" err="1" smtClean="0"/>
              <a:t>Uplink</a:t>
            </a:r>
            <a:r>
              <a:rPr lang="nb-NO" sz="1700" dirty="0" smtClean="0"/>
              <a:t>/</a:t>
            </a:r>
            <a:r>
              <a:rPr lang="nb-NO" sz="1700" dirty="0" err="1" smtClean="0"/>
              <a:t>Downlink</a:t>
            </a:r>
            <a:r>
              <a:rPr lang="nb-NO" sz="1700" dirty="0" smtClean="0"/>
              <a:t> </a:t>
            </a:r>
            <a:r>
              <a:rPr lang="nb-NO" sz="1700" dirty="0" err="1" smtClean="0"/>
              <a:t>Multipaths</a:t>
            </a:r>
            <a:r>
              <a:rPr lang="nb-NO" sz="1700" dirty="0" smtClean="0"/>
              <a:t>, </a:t>
            </a:r>
            <a:r>
              <a:rPr lang="nb-NO" sz="1700" dirty="0" err="1" smtClean="0"/>
              <a:t>Assuming</a:t>
            </a:r>
            <a:r>
              <a:rPr lang="nb-NO" sz="1700" dirty="0" smtClean="0"/>
              <a:t> </a:t>
            </a:r>
            <a:r>
              <a:rPr lang="nb-NO" sz="1700" dirty="0" err="1" smtClean="0"/>
              <a:t>Scatterers</a:t>
            </a:r>
            <a:r>
              <a:rPr lang="nb-NO" sz="1700" dirty="0" smtClean="0"/>
              <a:t> </a:t>
            </a:r>
            <a:r>
              <a:rPr lang="nb-NO" sz="1700" dirty="0" err="1" smtClean="0"/>
              <a:t>with</a:t>
            </a:r>
            <a:r>
              <a:rPr lang="nb-NO" sz="1700" dirty="0" smtClean="0"/>
              <a:t> a </a:t>
            </a:r>
            <a:r>
              <a:rPr lang="nb-NO" sz="1700" dirty="0" err="1" smtClean="0"/>
              <a:t>Conical</a:t>
            </a:r>
            <a:r>
              <a:rPr lang="nb-NO" sz="1700" dirty="0" smtClean="0"/>
              <a:t> Spatial </a:t>
            </a:r>
            <a:r>
              <a:rPr lang="nb-NO" sz="1700" dirty="0" err="1" smtClean="0"/>
              <a:t>Density</a:t>
            </a:r>
            <a:r>
              <a:rPr lang="nb-NO" sz="1700" dirty="0" smtClean="0"/>
              <a:t>’.</a:t>
            </a:r>
            <a:endParaRPr lang="en-US" sz="1700" dirty="0"/>
          </a:p>
        </p:txBody>
      </p:sp>
      <p:pic>
        <p:nvPicPr>
          <p:cNvPr id="12" name="Content Placeholder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8902" y="2020977"/>
            <a:ext cx="338137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3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Challenge Parts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Region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scatterers</a:t>
            </a:r>
            <a:r>
              <a:rPr lang="nb-NO" dirty="0" smtClean="0"/>
              <a:t> not a </a:t>
            </a:r>
            <a:r>
              <a:rPr lang="nb-NO" dirty="0" err="1" smtClean="0"/>
              <a:t>circle</a:t>
            </a:r>
            <a:endParaRPr lang="nb-NO" dirty="0" smtClean="0"/>
          </a:p>
          <a:p>
            <a:r>
              <a:rPr lang="nb-NO" dirty="0" err="1" smtClean="0"/>
              <a:t>Complex</a:t>
            </a:r>
            <a:r>
              <a:rPr lang="nb-NO" dirty="0" smtClean="0"/>
              <a:t> </a:t>
            </a:r>
            <a:r>
              <a:rPr lang="nb-NO" dirty="0" err="1" smtClean="0"/>
              <a:t>distribution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scatterers</a:t>
            </a:r>
            <a:endParaRPr lang="nb-NO" dirty="0" smtClean="0"/>
          </a:p>
          <a:p>
            <a:r>
              <a:rPr lang="nb-NO" dirty="0" smtClean="0"/>
              <a:t>No </a:t>
            </a:r>
            <a:r>
              <a:rPr lang="nb-NO" dirty="0" err="1" smtClean="0"/>
              <a:t>closed</a:t>
            </a:r>
            <a:r>
              <a:rPr lang="nb-NO" dirty="0" smtClean="0"/>
              <a:t>-form </a:t>
            </a:r>
            <a:r>
              <a:rPr lang="nb-NO" dirty="0" err="1" smtClean="0"/>
              <a:t>solution</a:t>
            </a:r>
            <a:r>
              <a:rPr lang="nb-NO" dirty="0" smtClean="0"/>
              <a:t> for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answer</a:t>
            </a:r>
            <a:r>
              <a:rPr lang="nb-NO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41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126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Distribution of Waves in Microcell</vt:lpstr>
      <vt:lpstr>Big Picture</vt:lpstr>
      <vt:lpstr>Microcell</vt:lpstr>
      <vt:lpstr>Modeling Approach and Assumptions</vt:lpstr>
      <vt:lpstr>Geometric approach</vt:lpstr>
      <vt:lpstr>Challenge Parts</vt:lpstr>
    </vt:vector>
  </TitlesOfParts>
  <Company>Gjovik University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Distribution of incoming waves in microcell</dc:title>
  <dc:creator>Yun Ai</dc:creator>
  <cp:lastModifiedBy>Yun Ai</cp:lastModifiedBy>
  <cp:revision>4</cp:revision>
  <dcterms:created xsi:type="dcterms:W3CDTF">2014-11-06T13:49:12Z</dcterms:created>
  <dcterms:modified xsi:type="dcterms:W3CDTF">2014-11-13T19:31:55Z</dcterms:modified>
</cp:coreProperties>
</file>