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7620000"/>
  <p:notesSz cx="6858000" cy="9144000"/>
  <p:embeddedFontLst>
    <p:embeddedFont>
      <p:font typeface="Calibri Light" panose="020F0302020204030204" pitchFamily="34" charset="0"/>
      <p:regular r:id="rId10"/>
      <p:italic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1247070"/>
            <a:ext cx="7620000" cy="2652889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4002264"/>
            <a:ext cx="7620000" cy="1839736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D6E8-5206-4B53-9953-4F978D5A30AC}" type="datetimeFigureOut">
              <a:rPr lang="nb-NO" smtClean="0"/>
              <a:t>25.03.2014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7176-AFFB-4740-8171-4F1BFC7838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218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D6E8-5206-4B53-9953-4F978D5A30AC}" type="datetimeFigureOut">
              <a:rPr lang="nb-NO" smtClean="0"/>
              <a:t>25.03.2014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7176-AFFB-4740-8171-4F1BFC7838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448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405694"/>
            <a:ext cx="2190750" cy="64575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405694"/>
            <a:ext cx="6445250" cy="64575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D6E8-5206-4B53-9953-4F978D5A30AC}" type="datetimeFigureOut">
              <a:rPr lang="nb-NO" smtClean="0"/>
              <a:t>25.03.2014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7176-AFFB-4740-8171-4F1BFC7838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960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D6E8-5206-4B53-9953-4F978D5A30AC}" type="datetimeFigureOut">
              <a:rPr lang="nb-NO" smtClean="0"/>
              <a:t>25.03.2014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7176-AFFB-4740-8171-4F1BFC7838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044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899710"/>
            <a:ext cx="8763000" cy="3169708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5099405"/>
            <a:ext cx="8763000" cy="166687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D6E8-5206-4B53-9953-4F978D5A30AC}" type="datetimeFigureOut">
              <a:rPr lang="nb-NO" smtClean="0"/>
              <a:t>25.03.2014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7176-AFFB-4740-8171-4F1BFC7838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971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2028472"/>
            <a:ext cx="4318000" cy="48348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28472"/>
            <a:ext cx="4318000" cy="48348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D6E8-5206-4B53-9953-4F978D5A30AC}" type="datetimeFigureOut">
              <a:rPr lang="nb-NO" smtClean="0"/>
              <a:t>25.03.2014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7176-AFFB-4740-8171-4F1BFC7838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362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405696"/>
            <a:ext cx="8763000" cy="14728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867959"/>
            <a:ext cx="4298156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783417"/>
            <a:ext cx="4298156" cy="4093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1" y="1867959"/>
            <a:ext cx="4319323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1" y="2783417"/>
            <a:ext cx="4319323" cy="4093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D6E8-5206-4B53-9953-4F978D5A30AC}" type="datetimeFigureOut">
              <a:rPr lang="nb-NO" smtClean="0"/>
              <a:t>25.03.2014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7176-AFFB-4740-8171-4F1BFC7838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458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D6E8-5206-4B53-9953-4F978D5A30AC}" type="datetimeFigureOut">
              <a:rPr lang="nb-NO" smtClean="0"/>
              <a:t>25.03.2014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7176-AFFB-4740-8171-4F1BFC7838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897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D6E8-5206-4B53-9953-4F978D5A30AC}" type="datetimeFigureOut">
              <a:rPr lang="nb-NO" smtClean="0"/>
              <a:t>25.03.2014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7176-AFFB-4740-8171-4F1BFC7838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88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08000"/>
            <a:ext cx="3276864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1097141"/>
            <a:ext cx="5143500" cy="5415139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286000"/>
            <a:ext cx="3276864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D6E8-5206-4B53-9953-4F978D5A30AC}" type="datetimeFigureOut">
              <a:rPr lang="nb-NO" smtClean="0"/>
              <a:t>25.03.2014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7176-AFFB-4740-8171-4F1BFC7838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155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08000"/>
            <a:ext cx="3276864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19323" y="1097141"/>
            <a:ext cx="5143500" cy="5415139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286000"/>
            <a:ext cx="3276864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D6E8-5206-4B53-9953-4F978D5A30AC}" type="datetimeFigureOut">
              <a:rPr lang="nb-NO" smtClean="0"/>
              <a:t>25.03.2014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7176-AFFB-4740-8171-4F1BFC7838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415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7062613"/>
            <a:ext cx="2286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ED6E8-5206-4B53-9953-4F978D5A30AC}" type="datetimeFigureOut">
              <a:rPr lang="nb-NO" smtClean="0"/>
              <a:t>25.03.2014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7062613"/>
            <a:ext cx="3429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7062613"/>
            <a:ext cx="2286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67176-AFFB-4740-8171-4F1BFC7838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7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047938" y="475571"/>
            <a:ext cx="3287329" cy="681591"/>
            <a:chOff x="1047938" y="475571"/>
            <a:chExt cx="3287329" cy="681591"/>
          </a:xfrm>
        </p:grpSpPr>
        <p:sp>
          <p:nvSpPr>
            <p:cNvPr id="2" name="Freeform 1"/>
            <p:cNvSpPr/>
            <p:nvPr/>
          </p:nvSpPr>
          <p:spPr>
            <a:xfrm>
              <a:off x="1156715" y="534375"/>
              <a:ext cx="83122" cy="580647"/>
            </a:xfrm>
            <a:custGeom>
              <a:avLst/>
              <a:gdLst/>
              <a:ahLst/>
              <a:cxnLst/>
              <a:rect l="0" t="0" r="0" b="0"/>
              <a:pathLst>
                <a:path w="83122" h="580647">
                  <a:moveTo>
                    <a:pt x="83121" y="156272"/>
                  </a:moveTo>
                  <a:lnTo>
                    <a:pt x="71539" y="102781"/>
                  </a:lnTo>
                  <a:lnTo>
                    <a:pt x="55342" y="41352"/>
                  </a:lnTo>
                  <a:lnTo>
                    <a:pt x="47051" y="6446"/>
                  </a:lnTo>
                  <a:lnTo>
                    <a:pt x="43357" y="914"/>
                  </a:lnTo>
                  <a:lnTo>
                    <a:pt x="39045" y="0"/>
                  </a:lnTo>
                  <a:lnTo>
                    <a:pt x="34321" y="2165"/>
                  </a:lnTo>
                  <a:lnTo>
                    <a:pt x="31172" y="7306"/>
                  </a:lnTo>
                  <a:lnTo>
                    <a:pt x="26118" y="42129"/>
                  </a:lnTo>
                  <a:lnTo>
                    <a:pt x="25120" y="93456"/>
                  </a:lnTo>
                  <a:lnTo>
                    <a:pt x="24922" y="152219"/>
                  </a:lnTo>
                  <a:lnTo>
                    <a:pt x="23964" y="204587"/>
                  </a:lnTo>
                  <a:lnTo>
                    <a:pt x="19160" y="255647"/>
                  </a:lnTo>
                  <a:lnTo>
                    <a:pt x="16401" y="305909"/>
                  </a:lnTo>
                  <a:lnTo>
                    <a:pt x="10138" y="355935"/>
                  </a:lnTo>
                  <a:lnTo>
                    <a:pt x="3352" y="404967"/>
                  </a:lnTo>
                  <a:lnTo>
                    <a:pt x="591" y="463418"/>
                  </a:lnTo>
                  <a:lnTo>
                    <a:pt x="0" y="526753"/>
                  </a:lnTo>
                  <a:lnTo>
                    <a:pt x="862" y="558103"/>
                  </a:lnTo>
                  <a:lnTo>
                    <a:pt x="8232" y="58064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1047938" y="475571"/>
              <a:ext cx="433210" cy="65298"/>
            </a:xfrm>
            <a:custGeom>
              <a:avLst/>
              <a:gdLst/>
              <a:ahLst/>
              <a:cxnLst/>
              <a:rect l="0" t="0" r="0" b="0"/>
              <a:pathLst>
                <a:path w="433210" h="65298">
                  <a:moveTo>
                    <a:pt x="8835" y="65297"/>
                  </a:moveTo>
                  <a:lnTo>
                    <a:pt x="0" y="56462"/>
                  </a:lnTo>
                  <a:lnTo>
                    <a:pt x="1096" y="52935"/>
                  </a:lnTo>
                  <a:lnTo>
                    <a:pt x="12176" y="46551"/>
                  </a:lnTo>
                  <a:lnTo>
                    <a:pt x="73921" y="26505"/>
                  </a:lnTo>
                  <a:lnTo>
                    <a:pt x="132691" y="17020"/>
                  </a:lnTo>
                  <a:lnTo>
                    <a:pt x="187634" y="9978"/>
                  </a:lnTo>
                  <a:lnTo>
                    <a:pt x="246016" y="5163"/>
                  </a:lnTo>
                  <a:lnTo>
                    <a:pt x="298126" y="0"/>
                  </a:lnTo>
                  <a:lnTo>
                    <a:pt x="355232" y="1362"/>
                  </a:lnTo>
                  <a:lnTo>
                    <a:pt x="416386" y="18299"/>
                  </a:lnTo>
                  <a:lnTo>
                    <a:pt x="433209" y="2369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1431259" y="931957"/>
              <a:ext cx="41568" cy="225205"/>
            </a:xfrm>
            <a:custGeom>
              <a:avLst/>
              <a:gdLst/>
              <a:ahLst/>
              <a:cxnLst/>
              <a:rect l="0" t="0" r="0" b="0"/>
              <a:pathLst>
                <a:path w="41568" h="225205">
                  <a:moveTo>
                    <a:pt x="16603" y="0"/>
                  </a:moveTo>
                  <a:lnTo>
                    <a:pt x="2210" y="53042"/>
                  </a:lnTo>
                  <a:lnTo>
                    <a:pt x="257" y="106735"/>
                  </a:lnTo>
                  <a:lnTo>
                    <a:pt x="0" y="168092"/>
                  </a:lnTo>
                  <a:lnTo>
                    <a:pt x="11546" y="224085"/>
                  </a:lnTo>
                  <a:lnTo>
                    <a:pt x="15081" y="225204"/>
                  </a:lnTo>
                  <a:lnTo>
                    <a:pt x="19287" y="221327"/>
                  </a:lnTo>
                  <a:lnTo>
                    <a:pt x="31575" y="196250"/>
                  </a:lnTo>
                  <a:lnTo>
                    <a:pt x="41567" y="1664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1478761" y="781528"/>
              <a:ext cx="10708" cy="17294"/>
            </a:xfrm>
            <a:custGeom>
              <a:avLst/>
              <a:gdLst/>
              <a:ahLst/>
              <a:cxnLst/>
              <a:rect l="0" t="0" r="0" b="0"/>
              <a:pathLst>
                <a:path w="10708" h="17294">
                  <a:moveTo>
                    <a:pt x="10707" y="17293"/>
                  </a:moveTo>
                  <a:lnTo>
                    <a:pt x="194" y="1061"/>
                  </a:lnTo>
                  <a:lnTo>
                    <a:pt x="0" y="0"/>
                  </a:lnTo>
                  <a:lnTo>
                    <a:pt x="2386" y="65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1648886" y="947968"/>
              <a:ext cx="364809" cy="169058"/>
            </a:xfrm>
            <a:custGeom>
              <a:avLst/>
              <a:gdLst/>
              <a:ahLst/>
              <a:cxnLst/>
              <a:rect l="0" t="0" r="0" b="0"/>
              <a:pathLst>
                <a:path w="364809" h="169058">
                  <a:moveTo>
                    <a:pt x="31966" y="631"/>
                  </a:moveTo>
                  <a:lnTo>
                    <a:pt x="23131" y="13884"/>
                  </a:lnTo>
                  <a:lnTo>
                    <a:pt x="11147" y="63140"/>
                  </a:lnTo>
                  <a:lnTo>
                    <a:pt x="5356" y="118892"/>
                  </a:lnTo>
                  <a:lnTo>
                    <a:pt x="0" y="161854"/>
                  </a:lnTo>
                  <a:lnTo>
                    <a:pt x="1410" y="167285"/>
                  </a:lnTo>
                  <a:lnTo>
                    <a:pt x="4199" y="169057"/>
                  </a:lnTo>
                  <a:lnTo>
                    <a:pt x="7907" y="168389"/>
                  </a:lnTo>
                  <a:lnTo>
                    <a:pt x="26378" y="145362"/>
                  </a:lnTo>
                  <a:lnTo>
                    <a:pt x="55065" y="85286"/>
                  </a:lnTo>
                  <a:lnTo>
                    <a:pt x="87321" y="26604"/>
                  </a:lnTo>
                  <a:lnTo>
                    <a:pt x="96941" y="13407"/>
                  </a:lnTo>
                  <a:lnTo>
                    <a:pt x="117170" y="0"/>
                  </a:lnTo>
                  <a:lnTo>
                    <a:pt x="124826" y="210"/>
                  </a:lnTo>
                  <a:lnTo>
                    <a:pt x="140730" y="7841"/>
                  </a:lnTo>
                  <a:lnTo>
                    <a:pt x="152113" y="25409"/>
                  </a:lnTo>
                  <a:lnTo>
                    <a:pt x="173014" y="83095"/>
                  </a:lnTo>
                  <a:lnTo>
                    <a:pt x="175924" y="91665"/>
                  </a:lnTo>
                  <a:lnTo>
                    <a:pt x="179713" y="95529"/>
                  </a:lnTo>
                  <a:lnTo>
                    <a:pt x="184089" y="96256"/>
                  </a:lnTo>
                  <a:lnTo>
                    <a:pt x="193881" y="92133"/>
                  </a:lnTo>
                  <a:lnTo>
                    <a:pt x="204397" y="84137"/>
                  </a:lnTo>
                  <a:lnTo>
                    <a:pt x="225290" y="51575"/>
                  </a:lnTo>
                  <a:lnTo>
                    <a:pt x="232842" y="34368"/>
                  </a:lnTo>
                  <a:lnTo>
                    <a:pt x="237074" y="31443"/>
                  </a:lnTo>
                  <a:lnTo>
                    <a:pt x="241745" y="32267"/>
                  </a:lnTo>
                  <a:lnTo>
                    <a:pt x="246708" y="35591"/>
                  </a:lnTo>
                  <a:lnTo>
                    <a:pt x="252223" y="51610"/>
                  </a:lnTo>
                  <a:lnTo>
                    <a:pt x="256053" y="111889"/>
                  </a:lnTo>
                  <a:lnTo>
                    <a:pt x="256376" y="135447"/>
                  </a:lnTo>
                  <a:lnTo>
                    <a:pt x="260160" y="141359"/>
                  </a:lnTo>
                  <a:lnTo>
                    <a:pt x="266381" y="143452"/>
                  </a:lnTo>
                  <a:lnTo>
                    <a:pt x="274227" y="142998"/>
                  </a:lnTo>
                  <a:lnTo>
                    <a:pt x="287875" y="137562"/>
                  </a:lnTo>
                  <a:lnTo>
                    <a:pt x="294104" y="133524"/>
                  </a:lnTo>
                  <a:lnTo>
                    <a:pt x="303490" y="121640"/>
                  </a:lnTo>
                  <a:lnTo>
                    <a:pt x="318903" y="99356"/>
                  </a:lnTo>
                  <a:lnTo>
                    <a:pt x="336105" y="75187"/>
                  </a:lnTo>
                  <a:lnTo>
                    <a:pt x="359041" y="17254"/>
                  </a:lnTo>
                  <a:lnTo>
                    <a:pt x="358190" y="13562"/>
                  </a:lnTo>
                  <a:lnTo>
                    <a:pt x="354848" y="12950"/>
                  </a:lnTo>
                  <a:lnTo>
                    <a:pt x="349847" y="14391"/>
                  </a:lnTo>
                  <a:lnTo>
                    <a:pt x="345588" y="19050"/>
                  </a:lnTo>
                  <a:lnTo>
                    <a:pt x="323376" y="82130"/>
                  </a:lnTo>
                  <a:lnTo>
                    <a:pt x="311206" y="125222"/>
                  </a:lnTo>
                  <a:lnTo>
                    <a:pt x="312631" y="141989"/>
                  </a:lnTo>
                  <a:lnTo>
                    <a:pt x="321278" y="156221"/>
                  </a:lnTo>
                  <a:lnTo>
                    <a:pt x="327467" y="162605"/>
                  </a:lnTo>
                  <a:lnTo>
                    <a:pt x="334366" y="165012"/>
                  </a:lnTo>
                  <a:lnTo>
                    <a:pt x="364808" y="15873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2762588" y="500420"/>
              <a:ext cx="158101" cy="606280"/>
            </a:xfrm>
            <a:custGeom>
              <a:avLst/>
              <a:gdLst/>
              <a:ahLst/>
              <a:cxnLst/>
              <a:rect l="0" t="0" r="0" b="0"/>
              <a:pathLst>
                <a:path w="158101" h="606280">
                  <a:moveTo>
                    <a:pt x="158100" y="7164"/>
                  </a:moveTo>
                  <a:lnTo>
                    <a:pt x="128480" y="578"/>
                  </a:lnTo>
                  <a:lnTo>
                    <a:pt x="118937" y="0"/>
                  </a:lnTo>
                  <a:lnTo>
                    <a:pt x="103404" y="4288"/>
                  </a:lnTo>
                  <a:lnTo>
                    <a:pt x="73947" y="22108"/>
                  </a:lnTo>
                  <a:lnTo>
                    <a:pt x="62760" y="35071"/>
                  </a:lnTo>
                  <a:lnTo>
                    <a:pt x="27514" y="90547"/>
                  </a:lnTo>
                  <a:lnTo>
                    <a:pt x="12147" y="133109"/>
                  </a:lnTo>
                  <a:lnTo>
                    <a:pt x="2673" y="193566"/>
                  </a:lnTo>
                  <a:lnTo>
                    <a:pt x="3258" y="227891"/>
                  </a:lnTo>
                  <a:lnTo>
                    <a:pt x="19394" y="286344"/>
                  </a:lnTo>
                  <a:lnTo>
                    <a:pt x="43582" y="344803"/>
                  </a:lnTo>
                  <a:lnTo>
                    <a:pt x="73388" y="402951"/>
                  </a:lnTo>
                  <a:lnTo>
                    <a:pt x="80300" y="439299"/>
                  </a:lnTo>
                  <a:lnTo>
                    <a:pt x="76986" y="460875"/>
                  </a:lnTo>
                  <a:lnTo>
                    <a:pt x="58431" y="516867"/>
                  </a:lnTo>
                  <a:lnTo>
                    <a:pt x="50933" y="536955"/>
                  </a:lnTo>
                  <a:lnTo>
                    <a:pt x="6968" y="596987"/>
                  </a:lnTo>
                  <a:lnTo>
                    <a:pt x="0" y="60627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2913730" y="632400"/>
              <a:ext cx="375366" cy="465370"/>
            </a:xfrm>
            <a:custGeom>
              <a:avLst/>
              <a:gdLst/>
              <a:ahLst/>
              <a:cxnLst/>
              <a:rect l="0" t="0" r="0" b="0"/>
              <a:pathLst>
                <a:path w="375366" h="465370">
                  <a:moveTo>
                    <a:pt x="40242" y="249631"/>
                  </a:moveTo>
                  <a:lnTo>
                    <a:pt x="26956" y="264767"/>
                  </a:lnTo>
                  <a:lnTo>
                    <a:pt x="5539" y="307497"/>
                  </a:lnTo>
                  <a:lnTo>
                    <a:pt x="0" y="361017"/>
                  </a:lnTo>
                  <a:lnTo>
                    <a:pt x="1815" y="406834"/>
                  </a:lnTo>
                  <a:lnTo>
                    <a:pt x="17761" y="442804"/>
                  </a:lnTo>
                  <a:lnTo>
                    <a:pt x="29018" y="459069"/>
                  </a:lnTo>
                  <a:lnTo>
                    <a:pt x="35533" y="463221"/>
                  </a:lnTo>
                  <a:lnTo>
                    <a:pt x="50168" y="465369"/>
                  </a:lnTo>
                  <a:lnTo>
                    <a:pt x="68384" y="455846"/>
                  </a:lnTo>
                  <a:lnTo>
                    <a:pt x="101377" y="424015"/>
                  </a:lnTo>
                  <a:lnTo>
                    <a:pt x="131419" y="382526"/>
                  </a:lnTo>
                  <a:lnTo>
                    <a:pt x="156119" y="325295"/>
                  </a:lnTo>
                  <a:lnTo>
                    <a:pt x="178804" y="264783"/>
                  </a:lnTo>
                  <a:lnTo>
                    <a:pt x="191115" y="215905"/>
                  </a:lnTo>
                  <a:lnTo>
                    <a:pt x="209276" y="155410"/>
                  </a:lnTo>
                  <a:lnTo>
                    <a:pt x="220260" y="95931"/>
                  </a:lnTo>
                  <a:lnTo>
                    <a:pt x="228623" y="35712"/>
                  </a:lnTo>
                  <a:lnTo>
                    <a:pt x="230291" y="9708"/>
                  </a:lnTo>
                  <a:lnTo>
                    <a:pt x="227038" y="2774"/>
                  </a:lnTo>
                  <a:lnTo>
                    <a:pt x="221171" y="0"/>
                  </a:lnTo>
                  <a:lnTo>
                    <a:pt x="213561" y="0"/>
                  </a:lnTo>
                  <a:lnTo>
                    <a:pt x="207563" y="2773"/>
                  </a:lnTo>
                  <a:lnTo>
                    <a:pt x="183679" y="34745"/>
                  </a:lnTo>
                  <a:lnTo>
                    <a:pt x="172013" y="58680"/>
                  </a:lnTo>
                  <a:lnTo>
                    <a:pt x="167118" y="92173"/>
                  </a:lnTo>
                  <a:lnTo>
                    <a:pt x="173370" y="113081"/>
                  </a:lnTo>
                  <a:lnTo>
                    <a:pt x="215714" y="166121"/>
                  </a:lnTo>
                  <a:lnTo>
                    <a:pt x="266110" y="221903"/>
                  </a:lnTo>
                  <a:lnTo>
                    <a:pt x="281394" y="257647"/>
                  </a:lnTo>
                  <a:lnTo>
                    <a:pt x="287274" y="320728"/>
                  </a:lnTo>
                  <a:lnTo>
                    <a:pt x="280491" y="371129"/>
                  </a:lnTo>
                  <a:lnTo>
                    <a:pt x="274665" y="429265"/>
                  </a:lnTo>
                  <a:lnTo>
                    <a:pt x="278800" y="449970"/>
                  </a:lnTo>
                  <a:lnTo>
                    <a:pt x="282491" y="458080"/>
                  </a:lnTo>
                  <a:lnTo>
                    <a:pt x="287725" y="460712"/>
                  </a:lnTo>
                  <a:lnTo>
                    <a:pt x="293989" y="459694"/>
                  </a:lnTo>
                  <a:lnTo>
                    <a:pt x="313590" y="447474"/>
                  </a:lnTo>
                  <a:lnTo>
                    <a:pt x="353595" y="403231"/>
                  </a:lnTo>
                  <a:lnTo>
                    <a:pt x="375365" y="343081"/>
                  </a:lnTo>
                  <a:lnTo>
                    <a:pt x="374604" y="338743"/>
                  </a:lnTo>
                  <a:lnTo>
                    <a:pt x="371324" y="337701"/>
                  </a:lnTo>
                  <a:lnTo>
                    <a:pt x="366363" y="338855"/>
                  </a:lnTo>
                  <a:lnTo>
                    <a:pt x="362131" y="344247"/>
                  </a:lnTo>
                  <a:lnTo>
                    <a:pt x="354964" y="362565"/>
                  </a:lnTo>
                  <a:lnTo>
                    <a:pt x="356093" y="383651"/>
                  </a:lnTo>
                  <a:lnTo>
                    <a:pt x="373084" y="43269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3438675" y="657507"/>
              <a:ext cx="438935" cy="451743"/>
            </a:xfrm>
            <a:custGeom>
              <a:avLst/>
              <a:gdLst/>
              <a:ahLst/>
              <a:cxnLst/>
              <a:rect l="0" t="0" r="0" b="0"/>
              <a:pathLst>
                <a:path w="438935" h="451743">
                  <a:moveTo>
                    <a:pt x="81128" y="249487"/>
                  </a:moveTo>
                  <a:lnTo>
                    <a:pt x="36705" y="298842"/>
                  </a:lnTo>
                  <a:lnTo>
                    <a:pt x="8457" y="354221"/>
                  </a:lnTo>
                  <a:lnTo>
                    <a:pt x="0" y="405778"/>
                  </a:lnTo>
                  <a:lnTo>
                    <a:pt x="3774" y="428048"/>
                  </a:lnTo>
                  <a:lnTo>
                    <a:pt x="7369" y="437870"/>
                  </a:lnTo>
                  <a:lnTo>
                    <a:pt x="11616" y="442568"/>
                  </a:lnTo>
                  <a:lnTo>
                    <a:pt x="16295" y="443852"/>
                  </a:lnTo>
                  <a:lnTo>
                    <a:pt x="21264" y="442858"/>
                  </a:lnTo>
                  <a:lnTo>
                    <a:pt x="34182" y="429427"/>
                  </a:lnTo>
                  <a:lnTo>
                    <a:pt x="72339" y="369828"/>
                  </a:lnTo>
                  <a:lnTo>
                    <a:pt x="90487" y="317945"/>
                  </a:lnTo>
                  <a:lnTo>
                    <a:pt x="103899" y="256538"/>
                  </a:lnTo>
                  <a:lnTo>
                    <a:pt x="116331" y="207506"/>
                  </a:lnTo>
                  <a:lnTo>
                    <a:pt x="121761" y="158769"/>
                  </a:lnTo>
                  <a:lnTo>
                    <a:pt x="131411" y="100417"/>
                  </a:lnTo>
                  <a:lnTo>
                    <a:pt x="137802" y="39957"/>
                  </a:lnTo>
                  <a:lnTo>
                    <a:pt x="143859" y="72"/>
                  </a:lnTo>
                  <a:lnTo>
                    <a:pt x="143289" y="0"/>
                  </a:lnTo>
                  <a:lnTo>
                    <a:pt x="135731" y="24231"/>
                  </a:lnTo>
                  <a:lnTo>
                    <a:pt x="131671" y="80329"/>
                  </a:lnTo>
                  <a:lnTo>
                    <a:pt x="131176" y="137999"/>
                  </a:lnTo>
                  <a:lnTo>
                    <a:pt x="131079" y="199625"/>
                  </a:lnTo>
                  <a:lnTo>
                    <a:pt x="133525" y="254808"/>
                  </a:lnTo>
                  <a:lnTo>
                    <a:pt x="142637" y="297177"/>
                  </a:lnTo>
                  <a:lnTo>
                    <a:pt x="152845" y="312596"/>
                  </a:lnTo>
                  <a:lnTo>
                    <a:pt x="159450" y="319297"/>
                  </a:lnTo>
                  <a:lnTo>
                    <a:pt x="166627" y="320990"/>
                  </a:lnTo>
                  <a:lnTo>
                    <a:pt x="174185" y="319345"/>
                  </a:lnTo>
                  <a:lnTo>
                    <a:pt x="181998" y="315475"/>
                  </a:lnTo>
                  <a:lnTo>
                    <a:pt x="206246" y="287941"/>
                  </a:lnTo>
                  <a:lnTo>
                    <a:pt x="237151" y="233299"/>
                  </a:lnTo>
                  <a:lnTo>
                    <a:pt x="241541" y="232223"/>
                  </a:lnTo>
                  <a:lnTo>
                    <a:pt x="245393" y="236129"/>
                  </a:lnTo>
                  <a:lnTo>
                    <a:pt x="248886" y="243355"/>
                  </a:lnTo>
                  <a:lnTo>
                    <a:pt x="257416" y="302818"/>
                  </a:lnTo>
                  <a:lnTo>
                    <a:pt x="267270" y="344465"/>
                  </a:lnTo>
                  <a:lnTo>
                    <a:pt x="272716" y="350713"/>
                  </a:lnTo>
                  <a:lnTo>
                    <a:pt x="280045" y="353953"/>
                  </a:lnTo>
                  <a:lnTo>
                    <a:pt x="288629" y="355189"/>
                  </a:lnTo>
                  <a:lnTo>
                    <a:pt x="297125" y="353239"/>
                  </a:lnTo>
                  <a:lnTo>
                    <a:pt x="339035" y="331533"/>
                  </a:lnTo>
                  <a:lnTo>
                    <a:pt x="345522" y="331921"/>
                  </a:lnTo>
                  <a:lnTo>
                    <a:pt x="350772" y="334954"/>
                  </a:lnTo>
                  <a:lnTo>
                    <a:pt x="355196" y="339749"/>
                  </a:lnTo>
                  <a:lnTo>
                    <a:pt x="365840" y="368585"/>
                  </a:lnTo>
                  <a:lnTo>
                    <a:pt x="377719" y="423613"/>
                  </a:lnTo>
                  <a:lnTo>
                    <a:pt x="383374" y="445220"/>
                  </a:lnTo>
                  <a:lnTo>
                    <a:pt x="388026" y="450243"/>
                  </a:lnTo>
                  <a:lnTo>
                    <a:pt x="393900" y="451742"/>
                  </a:lnTo>
                  <a:lnTo>
                    <a:pt x="400590" y="450892"/>
                  </a:lnTo>
                  <a:lnTo>
                    <a:pt x="405975" y="447552"/>
                  </a:lnTo>
                  <a:lnTo>
                    <a:pt x="438934" y="39926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969253" y="649042"/>
              <a:ext cx="366014" cy="419415"/>
            </a:xfrm>
            <a:custGeom>
              <a:avLst/>
              <a:gdLst/>
              <a:ahLst/>
              <a:cxnLst/>
              <a:rect l="0" t="0" r="0" b="0"/>
              <a:pathLst>
                <a:path w="366014" h="419415">
                  <a:moveTo>
                    <a:pt x="24850" y="0"/>
                  </a:moveTo>
                  <a:lnTo>
                    <a:pt x="10457" y="60848"/>
                  </a:lnTo>
                  <a:lnTo>
                    <a:pt x="2786" y="114988"/>
                  </a:lnTo>
                  <a:lnTo>
                    <a:pt x="460" y="167219"/>
                  </a:lnTo>
                  <a:lnTo>
                    <a:pt x="0" y="222052"/>
                  </a:lnTo>
                  <a:lnTo>
                    <a:pt x="834" y="276475"/>
                  </a:lnTo>
                  <a:lnTo>
                    <a:pt x="11472" y="335133"/>
                  </a:lnTo>
                  <a:lnTo>
                    <a:pt x="29741" y="389487"/>
                  </a:lnTo>
                  <a:lnTo>
                    <a:pt x="43666" y="407635"/>
                  </a:lnTo>
                  <a:lnTo>
                    <a:pt x="64031" y="416934"/>
                  </a:lnTo>
                  <a:lnTo>
                    <a:pt x="75934" y="419414"/>
                  </a:lnTo>
                  <a:lnTo>
                    <a:pt x="101487" y="414773"/>
                  </a:lnTo>
                  <a:lnTo>
                    <a:pt x="126404" y="402540"/>
                  </a:lnTo>
                  <a:lnTo>
                    <a:pt x="162535" y="367018"/>
                  </a:lnTo>
                  <a:lnTo>
                    <a:pt x="199267" y="312276"/>
                  </a:lnTo>
                  <a:lnTo>
                    <a:pt x="228735" y="250870"/>
                  </a:lnTo>
                  <a:lnTo>
                    <a:pt x="235042" y="233539"/>
                  </a:lnTo>
                  <a:lnTo>
                    <a:pt x="232471" y="229658"/>
                  </a:lnTo>
                  <a:lnTo>
                    <a:pt x="226134" y="228919"/>
                  </a:lnTo>
                  <a:lnTo>
                    <a:pt x="217287" y="230276"/>
                  </a:lnTo>
                  <a:lnTo>
                    <a:pt x="202525" y="239180"/>
                  </a:lnTo>
                  <a:lnTo>
                    <a:pt x="190726" y="253307"/>
                  </a:lnTo>
                  <a:lnTo>
                    <a:pt x="172514" y="298763"/>
                  </a:lnTo>
                  <a:lnTo>
                    <a:pt x="168147" y="337537"/>
                  </a:lnTo>
                  <a:lnTo>
                    <a:pt x="172056" y="360816"/>
                  </a:lnTo>
                  <a:lnTo>
                    <a:pt x="175687" y="370907"/>
                  </a:lnTo>
                  <a:lnTo>
                    <a:pt x="192050" y="387050"/>
                  </a:lnTo>
                  <a:lnTo>
                    <a:pt x="227252" y="404069"/>
                  </a:lnTo>
                  <a:lnTo>
                    <a:pt x="252566" y="409802"/>
                  </a:lnTo>
                  <a:lnTo>
                    <a:pt x="296485" y="405949"/>
                  </a:lnTo>
                  <a:lnTo>
                    <a:pt x="346646" y="393398"/>
                  </a:lnTo>
                  <a:lnTo>
                    <a:pt x="366013" y="39108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118315" y="424373"/>
            <a:ext cx="1976495" cy="832106"/>
            <a:chOff x="5118315" y="424373"/>
            <a:chExt cx="1976495" cy="832106"/>
          </a:xfrm>
        </p:grpSpPr>
        <p:sp>
          <p:nvSpPr>
            <p:cNvPr id="12" name="Freeform 11"/>
            <p:cNvSpPr/>
            <p:nvPr/>
          </p:nvSpPr>
          <p:spPr>
            <a:xfrm>
              <a:off x="5118315" y="424373"/>
              <a:ext cx="132267" cy="639022"/>
            </a:xfrm>
            <a:custGeom>
              <a:avLst/>
              <a:gdLst/>
              <a:ahLst/>
              <a:cxnLst/>
              <a:rect l="0" t="0" r="0" b="0"/>
              <a:pathLst>
                <a:path w="132267" h="639022">
                  <a:moveTo>
                    <a:pt x="132266" y="0"/>
                  </a:moveTo>
                  <a:lnTo>
                    <a:pt x="85168" y="39121"/>
                  </a:lnTo>
                  <a:lnTo>
                    <a:pt x="50798" y="100348"/>
                  </a:lnTo>
                  <a:lnTo>
                    <a:pt x="31628" y="155424"/>
                  </a:lnTo>
                  <a:lnTo>
                    <a:pt x="18938" y="212669"/>
                  </a:lnTo>
                  <a:lnTo>
                    <a:pt x="11265" y="264773"/>
                  </a:lnTo>
                  <a:lnTo>
                    <a:pt x="7657" y="315756"/>
                  </a:lnTo>
                  <a:lnTo>
                    <a:pt x="2067" y="366919"/>
                  </a:lnTo>
                  <a:lnTo>
                    <a:pt x="0" y="421732"/>
                  </a:lnTo>
                  <a:lnTo>
                    <a:pt x="312" y="473518"/>
                  </a:lnTo>
                  <a:lnTo>
                    <a:pt x="4925" y="523070"/>
                  </a:lnTo>
                  <a:lnTo>
                    <a:pt x="11883" y="579232"/>
                  </a:lnTo>
                  <a:lnTo>
                    <a:pt x="25406" y="609867"/>
                  </a:lnTo>
                  <a:lnTo>
                    <a:pt x="46542" y="636784"/>
                  </a:lnTo>
                  <a:lnTo>
                    <a:pt x="53852" y="639021"/>
                  </a:lnTo>
                  <a:lnTo>
                    <a:pt x="71836" y="636575"/>
                  </a:lnTo>
                  <a:lnTo>
                    <a:pt x="107303" y="61575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268986" y="755124"/>
              <a:ext cx="295963" cy="212378"/>
            </a:xfrm>
            <a:custGeom>
              <a:avLst/>
              <a:gdLst/>
              <a:ahLst/>
              <a:cxnLst/>
              <a:rect l="0" t="0" r="0" b="0"/>
              <a:pathLst>
                <a:path w="295963" h="212378">
                  <a:moveTo>
                    <a:pt x="48164" y="2091"/>
                  </a:moveTo>
                  <a:lnTo>
                    <a:pt x="16913" y="60474"/>
                  </a:lnTo>
                  <a:lnTo>
                    <a:pt x="4186" y="106902"/>
                  </a:lnTo>
                  <a:lnTo>
                    <a:pt x="0" y="144504"/>
                  </a:lnTo>
                  <a:lnTo>
                    <a:pt x="2186" y="151582"/>
                  </a:lnTo>
                  <a:lnTo>
                    <a:pt x="6418" y="155377"/>
                  </a:lnTo>
                  <a:lnTo>
                    <a:pt x="12012" y="156982"/>
                  </a:lnTo>
                  <a:lnTo>
                    <a:pt x="16666" y="153429"/>
                  </a:lnTo>
                  <a:lnTo>
                    <a:pt x="36739" y="101400"/>
                  </a:lnTo>
                  <a:lnTo>
                    <a:pt x="55311" y="44390"/>
                  </a:lnTo>
                  <a:lnTo>
                    <a:pt x="67983" y="25205"/>
                  </a:lnTo>
                  <a:lnTo>
                    <a:pt x="82860" y="11440"/>
                  </a:lnTo>
                  <a:lnTo>
                    <a:pt x="98718" y="2240"/>
                  </a:lnTo>
                  <a:lnTo>
                    <a:pt x="117477" y="0"/>
                  </a:lnTo>
                  <a:lnTo>
                    <a:pt x="170567" y="7535"/>
                  </a:lnTo>
                  <a:lnTo>
                    <a:pt x="225727" y="10033"/>
                  </a:lnTo>
                  <a:lnTo>
                    <a:pt x="230334" y="12009"/>
                  </a:lnTo>
                  <a:lnTo>
                    <a:pt x="230632" y="15175"/>
                  </a:lnTo>
                  <a:lnTo>
                    <a:pt x="201464" y="76720"/>
                  </a:lnTo>
                  <a:lnTo>
                    <a:pt x="192235" y="112679"/>
                  </a:lnTo>
                  <a:lnTo>
                    <a:pt x="190137" y="163955"/>
                  </a:lnTo>
                  <a:lnTo>
                    <a:pt x="194782" y="187752"/>
                  </a:lnTo>
                  <a:lnTo>
                    <a:pt x="198609" y="197981"/>
                  </a:lnTo>
                  <a:lnTo>
                    <a:pt x="204859" y="204800"/>
                  </a:lnTo>
                  <a:lnTo>
                    <a:pt x="221665" y="212377"/>
                  </a:lnTo>
                  <a:lnTo>
                    <a:pt x="238996" y="210814"/>
                  </a:lnTo>
                  <a:lnTo>
                    <a:pt x="255021" y="203955"/>
                  </a:lnTo>
                  <a:lnTo>
                    <a:pt x="268306" y="194743"/>
                  </a:lnTo>
                  <a:lnTo>
                    <a:pt x="277909" y="182020"/>
                  </a:lnTo>
                  <a:lnTo>
                    <a:pt x="288513" y="154332"/>
                  </a:lnTo>
                  <a:lnTo>
                    <a:pt x="295962" y="99143"/>
                  </a:lnTo>
                  <a:lnTo>
                    <a:pt x="289865" y="42390"/>
                  </a:lnTo>
                  <a:lnTo>
                    <a:pt x="281635" y="17845"/>
                  </a:lnTo>
                  <a:lnTo>
                    <a:pt x="275003" y="9820"/>
                  </a:lnTo>
                  <a:lnTo>
                    <a:pt x="257771" y="903"/>
                  </a:lnTo>
                  <a:lnTo>
                    <a:pt x="249848" y="375"/>
                  </a:lnTo>
                  <a:lnTo>
                    <a:pt x="236113" y="4719"/>
                  </a:lnTo>
                  <a:lnTo>
                    <a:pt x="226310" y="15278"/>
                  </a:lnTo>
                  <a:lnTo>
                    <a:pt x="219796" y="30142"/>
                  </a:lnTo>
                  <a:lnTo>
                    <a:pt x="217054" y="56528"/>
                  </a:lnTo>
                  <a:lnTo>
                    <a:pt x="222906" y="7698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615098" y="791656"/>
              <a:ext cx="201316" cy="173468"/>
            </a:xfrm>
            <a:custGeom>
              <a:avLst/>
              <a:gdLst/>
              <a:ahLst/>
              <a:cxnLst/>
              <a:rect l="0" t="0" r="0" b="0"/>
              <a:pathLst>
                <a:path w="201316" h="173468">
                  <a:moveTo>
                    <a:pt x="101462" y="7165"/>
                  </a:moveTo>
                  <a:lnTo>
                    <a:pt x="71842" y="579"/>
                  </a:lnTo>
                  <a:lnTo>
                    <a:pt x="62300" y="0"/>
                  </a:lnTo>
                  <a:lnTo>
                    <a:pt x="53164" y="3313"/>
                  </a:lnTo>
                  <a:lnTo>
                    <a:pt x="35617" y="16856"/>
                  </a:lnTo>
                  <a:lnTo>
                    <a:pt x="14562" y="49689"/>
                  </a:lnTo>
                  <a:lnTo>
                    <a:pt x="1030" y="88696"/>
                  </a:lnTo>
                  <a:lnTo>
                    <a:pt x="0" y="125114"/>
                  </a:lnTo>
                  <a:lnTo>
                    <a:pt x="4235" y="132950"/>
                  </a:lnTo>
                  <a:lnTo>
                    <a:pt x="10756" y="138174"/>
                  </a:lnTo>
                  <a:lnTo>
                    <a:pt x="18802" y="141657"/>
                  </a:lnTo>
                  <a:lnTo>
                    <a:pt x="26940" y="142130"/>
                  </a:lnTo>
                  <a:lnTo>
                    <a:pt x="43378" y="137724"/>
                  </a:lnTo>
                  <a:lnTo>
                    <a:pt x="82376" y="108048"/>
                  </a:lnTo>
                  <a:lnTo>
                    <a:pt x="88738" y="102157"/>
                  </a:lnTo>
                  <a:lnTo>
                    <a:pt x="94829" y="100079"/>
                  </a:lnTo>
                  <a:lnTo>
                    <a:pt x="100738" y="100542"/>
                  </a:lnTo>
                  <a:lnTo>
                    <a:pt x="106527" y="102701"/>
                  </a:lnTo>
                  <a:lnTo>
                    <a:pt x="115424" y="112495"/>
                  </a:lnTo>
                  <a:lnTo>
                    <a:pt x="139442" y="161545"/>
                  </a:lnTo>
                  <a:lnTo>
                    <a:pt x="146198" y="168332"/>
                  </a:lnTo>
                  <a:lnTo>
                    <a:pt x="153475" y="171932"/>
                  </a:lnTo>
                  <a:lnTo>
                    <a:pt x="168958" y="173467"/>
                  </a:lnTo>
                  <a:lnTo>
                    <a:pt x="182619" y="168602"/>
                  </a:lnTo>
                  <a:lnTo>
                    <a:pt x="201315" y="15694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805091" y="642657"/>
              <a:ext cx="177744" cy="305943"/>
            </a:xfrm>
            <a:custGeom>
              <a:avLst/>
              <a:gdLst/>
              <a:ahLst/>
              <a:cxnLst/>
              <a:rect l="0" t="0" r="0" b="0"/>
              <a:pathLst>
                <a:path w="177744" h="305943">
                  <a:moveTo>
                    <a:pt x="127816" y="156164"/>
                  </a:moveTo>
                  <a:lnTo>
                    <a:pt x="118982" y="142912"/>
                  </a:lnTo>
                  <a:lnTo>
                    <a:pt x="112681" y="140857"/>
                  </a:lnTo>
                  <a:lnTo>
                    <a:pt x="95818" y="143505"/>
                  </a:lnTo>
                  <a:lnTo>
                    <a:pt x="62427" y="160272"/>
                  </a:lnTo>
                  <a:lnTo>
                    <a:pt x="42079" y="178749"/>
                  </a:lnTo>
                  <a:lnTo>
                    <a:pt x="11502" y="229279"/>
                  </a:lnTo>
                  <a:lnTo>
                    <a:pt x="1102" y="259908"/>
                  </a:lnTo>
                  <a:lnTo>
                    <a:pt x="0" y="279011"/>
                  </a:lnTo>
                  <a:lnTo>
                    <a:pt x="1000" y="287988"/>
                  </a:lnTo>
                  <a:lnTo>
                    <a:pt x="4440" y="294897"/>
                  </a:lnTo>
                  <a:lnTo>
                    <a:pt x="15660" y="305040"/>
                  </a:lnTo>
                  <a:lnTo>
                    <a:pt x="23460" y="305341"/>
                  </a:lnTo>
                  <a:lnTo>
                    <a:pt x="41987" y="298279"/>
                  </a:lnTo>
                  <a:lnTo>
                    <a:pt x="64376" y="278709"/>
                  </a:lnTo>
                  <a:lnTo>
                    <a:pt x="87583" y="240603"/>
                  </a:lnTo>
                  <a:lnTo>
                    <a:pt x="109494" y="186471"/>
                  </a:lnTo>
                  <a:lnTo>
                    <a:pt x="129882" y="135612"/>
                  </a:lnTo>
                  <a:lnTo>
                    <a:pt x="146236" y="83515"/>
                  </a:lnTo>
                  <a:lnTo>
                    <a:pt x="165786" y="26096"/>
                  </a:lnTo>
                  <a:lnTo>
                    <a:pt x="173789" y="0"/>
                  </a:lnTo>
                  <a:lnTo>
                    <a:pt x="175107" y="1204"/>
                  </a:lnTo>
                  <a:lnTo>
                    <a:pt x="175985" y="5705"/>
                  </a:lnTo>
                  <a:lnTo>
                    <a:pt x="166007" y="64660"/>
                  </a:lnTo>
                  <a:lnTo>
                    <a:pt x="156351" y="118810"/>
                  </a:lnTo>
                  <a:lnTo>
                    <a:pt x="153485" y="179501"/>
                  </a:lnTo>
                  <a:lnTo>
                    <a:pt x="153797" y="242687"/>
                  </a:lnTo>
                  <a:lnTo>
                    <a:pt x="160375" y="271174"/>
                  </a:lnTo>
                  <a:lnTo>
                    <a:pt x="177743" y="3059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142776" y="848747"/>
              <a:ext cx="247790" cy="191385"/>
            </a:xfrm>
            <a:custGeom>
              <a:avLst/>
              <a:gdLst/>
              <a:ahLst/>
              <a:cxnLst/>
              <a:rect l="0" t="0" r="0" b="0"/>
              <a:pathLst>
                <a:path w="247790" h="191385">
                  <a:moveTo>
                    <a:pt x="23121" y="0"/>
                  </a:moveTo>
                  <a:lnTo>
                    <a:pt x="4374" y="46327"/>
                  </a:lnTo>
                  <a:lnTo>
                    <a:pt x="0" y="78240"/>
                  </a:lnTo>
                  <a:lnTo>
                    <a:pt x="2159" y="83595"/>
                  </a:lnTo>
                  <a:lnTo>
                    <a:pt x="6373" y="85316"/>
                  </a:lnTo>
                  <a:lnTo>
                    <a:pt x="18451" y="82297"/>
                  </a:lnTo>
                  <a:lnTo>
                    <a:pt x="33065" y="74792"/>
                  </a:lnTo>
                  <a:lnTo>
                    <a:pt x="69929" y="29798"/>
                  </a:lnTo>
                  <a:lnTo>
                    <a:pt x="76515" y="27262"/>
                  </a:lnTo>
                  <a:lnTo>
                    <a:pt x="83680" y="27420"/>
                  </a:lnTo>
                  <a:lnTo>
                    <a:pt x="91231" y="29375"/>
                  </a:lnTo>
                  <a:lnTo>
                    <a:pt x="97189" y="35301"/>
                  </a:lnTo>
                  <a:lnTo>
                    <a:pt x="106274" y="54213"/>
                  </a:lnTo>
                  <a:lnTo>
                    <a:pt x="116014" y="114959"/>
                  </a:lnTo>
                  <a:lnTo>
                    <a:pt x="118334" y="126565"/>
                  </a:lnTo>
                  <a:lnTo>
                    <a:pt x="123579" y="132454"/>
                  </a:lnTo>
                  <a:lnTo>
                    <a:pt x="130774" y="134531"/>
                  </a:lnTo>
                  <a:lnTo>
                    <a:pt x="139268" y="134066"/>
                  </a:lnTo>
                  <a:lnTo>
                    <a:pt x="156103" y="123688"/>
                  </a:lnTo>
                  <a:lnTo>
                    <a:pt x="185094" y="95726"/>
                  </a:lnTo>
                  <a:lnTo>
                    <a:pt x="192124" y="93403"/>
                  </a:lnTo>
                  <a:lnTo>
                    <a:pt x="207331" y="95753"/>
                  </a:lnTo>
                  <a:lnTo>
                    <a:pt x="213421" y="100818"/>
                  </a:lnTo>
                  <a:lnTo>
                    <a:pt x="222652" y="116307"/>
                  </a:lnTo>
                  <a:lnTo>
                    <a:pt x="232494" y="171247"/>
                  </a:lnTo>
                  <a:lnTo>
                    <a:pt x="237293" y="186133"/>
                  </a:lnTo>
                  <a:lnTo>
                    <a:pt x="239867" y="188808"/>
                  </a:lnTo>
                  <a:lnTo>
                    <a:pt x="247789" y="1913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484485" y="873710"/>
              <a:ext cx="122428" cy="199706"/>
            </a:xfrm>
            <a:custGeom>
              <a:avLst/>
              <a:gdLst/>
              <a:ahLst/>
              <a:cxnLst/>
              <a:rect l="0" t="0" r="0" b="0"/>
              <a:pathLst>
                <a:path w="122428" h="199706">
                  <a:moveTo>
                    <a:pt x="47538" y="0"/>
                  </a:moveTo>
                  <a:lnTo>
                    <a:pt x="14358" y="54017"/>
                  </a:lnTo>
                  <a:lnTo>
                    <a:pt x="2985" y="82882"/>
                  </a:lnTo>
                  <a:lnTo>
                    <a:pt x="0" y="103713"/>
                  </a:lnTo>
                  <a:lnTo>
                    <a:pt x="3827" y="109823"/>
                  </a:lnTo>
                  <a:lnTo>
                    <a:pt x="11001" y="112971"/>
                  </a:lnTo>
                  <a:lnTo>
                    <a:pt x="29450" y="114004"/>
                  </a:lnTo>
                  <a:lnTo>
                    <a:pt x="72311" y="104707"/>
                  </a:lnTo>
                  <a:lnTo>
                    <a:pt x="79771" y="106787"/>
                  </a:lnTo>
                  <a:lnTo>
                    <a:pt x="92990" y="118960"/>
                  </a:lnTo>
                  <a:lnTo>
                    <a:pt x="106412" y="146606"/>
                  </a:lnTo>
                  <a:lnTo>
                    <a:pt x="122427" y="1997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655181" y="899053"/>
              <a:ext cx="162739" cy="348049"/>
            </a:xfrm>
            <a:custGeom>
              <a:avLst/>
              <a:gdLst/>
              <a:ahLst/>
              <a:cxnLst/>
              <a:rect l="0" t="0" r="0" b="0"/>
              <a:pathLst>
                <a:path w="162739" h="348049">
                  <a:moveTo>
                    <a:pt x="43263" y="124436"/>
                  </a:moveTo>
                  <a:lnTo>
                    <a:pt x="49849" y="154056"/>
                  </a:lnTo>
                  <a:lnTo>
                    <a:pt x="48605" y="184063"/>
                  </a:lnTo>
                  <a:lnTo>
                    <a:pt x="34680" y="242787"/>
                  </a:lnTo>
                  <a:lnTo>
                    <a:pt x="18277" y="305196"/>
                  </a:lnTo>
                  <a:lnTo>
                    <a:pt x="2783" y="344746"/>
                  </a:lnTo>
                  <a:lnTo>
                    <a:pt x="559" y="348048"/>
                  </a:lnTo>
                  <a:lnTo>
                    <a:pt x="0" y="346551"/>
                  </a:lnTo>
                  <a:lnTo>
                    <a:pt x="9008" y="289665"/>
                  </a:lnTo>
                  <a:lnTo>
                    <a:pt x="25059" y="232922"/>
                  </a:lnTo>
                  <a:lnTo>
                    <a:pt x="37407" y="177198"/>
                  </a:lnTo>
                  <a:lnTo>
                    <a:pt x="55393" y="122599"/>
                  </a:lnTo>
                  <a:lnTo>
                    <a:pt x="82014" y="59289"/>
                  </a:lnTo>
                  <a:lnTo>
                    <a:pt x="104508" y="24864"/>
                  </a:lnTo>
                  <a:lnTo>
                    <a:pt x="119485" y="9915"/>
                  </a:lnTo>
                  <a:lnTo>
                    <a:pt x="135387" y="189"/>
                  </a:lnTo>
                  <a:lnTo>
                    <a:pt x="141661" y="0"/>
                  </a:lnTo>
                  <a:lnTo>
                    <a:pt x="146769" y="2647"/>
                  </a:lnTo>
                  <a:lnTo>
                    <a:pt x="154910" y="12985"/>
                  </a:lnTo>
                  <a:lnTo>
                    <a:pt x="161609" y="26825"/>
                  </a:lnTo>
                  <a:lnTo>
                    <a:pt x="162738" y="42222"/>
                  </a:lnTo>
                  <a:lnTo>
                    <a:pt x="159233" y="58310"/>
                  </a:lnTo>
                  <a:lnTo>
                    <a:pt x="151511" y="74706"/>
                  </a:lnTo>
                  <a:lnTo>
                    <a:pt x="136985" y="86308"/>
                  </a:lnTo>
                  <a:lnTo>
                    <a:pt x="127934" y="90696"/>
                  </a:lnTo>
                  <a:lnTo>
                    <a:pt x="120050" y="90848"/>
                  </a:lnTo>
                  <a:lnTo>
                    <a:pt x="112946" y="88176"/>
                  </a:lnTo>
                  <a:lnTo>
                    <a:pt x="106361" y="83620"/>
                  </a:lnTo>
                  <a:lnTo>
                    <a:pt x="101970" y="75961"/>
                  </a:lnTo>
                  <a:lnTo>
                    <a:pt x="93189" y="3290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889828" y="565831"/>
              <a:ext cx="204982" cy="690648"/>
            </a:xfrm>
            <a:custGeom>
              <a:avLst/>
              <a:gdLst/>
              <a:ahLst/>
              <a:cxnLst/>
              <a:rect l="0" t="0" r="0" b="0"/>
              <a:pathLst>
                <a:path w="204982" h="690648">
                  <a:moveTo>
                    <a:pt x="133137" y="0"/>
                  </a:moveTo>
                  <a:lnTo>
                    <a:pt x="163466" y="46327"/>
                  </a:lnTo>
                  <a:lnTo>
                    <a:pt x="184774" y="109161"/>
                  </a:lnTo>
                  <a:lnTo>
                    <a:pt x="197747" y="155003"/>
                  </a:lnTo>
                  <a:lnTo>
                    <a:pt x="204981" y="209574"/>
                  </a:lnTo>
                  <a:lnTo>
                    <a:pt x="204658" y="266732"/>
                  </a:lnTo>
                  <a:lnTo>
                    <a:pt x="198708" y="324657"/>
                  </a:lnTo>
                  <a:lnTo>
                    <a:pt x="188623" y="380343"/>
                  </a:lnTo>
                  <a:lnTo>
                    <a:pt x="171459" y="431976"/>
                  </a:lnTo>
                  <a:lnTo>
                    <a:pt x="145227" y="494704"/>
                  </a:lnTo>
                  <a:lnTo>
                    <a:pt x="115596" y="551610"/>
                  </a:lnTo>
                  <a:lnTo>
                    <a:pt x="80567" y="604902"/>
                  </a:lnTo>
                  <a:lnTo>
                    <a:pt x="34032" y="660728"/>
                  </a:lnTo>
                  <a:lnTo>
                    <a:pt x="0" y="69064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115096" y="1788956"/>
            <a:ext cx="1023414" cy="869632"/>
            <a:chOff x="1115096" y="1788956"/>
            <a:chExt cx="1023414" cy="869632"/>
          </a:xfrm>
        </p:grpSpPr>
        <p:sp>
          <p:nvSpPr>
            <p:cNvPr id="21" name="Freeform 20"/>
            <p:cNvSpPr/>
            <p:nvPr/>
          </p:nvSpPr>
          <p:spPr>
            <a:xfrm>
              <a:off x="1115096" y="1788956"/>
              <a:ext cx="240907" cy="725323"/>
            </a:xfrm>
            <a:custGeom>
              <a:avLst/>
              <a:gdLst/>
              <a:ahLst/>
              <a:cxnLst/>
              <a:rect l="0" t="0" r="0" b="0"/>
              <a:pathLst>
                <a:path w="240907" h="725323">
                  <a:moveTo>
                    <a:pt x="74814" y="33354"/>
                  </a:moveTo>
                  <a:lnTo>
                    <a:pt x="56711" y="67905"/>
                  </a:lnTo>
                  <a:lnTo>
                    <a:pt x="46028" y="106153"/>
                  </a:lnTo>
                  <a:lnTo>
                    <a:pt x="42418" y="161044"/>
                  </a:lnTo>
                  <a:lnTo>
                    <a:pt x="41793" y="208947"/>
                  </a:lnTo>
                  <a:lnTo>
                    <a:pt x="41608" y="262692"/>
                  </a:lnTo>
                  <a:lnTo>
                    <a:pt x="41553" y="324022"/>
                  </a:lnTo>
                  <a:lnTo>
                    <a:pt x="41540" y="367176"/>
                  </a:lnTo>
                  <a:lnTo>
                    <a:pt x="41534" y="411010"/>
                  </a:lnTo>
                  <a:lnTo>
                    <a:pt x="41532" y="455147"/>
                  </a:lnTo>
                  <a:lnTo>
                    <a:pt x="41530" y="517162"/>
                  </a:lnTo>
                  <a:lnTo>
                    <a:pt x="37113" y="572108"/>
                  </a:lnTo>
                  <a:lnTo>
                    <a:pt x="34365" y="623522"/>
                  </a:lnTo>
                  <a:lnTo>
                    <a:pt x="30895" y="686707"/>
                  </a:lnTo>
                  <a:lnTo>
                    <a:pt x="21657" y="723209"/>
                  </a:lnTo>
                  <a:lnTo>
                    <a:pt x="19036" y="725322"/>
                  </a:lnTo>
                  <a:lnTo>
                    <a:pt x="16364" y="723032"/>
                  </a:lnTo>
                  <a:lnTo>
                    <a:pt x="13657" y="717808"/>
                  </a:lnTo>
                  <a:lnTo>
                    <a:pt x="4303" y="657531"/>
                  </a:lnTo>
                  <a:lnTo>
                    <a:pt x="789" y="602355"/>
                  </a:lnTo>
                  <a:lnTo>
                    <a:pt x="181" y="549684"/>
                  </a:lnTo>
                  <a:lnTo>
                    <a:pt x="0" y="493089"/>
                  </a:lnTo>
                  <a:lnTo>
                    <a:pt x="872" y="434407"/>
                  </a:lnTo>
                  <a:lnTo>
                    <a:pt x="6574" y="371511"/>
                  </a:lnTo>
                  <a:lnTo>
                    <a:pt x="14120" y="311475"/>
                  </a:lnTo>
                  <a:lnTo>
                    <a:pt x="23135" y="253622"/>
                  </a:lnTo>
                  <a:lnTo>
                    <a:pt x="36182" y="200936"/>
                  </a:lnTo>
                  <a:lnTo>
                    <a:pt x="48164" y="151117"/>
                  </a:lnTo>
                  <a:lnTo>
                    <a:pt x="71193" y="94865"/>
                  </a:lnTo>
                  <a:lnTo>
                    <a:pt x="80601" y="71787"/>
                  </a:lnTo>
                  <a:lnTo>
                    <a:pt x="124348" y="11157"/>
                  </a:lnTo>
                  <a:lnTo>
                    <a:pt x="130026" y="4688"/>
                  </a:lnTo>
                  <a:lnTo>
                    <a:pt x="139359" y="1299"/>
                  </a:lnTo>
                  <a:lnTo>
                    <a:pt x="164522" y="0"/>
                  </a:lnTo>
                  <a:lnTo>
                    <a:pt x="184334" y="4969"/>
                  </a:lnTo>
                  <a:lnTo>
                    <a:pt x="192206" y="8883"/>
                  </a:lnTo>
                  <a:lnTo>
                    <a:pt x="203419" y="20629"/>
                  </a:lnTo>
                  <a:lnTo>
                    <a:pt x="214929" y="45301"/>
                  </a:lnTo>
                  <a:lnTo>
                    <a:pt x="227101" y="95605"/>
                  </a:lnTo>
                  <a:lnTo>
                    <a:pt x="237484" y="158960"/>
                  </a:lnTo>
                  <a:lnTo>
                    <a:pt x="240124" y="209255"/>
                  </a:lnTo>
                  <a:lnTo>
                    <a:pt x="240906" y="265659"/>
                  </a:lnTo>
                  <a:lnTo>
                    <a:pt x="240213" y="326956"/>
                  </a:lnTo>
                  <a:lnTo>
                    <a:pt x="234563" y="381073"/>
                  </a:lnTo>
                  <a:lnTo>
                    <a:pt x="227033" y="431316"/>
                  </a:lnTo>
                  <a:lnTo>
                    <a:pt x="216272" y="49101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214873" y="2163473"/>
              <a:ext cx="141459" cy="16643"/>
            </a:xfrm>
            <a:custGeom>
              <a:avLst/>
              <a:gdLst/>
              <a:ahLst/>
              <a:cxnLst/>
              <a:rect l="0" t="0" r="0" b="0"/>
              <a:pathLst>
                <a:path w="141459" h="16643">
                  <a:moveTo>
                    <a:pt x="0" y="0"/>
                  </a:moveTo>
                  <a:lnTo>
                    <a:pt x="33741" y="2465"/>
                  </a:lnTo>
                  <a:lnTo>
                    <a:pt x="84328" y="11581"/>
                  </a:lnTo>
                  <a:lnTo>
                    <a:pt x="141458" y="166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507337" y="2109203"/>
              <a:ext cx="191465" cy="489558"/>
            </a:xfrm>
            <a:custGeom>
              <a:avLst/>
              <a:gdLst/>
              <a:ahLst/>
              <a:cxnLst/>
              <a:rect l="0" t="0" r="0" b="0"/>
              <a:pathLst>
                <a:path w="191465" h="489558">
                  <a:moveTo>
                    <a:pt x="57020" y="29306"/>
                  </a:moveTo>
                  <a:lnTo>
                    <a:pt x="42627" y="90155"/>
                  </a:lnTo>
                  <a:lnTo>
                    <a:pt x="39750" y="150013"/>
                  </a:lnTo>
                  <a:lnTo>
                    <a:pt x="33850" y="206798"/>
                  </a:lnTo>
                  <a:lnTo>
                    <a:pt x="30123" y="254790"/>
                  </a:lnTo>
                  <a:lnTo>
                    <a:pt x="25628" y="304142"/>
                  </a:lnTo>
                  <a:lnTo>
                    <a:pt x="19692" y="366100"/>
                  </a:lnTo>
                  <a:lnTo>
                    <a:pt x="15335" y="421930"/>
                  </a:lnTo>
                  <a:lnTo>
                    <a:pt x="3944" y="485305"/>
                  </a:lnTo>
                  <a:lnTo>
                    <a:pt x="2221" y="489557"/>
                  </a:lnTo>
                  <a:lnTo>
                    <a:pt x="1071" y="487768"/>
                  </a:lnTo>
                  <a:lnTo>
                    <a:pt x="0" y="444198"/>
                  </a:lnTo>
                  <a:lnTo>
                    <a:pt x="7884" y="385239"/>
                  </a:lnTo>
                  <a:lnTo>
                    <a:pt x="15649" y="334165"/>
                  </a:lnTo>
                  <a:lnTo>
                    <a:pt x="23805" y="278043"/>
                  </a:lnTo>
                  <a:lnTo>
                    <a:pt x="34543" y="220425"/>
                  </a:lnTo>
                  <a:lnTo>
                    <a:pt x="46970" y="164830"/>
                  </a:lnTo>
                  <a:lnTo>
                    <a:pt x="58973" y="115690"/>
                  </a:lnTo>
                  <a:lnTo>
                    <a:pt x="79595" y="62087"/>
                  </a:lnTo>
                  <a:lnTo>
                    <a:pt x="102400" y="23454"/>
                  </a:lnTo>
                  <a:lnTo>
                    <a:pt x="116945" y="9447"/>
                  </a:lnTo>
                  <a:lnTo>
                    <a:pt x="135120" y="1989"/>
                  </a:lnTo>
                  <a:lnTo>
                    <a:pt x="145145" y="0"/>
                  </a:lnTo>
                  <a:lnTo>
                    <a:pt x="154601" y="1448"/>
                  </a:lnTo>
                  <a:lnTo>
                    <a:pt x="172505" y="10453"/>
                  </a:lnTo>
                  <a:lnTo>
                    <a:pt x="184777" y="31097"/>
                  </a:lnTo>
                  <a:lnTo>
                    <a:pt x="191464" y="59688"/>
                  </a:lnTo>
                  <a:lnTo>
                    <a:pt x="190955" y="110322"/>
                  </a:lnTo>
                  <a:lnTo>
                    <a:pt x="187849" y="164852"/>
                  </a:lnTo>
                  <a:lnTo>
                    <a:pt x="178686" y="193976"/>
                  </a:lnTo>
                  <a:lnTo>
                    <a:pt x="158478" y="236177"/>
                  </a:lnTo>
                  <a:lnTo>
                    <a:pt x="145567" y="249455"/>
                  </a:lnTo>
                  <a:lnTo>
                    <a:pt x="139165" y="251886"/>
                  </a:lnTo>
                  <a:lnTo>
                    <a:pt x="133049" y="251658"/>
                  </a:lnTo>
                  <a:lnTo>
                    <a:pt x="115267" y="24565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737997" y="2145203"/>
              <a:ext cx="198132" cy="513385"/>
            </a:xfrm>
            <a:custGeom>
              <a:avLst/>
              <a:gdLst/>
              <a:ahLst/>
              <a:cxnLst/>
              <a:rect l="0" t="0" r="0" b="0"/>
              <a:pathLst>
                <a:path w="198132" h="513385">
                  <a:moveTo>
                    <a:pt x="75992" y="159727"/>
                  </a:moveTo>
                  <a:lnTo>
                    <a:pt x="61799" y="216500"/>
                  </a:lnTo>
                  <a:lnTo>
                    <a:pt x="52629" y="270846"/>
                  </a:lnTo>
                  <a:lnTo>
                    <a:pt x="45626" y="321731"/>
                  </a:lnTo>
                  <a:lnTo>
                    <a:pt x="40818" y="376298"/>
                  </a:lnTo>
                  <a:lnTo>
                    <a:pt x="28590" y="438803"/>
                  </a:lnTo>
                  <a:lnTo>
                    <a:pt x="17695" y="488969"/>
                  </a:lnTo>
                  <a:lnTo>
                    <a:pt x="14938" y="504037"/>
                  </a:lnTo>
                  <a:lnTo>
                    <a:pt x="11250" y="511309"/>
                  </a:lnTo>
                  <a:lnTo>
                    <a:pt x="6943" y="513384"/>
                  </a:lnTo>
                  <a:lnTo>
                    <a:pt x="2223" y="511993"/>
                  </a:lnTo>
                  <a:lnTo>
                    <a:pt x="0" y="506443"/>
                  </a:lnTo>
                  <a:lnTo>
                    <a:pt x="774" y="451547"/>
                  </a:lnTo>
                  <a:lnTo>
                    <a:pt x="1962" y="390264"/>
                  </a:lnTo>
                  <a:lnTo>
                    <a:pt x="8651" y="335694"/>
                  </a:lnTo>
                  <a:lnTo>
                    <a:pt x="21933" y="278537"/>
                  </a:lnTo>
                  <a:lnTo>
                    <a:pt x="36655" y="221537"/>
                  </a:lnTo>
                  <a:lnTo>
                    <a:pt x="48208" y="170028"/>
                  </a:lnTo>
                  <a:lnTo>
                    <a:pt x="68209" y="113205"/>
                  </a:lnTo>
                  <a:lnTo>
                    <a:pt x="95478" y="56625"/>
                  </a:lnTo>
                  <a:lnTo>
                    <a:pt x="123153" y="17659"/>
                  </a:lnTo>
                  <a:lnTo>
                    <a:pt x="139174" y="6287"/>
                  </a:lnTo>
                  <a:lnTo>
                    <a:pt x="157697" y="0"/>
                  </a:lnTo>
                  <a:lnTo>
                    <a:pt x="175175" y="288"/>
                  </a:lnTo>
                  <a:lnTo>
                    <a:pt x="181870" y="5357"/>
                  </a:lnTo>
                  <a:lnTo>
                    <a:pt x="191774" y="23317"/>
                  </a:lnTo>
                  <a:lnTo>
                    <a:pt x="198131" y="68253"/>
                  </a:lnTo>
                  <a:lnTo>
                    <a:pt x="193635" y="122414"/>
                  </a:lnTo>
                  <a:lnTo>
                    <a:pt x="181178" y="181603"/>
                  </a:lnTo>
                  <a:lnTo>
                    <a:pt x="167523" y="23461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022015" y="2121867"/>
              <a:ext cx="116495" cy="382769"/>
            </a:xfrm>
            <a:custGeom>
              <a:avLst/>
              <a:gdLst/>
              <a:ahLst/>
              <a:cxnLst/>
              <a:rect l="0" t="0" r="0" b="0"/>
              <a:pathLst>
                <a:path w="116495" h="382769">
                  <a:moveTo>
                    <a:pt x="116494" y="0"/>
                  </a:moveTo>
                  <a:lnTo>
                    <a:pt x="103242" y="4418"/>
                  </a:lnTo>
                  <a:lnTo>
                    <a:pt x="67272" y="35047"/>
                  </a:lnTo>
                  <a:lnTo>
                    <a:pt x="22430" y="89207"/>
                  </a:lnTo>
                  <a:lnTo>
                    <a:pt x="8084" y="124641"/>
                  </a:lnTo>
                  <a:lnTo>
                    <a:pt x="6058" y="146003"/>
                  </a:lnTo>
                  <a:lnTo>
                    <a:pt x="9164" y="163818"/>
                  </a:lnTo>
                  <a:lnTo>
                    <a:pt x="16709" y="177900"/>
                  </a:lnTo>
                  <a:lnTo>
                    <a:pt x="31156" y="187857"/>
                  </a:lnTo>
                  <a:lnTo>
                    <a:pt x="80558" y="210182"/>
                  </a:lnTo>
                  <a:lnTo>
                    <a:pt x="86989" y="215011"/>
                  </a:lnTo>
                  <a:lnTo>
                    <a:pt x="90353" y="221004"/>
                  </a:lnTo>
                  <a:lnTo>
                    <a:pt x="91624" y="235059"/>
                  </a:lnTo>
                  <a:lnTo>
                    <a:pt x="78263" y="278120"/>
                  </a:lnTo>
                  <a:lnTo>
                    <a:pt x="57818" y="312787"/>
                  </a:lnTo>
                  <a:lnTo>
                    <a:pt x="10775" y="371379"/>
                  </a:lnTo>
                  <a:lnTo>
                    <a:pt x="0" y="38276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57155" y="3240792"/>
            <a:ext cx="4596196" cy="886449"/>
            <a:chOff x="1057155" y="3240792"/>
            <a:chExt cx="4596196" cy="886449"/>
          </a:xfrm>
        </p:grpSpPr>
        <p:sp>
          <p:nvSpPr>
            <p:cNvPr id="27" name="Freeform 26"/>
            <p:cNvSpPr/>
            <p:nvPr/>
          </p:nvSpPr>
          <p:spPr>
            <a:xfrm>
              <a:off x="1057155" y="3370025"/>
              <a:ext cx="24582" cy="573237"/>
            </a:xfrm>
            <a:custGeom>
              <a:avLst/>
              <a:gdLst/>
              <a:ahLst/>
              <a:cxnLst/>
              <a:rect l="0" t="0" r="0" b="0"/>
              <a:pathLst>
                <a:path w="24582" h="573237">
                  <a:moveTo>
                    <a:pt x="24581" y="0"/>
                  </a:moveTo>
                  <a:lnTo>
                    <a:pt x="13000" y="53491"/>
                  </a:lnTo>
                  <a:lnTo>
                    <a:pt x="6140" y="110743"/>
                  </a:lnTo>
                  <a:lnTo>
                    <a:pt x="906" y="168572"/>
                  </a:lnTo>
                  <a:lnTo>
                    <a:pt x="0" y="216984"/>
                  </a:lnTo>
                  <a:lnTo>
                    <a:pt x="4149" y="270880"/>
                  </a:lnTo>
                  <a:lnTo>
                    <a:pt x="6816" y="327837"/>
                  </a:lnTo>
                  <a:lnTo>
                    <a:pt x="7606" y="385702"/>
                  </a:lnTo>
                  <a:lnTo>
                    <a:pt x="7841" y="443836"/>
                  </a:lnTo>
                  <a:lnTo>
                    <a:pt x="7910" y="497633"/>
                  </a:lnTo>
                  <a:lnTo>
                    <a:pt x="7009" y="551298"/>
                  </a:lnTo>
                  <a:lnTo>
                    <a:pt x="3143" y="573236"/>
                  </a:lnTo>
                  <a:lnTo>
                    <a:pt x="8321" y="511125"/>
                  </a:lnTo>
                  <a:lnTo>
                    <a:pt x="14421" y="457269"/>
                  </a:lnTo>
                  <a:lnTo>
                    <a:pt x="21160" y="402274"/>
                  </a:lnTo>
                  <a:lnTo>
                    <a:pt x="24581" y="37444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214873" y="3240792"/>
              <a:ext cx="81855" cy="578570"/>
            </a:xfrm>
            <a:custGeom>
              <a:avLst/>
              <a:gdLst/>
              <a:ahLst/>
              <a:cxnLst/>
              <a:rect l="0" t="0" r="0" b="0"/>
              <a:pathLst>
                <a:path w="81855" h="578570">
                  <a:moveTo>
                    <a:pt x="49926" y="4417"/>
                  </a:moveTo>
                  <a:lnTo>
                    <a:pt x="63178" y="0"/>
                  </a:lnTo>
                  <a:lnTo>
                    <a:pt x="68007" y="2396"/>
                  </a:lnTo>
                  <a:lnTo>
                    <a:pt x="75837" y="14922"/>
                  </a:lnTo>
                  <a:lnTo>
                    <a:pt x="81754" y="77820"/>
                  </a:lnTo>
                  <a:lnTo>
                    <a:pt x="81854" y="129717"/>
                  </a:lnTo>
                  <a:lnTo>
                    <a:pt x="76439" y="185672"/>
                  </a:lnTo>
                  <a:lnTo>
                    <a:pt x="68980" y="244164"/>
                  </a:lnTo>
                  <a:lnTo>
                    <a:pt x="63634" y="286330"/>
                  </a:lnTo>
                  <a:lnTo>
                    <a:pt x="58176" y="329725"/>
                  </a:lnTo>
                  <a:lnTo>
                    <a:pt x="52668" y="372742"/>
                  </a:lnTo>
                  <a:lnTo>
                    <a:pt x="44370" y="431497"/>
                  </a:lnTo>
                  <a:lnTo>
                    <a:pt x="33282" y="493702"/>
                  </a:lnTo>
                  <a:lnTo>
                    <a:pt x="18491" y="551196"/>
                  </a:lnTo>
                  <a:lnTo>
                    <a:pt x="6301" y="574157"/>
                  </a:lnTo>
                  <a:lnTo>
                    <a:pt x="4200" y="576552"/>
                  </a:lnTo>
                  <a:lnTo>
                    <a:pt x="0" y="57856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164947" y="3631888"/>
              <a:ext cx="282916" cy="168314"/>
            </a:xfrm>
            <a:custGeom>
              <a:avLst/>
              <a:gdLst/>
              <a:ahLst/>
              <a:cxnLst/>
              <a:rect l="0" t="0" r="0" b="0"/>
              <a:pathLst>
                <a:path w="282916" h="168314">
                  <a:moveTo>
                    <a:pt x="0" y="12731"/>
                  </a:moveTo>
                  <a:lnTo>
                    <a:pt x="8834" y="25983"/>
                  </a:lnTo>
                  <a:lnTo>
                    <a:pt x="15135" y="29887"/>
                  </a:lnTo>
                  <a:lnTo>
                    <a:pt x="42597" y="35381"/>
                  </a:lnTo>
                  <a:lnTo>
                    <a:pt x="95288" y="34772"/>
                  </a:lnTo>
                  <a:lnTo>
                    <a:pt x="154425" y="21605"/>
                  </a:lnTo>
                  <a:lnTo>
                    <a:pt x="215498" y="727"/>
                  </a:lnTo>
                  <a:lnTo>
                    <a:pt x="236310" y="0"/>
                  </a:lnTo>
                  <a:lnTo>
                    <a:pt x="251724" y="5840"/>
                  </a:lnTo>
                  <a:lnTo>
                    <a:pt x="262272" y="17065"/>
                  </a:lnTo>
                  <a:lnTo>
                    <a:pt x="266380" y="23941"/>
                  </a:lnTo>
                  <a:lnTo>
                    <a:pt x="267743" y="64541"/>
                  </a:lnTo>
                  <a:lnTo>
                    <a:pt x="262291" y="117559"/>
                  </a:lnTo>
                  <a:lnTo>
                    <a:pt x="254940" y="167054"/>
                  </a:lnTo>
                  <a:lnTo>
                    <a:pt x="256869" y="168313"/>
                  </a:lnTo>
                  <a:lnTo>
                    <a:pt x="260003" y="166379"/>
                  </a:lnTo>
                  <a:lnTo>
                    <a:pt x="268833" y="150404"/>
                  </a:lnTo>
                  <a:lnTo>
                    <a:pt x="282915" y="1042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522752" y="3419951"/>
              <a:ext cx="1" cy="33285"/>
            </a:xfrm>
            <a:custGeom>
              <a:avLst/>
              <a:gdLst/>
              <a:ahLst/>
              <a:cxnLst/>
              <a:rect l="0" t="0" r="0" b="0"/>
              <a:pathLst>
                <a:path w="1" h="33285">
                  <a:moveTo>
                    <a:pt x="0" y="0"/>
                  </a:moveTo>
                  <a:lnTo>
                    <a:pt x="0" y="332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410220" y="3506031"/>
              <a:ext cx="207686" cy="371873"/>
            </a:xfrm>
            <a:custGeom>
              <a:avLst/>
              <a:gdLst/>
              <a:ahLst/>
              <a:cxnLst/>
              <a:rect l="0" t="0" r="0" b="0"/>
              <a:pathLst>
                <a:path w="207686" h="371873">
                  <a:moveTo>
                    <a:pt x="70927" y="105304"/>
                  </a:moveTo>
                  <a:lnTo>
                    <a:pt x="56716" y="92942"/>
                  </a:lnTo>
                  <a:lnTo>
                    <a:pt x="43346" y="86558"/>
                  </a:lnTo>
                  <a:lnTo>
                    <a:pt x="36822" y="87259"/>
                  </a:lnTo>
                  <a:lnTo>
                    <a:pt x="24642" y="95435"/>
                  </a:lnTo>
                  <a:lnTo>
                    <a:pt x="15531" y="118176"/>
                  </a:lnTo>
                  <a:lnTo>
                    <a:pt x="6565" y="172258"/>
                  </a:lnTo>
                  <a:lnTo>
                    <a:pt x="0" y="224272"/>
                  </a:lnTo>
                  <a:lnTo>
                    <a:pt x="8019" y="286832"/>
                  </a:lnTo>
                  <a:lnTo>
                    <a:pt x="19326" y="332820"/>
                  </a:lnTo>
                  <a:lnTo>
                    <a:pt x="28269" y="348496"/>
                  </a:lnTo>
                  <a:lnTo>
                    <a:pt x="48117" y="367717"/>
                  </a:lnTo>
                  <a:lnTo>
                    <a:pt x="56645" y="370853"/>
                  </a:lnTo>
                  <a:lnTo>
                    <a:pt x="75982" y="371872"/>
                  </a:lnTo>
                  <a:lnTo>
                    <a:pt x="91973" y="366778"/>
                  </a:lnTo>
                  <a:lnTo>
                    <a:pt x="117306" y="348440"/>
                  </a:lnTo>
                  <a:lnTo>
                    <a:pt x="151295" y="304439"/>
                  </a:lnTo>
                  <a:lnTo>
                    <a:pt x="177477" y="243451"/>
                  </a:lnTo>
                  <a:lnTo>
                    <a:pt x="195163" y="188444"/>
                  </a:lnTo>
                  <a:lnTo>
                    <a:pt x="207685" y="132107"/>
                  </a:lnTo>
                  <a:lnTo>
                    <a:pt x="202587" y="77143"/>
                  </a:lnTo>
                  <a:lnTo>
                    <a:pt x="192677" y="26393"/>
                  </a:lnTo>
                  <a:lnTo>
                    <a:pt x="182361" y="9828"/>
                  </a:lnTo>
                  <a:lnTo>
                    <a:pt x="175727" y="2821"/>
                  </a:lnTo>
                  <a:lnTo>
                    <a:pt x="167605" y="0"/>
                  </a:lnTo>
                  <a:lnTo>
                    <a:pt x="148720" y="1796"/>
                  </a:lnTo>
                  <a:lnTo>
                    <a:pt x="132930" y="11223"/>
                  </a:lnTo>
                  <a:lnTo>
                    <a:pt x="120673" y="24659"/>
                  </a:lnTo>
                  <a:lnTo>
                    <a:pt x="108575" y="49666"/>
                  </a:lnTo>
                  <a:lnTo>
                    <a:pt x="93326" y="107508"/>
                  </a:lnTo>
                  <a:lnTo>
                    <a:pt x="93692" y="141193"/>
                  </a:lnTo>
                  <a:lnTo>
                    <a:pt x="99656" y="174596"/>
                  </a:lnTo>
                  <a:lnTo>
                    <a:pt x="129174" y="22179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664210" y="3614687"/>
              <a:ext cx="64066" cy="329491"/>
            </a:xfrm>
            <a:custGeom>
              <a:avLst/>
              <a:gdLst/>
              <a:ahLst/>
              <a:cxnLst/>
              <a:rect l="0" t="0" r="0" b="0"/>
              <a:pathLst>
                <a:path w="64066" h="329491">
                  <a:moveTo>
                    <a:pt x="0" y="46574"/>
                  </a:moveTo>
                  <a:lnTo>
                    <a:pt x="61427" y="290"/>
                  </a:lnTo>
                  <a:lnTo>
                    <a:pt x="64065" y="0"/>
                  </a:lnTo>
                  <a:lnTo>
                    <a:pt x="63975" y="3506"/>
                  </a:lnTo>
                  <a:lnTo>
                    <a:pt x="36727" y="64409"/>
                  </a:lnTo>
                  <a:lnTo>
                    <a:pt x="17860" y="120856"/>
                  </a:lnTo>
                  <a:lnTo>
                    <a:pt x="15026" y="142458"/>
                  </a:lnTo>
                  <a:lnTo>
                    <a:pt x="15564" y="152102"/>
                  </a:lnTo>
                  <a:lnTo>
                    <a:pt x="23559" y="167749"/>
                  </a:lnTo>
                  <a:lnTo>
                    <a:pt x="56384" y="201421"/>
                  </a:lnTo>
                  <a:lnTo>
                    <a:pt x="62042" y="223261"/>
                  </a:lnTo>
                  <a:lnTo>
                    <a:pt x="56392" y="261545"/>
                  </a:lnTo>
                  <a:lnTo>
                    <a:pt x="41726" y="309105"/>
                  </a:lnTo>
                  <a:lnTo>
                    <a:pt x="33284" y="32949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873395" y="3635662"/>
              <a:ext cx="200613" cy="482406"/>
            </a:xfrm>
            <a:custGeom>
              <a:avLst/>
              <a:gdLst/>
              <a:ahLst/>
              <a:cxnLst/>
              <a:rect l="0" t="0" r="0" b="0"/>
              <a:pathLst>
                <a:path w="200613" h="482406">
                  <a:moveTo>
                    <a:pt x="32125" y="17278"/>
                  </a:moveTo>
                  <a:lnTo>
                    <a:pt x="29660" y="51019"/>
                  </a:lnTo>
                  <a:lnTo>
                    <a:pt x="21853" y="112046"/>
                  </a:lnTo>
                  <a:lnTo>
                    <a:pt x="16741" y="169340"/>
                  </a:lnTo>
                  <a:lnTo>
                    <a:pt x="15856" y="217660"/>
                  </a:lnTo>
                  <a:lnTo>
                    <a:pt x="11176" y="267110"/>
                  </a:lnTo>
                  <a:lnTo>
                    <a:pt x="8351" y="316896"/>
                  </a:lnTo>
                  <a:lnTo>
                    <a:pt x="6472" y="376773"/>
                  </a:lnTo>
                  <a:lnTo>
                    <a:pt x="622" y="430651"/>
                  </a:lnTo>
                  <a:lnTo>
                    <a:pt x="0" y="481980"/>
                  </a:lnTo>
                  <a:lnTo>
                    <a:pt x="1463" y="482405"/>
                  </a:lnTo>
                  <a:lnTo>
                    <a:pt x="3363" y="479915"/>
                  </a:lnTo>
                  <a:lnTo>
                    <a:pt x="13583" y="417531"/>
                  </a:lnTo>
                  <a:lnTo>
                    <a:pt x="23977" y="363367"/>
                  </a:lnTo>
                  <a:lnTo>
                    <a:pt x="32176" y="313364"/>
                  </a:lnTo>
                  <a:lnTo>
                    <a:pt x="42927" y="260025"/>
                  </a:lnTo>
                  <a:lnTo>
                    <a:pt x="55358" y="209088"/>
                  </a:lnTo>
                  <a:lnTo>
                    <a:pt x="72259" y="146596"/>
                  </a:lnTo>
                  <a:lnTo>
                    <a:pt x="98865" y="84804"/>
                  </a:lnTo>
                  <a:lnTo>
                    <a:pt x="130371" y="22239"/>
                  </a:lnTo>
                  <a:lnTo>
                    <a:pt x="155027" y="4058"/>
                  </a:lnTo>
                  <a:lnTo>
                    <a:pt x="175198" y="0"/>
                  </a:lnTo>
                  <a:lnTo>
                    <a:pt x="185754" y="212"/>
                  </a:lnTo>
                  <a:lnTo>
                    <a:pt x="192792" y="4051"/>
                  </a:lnTo>
                  <a:lnTo>
                    <a:pt x="197484" y="10309"/>
                  </a:lnTo>
                  <a:lnTo>
                    <a:pt x="200612" y="18180"/>
                  </a:lnTo>
                  <a:lnTo>
                    <a:pt x="198988" y="73615"/>
                  </a:lnTo>
                  <a:lnTo>
                    <a:pt x="191383" y="105778"/>
                  </a:lnTo>
                  <a:lnTo>
                    <a:pt x="156684" y="166880"/>
                  </a:lnTo>
                  <a:lnTo>
                    <a:pt x="145732" y="180847"/>
                  </a:lnTo>
                  <a:lnTo>
                    <a:pt x="123657" y="19202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121867" y="3694545"/>
              <a:ext cx="33286" cy="99854"/>
            </a:xfrm>
            <a:custGeom>
              <a:avLst/>
              <a:gdLst/>
              <a:ahLst/>
              <a:cxnLst/>
              <a:rect l="0" t="0" r="0" b="0"/>
              <a:pathLst>
                <a:path w="33286" h="99854">
                  <a:moveTo>
                    <a:pt x="33285" y="0"/>
                  </a:moveTo>
                  <a:lnTo>
                    <a:pt x="13373" y="61585"/>
                  </a:lnTo>
                  <a:lnTo>
                    <a:pt x="2916" y="99348"/>
                  </a:lnTo>
                  <a:lnTo>
                    <a:pt x="0" y="9985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163473" y="3321652"/>
              <a:ext cx="160251" cy="424304"/>
            </a:xfrm>
            <a:custGeom>
              <a:avLst/>
              <a:gdLst/>
              <a:ahLst/>
              <a:cxnLst/>
              <a:rect l="0" t="0" r="0" b="0"/>
              <a:pathLst>
                <a:path w="160251" h="424304">
                  <a:moveTo>
                    <a:pt x="0" y="331288"/>
                  </a:moveTo>
                  <a:lnTo>
                    <a:pt x="18746" y="277797"/>
                  </a:lnTo>
                  <a:lnTo>
                    <a:pt x="35661" y="216424"/>
                  </a:lnTo>
                  <a:lnTo>
                    <a:pt x="54690" y="159535"/>
                  </a:lnTo>
                  <a:lnTo>
                    <a:pt x="72047" y="98489"/>
                  </a:lnTo>
                  <a:lnTo>
                    <a:pt x="90392" y="45259"/>
                  </a:lnTo>
                  <a:lnTo>
                    <a:pt x="116710" y="8184"/>
                  </a:lnTo>
                  <a:lnTo>
                    <a:pt x="122185" y="2164"/>
                  </a:lnTo>
                  <a:lnTo>
                    <a:pt x="128609" y="0"/>
                  </a:lnTo>
                  <a:lnTo>
                    <a:pt x="143144" y="2527"/>
                  </a:lnTo>
                  <a:lnTo>
                    <a:pt x="149053" y="8563"/>
                  </a:lnTo>
                  <a:lnTo>
                    <a:pt x="158085" y="27597"/>
                  </a:lnTo>
                  <a:lnTo>
                    <a:pt x="160250" y="49001"/>
                  </a:lnTo>
                  <a:lnTo>
                    <a:pt x="157458" y="104854"/>
                  </a:lnTo>
                  <a:lnTo>
                    <a:pt x="151569" y="157293"/>
                  </a:lnTo>
                  <a:lnTo>
                    <a:pt x="145715" y="216585"/>
                  </a:lnTo>
                  <a:lnTo>
                    <a:pt x="135655" y="275073"/>
                  </a:lnTo>
                  <a:lnTo>
                    <a:pt x="124765" y="331142"/>
                  </a:lnTo>
                  <a:lnTo>
                    <a:pt x="113711" y="391150"/>
                  </a:lnTo>
                  <a:lnTo>
                    <a:pt x="100979" y="422271"/>
                  </a:lnTo>
                  <a:lnTo>
                    <a:pt x="96905" y="424303"/>
                  </a:lnTo>
                  <a:lnTo>
                    <a:pt x="93265" y="421959"/>
                  </a:lnTo>
                  <a:lnTo>
                    <a:pt x="89913" y="416699"/>
                  </a:lnTo>
                  <a:lnTo>
                    <a:pt x="84534" y="375040"/>
                  </a:lnTo>
                  <a:lnTo>
                    <a:pt x="83210" y="32296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263325" y="3503556"/>
              <a:ext cx="216348" cy="49533"/>
            </a:xfrm>
            <a:custGeom>
              <a:avLst/>
              <a:gdLst/>
              <a:ahLst/>
              <a:cxnLst/>
              <a:rect l="0" t="0" r="0" b="0"/>
              <a:pathLst>
                <a:path w="216348" h="49533">
                  <a:moveTo>
                    <a:pt x="0" y="49532"/>
                  </a:moveTo>
                  <a:lnTo>
                    <a:pt x="15999" y="14786"/>
                  </a:lnTo>
                  <a:lnTo>
                    <a:pt x="23610" y="9726"/>
                  </a:lnTo>
                  <a:lnTo>
                    <a:pt x="56408" y="2604"/>
                  </a:lnTo>
                  <a:lnTo>
                    <a:pt x="118113" y="0"/>
                  </a:lnTo>
                  <a:lnTo>
                    <a:pt x="181318" y="4057"/>
                  </a:lnTo>
                  <a:lnTo>
                    <a:pt x="216347" y="1624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432146" y="3517418"/>
              <a:ext cx="213948" cy="215828"/>
            </a:xfrm>
            <a:custGeom>
              <a:avLst/>
              <a:gdLst/>
              <a:ahLst/>
              <a:cxnLst/>
              <a:rect l="0" t="0" r="0" b="0"/>
              <a:pathLst>
                <a:path w="213948" h="215828">
                  <a:moveTo>
                    <a:pt x="97453" y="10707"/>
                  </a:moveTo>
                  <a:lnTo>
                    <a:pt x="88618" y="1872"/>
                  </a:lnTo>
                  <a:lnTo>
                    <a:pt x="71953" y="0"/>
                  </a:lnTo>
                  <a:lnTo>
                    <a:pt x="61037" y="795"/>
                  </a:lnTo>
                  <a:lnTo>
                    <a:pt x="51911" y="5024"/>
                  </a:lnTo>
                  <a:lnTo>
                    <a:pt x="36839" y="19584"/>
                  </a:lnTo>
                  <a:lnTo>
                    <a:pt x="8805" y="73878"/>
                  </a:lnTo>
                  <a:lnTo>
                    <a:pt x="2580" y="94257"/>
                  </a:lnTo>
                  <a:lnTo>
                    <a:pt x="0" y="129870"/>
                  </a:lnTo>
                  <a:lnTo>
                    <a:pt x="2673" y="149652"/>
                  </a:lnTo>
                  <a:lnTo>
                    <a:pt x="6530" y="155112"/>
                  </a:lnTo>
                  <a:lnTo>
                    <a:pt x="11874" y="157828"/>
                  </a:lnTo>
                  <a:lnTo>
                    <a:pt x="18211" y="158714"/>
                  </a:lnTo>
                  <a:lnTo>
                    <a:pt x="32648" y="152301"/>
                  </a:lnTo>
                  <a:lnTo>
                    <a:pt x="66079" y="123521"/>
                  </a:lnTo>
                  <a:lnTo>
                    <a:pt x="98983" y="85111"/>
                  </a:lnTo>
                  <a:lnTo>
                    <a:pt x="104945" y="82499"/>
                  </a:lnTo>
                  <a:lnTo>
                    <a:pt x="109844" y="83532"/>
                  </a:lnTo>
                  <a:lnTo>
                    <a:pt x="114034" y="86993"/>
                  </a:lnTo>
                  <a:lnTo>
                    <a:pt x="121685" y="139051"/>
                  </a:lnTo>
                  <a:lnTo>
                    <a:pt x="131140" y="201795"/>
                  </a:lnTo>
                  <a:lnTo>
                    <a:pt x="133780" y="212988"/>
                  </a:lnTo>
                  <a:lnTo>
                    <a:pt x="138313" y="215827"/>
                  </a:lnTo>
                  <a:lnTo>
                    <a:pt x="144108" y="213098"/>
                  </a:lnTo>
                  <a:lnTo>
                    <a:pt x="156096" y="198662"/>
                  </a:lnTo>
                  <a:lnTo>
                    <a:pt x="183156" y="136826"/>
                  </a:lnTo>
                  <a:lnTo>
                    <a:pt x="204094" y="75586"/>
                  </a:lnTo>
                  <a:lnTo>
                    <a:pt x="213947" y="5231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674894" y="3320098"/>
              <a:ext cx="187548" cy="489698"/>
            </a:xfrm>
            <a:custGeom>
              <a:avLst/>
              <a:gdLst/>
              <a:ahLst/>
              <a:cxnLst/>
              <a:rect l="0" t="0" r="0" b="0"/>
              <a:pathLst>
                <a:path w="187548" h="489698">
                  <a:moveTo>
                    <a:pt x="54410" y="0"/>
                  </a:moveTo>
                  <a:lnTo>
                    <a:pt x="39292" y="54941"/>
                  </a:lnTo>
                  <a:lnTo>
                    <a:pt x="25262" y="102213"/>
                  </a:lnTo>
                  <a:lnTo>
                    <a:pt x="17526" y="160210"/>
                  </a:lnTo>
                  <a:lnTo>
                    <a:pt x="9786" y="208652"/>
                  </a:lnTo>
                  <a:lnTo>
                    <a:pt x="6055" y="258138"/>
                  </a:lnTo>
                  <a:lnTo>
                    <a:pt x="0" y="317914"/>
                  </a:lnTo>
                  <a:lnTo>
                    <a:pt x="3324" y="374239"/>
                  </a:lnTo>
                  <a:lnTo>
                    <a:pt x="8672" y="421045"/>
                  </a:lnTo>
                  <a:lnTo>
                    <a:pt x="30993" y="461794"/>
                  </a:lnTo>
                  <a:lnTo>
                    <a:pt x="42770" y="476755"/>
                  </a:lnTo>
                  <a:lnTo>
                    <a:pt x="61564" y="484637"/>
                  </a:lnTo>
                  <a:lnTo>
                    <a:pt x="115714" y="489697"/>
                  </a:lnTo>
                  <a:lnTo>
                    <a:pt x="174891" y="477606"/>
                  </a:lnTo>
                  <a:lnTo>
                    <a:pt x="187547" y="4743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454484" y="3619656"/>
              <a:ext cx="23715" cy="173500"/>
            </a:xfrm>
            <a:custGeom>
              <a:avLst/>
              <a:gdLst/>
              <a:ahLst/>
              <a:cxnLst/>
              <a:rect l="0" t="0" r="0" b="0"/>
              <a:pathLst>
                <a:path w="23715" h="173500">
                  <a:moveTo>
                    <a:pt x="7072" y="0"/>
                  </a:moveTo>
                  <a:lnTo>
                    <a:pt x="12790" y="21778"/>
                  </a:lnTo>
                  <a:lnTo>
                    <a:pt x="12413" y="63748"/>
                  </a:lnTo>
                  <a:lnTo>
                    <a:pt x="6851" y="119239"/>
                  </a:lnTo>
                  <a:lnTo>
                    <a:pt x="0" y="170104"/>
                  </a:lnTo>
                  <a:lnTo>
                    <a:pt x="508" y="173499"/>
                  </a:lnTo>
                  <a:lnTo>
                    <a:pt x="1772" y="172064"/>
                  </a:lnTo>
                  <a:lnTo>
                    <a:pt x="12093" y="139085"/>
                  </a:lnTo>
                  <a:lnTo>
                    <a:pt x="20822" y="77211"/>
                  </a:lnTo>
                  <a:lnTo>
                    <a:pt x="23714" y="332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486519" y="3469877"/>
              <a:ext cx="266275" cy="357353"/>
            </a:xfrm>
            <a:custGeom>
              <a:avLst/>
              <a:gdLst/>
              <a:ahLst/>
              <a:cxnLst/>
              <a:rect l="0" t="0" r="0" b="0"/>
              <a:pathLst>
                <a:path w="266275" h="357353">
                  <a:moveTo>
                    <a:pt x="0" y="0"/>
                  </a:moveTo>
                  <a:lnTo>
                    <a:pt x="31252" y="46455"/>
                  </a:lnTo>
                  <a:lnTo>
                    <a:pt x="52604" y="105285"/>
                  </a:lnTo>
                  <a:lnTo>
                    <a:pt x="63536" y="167494"/>
                  </a:lnTo>
                  <a:lnTo>
                    <a:pt x="65670" y="216665"/>
                  </a:lnTo>
                  <a:lnTo>
                    <a:pt x="66391" y="278561"/>
                  </a:lnTo>
                  <a:lnTo>
                    <a:pt x="68300" y="285560"/>
                  </a:lnTo>
                  <a:lnTo>
                    <a:pt x="71421" y="287452"/>
                  </a:lnTo>
                  <a:lnTo>
                    <a:pt x="75351" y="285940"/>
                  </a:lnTo>
                  <a:lnTo>
                    <a:pt x="119086" y="223431"/>
                  </a:lnTo>
                  <a:lnTo>
                    <a:pt x="126544" y="215522"/>
                  </a:lnTo>
                  <a:lnTo>
                    <a:pt x="134289" y="211174"/>
                  </a:lnTo>
                  <a:lnTo>
                    <a:pt x="150291" y="208809"/>
                  </a:lnTo>
                  <a:lnTo>
                    <a:pt x="156592" y="211322"/>
                  </a:lnTo>
                  <a:lnTo>
                    <a:pt x="166060" y="221510"/>
                  </a:lnTo>
                  <a:lnTo>
                    <a:pt x="185562" y="266727"/>
                  </a:lnTo>
                  <a:lnTo>
                    <a:pt x="196877" y="318652"/>
                  </a:lnTo>
                  <a:lnTo>
                    <a:pt x="202455" y="346568"/>
                  </a:lnTo>
                  <a:lnTo>
                    <a:pt x="207086" y="354012"/>
                  </a:lnTo>
                  <a:lnTo>
                    <a:pt x="212947" y="357125"/>
                  </a:lnTo>
                  <a:lnTo>
                    <a:pt x="219628" y="357352"/>
                  </a:lnTo>
                  <a:lnTo>
                    <a:pt x="225006" y="354729"/>
                  </a:lnTo>
                  <a:lnTo>
                    <a:pt x="233448" y="344419"/>
                  </a:lnTo>
                  <a:lnTo>
                    <a:pt x="261983" y="282308"/>
                  </a:lnTo>
                  <a:lnTo>
                    <a:pt x="266274" y="27459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762143" y="3403309"/>
              <a:ext cx="464950" cy="687156"/>
            </a:xfrm>
            <a:custGeom>
              <a:avLst/>
              <a:gdLst/>
              <a:ahLst/>
              <a:cxnLst/>
              <a:rect l="0" t="0" r="0" b="0"/>
              <a:pathLst>
                <a:path w="464950" h="687156">
                  <a:moveTo>
                    <a:pt x="90502" y="0"/>
                  </a:moveTo>
                  <a:lnTo>
                    <a:pt x="76310" y="61584"/>
                  </a:lnTo>
                  <a:lnTo>
                    <a:pt x="65475" y="116606"/>
                  </a:lnTo>
                  <a:lnTo>
                    <a:pt x="58849" y="171990"/>
                  </a:lnTo>
                  <a:lnTo>
                    <a:pt x="51822" y="234089"/>
                  </a:lnTo>
                  <a:lnTo>
                    <a:pt x="49475" y="297309"/>
                  </a:lnTo>
                  <a:lnTo>
                    <a:pt x="49012" y="359004"/>
                  </a:lnTo>
                  <a:lnTo>
                    <a:pt x="48931" y="408087"/>
                  </a:lnTo>
                  <a:lnTo>
                    <a:pt x="48904" y="468651"/>
                  </a:lnTo>
                  <a:lnTo>
                    <a:pt x="48899" y="528144"/>
                  </a:lnTo>
                  <a:lnTo>
                    <a:pt x="48898" y="587441"/>
                  </a:lnTo>
                  <a:lnTo>
                    <a:pt x="42254" y="649744"/>
                  </a:lnTo>
                  <a:lnTo>
                    <a:pt x="37315" y="674008"/>
                  </a:lnTo>
                  <a:lnTo>
                    <a:pt x="32855" y="681404"/>
                  </a:lnTo>
                  <a:lnTo>
                    <a:pt x="27107" y="685409"/>
                  </a:lnTo>
                  <a:lnTo>
                    <a:pt x="20502" y="687155"/>
                  </a:lnTo>
                  <a:lnTo>
                    <a:pt x="15174" y="683696"/>
                  </a:lnTo>
                  <a:lnTo>
                    <a:pt x="6789" y="667525"/>
                  </a:lnTo>
                  <a:lnTo>
                    <a:pt x="0" y="615269"/>
                  </a:lnTo>
                  <a:lnTo>
                    <a:pt x="5749" y="560219"/>
                  </a:lnTo>
                  <a:lnTo>
                    <a:pt x="18549" y="504802"/>
                  </a:lnTo>
                  <a:lnTo>
                    <a:pt x="46625" y="442658"/>
                  </a:lnTo>
                  <a:lnTo>
                    <a:pt x="104041" y="385729"/>
                  </a:lnTo>
                  <a:lnTo>
                    <a:pt x="133138" y="370032"/>
                  </a:lnTo>
                  <a:lnTo>
                    <a:pt x="149208" y="363856"/>
                  </a:lnTo>
                  <a:lnTo>
                    <a:pt x="165595" y="362960"/>
                  </a:lnTo>
                  <a:lnTo>
                    <a:pt x="181200" y="366568"/>
                  </a:lnTo>
                  <a:lnTo>
                    <a:pt x="194299" y="374335"/>
                  </a:lnTo>
                  <a:lnTo>
                    <a:pt x="198532" y="380845"/>
                  </a:lnTo>
                  <a:lnTo>
                    <a:pt x="203234" y="397938"/>
                  </a:lnTo>
                  <a:lnTo>
                    <a:pt x="199611" y="438122"/>
                  </a:lnTo>
                  <a:lnTo>
                    <a:pt x="194433" y="457725"/>
                  </a:lnTo>
                  <a:lnTo>
                    <a:pt x="205749" y="398416"/>
                  </a:lnTo>
                  <a:lnTo>
                    <a:pt x="229393" y="341806"/>
                  </a:lnTo>
                  <a:lnTo>
                    <a:pt x="245787" y="316390"/>
                  </a:lnTo>
                  <a:lnTo>
                    <a:pt x="273245" y="293142"/>
                  </a:lnTo>
                  <a:lnTo>
                    <a:pt x="294071" y="283454"/>
                  </a:lnTo>
                  <a:lnTo>
                    <a:pt x="315655" y="280998"/>
                  </a:lnTo>
                  <a:lnTo>
                    <a:pt x="369784" y="289306"/>
                  </a:lnTo>
                  <a:lnTo>
                    <a:pt x="388445" y="294385"/>
                  </a:lnTo>
                  <a:lnTo>
                    <a:pt x="391757" y="297034"/>
                  </a:lnTo>
                  <a:lnTo>
                    <a:pt x="391191" y="299724"/>
                  </a:lnTo>
                  <a:lnTo>
                    <a:pt x="383166" y="305179"/>
                  </a:lnTo>
                  <a:lnTo>
                    <a:pt x="363979" y="315297"/>
                  </a:lnTo>
                  <a:lnTo>
                    <a:pt x="330109" y="352738"/>
                  </a:lnTo>
                  <a:lnTo>
                    <a:pt x="322426" y="367572"/>
                  </a:lnTo>
                  <a:lnTo>
                    <a:pt x="320861" y="383411"/>
                  </a:lnTo>
                  <a:lnTo>
                    <a:pt x="321738" y="391518"/>
                  </a:lnTo>
                  <a:lnTo>
                    <a:pt x="326021" y="395073"/>
                  </a:lnTo>
                  <a:lnTo>
                    <a:pt x="332574" y="395594"/>
                  </a:lnTo>
                  <a:lnTo>
                    <a:pt x="340641" y="394092"/>
                  </a:lnTo>
                  <a:lnTo>
                    <a:pt x="397486" y="355329"/>
                  </a:lnTo>
                  <a:lnTo>
                    <a:pt x="410619" y="344069"/>
                  </a:lnTo>
                  <a:lnTo>
                    <a:pt x="415785" y="343100"/>
                  </a:lnTo>
                  <a:lnTo>
                    <a:pt x="420154" y="345228"/>
                  </a:lnTo>
                  <a:lnTo>
                    <a:pt x="423991" y="349420"/>
                  </a:lnTo>
                  <a:lnTo>
                    <a:pt x="433809" y="372990"/>
                  </a:lnTo>
                  <a:lnTo>
                    <a:pt x="438642" y="378098"/>
                  </a:lnTo>
                  <a:lnTo>
                    <a:pt x="444637" y="380579"/>
                  </a:lnTo>
                  <a:lnTo>
                    <a:pt x="464949" y="38276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287355" y="3644619"/>
              <a:ext cx="91180" cy="299828"/>
            </a:xfrm>
            <a:custGeom>
              <a:avLst/>
              <a:gdLst/>
              <a:ahLst/>
              <a:cxnLst/>
              <a:rect l="0" t="0" r="0" b="0"/>
              <a:pathLst>
                <a:path w="91180" h="299828">
                  <a:moveTo>
                    <a:pt x="72874" y="0"/>
                  </a:moveTo>
                  <a:lnTo>
                    <a:pt x="33754" y="55933"/>
                  </a:lnTo>
                  <a:lnTo>
                    <a:pt x="21733" y="82525"/>
                  </a:lnTo>
                  <a:lnTo>
                    <a:pt x="20251" y="102014"/>
                  </a:lnTo>
                  <a:lnTo>
                    <a:pt x="21150" y="112388"/>
                  </a:lnTo>
                  <a:lnTo>
                    <a:pt x="29545" y="131312"/>
                  </a:lnTo>
                  <a:lnTo>
                    <a:pt x="77164" y="191277"/>
                  </a:lnTo>
                  <a:lnTo>
                    <a:pt x="90274" y="216316"/>
                  </a:lnTo>
                  <a:lnTo>
                    <a:pt x="91179" y="250136"/>
                  </a:lnTo>
                  <a:lnTo>
                    <a:pt x="85324" y="268655"/>
                  </a:lnTo>
                  <a:lnTo>
                    <a:pt x="75634" y="283050"/>
                  </a:lnTo>
                  <a:lnTo>
                    <a:pt x="62081" y="295611"/>
                  </a:lnTo>
                  <a:lnTo>
                    <a:pt x="53660" y="298776"/>
                  </a:lnTo>
                  <a:lnTo>
                    <a:pt x="34441" y="299827"/>
                  </a:lnTo>
                  <a:lnTo>
                    <a:pt x="26912" y="296964"/>
                  </a:lnTo>
                  <a:lnTo>
                    <a:pt x="16080" y="286386"/>
                  </a:lnTo>
                  <a:lnTo>
                    <a:pt x="4785" y="264836"/>
                  </a:lnTo>
                  <a:lnTo>
                    <a:pt x="0" y="236467"/>
                  </a:lnTo>
                  <a:lnTo>
                    <a:pt x="7302" y="173739"/>
                  </a:lnTo>
                  <a:lnTo>
                    <a:pt x="14627" y="1331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453374" y="3511483"/>
              <a:ext cx="472688" cy="416074"/>
            </a:xfrm>
            <a:custGeom>
              <a:avLst/>
              <a:gdLst/>
              <a:ahLst/>
              <a:cxnLst/>
              <a:rect l="0" t="0" r="0" b="0"/>
              <a:pathLst>
                <a:path w="472688" h="416074">
                  <a:moveTo>
                    <a:pt x="23350" y="0"/>
                  </a:moveTo>
                  <a:lnTo>
                    <a:pt x="36603" y="13251"/>
                  </a:lnTo>
                  <a:lnTo>
                    <a:pt x="43109" y="34550"/>
                  </a:lnTo>
                  <a:lnTo>
                    <a:pt x="46704" y="96150"/>
                  </a:lnTo>
                  <a:lnTo>
                    <a:pt x="41059" y="152429"/>
                  </a:lnTo>
                  <a:lnTo>
                    <a:pt x="31081" y="210475"/>
                  </a:lnTo>
                  <a:lnTo>
                    <a:pt x="23444" y="271047"/>
                  </a:lnTo>
                  <a:lnTo>
                    <a:pt x="11903" y="327192"/>
                  </a:lnTo>
                  <a:lnTo>
                    <a:pt x="0" y="386689"/>
                  </a:lnTo>
                  <a:lnTo>
                    <a:pt x="2236" y="390005"/>
                  </a:lnTo>
                  <a:lnTo>
                    <a:pt x="6501" y="388517"/>
                  </a:lnTo>
                  <a:lnTo>
                    <a:pt x="12117" y="383827"/>
                  </a:lnTo>
                  <a:lnTo>
                    <a:pt x="20823" y="366288"/>
                  </a:lnTo>
                  <a:lnTo>
                    <a:pt x="42236" y="306158"/>
                  </a:lnTo>
                  <a:lnTo>
                    <a:pt x="62625" y="271994"/>
                  </a:lnTo>
                  <a:lnTo>
                    <a:pt x="83373" y="253278"/>
                  </a:lnTo>
                  <a:lnTo>
                    <a:pt x="103959" y="246629"/>
                  </a:lnTo>
                  <a:lnTo>
                    <a:pt x="125745" y="245523"/>
                  </a:lnTo>
                  <a:lnTo>
                    <a:pt x="141591" y="251195"/>
                  </a:lnTo>
                  <a:lnTo>
                    <a:pt x="152332" y="262346"/>
                  </a:lnTo>
                  <a:lnTo>
                    <a:pt x="159263" y="277471"/>
                  </a:lnTo>
                  <a:lnTo>
                    <a:pt x="162240" y="306779"/>
                  </a:lnTo>
                  <a:lnTo>
                    <a:pt x="156754" y="337960"/>
                  </a:lnTo>
                  <a:lnTo>
                    <a:pt x="146601" y="359630"/>
                  </a:lnTo>
                  <a:lnTo>
                    <a:pt x="146198" y="359021"/>
                  </a:lnTo>
                  <a:lnTo>
                    <a:pt x="146854" y="355842"/>
                  </a:lnTo>
                  <a:lnTo>
                    <a:pt x="161193" y="337453"/>
                  </a:lnTo>
                  <a:lnTo>
                    <a:pt x="208133" y="293973"/>
                  </a:lnTo>
                  <a:lnTo>
                    <a:pt x="236303" y="277357"/>
                  </a:lnTo>
                  <a:lnTo>
                    <a:pt x="254831" y="273664"/>
                  </a:lnTo>
                  <a:lnTo>
                    <a:pt x="263655" y="273974"/>
                  </a:lnTo>
                  <a:lnTo>
                    <a:pt x="270462" y="276954"/>
                  </a:lnTo>
                  <a:lnTo>
                    <a:pt x="280491" y="287663"/>
                  </a:lnTo>
                  <a:lnTo>
                    <a:pt x="286918" y="318120"/>
                  </a:lnTo>
                  <a:lnTo>
                    <a:pt x="286802" y="371869"/>
                  </a:lnTo>
                  <a:lnTo>
                    <a:pt x="284672" y="389943"/>
                  </a:lnTo>
                  <a:lnTo>
                    <a:pt x="286807" y="407222"/>
                  </a:lnTo>
                  <a:lnTo>
                    <a:pt x="290519" y="410165"/>
                  </a:lnTo>
                  <a:lnTo>
                    <a:pt x="295768" y="409354"/>
                  </a:lnTo>
                  <a:lnTo>
                    <a:pt x="308997" y="400131"/>
                  </a:lnTo>
                  <a:lnTo>
                    <a:pt x="331114" y="373222"/>
                  </a:lnTo>
                  <a:lnTo>
                    <a:pt x="361359" y="318595"/>
                  </a:lnTo>
                  <a:lnTo>
                    <a:pt x="378269" y="291946"/>
                  </a:lnTo>
                  <a:lnTo>
                    <a:pt x="381080" y="289860"/>
                  </a:lnTo>
                  <a:lnTo>
                    <a:pt x="382030" y="292168"/>
                  </a:lnTo>
                  <a:lnTo>
                    <a:pt x="381232" y="351757"/>
                  </a:lnTo>
                  <a:lnTo>
                    <a:pt x="385588" y="396571"/>
                  </a:lnTo>
                  <a:lnTo>
                    <a:pt x="389658" y="403989"/>
                  </a:lnTo>
                  <a:lnTo>
                    <a:pt x="401577" y="414697"/>
                  </a:lnTo>
                  <a:lnTo>
                    <a:pt x="407713" y="416073"/>
                  </a:lnTo>
                  <a:lnTo>
                    <a:pt x="413654" y="415141"/>
                  </a:lnTo>
                  <a:lnTo>
                    <a:pt x="425185" y="409175"/>
                  </a:lnTo>
                  <a:lnTo>
                    <a:pt x="436474" y="400360"/>
                  </a:lnTo>
                  <a:lnTo>
                    <a:pt x="472687" y="34116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924305" y="3759847"/>
              <a:ext cx="159857" cy="175999"/>
            </a:xfrm>
            <a:custGeom>
              <a:avLst/>
              <a:gdLst/>
              <a:ahLst/>
              <a:cxnLst/>
              <a:rect l="0" t="0" r="0" b="0"/>
              <a:pathLst>
                <a:path w="159857" h="175999">
                  <a:moveTo>
                    <a:pt x="60003" y="9588"/>
                  </a:moveTo>
                  <a:lnTo>
                    <a:pt x="69591" y="0"/>
                  </a:lnTo>
                  <a:lnTo>
                    <a:pt x="18693" y="48022"/>
                  </a:lnTo>
                  <a:lnTo>
                    <a:pt x="684" y="88268"/>
                  </a:lnTo>
                  <a:lnTo>
                    <a:pt x="0" y="120836"/>
                  </a:lnTo>
                  <a:lnTo>
                    <a:pt x="10070" y="149491"/>
                  </a:lnTo>
                  <a:lnTo>
                    <a:pt x="24558" y="164532"/>
                  </a:lnTo>
                  <a:lnTo>
                    <a:pt x="33600" y="171131"/>
                  </a:lnTo>
                  <a:lnTo>
                    <a:pt x="51042" y="175998"/>
                  </a:lnTo>
                  <a:lnTo>
                    <a:pt x="68039" y="174155"/>
                  </a:lnTo>
                  <a:lnTo>
                    <a:pt x="84840" y="167172"/>
                  </a:lnTo>
                  <a:lnTo>
                    <a:pt x="109892" y="135175"/>
                  </a:lnTo>
                  <a:lnTo>
                    <a:pt x="142478" y="76623"/>
                  </a:lnTo>
                  <a:lnTo>
                    <a:pt x="159856" y="4287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063558" y="3503161"/>
              <a:ext cx="286877" cy="400912"/>
            </a:xfrm>
            <a:custGeom>
              <a:avLst/>
              <a:gdLst/>
              <a:ahLst/>
              <a:cxnLst/>
              <a:rect l="0" t="0" r="0" b="0"/>
              <a:pathLst>
                <a:path w="286877" h="400912">
                  <a:moveTo>
                    <a:pt x="62208" y="0"/>
                  </a:moveTo>
                  <a:lnTo>
                    <a:pt x="69372" y="55162"/>
                  </a:lnTo>
                  <a:lnTo>
                    <a:pt x="63657" y="110886"/>
                  </a:lnTo>
                  <a:lnTo>
                    <a:pt x="53625" y="166409"/>
                  </a:lnTo>
                  <a:lnTo>
                    <a:pt x="42740" y="221893"/>
                  </a:lnTo>
                  <a:lnTo>
                    <a:pt x="31687" y="275519"/>
                  </a:lnTo>
                  <a:lnTo>
                    <a:pt x="20773" y="337912"/>
                  </a:lnTo>
                  <a:lnTo>
                    <a:pt x="9165" y="382340"/>
                  </a:lnTo>
                  <a:lnTo>
                    <a:pt x="7430" y="383408"/>
                  </a:lnTo>
                  <a:lnTo>
                    <a:pt x="0" y="344421"/>
                  </a:lnTo>
                  <a:lnTo>
                    <a:pt x="1349" y="312748"/>
                  </a:lnTo>
                  <a:lnTo>
                    <a:pt x="5917" y="305577"/>
                  </a:lnTo>
                  <a:lnTo>
                    <a:pt x="12662" y="300798"/>
                  </a:lnTo>
                  <a:lnTo>
                    <a:pt x="74968" y="280215"/>
                  </a:lnTo>
                  <a:lnTo>
                    <a:pt x="128435" y="263507"/>
                  </a:lnTo>
                  <a:lnTo>
                    <a:pt x="133172" y="266278"/>
                  </a:lnTo>
                  <a:lnTo>
                    <a:pt x="135405" y="272749"/>
                  </a:lnTo>
                  <a:lnTo>
                    <a:pt x="134130" y="299011"/>
                  </a:lnTo>
                  <a:lnTo>
                    <a:pt x="123763" y="359171"/>
                  </a:lnTo>
                  <a:lnTo>
                    <a:pt x="121925" y="383684"/>
                  </a:lnTo>
                  <a:lnTo>
                    <a:pt x="125133" y="390775"/>
                  </a:lnTo>
                  <a:lnTo>
                    <a:pt x="130970" y="394578"/>
                  </a:lnTo>
                  <a:lnTo>
                    <a:pt x="138560" y="396189"/>
                  </a:lnTo>
                  <a:lnTo>
                    <a:pt x="145469" y="395414"/>
                  </a:lnTo>
                  <a:lnTo>
                    <a:pt x="158076" y="389621"/>
                  </a:lnTo>
                  <a:lnTo>
                    <a:pt x="192465" y="360207"/>
                  </a:lnTo>
                  <a:lnTo>
                    <a:pt x="233010" y="312933"/>
                  </a:lnTo>
                  <a:lnTo>
                    <a:pt x="237097" y="312173"/>
                  </a:lnTo>
                  <a:lnTo>
                    <a:pt x="239822" y="315364"/>
                  </a:lnTo>
                  <a:lnTo>
                    <a:pt x="243656" y="337526"/>
                  </a:lnTo>
                  <a:lnTo>
                    <a:pt x="244952" y="382564"/>
                  </a:lnTo>
                  <a:lnTo>
                    <a:pt x="248757" y="390953"/>
                  </a:lnTo>
                  <a:lnTo>
                    <a:pt x="254991" y="396546"/>
                  </a:lnTo>
                  <a:lnTo>
                    <a:pt x="262846" y="400274"/>
                  </a:lnTo>
                  <a:lnTo>
                    <a:pt x="269007" y="400911"/>
                  </a:lnTo>
                  <a:lnTo>
                    <a:pt x="274039" y="399486"/>
                  </a:lnTo>
                  <a:lnTo>
                    <a:pt x="286876" y="39109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390666" y="3772524"/>
              <a:ext cx="262685" cy="354717"/>
            </a:xfrm>
            <a:custGeom>
              <a:avLst/>
              <a:gdLst/>
              <a:ahLst/>
              <a:cxnLst/>
              <a:rect l="0" t="0" r="0" b="0"/>
              <a:pathLst>
                <a:path w="262685" h="354717">
                  <a:moveTo>
                    <a:pt x="18015" y="5232"/>
                  </a:moveTo>
                  <a:lnTo>
                    <a:pt x="22809" y="31805"/>
                  </a:lnTo>
                  <a:lnTo>
                    <a:pt x="18829" y="87890"/>
                  </a:lnTo>
                  <a:lnTo>
                    <a:pt x="10608" y="134014"/>
                  </a:lnTo>
                  <a:lnTo>
                    <a:pt x="2087" y="153076"/>
                  </a:lnTo>
                  <a:lnTo>
                    <a:pt x="0" y="154645"/>
                  </a:lnTo>
                  <a:lnTo>
                    <a:pt x="147" y="144062"/>
                  </a:lnTo>
                  <a:lnTo>
                    <a:pt x="24429" y="84951"/>
                  </a:lnTo>
                  <a:lnTo>
                    <a:pt x="40461" y="61006"/>
                  </a:lnTo>
                  <a:lnTo>
                    <a:pt x="56345" y="50669"/>
                  </a:lnTo>
                  <a:lnTo>
                    <a:pt x="65758" y="46618"/>
                  </a:lnTo>
                  <a:lnTo>
                    <a:pt x="105510" y="45334"/>
                  </a:lnTo>
                  <a:lnTo>
                    <a:pt x="166897" y="62277"/>
                  </a:lnTo>
                  <a:lnTo>
                    <a:pt x="191434" y="66643"/>
                  </a:lnTo>
                  <a:lnTo>
                    <a:pt x="232738" y="62979"/>
                  </a:lnTo>
                  <a:lnTo>
                    <a:pt x="250899" y="55244"/>
                  </a:lnTo>
                  <a:lnTo>
                    <a:pt x="256482" y="47819"/>
                  </a:lnTo>
                  <a:lnTo>
                    <a:pt x="262684" y="27241"/>
                  </a:lnTo>
                  <a:lnTo>
                    <a:pt x="261565" y="18980"/>
                  </a:lnTo>
                  <a:lnTo>
                    <a:pt x="258045" y="12548"/>
                  </a:lnTo>
                  <a:lnTo>
                    <a:pt x="252924" y="7336"/>
                  </a:lnTo>
                  <a:lnTo>
                    <a:pt x="237373" y="1544"/>
                  </a:lnTo>
                  <a:lnTo>
                    <a:pt x="228048" y="0"/>
                  </a:lnTo>
                  <a:lnTo>
                    <a:pt x="207826" y="5680"/>
                  </a:lnTo>
                  <a:lnTo>
                    <a:pt x="188359" y="17450"/>
                  </a:lnTo>
                  <a:lnTo>
                    <a:pt x="154808" y="55671"/>
                  </a:lnTo>
                  <a:lnTo>
                    <a:pt x="141962" y="80273"/>
                  </a:lnTo>
                  <a:lnTo>
                    <a:pt x="135491" y="130798"/>
                  </a:lnTo>
                  <a:lnTo>
                    <a:pt x="136488" y="185620"/>
                  </a:lnTo>
                  <a:lnTo>
                    <a:pt x="157691" y="241008"/>
                  </a:lnTo>
                  <a:lnTo>
                    <a:pt x="190071" y="295983"/>
                  </a:lnTo>
                  <a:lnTo>
                    <a:pt x="236370" y="339570"/>
                  </a:lnTo>
                  <a:lnTo>
                    <a:pt x="259326" y="35471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94439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031810" y="757215"/>
            <a:ext cx="191385" cy="3927536"/>
          </a:xfrm>
          <a:custGeom>
            <a:avLst/>
            <a:gdLst/>
            <a:ahLst/>
            <a:cxnLst/>
            <a:rect l="0" t="0" r="0" b="0"/>
            <a:pathLst>
              <a:path w="191385" h="3927536">
                <a:moveTo>
                  <a:pt x="191384" y="0"/>
                </a:moveTo>
                <a:lnTo>
                  <a:pt x="179802" y="59579"/>
                </a:lnTo>
                <a:lnTo>
                  <a:pt x="170023" y="113642"/>
                </a:lnTo>
                <a:lnTo>
                  <a:pt x="167132" y="175822"/>
                </a:lnTo>
                <a:lnTo>
                  <a:pt x="164166" y="227454"/>
                </a:lnTo>
                <a:lnTo>
                  <a:pt x="159897" y="283741"/>
                </a:lnTo>
                <a:lnTo>
                  <a:pt x="158632" y="343873"/>
                </a:lnTo>
                <a:lnTo>
                  <a:pt x="158337" y="386747"/>
                </a:lnTo>
                <a:lnTo>
                  <a:pt x="158205" y="430457"/>
                </a:lnTo>
                <a:lnTo>
                  <a:pt x="158147" y="479469"/>
                </a:lnTo>
                <a:lnTo>
                  <a:pt x="159045" y="531147"/>
                </a:lnTo>
                <a:lnTo>
                  <a:pt x="162526" y="581851"/>
                </a:lnTo>
                <a:lnTo>
                  <a:pt x="164690" y="637054"/>
                </a:lnTo>
                <a:lnTo>
                  <a:pt x="165652" y="695490"/>
                </a:lnTo>
                <a:lnTo>
                  <a:pt x="166079" y="755362"/>
                </a:lnTo>
                <a:lnTo>
                  <a:pt x="167118" y="787415"/>
                </a:lnTo>
                <a:lnTo>
                  <a:pt x="168734" y="820803"/>
                </a:lnTo>
                <a:lnTo>
                  <a:pt x="170737" y="855081"/>
                </a:lnTo>
                <a:lnTo>
                  <a:pt x="172072" y="889028"/>
                </a:lnTo>
                <a:lnTo>
                  <a:pt x="172962" y="922753"/>
                </a:lnTo>
                <a:lnTo>
                  <a:pt x="173555" y="956332"/>
                </a:lnTo>
                <a:lnTo>
                  <a:pt x="173951" y="990737"/>
                </a:lnTo>
                <a:lnTo>
                  <a:pt x="174215" y="1025693"/>
                </a:lnTo>
                <a:lnTo>
                  <a:pt x="174390" y="1061016"/>
                </a:lnTo>
                <a:lnTo>
                  <a:pt x="174508" y="1097509"/>
                </a:lnTo>
                <a:lnTo>
                  <a:pt x="174586" y="1134781"/>
                </a:lnTo>
                <a:lnTo>
                  <a:pt x="174638" y="1172573"/>
                </a:lnTo>
                <a:lnTo>
                  <a:pt x="173748" y="1210712"/>
                </a:lnTo>
                <a:lnTo>
                  <a:pt x="172230" y="1249082"/>
                </a:lnTo>
                <a:lnTo>
                  <a:pt x="170294" y="1287605"/>
                </a:lnTo>
                <a:lnTo>
                  <a:pt x="169003" y="1327156"/>
                </a:lnTo>
                <a:lnTo>
                  <a:pt x="168142" y="1367392"/>
                </a:lnTo>
                <a:lnTo>
                  <a:pt x="167568" y="1408084"/>
                </a:lnTo>
                <a:lnTo>
                  <a:pt x="167186" y="1448156"/>
                </a:lnTo>
                <a:lnTo>
                  <a:pt x="166931" y="1487814"/>
                </a:lnTo>
                <a:lnTo>
                  <a:pt x="166761" y="1527197"/>
                </a:lnTo>
                <a:lnTo>
                  <a:pt x="165723" y="1567321"/>
                </a:lnTo>
                <a:lnTo>
                  <a:pt x="164107" y="1607938"/>
                </a:lnTo>
                <a:lnTo>
                  <a:pt x="162104" y="1648885"/>
                </a:lnTo>
                <a:lnTo>
                  <a:pt x="160770" y="1690051"/>
                </a:lnTo>
                <a:lnTo>
                  <a:pt x="159880" y="1731364"/>
                </a:lnTo>
                <a:lnTo>
                  <a:pt x="159286" y="1772774"/>
                </a:lnTo>
                <a:lnTo>
                  <a:pt x="157966" y="1814249"/>
                </a:lnTo>
                <a:lnTo>
                  <a:pt x="156162" y="1855768"/>
                </a:lnTo>
                <a:lnTo>
                  <a:pt x="154034" y="1897315"/>
                </a:lnTo>
                <a:lnTo>
                  <a:pt x="151691" y="1938882"/>
                </a:lnTo>
                <a:lnTo>
                  <a:pt x="149205" y="1980461"/>
                </a:lnTo>
                <a:lnTo>
                  <a:pt x="146622" y="2022049"/>
                </a:lnTo>
                <a:lnTo>
                  <a:pt x="143976" y="2062719"/>
                </a:lnTo>
                <a:lnTo>
                  <a:pt x="141288" y="2102775"/>
                </a:lnTo>
                <a:lnTo>
                  <a:pt x="138571" y="2142424"/>
                </a:lnTo>
                <a:lnTo>
                  <a:pt x="135835" y="2181800"/>
                </a:lnTo>
                <a:lnTo>
                  <a:pt x="133086" y="2220994"/>
                </a:lnTo>
                <a:lnTo>
                  <a:pt x="130329" y="2260068"/>
                </a:lnTo>
                <a:lnTo>
                  <a:pt x="126642" y="2299061"/>
                </a:lnTo>
                <a:lnTo>
                  <a:pt x="122335" y="2338000"/>
                </a:lnTo>
                <a:lnTo>
                  <a:pt x="117615" y="2376903"/>
                </a:lnTo>
                <a:lnTo>
                  <a:pt x="113543" y="2415782"/>
                </a:lnTo>
                <a:lnTo>
                  <a:pt x="109904" y="2454646"/>
                </a:lnTo>
                <a:lnTo>
                  <a:pt x="106554" y="2493499"/>
                </a:lnTo>
                <a:lnTo>
                  <a:pt x="102471" y="2532344"/>
                </a:lnTo>
                <a:lnTo>
                  <a:pt x="97900" y="2571185"/>
                </a:lnTo>
                <a:lnTo>
                  <a:pt x="93003" y="2610023"/>
                </a:lnTo>
                <a:lnTo>
                  <a:pt x="88815" y="2647935"/>
                </a:lnTo>
                <a:lnTo>
                  <a:pt x="85097" y="2685228"/>
                </a:lnTo>
                <a:lnTo>
                  <a:pt x="81695" y="2722110"/>
                </a:lnTo>
                <a:lnTo>
                  <a:pt x="77577" y="2758717"/>
                </a:lnTo>
                <a:lnTo>
                  <a:pt x="72983" y="2795141"/>
                </a:lnTo>
                <a:lnTo>
                  <a:pt x="68071" y="2831443"/>
                </a:lnTo>
                <a:lnTo>
                  <a:pt x="63872" y="2868588"/>
                </a:lnTo>
                <a:lnTo>
                  <a:pt x="60148" y="2906295"/>
                </a:lnTo>
                <a:lnTo>
                  <a:pt x="56741" y="2944377"/>
                </a:lnTo>
                <a:lnTo>
                  <a:pt x="53545" y="2981784"/>
                </a:lnTo>
                <a:lnTo>
                  <a:pt x="50489" y="3018742"/>
                </a:lnTo>
                <a:lnTo>
                  <a:pt x="47528" y="3055399"/>
                </a:lnTo>
                <a:lnTo>
                  <a:pt x="44629" y="3092781"/>
                </a:lnTo>
                <a:lnTo>
                  <a:pt x="41772" y="3130647"/>
                </a:lnTo>
                <a:lnTo>
                  <a:pt x="38943" y="3168835"/>
                </a:lnTo>
                <a:lnTo>
                  <a:pt x="37057" y="3206312"/>
                </a:lnTo>
                <a:lnTo>
                  <a:pt x="35799" y="3243316"/>
                </a:lnTo>
                <a:lnTo>
                  <a:pt x="34961" y="3280005"/>
                </a:lnTo>
                <a:lnTo>
                  <a:pt x="33477" y="3317408"/>
                </a:lnTo>
                <a:lnTo>
                  <a:pt x="31564" y="3355287"/>
                </a:lnTo>
                <a:lnTo>
                  <a:pt x="29364" y="3393484"/>
                </a:lnTo>
                <a:lnTo>
                  <a:pt x="27897" y="3432817"/>
                </a:lnTo>
                <a:lnTo>
                  <a:pt x="26919" y="3472907"/>
                </a:lnTo>
                <a:lnTo>
                  <a:pt x="26267" y="3513503"/>
                </a:lnTo>
                <a:lnTo>
                  <a:pt x="24908" y="3553510"/>
                </a:lnTo>
                <a:lnTo>
                  <a:pt x="23077" y="3593126"/>
                </a:lnTo>
                <a:lnTo>
                  <a:pt x="20932" y="3632479"/>
                </a:lnTo>
                <a:lnTo>
                  <a:pt x="18578" y="3671660"/>
                </a:lnTo>
                <a:lnTo>
                  <a:pt x="16083" y="3710724"/>
                </a:lnTo>
                <a:lnTo>
                  <a:pt x="13496" y="3749710"/>
                </a:lnTo>
                <a:lnTo>
                  <a:pt x="10846" y="3786796"/>
                </a:lnTo>
                <a:lnTo>
                  <a:pt x="8155" y="3822614"/>
                </a:lnTo>
                <a:lnTo>
                  <a:pt x="3625" y="3880903"/>
                </a:lnTo>
                <a:lnTo>
                  <a:pt x="0" y="392753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7" name="Group 16"/>
          <p:cNvGrpSpPr/>
          <p:nvPr/>
        </p:nvGrpSpPr>
        <p:grpSpPr>
          <a:xfrm>
            <a:off x="802005" y="5042555"/>
            <a:ext cx="8213361" cy="1950657"/>
            <a:chOff x="802005" y="5042555"/>
            <a:chExt cx="8213361" cy="1950657"/>
          </a:xfrm>
        </p:grpSpPr>
        <p:sp>
          <p:nvSpPr>
            <p:cNvPr id="3" name="Freeform 2"/>
            <p:cNvSpPr/>
            <p:nvPr/>
          </p:nvSpPr>
          <p:spPr>
            <a:xfrm>
              <a:off x="802005" y="5134088"/>
              <a:ext cx="7935097" cy="807141"/>
            </a:xfrm>
            <a:custGeom>
              <a:avLst/>
              <a:gdLst/>
              <a:ahLst/>
              <a:cxnLst/>
              <a:rect l="0" t="0" r="0" b="0"/>
              <a:pathLst>
                <a:path w="7935097" h="807141">
                  <a:moveTo>
                    <a:pt x="13458" y="16641"/>
                  </a:moveTo>
                  <a:lnTo>
                    <a:pt x="206" y="12224"/>
                  </a:lnTo>
                  <a:lnTo>
                    <a:pt x="0" y="9998"/>
                  </a:lnTo>
                  <a:lnTo>
                    <a:pt x="9634" y="5059"/>
                  </a:lnTo>
                  <a:lnTo>
                    <a:pt x="67903" y="665"/>
                  </a:lnTo>
                  <a:lnTo>
                    <a:pt x="122010" y="130"/>
                  </a:lnTo>
                  <a:lnTo>
                    <a:pt x="174649" y="38"/>
                  </a:lnTo>
                  <a:lnTo>
                    <a:pt x="233052" y="6"/>
                  </a:lnTo>
                  <a:lnTo>
                    <a:pt x="288146" y="0"/>
                  </a:lnTo>
                  <a:lnTo>
                    <a:pt x="343545" y="4417"/>
                  </a:lnTo>
                  <a:lnTo>
                    <a:pt x="399003" y="7549"/>
                  </a:lnTo>
                  <a:lnTo>
                    <a:pt x="456939" y="10633"/>
                  </a:lnTo>
                  <a:lnTo>
                    <a:pt x="505130" y="14861"/>
                  </a:lnTo>
                  <a:lnTo>
                    <a:pt x="566695" y="20707"/>
                  </a:lnTo>
                  <a:lnTo>
                    <a:pt x="630015" y="24121"/>
                  </a:lnTo>
                  <a:lnTo>
                    <a:pt x="679379" y="25637"/>
                  </a:lnTo>
                  <a:lnTo>
                    <a:pt x="729138" y="30607"/>
                  </a:lnTo>
                  <a:lnTo>
                    <a:pt x="779015" y="33415"/>
                  </a:lnTo>
                  <a:lnTo>
                    <a:pt x="828927" y="39691"/>
                  </a:lnTo>
                  <a:lnTo>
                    <a:pt x="878849" y="47407"/>
                  </a:lnTo>
                  <a:lnTo>
                    <a:pt x="928773" y="54624"/>
                  </a:lnTo>
                  <a:lnTo>
                    <a:pt x="978699" y="59022"/>
                  </a:lnTo>
                  <a:lnTo>
                    <a:pt x="1029550" y="70290"/>
                  </a:lnTo>
                  <a:lnTo>
                    <a:pt x="1084271" y="79895"/>
                  </a:lnTo>
                  <a:lnTo>
                    <a:pt x="1136028" y="89521"/>
                  </a:lnTo>
                  <a:lnTo>
                    <a:pt x="1186497" y="102749"/>
                  </a:lnTo>
                  <a:lnTo>
                    <a:pt x="1236584" y="113859"/>
                  </a:lnTo>
                  <a:lnTo>
                    <a:pt x="1286558" y="128451"/>
                  </a:lnTo>
                  <a:lnTo>
                    <a:pt x="1336499" y="143562"/>
                  </a:lnTo>
                  <a:lnTo>
                    <a:pt x="1386429" y="155229"/>
                  </a:lnTo>
                  <a:lnTo>
                    <a:pt x="1436356" y="169062"/>
                  </a:lnTo>
                  <a:lnTo>
                    <a:pt x="1486283" y="179428"/>
                  </a:lnTo>
                  <a:lnTo>
                    <a:pt x="1536209" y="188354"/>
                  </a:lnTo>
                  <a:lnTo>
                    <a:pt x="1586136" y="197779"/>
                  </a:lnTo>
                  <a:lnTo>
                    <a:pt x="1636987" y="210947"/>
                  </a:lnTo>
                  <a:lnTo>
                    <a:pt x="1691707" y="221116"/>
                  </a:lnTo>
                  <a:lnTo>
                    <a:pt x="1743465" y="229984"/>
                  </a:lnTo>
                  <a:lnTo>
                    <a:pt x="1793009" y="238467"/>
                  </a:lnTo>
                  <a:lnTo>
                    <a:pt x="1854099" y="249617"/>
                  </a:lnTo>
                  <a:lnTo>
                    <a:pt x="1902836" y="257947"/>
                  </a:lnTo>
                  <a:lnTo>
                    <a:pt x="1952411" y="268736"/>
                  </a:lnTo>
                  <a:lnTo>
                    <a:pt x="2014442" y="280114"/>
                  </a:lnTo>
                  <a:lnTo>
                    <a:pt x="2077855" y="289005"/>
                  </a:lnTo>
                  <a:lnTo>
                    <a:pt x="2141334" y="299664"/>
                  </a:lnTo>
                  <a:lnTo>
                    <a:pt x="2203081" y="306255"/>
                  </a:lnTo>
                  <a:lnTo>
                    <a:pt x="2252171" y="311814"/>
                  </a:lnTo>
                  <a:lnTo>
                    <a:pt x="2312739" y="316257"/>
                  </a:lnTo>
                  <a:lnTo>
                    <a:pt x="2374698" y="325079"/>
                  </a:lnTo>
                  <a:lnTo>
                    <a:pt x="2436144" y="331307"/>
                  </a:lnTo>
                  <a:lnTo>
                    <a:pt x="2485183" y="336804"/>
                  </a:lnTo>
                  <a:lnTo>
                    <a:pt x="2545733" y="346020"/>
                  </a:lnTo>
                  <a:lnTo>
                    <a:pt x="2593776" y="349381"/>
                  </a:lnTo>
                  <a:lnTo>
                    <a:pt x="2657242" y="358332"/>
                  </a:lnTo>
                  <a:lnTo>
                    <a:pt x="2718986" y="369003"/>
                  </a:lnTo>
                  <a:lnTo>
                    <a:pt x="2768077" y="377251"/>
                  </a:lnTo>
                  <a:lnTo>
                    <a:pt x="2817755" y="385550"/>
                  </a:lnTo>
                  <a:lnTo>
                    <a:pt x="2867608" y="393865"/>
                  </a:lnTo>
                  <a:lnTo>
                    <a:pt x="2921930" y="402184"/>
                  </a:lnTo>
                  <a:lnTo>
                    <a:pt x="2974597" y="410504"/>
                  </a:lnTo>
                  <a:lnTo>
                    <a:pt x="3025335" y="418825"/>
                  </a:lnTo>
                  <a:lnTo>
                    <a:pt x="3079920" y="422729"/>
                  </a:lnTo>
                  <a:lnTo>
                    <a:pt x="3137082" y="428303"/>
                  </a:lnTo>
                  <a:lnTo>
                    <a:pt x="3190590" y="435810"/>
                  </a:lnTo>
                  <a:lnTo>
                    <a:pt x="3241578" y="439472"/>
                  </a:lnTo>
                  <a:lnTo>
                    <a:pt x="3296236" y="444975"/>
                  </a:lnTo>
                  <a:lnTo>
                    <a:pt x="3353420" y="448043"/>
                  </a:lnTo>
                  <a:lnTo>
                    <a:pt x="3406935" y="453370"/>
                  </a:lnTo>
                  <a:lnTo>
                    <a:pt x="3462341" y="456386"/>
                  </a:lnTo>
                  <a:lnTo>
                    <a:pt x="3515330" y="461698"/>
                  </a:lnTo>
                  <a:lnTo>
                    <a:pt x="3566163" y="464709"/>
                  </a:lnTo>
                  <a:lnTo>
                    <a:pt x="3620776" y="470019"/>
                  </a:lnTo>
                  <a:lnTo>
                    <a:pt x="3673528" y="477448"/>
                  </a:lnTo>
                  <a:lnTo>
                    <a:pt x="3724293" y="481087"/>
                  </a:lnTo>
                  <a:lnTo>
                    <a:pt x="3774467" y="486583"/>
                  </a:lnTo>
                  <a:lnTo>
                    <a:pt x="3824467" y="489649"/>
                  </a:lnTo>
                  <a:lnTo>
                    <a:pt x="3878832" y="490558"/>
                  </a:lnTo>
                  <a:lnTo>
                    <a:pt x="3931512" y="495244"/>
                  </a:lnTo>
                  <a:lnTo>
                    <a:pt x="3982254" y="498071"/>
                  </a:lnTo>
                  <a:lnTo>
                    <a:pt x="4043380" y="504745"/>
                  </a:lnTo>
                  <a:lnTo>
                    <a:pt x="4091522" y="506742"/>
                  </a:lnTo>
                  <a:lnTo>
                    <a:pt x="4140920" y="508258"/>
                  </a:lnTo>
                  <a:lnTo>
                    <a:pt x="4191614" y="513228"/>
                  </a:lnTo>
                  <a:lnTo>
                    <a:pt x="4245364" y="516036"/>
                  </a:lnTo>
                  <a:lnTo>
                    <a:pt x="4293238" y="521387"/>
                  </a:lnTo>
                  <a:lnTo>
                    <a:pt x="4346666" y="523384"/>
                  </a:lnTo>
                  <a:lnTo>
                    <a:pt x="4398965" y="523976"/>
                  </a:lnTo>
                  <a:lnTo>
                    <a:pt x="4454114" y="525075"/>
                  </a:lnTo>
                  <a:lnTo>
                    <a:pt x="4506924" y="529922"/>
                  </a:lnTo>
                  <a:lnTo>
                    <a:pt x="4563149" y="532693"/>
                  </a:lnTo>
                  <a:lnTo>
                    <a:pt x="4619873" y="538034"/>
                  </a:lnTo>
                  <a:lnTo>
                    <a:pt x="4672224" y="540952"/>
                  </a:lnTo>
                  <a:lnTo>
                    <a:pt x="4723793" y="546337"/>
                  </a:lnTo>
                  <a:lnTo>
                    <a:pt x="4778726" y="548343"/>
                  </a:lnTo>
                  <a:lnTo>
                    <a:pt x="4830547" y="549862"/>
                  </a:lnTo>
                  <a:lnTo>
                    <a:pt x="4881035" y="554832"/>
                  </a:lnTo>
                  <a:lnTo>
                    <a:pt x="4931127" y="556716"/>
                  </a:lnTo>
                  <a:lnTo>
                    <a:pt x="4981103" y="558199"/>
                  </a:lnTo>
                  <a:lnTo>
                    <a:pt x="5031044" y="563158"/>
                  </a:lnTo>
                  <a:lnTo>
                    <a:pt x="5080050" y="565038"/>
                  </a:lnTo>
                  <a:lnTo>
                    <a:pt x="5138492" y="565674"/>
                  </a:lnTo>
                  <a:lnTo>
                    <a:pt x="5194553" y="565799"/>
                  </a:lnTo>
                  <a:lnTo>
                    <a:pt x="5255861" y="565824"/>
                  </a:lnTo>
                  <a:lnTo>
                    <a:pt x="5315911" y="565829"/>
                  </a:lnTo>
                  <a:lnTo>
                    <a:pt x="5376501" y="565830"/>
                  </a:lnTo>
                  <a:lnTo>
                    <a:pt x="5427827" y="565830"/>
                  </a:lnTo>
                  <a:lnTo>
                    <a:pt x="5479606" y="565830"/>
                  </a:lnTo>
                  <a:lnTo>
                    <a:pt x="5534499" y="565830"/>
                  </a:lnTo>
                  <a:lnTo>
                    <a:pt x="5591752" y="565830"/>
                  </a:lnTo>
                  <a:lnTo>
                    <a:pt x="5649705" y="565830"/>
                  </a:lnTo>
                  <a:lnTo>
                    <a:pt x="5707866" y="561413"/>
                  </a:lnTo>
                  <a:lnTo>
                    <a:pt x="5766087" y="558666"/>
                  </a:lnTo>
                  <a:lnTo>
                    <a:pt x="5819909" y="557852"/>
                  </a:lnTo>
                  <a:lnTo>
                    <a:pt x="5870990" y="557611"/>
                  </a:lnTo>
                  <a:lnTo>
                    <a:pt x="5931305" y="563248"/>
                  </a:lnTo>
                  <a:lnTo>
                    <a:pt x="5987736" y="567786"/>
                  </a:lnTo>
                  <a:lnTo>
                    <a:pt x="6043398" y="572894"/>
                  </a:lnTo>
                  <a:lnTo>
                    <a:pt x="6097984" y="574827"/>
                  </a:lnTo>
                  <a:lnTo>
                    <a:pt x="6156676" y="581283"/>
                  </a:lnTo>
                  <a:lnTo>
                    <a:pt x="6208091" y="583162"/>
                  </a:lnTo>
                  <a:lnTo>
                    <a:pt x="6262763" y="589012"/>
                  </a:lnTo>
                  <a:lnTo>
                    <a:pt x="6322495" y="590441"/>
                  </a:lnTo>
                  <a:lnTo>
                    <a:pt x="6381994" y="590724"/>
                  </a:lnTo>
                  <a:lnTo>
                    <a:pt x="6429855" y="590773"/>
                  </a:lnTo>
                  <a:lnTo>
                    <a:pt x="6493261" y="590789"/>
                  </a:lnTo>
                  <a:lnTo>
                    <a:pt x="6554992" y="595210"/>
                  </a:lnTo>
                  <a:lnTo>
                    <a:pt x="6604081" y="597957"/>
                  </a:lnTo>
                  <a:lnTo>
                    <a:pt x="6663723" y="599810"/>
                  </a:lnTo>
                  <a:lnTo>
                    <a:pt x="6720020" y="608121"/>
                  </a:lnTo>
                  <a:lnTo>
                    <a:pt x="6775656" y="618666"/>
                  </a:lnTo>
                  <a:lnTo>
                    <a:pt x="6831162" y="623933"/>
                  </a:lnTo>
                  <a:lnTo>
                    <a:pt x="6886642" y="630452"/>
                  </a:lnTo>
                  <a:lnTo>
                    <a:pt x="6942117" y="636431"/>
                  </a:lnTo>
                  <a:lnTo>
                    <a:pt x="6997591" y="645591"/>
                  </a:lnTo>
                  <a:lnTo>
                    <a:pt x="7053064" y="650825"/>
                  </a:lnTo>
                  <a:lnTo>
                    <a:pt x="7108538" y="660487"/>
                  </a:lnTo>
                  <a:lnTo>
                    <a:pt x="7164012" y="671300"/>
                  </a:lnTo>
                  <a:lnTo>
                    <a:pt x="7219485" y="682338"/>
                  </a:lnTo>
                  <a:lnTo>
                    <a:pt x="7279376" y="693423"/>
                  </a:lnTo>
                  <a:lnTo>
                    <a:pt x="7337983" y="704515"/>
                  </a:lnTo>
                  <a:lnTo>
                    <a:pt x="7394075" y="715609"/>
                  </a:lnTo>
                  <a:lnTo>
                    <a:pt x="7449671" y="726704"/>
                  </a:lnTo>
                  <a:lnTo>
                    <a:pt x="7505169" y="737799"/>
                  </a:lnTo>
                  <a:lnTo>
                    <a:pt x="7558182" y="748894"/>
                  </a:lnTo>
                  <a:lnTo>
                    <a:pt x="7621516" y="757043"/>
                  </a:lnTo>
                  <a:lnTo>
                    <a:pt x="7683948" y="768652"/>
                  </a:lnTo>
                  <a:lnTo>
                    <a:pt x="7743146" y="775637"/>
                  </a:lnTo>
                  <a:lnTo>
                    <a:pt x="7799111" y="787035"/>
                  </a:lnTo>
                  <a:lnTo>
                    <a:pt x="7854649" y="794459"/>
                  </a:lnTo>
                  <a:lnTo>
                    <a:pt x="7907666" y="804832"/>
                  </a:lnTo>
                  <a:lnTo>
                    <a:pt x="7935096" y="80714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8787027" y="5707977"/>
              <a:ext cx="228339" cy="549452"/>
            </a:xfrm>
            <a:custGeom>
              <a:avLst/>
              <a:gdLst/>
              <a:ahLst/>
              <a:cxnLst/>
              <a:rect l="0" t="0" r="0" b="0"/>
              <a:pathLst>
                <a:path w="228339" h="549452">
                  <a:moveTo>
                    <a:pt x="41605" y="41867"/>
                  </a:moveTo>
                  <a:lnTo>
                    <a:pt x="32770" y="33033"/>
                  </a:lnTo>
                  <a:lnTo>
                    <a:pt x="31093" y="27657"/>
                  </a:lnTo>
                  <a:lnTo>
                    <a:pt x="31694" y="14287"/>
                  </a:lnTo>
                  <a:lnTo>
                    <a:pt x="34998" y="8687"/>
                  </a:lnTo>
                  <a:lnTo>
                    <a:pt x="46065" y="0"/>
                  </a:lnTo>
                  <a:lnTo>
                    <a:pt x="53824" y="1012"/>
                  </a:lnTo>
                  <a:lnTo>
                    <a:pt x="72307" y="11998"/>
                  </a:lnTo>
                  <a:lnTo>
                    <a:pt x="117425" y="70391"/>
                  </a:lnTo>
                  <a:lnTo>
                    <a:pt x="149171" y="127647"/>
                  </a:lnTo>
                  <a:lnTo>
                    <a:pt x="177435" y="188115"/>
                  </a:lnTo>
                  <a:lnTo>
                    <a:pt x="200824" y="244247"/>
                  </a:lnTo>
                  <a:lnTo>
                    <a:pt x="216130" y="299807"/>
                  </a:lnTo>
                  <a:lnTo>
                    <a:pt x="228338" y="356216"/>
                  </a:lnTo>
                  <a:lnTo>
                    <a:pt x="224318" y="394295"/>
                  </a:lnTo>
                  <a:lnTo>
                    <a:pt x="211826" y="427562"/>
                  </a:lnTo>
                  <a:lnTo>
                    <a:pt x="185607" y="462391"/>
                  </a:lnTo>
                  <a:lnTo>
                    <a:pt x="156959" y="484519"/>
                  </a:lnTo>
                  <a:lnTo>
                    <a:pt x="97321" y="514203"/>
                  </a:lnTo>
                  <a:lnTo>
                    <a:pt x="39251" y="530702"/>
                  </a:lnTo>
                  <a:lnTo>
                    <a:pt x="0" y="54945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8063100" y="6290713"/>
              <a:ext cx="8318" cy="474300"/>
            </a:xfrm>
            <a:custGeom>
              <a:avLst/>
              <a:gdLst/>
              <a:ahLst/>
              <a:cxnLst/>
              <a:rect l="0" t="0" r="0" b="0"/>
              <a:pathLst>
                <a:path w="8318" h="474300">
                  <a:moveTo>
                    <a:pt x="8317" y="0"/>
                  </a:moveTo>
                  <a:lnTo>
                    <a:pt x="7392" y="57696"/>
                  </a:lnTo>
                  <a:lnTo>
                    <a:pt x="1731" y="111626"/>
                  </a:lnTo>
                  <a:lnTo>
                    <a:pt x="510" y="159122"/>
                  </a:lnTo>
                  <a:lnTo>
                    <a:pt x="148" y="210794"/>
                  </a:lnTo>
                  <a:lnTo>
                    <a:pt x="40" y="267093"/>
                  </a:lnTo>
                  <a:lnTo>
                    <a:pt x="9" y="324763"/>
                  </a:lnTo>
                  <a:lnTo>
                    <a:pt x="0" y="380374"/>
                  </a:lnTo>
                  <a:lnTo>
                    <a:pt x="2463" y="429519"/>
                  </a:lnTo>
                  <a:lnTo>
                    <a:pt x="8317" y="47429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7997684" y="6581949"/>
              <a:ext cx="190229" cy="136478"/>
            </a:xfrm>
            <a:custGeom>
              <a:avLst/>
              <a:gdLst/>
              <a:ahLst/>
              <a:cxnLst/>
              <a:rect l="0" t="0" r="0" b="0"/>
              <a:pathLst>
                <a:path w="190229" h="136478">
                  <a:moveTo>
                    <a:pt x="7165" y="0"/>
                  </a:moveTo>
                  <a:lnTo>
                    <a:pt x="0" y="46328"/>
                  </a:lnTo>
                  <a:lnTo>
                    <a:pt x="3604" y="73824"/>
                  </a:lnTo>
                  <a:lnTo>
                    <a:pt x="14944" y="95119"/>
                  </a:lnTo>
                  <a:lnTo>
                    <a:pt x="38850" y="113141"/>
                  </a:lnTo>
                  <a:lnTo>
                    <a:pt x="87628" y="129153"/>
                  </a:lnTo>
                  <a:lnTo>
                    <a:pt x="132707" y="136477"/>
                  </a:lnTo>
                  <a:lnTo>
                    <a:pt x="190228" y="1331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8258257" y="6656839"/>
              <a:ext cx="29508" cy="322286"/>
            </a:xfrm>
            <a:custGeom>
              <a:avLst/>
              <a:gdLst/>
              <a:ahLst/>
              <a:cxnLst/>
              <a:rect l="0" t="0" r="0" b="0"/>
              <a:pathLst>
                <a:path w="29508" h="322286">
                  <a:moveTo>
                    <a:pt x="29507" y="16642"/>
                  </a:moveTo>
                  <a:lnTo>
                    <a:pt x="25090" y="76221"/>
                  </a:lnTo>
                  <a:lnTo>
                    <a:pt x="21032" y="135077"/>
                  </a:lnTo>
                  <a:lnTo>
                    <a:pt x="14753" y="193685"/>
                  </a:lnTo>
                  <a:lnTo>
                    <a:pt x="8821" y="253990"/>
                  </a:lnTo>
                  <a:lnTo>
                    <a:pt x="2642" y="312847"/>
                  </a:lnTo>
                  <a:lnTo>
                    <a:pt x="502" y="322285"/>
                  </a:lnTo>
                  <a:lnTo>
                    <a:pt x="0" y="322106"/>
                  </a:lnTo>
                  <a:lnTo>
                    <a:pt x="3764" y="267268"/>
                  </a:lnTo>
                  <a:lnTo>
                    <a:pt x="10109" y="212297"/>
                  </a:lnTo>
                  <a:lnTo>
                    <a:pt x="12973" y="164296"/>
                  </a:lnTo>
                  <a:lnTo>
                    <a:pt x="18342" y="110420"/>
                  </a:lnTo>
                  <a:lnTo>
                    <a:pt x="21268" y="59837"/>
                  </a:lnTo>
                  <a:lnTo>
                    <a:pt x="29507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8312727" y="6448813"/>
              <a:ext cx="316201" cy="544399"/>
            </a:xfrm>
            <a:custGeom>
              <a:avLst/>
              <a:gdLst/>
              <a:ahLst/>
              <a:cxnLst/>
              <a:rect l="0" t="0" r="0" b="0"/>
              <a:pathLst>
                <a:path w="316201" h="544399">
                  <a:moveTo>
                    <a:pt x="0" y="0"/>
                  </a:moveTo>
                  <a:lnTo>
                    <a:pt x="0" y="60656"/>
                  </a:lnTo>
                  <a:lnTo>
                    <a:pt x="0" y="118912"/>
                  </a:lnTo>
                  <a:lnTo>
                    <a:pt x="0" y="179511"/>
                  </a:lnTo>
                  <a:lnTo>
                    <a:pt x="0" y="235660"/>
                  </a:lnTo>
                  <a:lnTo>
                    <a:pt x="4418" y="297904"/>
                  </a:lnTo>
                  <a:lnTo>
                    <a:pt x="10273" y="354928"/>
                  </a:lnTo>
                  <a:lnTo>
                    <a:pt x="19802" y="408293"/>
                  </a:lnTo>
                  <a:lnTo>
                    <a:pt x="21522" y="412729"/>
                  </a:lnTo>
                  <a:lnTo>
                    <a:pt x="22669" y="411987"/>
                  </a:lnTo>
                  <a:lnTo>
                    <a:pt x="27228" y="356911"/>
                  </a:lnTo>
                  <a:lnTo>
                    <a:pt x="36505" y="299894"/>
                  </a:lnTo>
                  <a:lnTo>
                    <a:pt x="49985" y="237598"/>
                  </a:lnTo>
                  <a:lnTo>
                    <a:pt x="52739" y="227741"/>
                  </a:lnTo>
                  <a:lnTo>
                    <a:pt x="57349" y="223019"/>
                  </a:lnTo>
                  <a:lnTo>
                    <a:pt x="63196" y="221719"/>
                  </a:lnTo>
                  <a:lnTo>
                    <a:pt x="69868" y="222701"/>
                  </a:lnTo>
                  <a:lnTo>
                    <a:pt x="74315" y="227980"/>
                  </a:lnTo>
                  <a:lnTo>
                    <a:pt x="79258" y="246172"/>
                  </a:lnTo>
                  <a:lnTo>
                    <a:pt x="82430" y="307880"/>
                  </a:lnTo>
                  <a:lnTo>
                    <a:pt x="85522" y="367050"/>
                  </a:lnTo>
                  <a:lnTo>
                    <a:pt x="87525" y="377837"/>
                  </a:lnTo>
                  <a:lnTo>
                    <a:pt x="91634" y="383179"/>
                  </a:lnTo>
                  <a:lnTo>
                    <a:pt x="97148" y="384891"/>
                  </a:lnTo>
                  <a:lnTo>
                    <a:pt x="103597" y="384183"/>
                  </a:lnTo>
                  <a:lnTo>
                    <a:pt x="108821" y="380938"/>
                  </a:lnTo>
                  <a:lnTo>
                    <a:pt x="147301" y="324124"/>
                  </a:lnTo>
                  <a:lnTo>
                    <a:pt x="152749" y="320558"/>
                  </a:lnTo>
                  <a:lnTo>
                    <a:pt x="158232" y="320030"/>
                  </a:lnTo>
                  <a:lnTo>
                    <a:pt x="163735" y="321526"/>
                  </a:lnTo>
                  <a:lnTo>
                    <a:pt x="167404" y="326223"/>
                  </a:lnTo>
                  <a:lnTo>
                    <a:pt x="178193" y="370585"/>
                  </a:lnTo>
                  <a:lnTo>
                    <a:pt x="183515" y="376495"/>
                  </a:lnTo>
                  <a:lnTo>
                    <a:pt x="190761" y="379511"/>
                  </a:lnTo>
                  <a:lnTo>
                    <a:pt x="199290" y="380596"/>
                  </a:lnTo>
                  <a:lnTo>
                    <a:pt x="205900" y="377622"/>
                  </a:lnTo>
                  <a:lnTo>
                    <a:pt x="247045" y="316052"/>
                  </a:lnTo>
                  <a:lnTo>
                    <a:pt x="249757" y="314252"/>
                  </a:lnTo>
                  <a:lnTo>
                    <a:pt x="250639" y="316750"/>
                  </a:lnTo>
                  <a:lnTo>
                    <a:pt x="249764" y="374451"/>
                  </a:lnTo>
                  <a:lnTo>
                    <a:pt x="249658" y="425743"/>
                  </a:lnTo>
                  <a:lnTo>
                    <a:pt x="249636" y="487252"/>
                  </a:lnTo>
                  <a:lnTo>
                    <a:pt x="251482" y="520256"/>
                  </a:lnTo>
                  <a:lnTo>
                    <a:pt x="258467" y="539103"/>
                  </a:lnTo>
                  <a:lnTo>
                    <a:pt x="264767" y="543390"/>
                  </a:lnTo>
                  <a:lnTo>
                    <a:pt x="272666" y="544398"/>
                  </a:lnTo>
                  <a:lnTo>
                    <a:pt x="289455" y="540588"/>
                  </a:lnTo>
                  <a:lnTo>
                    <a:pt x="316200" y="52422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1606080" y="5042555"/>
              <a:ext cx="49810" cy="507585"/>
            </a:xfrm>
            <a:custGeom>
              <a:avLst/>
              <a:gdLst/>
              <a:ahLst/>
              <a:cxnLst/>
              <a:rect l="0" t="0" r="0" b="0"/>
              <a:pathLst>
                <a:path w="49810" h="507585">
                  <a:moveTo>
                    <a:pt x="49809" y="0"/>
                  </a:moveTo>
                  <a:lnTo>
                    <a:pt x="22347" y="57697"/>
                  </a:lnTo>
                  <a:lnTo>
                    <a:pt x="11271" y="111627"/>
                  </a:lnTo>
                  <a:lnTo>
                    <a:pt x="4392" y="171007"/>
                  </a:lnTo>
                  <a:lnTo>
                    <a:pt x="1219" y="217706"/>
                  </a:lnTo>
                  <a:lnTo>
                    <a:pt x="278" y="271094"/>
                  </a:lnTo>
                  <a:lnTo>
                    <a:pt x="0" y="323483"/>
                  </a:lnTo>
                  <a:lnTo>
                    <a:pt x="4334" y="374140"/>
                  </a:lnTo>
                  <a:lnTo>
                    <a:pt x="7057" y="428700"/>
                  </a:lnTo>
                  <a:lnTo>
                    <a:pt x="13696" y="487208"/>
                  </a:lnTo>
                  <a:lnTo>
                    <a:pt x="16525" y="5075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353703" y="6015678"/>
              <a:ext cx="260581" cy="310991"/>
            </a:xfrm>
            <a:custGeom>
              <a:avLst/>
              <a:gdLst/>
              <a:ahLst/>
              <a:cxnLst/>
              <a:rect l="0" t="0" r="0" b="0"/>
              <a:pathLst>
                <a:path w="260581" h="310991">
                  <a:moveTo>
                    <a:pt x="44233" y="166861"/>
                  </a:moveTo>
                  <a:lnTo>
                    <a:pt x="51801" y="185866"/>
                  </a:lnTo>
                  <a:lnTo>
                    <a:pt x="60232" y="197189"/>
                  </a:lnTo>
                  <a:lnTo>
                    <a:pt x="98792" y="218600"/>
                  </a:lnTo>
                  <a:lnTo>
                    <a:pt x="160512" y="250583"/>
                  </a:lnTo>
                  <a:lnTo>
                    <a:pt x="188092" y="264400"/>
                  </a:lnTo>
                  <a:lnTo>
                    <a:pt x="214756" y="276814"/>
                  </a:lnTo>
                  <a:lnTo>
                    <a:pt x="244748" y="297575"/>
                  </a:lnTo>
                  <a:lnTo>
                    <a:pt x="247252" y="302081"/>
                  </a:lnTo>
                  <a:lnTo>
                    <a:pt x="246148" y="306009"/>
                  </a:lnTo>
                  <a:lnTo>
                    <a:pt x="242637" y="309553"/>
                  </a:lnTo>
                  <a:lnTo>
                    <a:pt x="236599" y="310990"/>
                  </a:lnTo>
                  <a:lnTo>
                    <a:pt x="220028" y="310122"/>
                  </a:lnTo>
                  <a:lnTo>
                    <a:pt x="161714" y="285757"/>
                  </a:lnTo>
                  <a:lnTo>
                    <a:pt x="102140" y="239984"/>
                  </a:lnTo>
                  <a:lnTo>
                    <a:pt x="52757" y="182920"/>
                  </a:lnTo>
                  <a:lnTo>
                    <a:pt x="18152" y="125222"/>
                  </a:lnTo>
                  <a:lnTo>
                    <a:pt x="0" y="66492"/>
                  </a:lnTo>
                  <a:lnTo>
                    <a:pt x="411" y="36037"/>
                  </a:lnTo>
                  <a:lnTo>
                    <a:pt x="6574" y="20575"/>
                  </a:lnTo>
                  <a:lnTo>
                    <a:pt x="10806" y="13863"/>
                  </a:lnTo>
                  <a:lnTo>
                    <a:pt x="25370" y="3940"/>
                  </a:lnTo>
                  <a:lnTo>
                    <a:pt x="34431" y="0"/>
                  </a:lnTo>
                  <a:lnTo>
                    <a:pt x="56827" y="552"/>
                  </a:lnTo>
                  <a:lnTo>
                    <a:pt x="90495" y="11260"/>
                  </a:lnTo>
                  <a:lnTo>
                    <a:pt x="135282" y="37752"/>
                  </a:lnTo>
                  <a:lnTo>
                    <a:pt x="197897" y="88868"/>
                  </a:lnTo>
                  <a:lnTo>
                    <a:pt x="260580" y="13357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514431" y="6099328"/>
              <a:ext cx="24964" cy="99854"/>
            </a:xfrm>
            <a:custGeom>
              <a:avLst/>
              <a:gdLst/>
              <a:ahLst/>
              <a:cxnLst/>
              <a:rect l="0" t="0" r="0" b="0"/>
              <a:pathLst>
                <a:path w="24964" h="99854">
                  <a:moveTo>
                    <a:pt x="0" y="99853"/>
                  </a:moveTo>
                  <a:lnTo>
                    <a:pt x="18746" y="41944"/>
                  </a:lnTo>
                  <a:lnTo>
                    <a:pt x="24963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542690" y="5892451"/>
              <a:ext cx="155703" cy="233676"/>
            </a:xfrm>
            <a:custGeom>
              <a:avLst/>
              <a:gdLst/>
              <a:ahLst/>
              <a:cxnLst/>
              <a:rect l="0" t="0" r="0" b="0"/>
              <a:pathLst>
                <a:path w="155703" h="233676">
                  <a:moveTo>
                    <a:pt x="5025" y="123667"/>
                  </a:moveTo>
                  <a:lnTo>
                    <a:pt x="67817" y="183994"/>
                  </a:lnTo>
                  <a:lnTo>
                    <a:pt x="125202" y="221537"/>
                  </a:lnTo>
                  <a:lnTo>
                    <a:pt x="151991" y="233205"/>
                  </a:lnTo>
                  <a:lnTo>
                    <a:pt x="155702" y="233675"/>
                  </a:lnTo>
                  <a:lnTo>
                    <a:pt x="155403" y="232138"/>
                  </a:lnTo>
                  <a:lnTo>
                    <a:pt x="93739" y="189751"/>
                  </a:lnTo>
                  <a:lnTo>
                    <a:pt x="52904" y="153454"/>
                  </a:lnTo>
                  <a:lnTo>
                    <a:pt x="7827" y="92993"/>
                  </a:lnTo>
                  <a:lnTo>
                    <a:pt x="0" y="61775"/>
                  </a:lnTo>
                  <a:lnTo>
                    <a:pt x="2098" y="33521"/>
                  </a:lnTo>
                  <a:lnTo>
                    <a:pt x="12992" y="7583"/>
                  </a:lnTo>
                  <a:lnTo>
                    <a:pt x="19582" y="2824"/>
                  </a:lnTo>
                  <a:lnTo>
                    <a:pt x="36766" y="0"/>
                  </a:lnTo>
                  <a:lnTo>
                    <a:pt x="44677" y="4240"/>
                  </a:lnTo>
                  <a:lnTo>
                    <a:pt x="76518" y="43609"/>
                  </a:lnTo>
                  <a:lnTo>
                    <a:pt x="91640" y="78233"/>
                  </a:lnTo>
                  <a:lnTo>
                    <a:pt x="96556" y="9870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576745" y="5641671"/>
              <a:ext cx="69925" cy="244229"/>
            </a:xfrm>
            <a:custGeom>
              <a:avLst/>
              <a:gdLst/>
              <a:ahLst/>
              <a:cxnLst/>
              <a:rect l="0" t="0" r="0" b="0"/>
              <a:pathLst>
                <a:path w="69925" h="244229">
                  <a:moveTo>
                    <a:pt x="4254" y="224668"/>
                  </a:moveTo>
                  <a:lnTo>
                    <a:pt x="62934" y="244228"/>
                  </a:lnTo>
                  <a:lnTo>
                    <a:pt x="67413" y="243255"/>
                  </a:lnTo>
                  <a:lnTo>
                    <a:pt x="69474" y="239833"/>
                  </a:lnTo>
                  <a:lnTo>
                    <a:pt x="69924" y="234778"/>
                  </a:lnTo>
                  <a:lnTo>
                    <a:pt x="65492" y="221765"/>
                  </a:lnTo>
                  <a:lnTo>
                    <a:pt x="47580" y="195228"/>
                  </a:lnTo>
                  <a:lnTo>
                    <a:pt x="8092" y="153802"/>
                  </a:lnTo>
                  <a:lnTo>
                    <a:pt x="1337" y="134617"/>
                  </a:lnTo>
                  <a:lnTo>
                    <a:pt x="0" y="100291"/>
                  </a:lnTo>
                  <a:lnTo>
                    <a:pt x="10337" y="39642"/>
                  </a:lnTo>
                  <a:lnTo>
                    <a:pt x="20896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323047" y="6598591"/>
              <a:ext cx="76887" cy="299559"/>
            </a:xfrm>
            <a:custGeom>
              <a:avLst/>
              <a:gdLst/>
              <a:ahLst/>
              <a:cxnLst/>
              <a:rect l="0" t="0" r="0" b="0"/>
              <a:pathLst>
                <a:path w="76887" h="299559">
                  <a:moveTo>
                    <a:pt x="0" y="0"/>
                  </a:moveTo>
                  <a:lnTo>
                    <a:pt x="6643" y="59529"/>
                  </a:lnTo>
                  <a:lnTo>
                    <a:pt x="19324" y="104592"/>
                  </a:lnTo>
                  <a:lnTo>
                    <a:pt x="44049" y="166212"/>
                  </a:lnTo>
                  <a:lnTo>
                    <a:pt x="65409" y="227911"/>
                  </a:lnTo>
                  <a:lnTo>
                    <a:pt x="76498" y="260866"/>
                  </a:lnTo>
                  <a:lnTo>
                    <a:pt x="76886" y="270065"/>
                  </a:lnTo>
                  <a:lnTo>
                    <a:pt x="66568" y="29955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231515" y="6457133"/>
              <a:ext cx="158101" cy="316201"/>
            </a:xfrm>
            <a:custGeom>
              <a:avLst/>
              <a:gdLst/>
              <a:ahLst/>
              <a:cxnLst/>
              <a:rect l="0" t="0" r="0" b="0"/>
              <a:pathLst>
                <a:path w="158101" h="316201">
                  <a:moveTo>
                    <a:pt x="0" y="316200"/>
                  </a:moveTo>
                  <a:lnTo>
                    <a:pt x="11582" y="253874"/>
                  </a:lnTo>
                  <a:lnTo>
                    <a:pt x="23210" y="210508"/>
                  </a:lnTo>
                  <a:lnTo>
                    <a:pt x="53033" y="147806"/>
                  </a:lnTo>
                  <a:lnTo>
                    <a:pt x="86013" y="87196"/>
                  </a:lnTo>
                  <a:lnTo>
                    <a:pt x="110645" y="44310"/>
                  </a:lnTo>
                  <a:lnTo>
                    <a:pt x="158100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451207" y="6407207"/>
              <a:ext cx="150313" cy="339980"/>
            </a:xfrm>
            <a:custGeom>
              <a:avLst/>
              <a:gdLst/>
              <a:ahLst/>
              <a:cxnLst/>
              <a:rect l="0" t="0" r="0" b="0"/>
              <a:pathLst>
                <a:path w="150313" h="339980">
                  <a:moveTo>
                    <a:pt x="38261" y="0"/>
                  </a:moveTo>
                  <a:lnTo>
                    <a:pt x="29426" y="8835"/>
                  </a:lnTo>
                  <a:lnTo>
                    <a:pt x="25088" y="23034"/>
                  </a:lnTo>
                  <a:lnTo>
                    <a:pt x="25112" y="59217"/>
                  </a:lnTo>
                  <a:lnTo>
                    <a:pt x="33403" y="120590"/>
                  </a:lnTo>
                  <a:lnTo>
                    <a:pt x="44869" y="177229"/>
                  </a:lnTo>
                  <a:lnTo>
                    <a:pt x="63981" y="230468"/>
                  </a:lnTo>
                  <a:lnTo>
                    <a:pt x="91060" y="287207"/>
                  </a:lnTo>
                  <a:lnTo>
                    <a:pt x="118710" y="332311"/>
                  </a:lnTo>
                  <a:lnTo>
                    <a:pt x="125178" y="337111"/>
                  </a:lnTo>
                  <a:lnTo>
                    <a:pt x="132263" y="339386"/>
                  </a:lnTo>
                  <a:lnTo>
                    <a:pt x="139761" y="339979"/>
                  </a:lnTo>
                  <a:lnTo>
                    <a:pt x="144759" y="335750"/>
                  </a:lnTo>
                  <a:lnTo>
                    <a:pt x="150312" y="318726"/>
                  </a:lnTo>
                  <a:lnTo>
                    <a:pt x="146310" y="262561"/>
                  </a:lnTo>
                  <a:lnTo>
                    <a:pt x="131137" y="199965"/>
                  </a:lnTo>
                  <a:lnTo>
                    <a:pt x="109458" y="145191"/>
                  </a:lnTo>
                  <a:lnTo>
                    <a:pt x="71491" y="83429"/>
                  </a:lnTo>
                  <a:lnTo>
                    <a:pt x="49345" y="54387"/>
                  </a:lnTo>
                  <a:lnTo>
                    <a:pt x="28293" y="40975"/>
                  </a:lnTo>
                  <a:lnTo>
                    <a:pt x="21445" y="41185"/>
                  </a:lnTo>
                  <a:lnTo>
                    <a:pt x="15031" y="44100"/>
                  </a:lnTo>
                  <a:lnTo>
                    <a:pt x="8906" y="48816"/>
                  </a:lnTo>
                  <a:lnTo>
                    <a:pt x="2100" y="63918"/>
                  </a:lnTo>
                  <a:lnTo>
                    <a:pt x="0" y="83882"/>
                  </a:lnTo>
                  <a:lnTo>
                    <a:pt x="8651" y="139297"/>
                  </a:lnTo>
                  <a:lnTo>
                    <a:pt x="22707" y="190744"/>
                  </a:lnTo>
                  <a:lnTo>
                    <a:pt x="38261" y="24131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794780" y="4593541"/>
            <a:ext cx="293804" cy="307402"/>
            <a:chOff x="1794780" y="4593541"/>
            <a:chExt cx="293804" cy="307402"/>
          </a:xfrm>
        </p:grpSpPr>
        <p:sp>
          <p:nvSpPr>
            <p:cNvPr id="18" name="Freeform 17"/>
            <p:cNvSpPr/>
            <p:nvPr/>
          </p:nvSpPr>
          <p:spPr>
            <a:xfrm>
              <a:off x="1794780" y="4593541"/>
              <a:ext cx="142511" cy="307402"/>
            </a:xfrm>
            <a:custGeom>
              <a:avLst/>
              <a:gdLst/>
              <a:ahLst/>
              <a:cxnLst/>
              <a:rect l="0" t="0" r="0" b="0"/>
              <a:pathLst>
                <a:path w="142511" h="307402">
                  <a:moveTo>
                    <a:pt x="44172" y="16320"/>
                  </a:moveTo>
                  <a:lnTo>
                    <a:pt x="25167" y="23887"/>
                  </a:lnTo>
                  <a:lnTo>
                    <a:pt x="13844" y="32319"/>
                  </a:lnTo>
                  <a:lnTo>
                    <a:pt x="5113" y="49626"/>
                  </a:lnTo>
                  <a:lnTo>
                    <a:pt x="0" y="71803"/>
                  </a:lnTo>
                  <a:lnTo>
                    <a:pt x="2046" y="127269"/>
                  </a:lnTo>
                  <a:lnTo>
                    <a:pt x="10031" y="178289"/>
                  </a:lnTo>
                  <a:lnTo>
                    <a:pt x="28456" y="232884"/>
                  </a:lnTo>
                  <a:lnTo>
                    <a:pt x="46912" y="269406"/>
                  </a:lnTo>
                  <a:lnTo>
                    <a:pt x="69947" y="295328"/>
                  </a:lnTo>
                  <a:lnTo>
                    <a:pt x="77997" y="302178"/>
                  </a:lnTo>
                  <a:lnTo>
                    <a:pt x="86138" y="305820"/>
                  </a:lnTo>
                  <a:lnTo>
                    <a:pt x="102579" y="307401"/>
                  </a:lnTo>
                  <a:lnTo>
                    <a:pt x="109922" y="304679"/>
                  </a:lnTo>
                  <a:lnTo>
                    <a:pt x="123012" y="294258"/>
                  </a:lnTo>
                  <a:lnTo>
                    <a:pt x="136360" y="268380"/>
                  </a:lnTo>
                  <a:lnTo>
                    <a:pt x="142510" y="213217"/>
                  </a:lnTo>
                  <a:lnTo>
                    <a:pt x="141260" y="153833"/>
                  </a:lnTo>
                  <a:lnTo>
                    <a:pt x="132383" y="97107"/>
                  </a:lnTo>
                  <a:lnTo>
                    <a:pt x="109938" y="40690"/>
                  </a:lnTo>
                  <a:lnTo>
                    <a:pt x="98364" y="20679"/>
                  </a:lnTo>
                  <a:lnTo>
                    <a:pt x="83975" y="5622"/>
                  </a:lnTo>
                  <a:lnTo>
                    <a:pt x="76254" y="1791"/>
                  </a:lnTo>
                  <a:lnTo>
                    <a:pt x="60280" y="0"/>
                  </a:lnTo>
                  <a:lnTo>
                    <a:pt x="54910" y="4516"/>
                  </a:lnTo>
                  <a:lnTo>
                    <a:pt x="48944" y="21860"/>
                  </a:lnTo>
                  <a:lnTo>
                    <a:pt x="48758" y="37582"/>
                  </a:lnTo>
                  <a:lnTo>
                    <a:pt x="52493" y="5792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922162" y="4792924"/>
              <a:ext cx="49928" cy="58248"/>
            </a:xfrm>
            <a:custGeom>
              <a:avLst/>
              <a:gdLst/>
              <a:ahLst/>
              <a:cxnLst/>
              <a:rect l="0" t="0" r="0" b="0"/>
              <a:pathLst>
                <a:path w="49928" h="58248">
                  <a:moveTo>
                    <a:pt x="0" y="0"/>
                  </a:moveTo>
                  <a:lnTo>
                    <a:pt x="4417" y="13252"/>
                  </a:lnTo>
                  <a:lnTo>
                    <a:pt x="13983" y="24689"/>
                  </a:lnTo>
                  <a:lnTo>
                    <a:pt x="49927" y="5824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88731" y="4750534"/>
              <a:ext cx="99853" cy="117280"/>
            </a:xfrm>
            <a:custGeom>
              <a:avLst/>
              <a:gdLst/>
              <a:ahLst/>
              <a:cxnLst/>
              <a:rect l="0" t="0" r="0" b="0"/>
              <a:pathLst>
                <a:path w="99853" h="117280">
                  <a:moveTo>
                    <a:pt x="0" y="34069"/>
                  </a:moveTo>
                  <a:lnTo>
                    <a:pt x="0" y="16399"/>
                  </a:lnTo>
                  <a:lnTo>
                    <a:pt x="2773" y="10270"/>
                  </a:lnTo>
                  <a:lnTo>
                    <a:pt x="13252" y="994"/>
                  </a:lnTo>
                  <a:lnTo>
                    <a:pt x="19004" y="0"/>
                  </a:lnTo>
                  <a:lnTo>
                    <a:pt x="24689" y="1186"/>
                  </a:lnTo>
                  <a:lnTo>
                    <a:pt x="30327" y="3826"/>
                  </a:lnTo>
                  <a:lnTo>
                    <a:pt x="34086" y="10209"/>
                  </a:lnTo>
                  <a:lnTo>
                    <a:pt x="40120" y="51203"/>
                  </a:lnTo>
                  <a:lnTo>
                    <a:pt x="41311" y="95187"/>
                  </a:lnTo>
                  <a:lnTo>
                    <a:pt x="45107" y="102551"/>
                  </a:lnTo>
                  <a:lnTo>
                    <a:pt x="51336" y="107461"/>
                  </a:lnTo>
                  <a:lnTo>
                    <a:pt x="75307" y="114370"/>
                  </a:lnTo>
                  <a:lnTo>
                    <a:pt x="99852" y="11727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666639" y="5150729"/>
            <a:ext cx="1868333" cy="2075890"/>
            <a:chOff x="2666639" y="5150729"/>
            <a:chExt cx="1868333" cy="2075890"/>
          </a:xfrm>
        </p:grpSpPr>
        <p:sp>
          <p:nvSpPr>
            <p:cNvPr id="22" name="Freeform 21"/>
            <p:cNvSpPr/>
            <p:nvPr/>
          </p:nvSpPr>
          <p:spPr>
            <a:xfrm>
              <a:off x="2666639" y="5150729"/>
              <a:ext cx="37703" cy="474301"/>
            </a:xfrm>
            <a:custGeom>
              <a:avLst/>
              <a:gdLst/>
              <a:ahLst/>
              <a:cxnLst/>
              <a:rect l="0" t="0" r="0" b="0"/>
              <a:pathLst>
                <a:path w="37703" h="474301">
                  <a:moveTo>
                    <a:pt x="4418" y="0"/>
                  </a:moveTo>
                  <a:lnTo>
                    <a:pt x="0" y="13252"/>
                  </a:lnTo>
                  <a:lnTo>
                    <a:pt x="3197" y="66213"/>
                  </a:lnTo>
                  <a:lnTo>
                    <a:pt x="4257" y="128638"/>
                  </a:lnTo>
                  <a:lnTo>
                    <a:pt x="6851" y="185736"/>
                  </a:lnTo>
                  <a:lnTo>
                    <a:pt x="10994" y="233781"/>
                  </a:lnTo>
                  <a:lnTo>
                    <a:pt x="14687" y="285616"/>
                  </a:lnTo>
                  <a:lnTo>
                    <a:pt x="21637" y="337032"/>
                  </a:lnTo>
                  <a:lnTo>
                    <a:pt x="27851" y="400238"/>
                  </a:lnTo>
                  <a:lnTo>
                    <a:pt x="35765" y="461351"/>
                  </a:lnTo>
                  <a:lnTo>
                    <a:pt x="37702" y="4743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347214" y="5383718"/>
              <a:ext cx="22812" cy="382769"/>
            </a:xfrm>
            <a:custGeom>
              <a:avLst/>
              <a:gdLst/>
              <a:ahLst/>
              <a:cxnLst/>
              <a:rect l="0" t="0" r="0" b="0"/>
              <a:pathLst>
                <a:path w="22812" h="382769">
                  <a:moveTo>
                    <a:pt x="22811" y="0"/>
                  </a:moveTo>
                  <a:lnTo>
                    <a:pt x="13976" y="13252"/>
                  </a:lnTo>
                  <a:lnTo>
                    <a:pt x="1992" y="69152"/>
                  </a:lnTo>
                  <a:lnTo>
                    <a:pt x="0" y="121780"/>
                  </a:lnTo>
                  <a:lnTo>
                    <a:pt x="4676" y="179450"/>
                  </a:lnTo>
                  <a:lnTo>
                    <a:pt x="5874" y="231146"/>
                  </a:lnTo>
                  <a:lnTo>
                    <a:pt x="12753" y="291592"/>
                  </a:lnTo>
                  <a:lnTo>
                    <a:pt x="20550" y="346541"/>
                  </a:lnTo>
                  <a:lnTo>
                    <a:pt x="22811" y="38276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135571" y="5433645"/>
              <a:ext cx="24954" cy="474300"/>
            </a:xfrm>
            <a:custGeom>
              <a:avLst/>
              <a:gdLst/>
              <a:ahLst/>
              <a:cxnLst/>
              <a:rect l="0" t="0" r="0" b="0"/>
              <a:pathLst>
                <a:path w="24954" h="474300">
                  <a:moveTo>
                    <a:pt x="24953" y="0"/>
                  </a:moveTo>
                  <a:lnTo>
                    <a:pt x="9316" y="41137"/>
                  </a:lnTo>
                  <a:lnTo>
                    <a:pt x="1832" y="92568"/>
                  </a:lnTo>
                  <a:lnTo>
                    <a:pt x="354" y="151627"/>
                  </a:lnTo>
                  <a:lnTo>
                    <a:pt x="98" y="200253"/>
                  </a:lnTo>
                  <a:lnTo>
                    <a:pt x="22" y="249793"/>
                  </a:lnTo>
                  <a:lnTo>
                    <a:pt x="0" y="299605"/>
                  </a:lnTo>
                  <a:lnTo>
                    <a:pt x="918" y="348573"/>
                  </a:lnTo>
                  <a:lnTo>
                    <a:pt x="6577" y="407003"/>
                  </a:lnTo>
                  <a:lnTo>
                    <a:pt x="7797" y="444190"/>
                  </a:lnTo>
                  <a:lnTo>
                    <a:pt x="8311" y="47429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961615" y="6041081"/>
              <a:ext cx="236865" cy="557616"/>
            </a:xfrm>
            <a:custGeom>
              <a:avLst/>
              <a:gdLst/>
              <a:ahLst/>
              <a:cxnLst/>
              <a:rect l="0" t="0" r="0" b="0"/>
              <a:pathLst>
                <a:path w="236865" h="557616">
                  <a:moveTo>
                    <a:pt x="115699" y="0"/>
                  </a:moveTo>
                  <a:lnTo>
                    <a:pt x="74044" y="15118"/>
                  </a:lnTo>
                  <a:lnTo>
                    <a:pt x="43942" y="39361"/>
                  </a:lnTo>
                  <a:lnTo>
                    <a:pt x="22389" y="73488"/>
                  </a:lnTo>
                  <a:lnTo>
                    <a:pt x="5248" y="120727"/>
                  </a:lnTo>
                  <a:lnTo>
                    <a:pt x="0" y="183986"/>
                  </a:lnTo>
                  <a:lnTo>
                    <a:pt x="3779" y="238719"/>
                  </a:lnTo>
                  <a:lnTo>
                    <a:pt x="10832" y="289030"/>
                  </a:lnTo>
                  <a:lnTo>
                    <a:pt x="18778" y="340509"/>
                  </a:lnTo>
                  <a:lnTo>
                    <a:pt x="31405" y="390896"/>
                  </a:lnTo>
                  <a:lnTo>
                    <a:pt x="51313" y="450051"/>
                  </a:lnTo>
                  <a:lnTo>
                    <a:pt x="72521" y="505304"/>
                  </a:lnTo>
                  <a:lnTo>
                    <a:pt x="100389" y="539493"/>
                  </a:lnTo>
                  <a:lnTo>
                    <a:pt x="116291" y="552893"/>
                  </a:lnTo>
                  <a:lnTo>
                    <a:pt x="135070" y="557615"/>
                  </a:lnTo>
                  <a:lnTo>
                    <a:pt x="145255" y="557581"/>
                  </a:lnTo>
                  <a:lnTo>
                    <a:pt x="166433" y="550145"/>
                  </a:lnTo>
                  <a:lnTo>
                    <a:pt x="185400" y="537595"/>
                  </a:lnTo>
                  <a:lnTo>
                    <a:pt x="213007" y="498832"/>
                  </a:lnTo>
                  <a:lnTo>
                    <a:pt x="225071" y="469755"/>
                  </a:lnTo>
                  <a:lnTo>
                    <a:pt x="231255" y="413354"/>
                  </a:lnTo>
                  <a:lnTo>
                    <a:pt x="236864" y="352073"/>
                  </a:lnTo>
                  <a:lnTo>
                    <a:pt x="233390" y="298974"/>
                  </a:lnTo>
                  <a:lnTo>
                    <a:pt x="232430" y="243969"/>
                  </a:lnTo>
                  <a:lnTo>
                    <a:pt x="223173" y="183779"/>
                  </a:lnTo>
                  <a:lnTo>
                    <a:pt x="208222" y="138826"/>
                  </a:lnTo>
                  <a:lnTo>
                    <a:pt x="185613" y="100052"/>
                  </a:lnTo>
                  <a:lnTo>
                    <a:pt x="145703" y="55648"/>
                  </a:lnTo>
                  <a:lnTo>
                    <a:pt x="118630" y="41349"/>
                  </a:lnTo>
                  <a:lnTo>
                    <a:pt x="97894" y="39334"/>
                  </a:lnTo>
                  <a:lnTo>
                    <a:pt x="87187" y="40091"/>
                  </a:lnTo>
                  <a:lnTo>
                    <a:pt x="79124" y="43370"/>
                  </a:lnTo>
                  <a:lnTo>
                    <a:pt x="67700" y="54409"/>
                  </a:lnTo>
                  <a:lnTo>
                    <a:pt x="57451" y="7488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127240" y="6407207"/>
              <a:ext cx="116496" cy="249633"/>
            </a:xfrm>
            <a:custGeom>
              <a:avLst/>
              <a:gdLst/>
              <a:ahLst/>
              <a:cxnLst/>
              <a:rect l="0" t="0" r="0" b="0"/>
              <a:pathLst>
                <a:path w="116496" h="249633">
                  <a:moveTo>
                    <a:pt x="0" y="0"/>
                  </a:moveTo>
                  <a:lnTo>
                    <a:pt x="1849" y="54923"/>
                  </a:lnTo>
                  <a:lnTo>
                    <a:pt x="27131" y="113478"/>
                  </a:lnTo>
                  <a:lnTo>
                    <a:pt x="51852" y="171281"/>
                  </a:lnTo>
                  <a:lnTo>
                    <a:pt x="94380" y="233161"/>
                  </a:lnTo>
                  <a:lnTo>
                    <a:pt x="116495" y="24963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277019" y="6524006"/>
              <a:ext cx="124816" cy="324218"/>
            </a:xfrm>
            <a:custGeom>
              <a:avLst/>
              <a:gdLst/>
              <a:ahLst/>
              <a:cxnLst/>
              <a:rect l="0" t="0" r="0" b="0"/>
              <a:pathLst>
                <a:path w="124816" h="324218">
                  <a:moveTo>
                    <a:pt x="0" y="124511"/>
                  </a:moveTo>
                  <a:lnTo>
                    <a:pt x="23977" y="61414"/>
                  </a:lnTo>
                  <a:lnTo>
                    <a:pt x="55630" y="5575"/>
                  </a:lnTo>
                  <a:lnTo>
                    <a:pt x="62050" y="1765"/>
                  </a:lnTo>
                  <a:lnTo>
                    <a:pt x="76579" y="0"/>
                  </a:lnTo>
                  <a:lnTo>
                    <a:pt x="81563" y="4521"/>
                  </a:lnTo>
                  <a:lnTo>
                    <a:pt x="87101" y="21872"/>
                  </a:lnTo>
                  <a:lnTo>
                    <a:pt x="90657" y="83965"/>
                  </a:lnTo>
                  <a:lnTo>
                    <a:pt x="92197" y="137666"/>
                  </a:lnTo>
                  <a:lnTo>
                    <a:pt x="100532" y="195699"/>
                  </a:lnTo>
                  <a:lnTo>
                    <a:pt x="113810" y="255312"/>
                  </a:lnTo>
                  <a:lnTo>
                    <a:pt x="122368" y="300812"/>
                  </a:lnTo>
                  <a:lnTo>
                    <a:pt x="124815" y="32421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969140" y="6906470"/>
              <a:ext cx="224669" cy="306054"/>
            </a:xfrm>
            <a:custGeom>
              <a:avLst/>
              <a:gdLst/>
              <a:ahLst/>
              <a:cxnLst/>
              <a:rect l="0" t="0" r="0" b="0"/>
              <a:pathLst>
                <a:path w="224669" h="306054">
                  <a:moveTo>
                    <a:pt x="0" y="0"/>
                  </a:moveTo>
                  <a:lnTo>
                    <a:pt x="17669" y="0"/>
                  </a:lnTo>
                  <a:lnTo>
                    <a:pt x="33741" y="7396"/>
                  </a:lnTo>
                  <a:lnTo>
                    <a:pt x="48280" y="19930"/>
                  </a:lnTo>
                  <a:lnTo>
                    <a:pt x="61663" y="43503"/>
                  </a:lnTo>
                  <a:lnTo>
                    <a:pt x="70560" y="74425"/>
                  </a:lnTo>
                  <a:lnTo>
                    <a:pt x="74034" y="128285"/>
                  </a:lnTo>
                  <a:lnTo>
                    <a:pt x="72171" y="175770"/>
                  </a:lnTo>
                  <a:lnTo>
                    <a:pt x="67675" y="237096"/>
                  </a:lnTo>
                  <a:lnTo>
                    <a:pt x="62594" y="289586"/>
                  </a:lnTo>
                  <a:lnTo>
                    <a:pt x="63918" y="298458"/>
                  </a:lnTo>
                  <a:lnTo>
                    <a:pt x="67575" y="303447"/>
                  </a:lnTo>
                  <a:lnTo>
                    <a:pt x="72787" y="305849"/>
                  </a:lnTo>
                  <a:lnTo>
                    <a:pt x="86899" y="306053"/>
                  </a:lnTo>
                  <a:lnTo>
                    <a:pt x="113786" y="300044"/>
                  </a:lnTo>
                  <a:lnTo>
                    <a:pt x="155118" y="276702"/>
                  </a:lnTo>
                  <a:lnTo>
                    <a:pt x="168486" y="261046"/>
                  </a:lnTo>
                  <a:lnTo>
                    <a:pt x="200956" y="199886"/>
                  </a:lnTo>
                  <a:lnTo>
                    <a:pt x="216147" y="147417"/>
                  </a:lnTo>
                  <a:lnTo>
                    <a:pt x="224668" y="12481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152203" y="6881507"/>
              <a:ext cx="97414" cy="281868"/>
            </a:xfrm>
            <a:custGeom>
              <a:avLst/>
              <a:gdLst/>
              <a:ahLst/>
              <a:cxnLst/>
              <a:rect l="0" t="0" r="0" b="0"/>
              <a:pathLst>
                <a:path w="97414" h="281868">
                  <a:moveTo>
                    <a:pt x="16642" y="0"/>
                  </a:moveTo>
                  <a:lnTo>
                    <a:pt x="7807" y="13252"/>
                  </a:lnTo>
                  <a:lnTo>
                    <a:pt x="2313" y="39162"/>
                  </a:lnTo>
                  <a:lnTo>
                    <a:pt x="1381" y="89542"/>
                  </a:lnTo>
                  <a:lnTo>
                    <a:pt x="9142" y="152502"/>
                  </a:lnTo>
                  <a:lnTo>
                    <a:pt x="23222" y="206193"/>
                  </a:lnTo>
                  <a:lnTo>
                    <a:pt x="51884" y="266166"/>
                  </a:lnTo>
                  <a:lnTo>
                    <a:pt x="56779" y="274523"/>
                  </a:lnTo>
                  <a:lnTo>
                    <a:pt x="62816" y="279170"/>
                  </a:lnTo>
                  <a:lnTo>
                    <a:pt x="69614" y="281343"/>
                  </a:lnTo>
                  <a:lnTo>
                    <a:pt x="76920" y="281867"/>
                  </a:lnTo>
                  <a:lnTo>
                    <a:pt x="82715" y="279444"/>
                  </a:lnTo>
                  <a:lnTo>
                    <a:pt x="91620" y="269353"/>
                  </a:lnTo>
                  <a:lnTo>
                    <a:pt x="97413" y="239244"/>
                  </a:lnTo>
                  <a:lnTo>
                    <a:pt x="97066" y="179036"/>
                  </a:lnTo>
                  <a:lnTo>
                    <a:pt x="84693" y="115622"/>
                  </a:lnTo>
                  <a:lnTo>
                    <a:pt x="70911" y="80897"/>
                  </a:lnTo>
                  <a:lnTo>
                    <a:pt x="44220" y="41118"/>
                  </a:lnTo>
                  <a:lnTo>
                    <a:pt x="30748" y="29677"/>
                  </a:lnTo>
                  <a:lnTo>
                    <a:pt x="23273" y="25332"/>
                  </a:lnTo>
                  <a:lnTo>
                    <a:pt x="17364" y="25209"/>
                  </a:lnTo>
                  <a:lnTo>
                    <a:pt x="12501" y="27901"/>
                  </a:lnTo>
                  <a:lnTo>
                    <a:pt x="5556" y="37364"/>
                  </a:lnTo>
                  <a:lnTo>
                    <a:pt x="0" y="5824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277019" y="6973574"/>
              <a:ext cx="108174" cy="181795"/>
            </a:xfrm>
            <a:custGeom>
              <a:avLst/>
              <a:gdLst/>
              <a:ahLst/>
              <a:cxnLst/>
              <a:rect l="0" t="0" r="0" b="0"/>
              <a:pathLst>
                <a:path w="108174" h="181795">
                  <a:moveTo>
                    <a:pt x="0" y="132602"/>
                  </a:moveTo>
                  <a:lnTo>
                    <a:pt x="23977" y="69504"/>
                  </a:lnTo>
                  <a:lnTo>
                    <a:pt x="41110" y="15833"/>
                  </a:lnTo>
                  <a:lnTo>
                    <a:pt x="44049" y="4830"/>
                  </a:lnTo>
                  <a:lnTo>
                    <a:pt x="48782" y="267"/>
                  </a:lnTo>
                  <a:lnTo>
                    <a:pt x="54710" y="0"/>
                  </a:lnTo>
                  <a:lnTo>
                    <a:pt x="61437" y="2595"/>
                  </a:lnTo>
                  <a:lnTo>
                    <a:pt x="65921" y="8023"/>
                  </a:lnTo>
                  <a:lnTo>
                    <a:pt x="75583" y="50704"/>
                  </a:lnTo>
                  <a:lnTo>
                    <a:pt x="81704" y="107384"/>
                  </a:lnTo>
                  <a:lnTo>
                    <a:pt x="84762" y="154193"/>
                  </a:lnTo>
                  <a:lnTo>
                    <a:pt x="91913" y="176715"/>
                  </a:lnTo>
                  <a:lnTo>
                    <a:pt x="95484" y="181426"/>
                  </a:lnTo>
                  <a:lnTo>
                    <a:pt x="98789" y="181794"/>
                  </a:lnTo>
                  <a:lnTo>
                    <a:pt x="101917" y="179265"/>
                  </a:lnTo>
                  <a:lnTo>
                    <a:pt x="105393" y="164127"/>
                  </a:lnTo>
                  <a:lnTo>
                    <a:pt x="108173" y="13260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401834" y="6923112"/>
              <a:ext cx="113064" cy="303507"/>
            </a:xfrm>
            <a:custGeom>
              <a:avLst/>
              <a:gdLst/>
              <a:ahLst/>
              <a:cxnLst/>
              <a:rect l="0" t="0" r="0" b="0"/>
              <a:pathLst>
                <a:path w="113064" h="303507">
                  <a:moveTo>
                    <a:pt x="0" y="0"/>
                  </a:moveTo>
                  <a:lnTo>
                    <a:pt x="4418" y="13252"/>
                  </a:lnTo>
                  <a:lnTo>
                    <a:pt x="7186" y="74407"/>
                  </a:lnTo>
                  <a:lnTo>
                    <a:pt x="15279" y="98785"/>
                  </a:lnTo>
                  <a:lnTo>
                    <a:pt x="24050" y="112014"/>
                  </a:lnTo>
                  <a:lnTo>
                    <a:pt x="30826" y="116282"/>
                  </a:lnTo>
                  <a:lnTo>
                    <a:pt x="74383" y="132527"/>
                  </a:lnTo>
                  <a:lnTo>
                    <a:pt x="88842" y="149817"/>
                  </a:lnTo>
                  <a:lnTo>
                    <a:pt x="100506" y="173835"/>
                  </a:lnTo>
                  <a:lnTo>
                    <a:pt x="113063" y="231988"/>
                  </a:lnTo>
                  <a:lnTo>
                    <a:pt x="111400" y="288266"/>
                  </a:lnTo>
                  <a:lnTo>
                    <a:pt x="106626" y="296653"/>
                  </a:lnTo>
                  <a:lnTo>
                    <a:pt x="99746" y="301319"/>
                  </a:lnTo>
                  <a:lnTo>
                    <a:pt x="91461" y="303506"/>
                  </a:lnTo>
                  <a:lnTo>
                    <a:pt x="85013" y="303114"/>
                  </a:lnTo>
                  <a:lnTo>
                    <a:pt x="79789" y="301004"/>
                  </a:lnTo>
                  <a:lnTo>
                    <a:pt x="66569" y="2912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401834" y="6881507"/>
              <a:ext cx="133138" cy="99853"/>
            </a:xfrm>
            <a:custGeom>
              <a:avLst/>
              <a:gdLst/>
              <a:ahLst/>
              <a:cxnLst/>
              <a:rect l="0" t="0" r="0" b="0"/>
              <a:pathLst>
                <a:path w="133138" h="99853">
                  <a:moveTo>
                    <a:pt x="0" y="99852"/>
                  </a:moveTo>
                  <a:lnTo>
                    <a:pt x="46421" y="42012"/>
                  </a:lnTo>
                  <a:lnTo>
                    <a:pt x="95305" y="11514"/>
                  </a:lnTo>
                  <a:lnTo>
                    <a:pt x="133137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305886" y="3561409"/>
            <a:ext cx="312297" cy="83211"/>
            <a:chOff x="4305886" y="3561409"/>
            <a:chExt cx="312297" cy="83211"/>
          </a:xfrm>
        </p:grpSpPr>
        <p:sp>
          <p:nvSpPr>
            <p:cNvPr id="34" name="Freeform 33"/>
            <p:cNvSpPr/>
            <p:nvPr/>
          </p:nvSpPr>
          <p:spPr>
            <a:xfrm>
              <a:off x="4305886" y="3578051"/>
              <a:ext cx="46023" cy="66569"/>
            </a:xfrm>
            <a:custGeom>
              <a:avLst/>
              <a:gdLst/>
              <a:ahLst/>
              <a:cxnLst/>
              <a:rect l="0" t="0" r="0" b="0"/>
              <a:pathLst>
                <a:path w="46023" h="66569">
                  <a:moveTo>
                    <a:pt x="4417" y="66568"/>
                  </a:moveTo>
                  <a:lnTo>
                    <a:pt x="0" y="53316"/>
                  </a:lnTo>
                  <a:lnTo>
                    <a:pt x="297" y="39413"/>
                  </a:lnTo>
                  <a:lnTo>
                    <a:pt x="4435" y="23989"/>
                  </a:lnTo>
                  <a:lnTo>
                    <a:pt x="12438" y="7888"/>
                  </a:lnTo>
                  <a:lnTo>
                    <a:pt x="18085" y="3409"/>
                  </a:lnTo>
                  <a:lnTo>
                    <a:pt x="24624" y="1348"/>
                  </a:lnTo>
                  <a:lnTo>
                    <a:pt x="46022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360229" y="3561409"/>
              <a:ext cx="257954" cy="4794"/>
            </a:xfrm>
            <a:custGeom>
              <a:avLst/>
              <a:gdLst/>
              <a:ahLst/>
              <a:cxnLst/>
              <a:rect l="0" t="0" r="0" b="0"/>
              <a:pathLst>
                <a:path w="257954" h="4794">
                  <a:moveTo>
                    <a:pt x="0" y="0"/>
                  </a:moveTo>
                  <a:lnTo>
                    <a:pt x="25648" y="4793"/>
                  </a:lnTo>
                  <a:lnTo>
                    <a:pt x="81593" y="542"/>
                  </a:lnTo>
                  <a:lnTo>
                    <a:pt x="140480" y="71"/>
                  </a:lnTo>
                  <a:lnTo>
                    <a:pt x="194513" y="14"/>
                  </a:lnTo>
                  <a:lnTo>
                    <a:pt x="257953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460082" y="2257957"/>
            <a:ext cx="838151" cy="939408"/>
            <a:chOff x="4460082" y="2257957"/>
            <a:chExt cx="838151" cy="939408"/>
          </a:xfrm>
        </p:grpSpPr>
        <p:sp>
          <p:nvSpPr>
            <p:cNvPr id="37" name="Freeform 36"/>
            <p:cNvSpPr/>
            <p:nvPr/>
          </p:nvSpPr>
          <p:spPr>
            <a:xfrm>
              <a:off x="4460082" y="2920688"/>
              <a:ext cx="133137" cy="276677"/>
            </a:xfrm>
            <a:custGeom>
              <a:avLst/>
              <a:gdLst/>
              <a:ahLst/>
              <a:cxnLst/>
              <a:rect l="0" t="0" r="0" b="0"/>
              <a:pathLst>
                <a:path w="133137" h="276677">
                  <a:moveTo>
                    <a:pt x="0" y="83210"/>
                  </a:moveTo>
                  <a:lnTo>
                    <a:pt x="16859" y="145303"/>
                  </a:lnTo>
                  <a:lnTo>
                    <a:pt x="23210" y="168130"/>
                  </a:lnTo>
                  <a:lnTo>
                    <a:pt x="51883" y="227315"/>
                  </a:lnTo>
                  <a:lnTo>
                    <a:pt x="68085" y="269570"/>
                  </a:lnTo>
                  <a:lnTo>
                    <a:pt x="68504" y="274943"/>
                  </a:lnTo>
                  <a:lnTo>
                    <a:pt x="66934" y="276676"/>
                  </a:lnTo>
                  <a:lnTo>
                    <a:pt x="64038" y="275982"/>
                  </a:lnTo>
                  <a:lnTo>
                    <a:pt x="51128" y="257336"/>
                  </a:lnTo>
                  <a:lnTo>
                    <a:pt x="44427" y="228389"/>
                  </a:lnTo>
                  <a:lnTo>
                    <a:pt x="44012" y="184551"/>
                  </a:lnTo>
                  <a:lnTo>
                    <a:pt x="60425" y="123151"/>
                  </a:lnTo>
                  <a:lnTo>
                    <a:pt x="79566" y="78807"/>
                  </a:lnTo>
                  <a:lnTo>
                    <a:pt x="125641" y="15638"/>
                  </a:lnTo>
                  <a:lnTo>
                    <a:pt x="133136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601540" y="2879083"/>
              <a:ext cx="158101" cy="128595"/>
            </a:xfrm>
            <a:custGeom>
              <a:avLst/>
              <a:gdLst/>
              <a:ahLst/>
              <a:cxnLst/>
              <a:rect l="0" t="0" r="0" b="0"/>
              <a:pathLst>
                <a:path w="158101" h="128595">
                  <a:moveTo>
                    <a:pt x="0" y="0"/>
                  </a:moveTo>
                  <a:lnTo>
                    <a:pt x="4417" y="50744"/>
                  </a:lnTo>
                  <a:lnTo>
                    <a:pt x="11517" y="69089"/>
                  </a:lnTo>
                  <a:lnTo>
                    <a:pt x="47339" y="127710"/>
                  </a:lnTo>
                  <a:lnTo>
                    <a:pt x="52824" y="128594"/>
                  </a:lnTo>
                  <a:lnTo>
                    <a:pt x="58330" y="125486"/>
                  </a:lnTo>
                  <a:lnTo>
                    <a:pt x="68454" y="113094"/>
                  </a:lnTo>
                  <a:lnTo>
                    <a:pt x="76035" y="98341"/>
                  </a:lnTo>
                  <a:lnTo>
                    <a:pt x="81084" y="70024"/>
                  </a:lnTo>
                  <a:lnTo>
                    <a:pt x="83642" y="67023"/>
                  </a:lnTo>
                  <a:lnTo>
                    <a:pt x="87196" y="68721"/>
                  </a:lnTo>
                  <a:lnTo>
                    <a:pt x="106187" y="89183"/>
                  </a:lnTo>
                  <a:lnTo>
                    <a:pt x="113321" y="91815"/>
                  </a:lnTo>
                  <a:lnTo>
                    <a:pt x="131110" y="92273"/>
                  </a:lnTo>
                  <a:lnTo>
                    <a:pt x="138258" y="87403"/>
                  </a:lnTo>
                  <a:lnTo>
                    <a:pt x="158100" y="4992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742998" y="2725272"/>
              <a:ext cx="124816" cy="144985"/>
            </a:xfrm>
            <a:custGeom>
              <a:avLst/>
              <a:gdLst/>
              <a:ahLst/>
              <a:cxnLst/>
              <a:rect l="0" t="0" r="0" b="0"/>
              <a:pathLst>
                <a:path w="124816" h="144985">
                  <a:moveTo>
                    <a:pt x="0" y="37316"/>
                  </a:moveTo>
                  <a:lnTo>
                    <a:pt x="16858" y="95699"/>
                  </a:lnTo>
                  <a:lnTo>
                    <a:pt x="32197" y="128874"/>
                  </a:lnTo>
                  <a:lnTo>
                    <a:pt x="44820" y="140571"/>
                  </a:lnTo>
                  <a:lnTo>
                    <a:pt x="52069" y="144984"/>
                  </a:lnTo>
                  <a:lnTo>
                    <a:pt x="56902" y="144228"/>
                  </a:lnTo>
                  <a:lnTo>
                    <a:pt x="60124" y="140026"/>
                  </a:lnTo>
                  <a:lnTo>
                    <a:pt x="62272" y="133526"/>
                  </a:lnTo>
                  <a:lnTo>
                    <a:pt x="59416" y="76981"/>
                  </a:lnTo>
                  <a:lnTo>
                    <a:pt x="54531" y="17816"/>
                  </a:lnTo>
                  <a:lnTo>
                    <a:pt x="59986" y="2145"/>
                  </a:lnTo>
                  <a:lnTo>
                    <a:pt x="63104" y="0"/>
                  </a:lnTo>
                  <a:lnTo>
                    <a:pt x="66108" y="1344"/>
                  </a:lnTo>
                  <a:lnTo>
                    <a:pt x="109558" y="62053"/>
                  </a:lnTo>
                  <a:lnTo>
                    <a:pt x="121528" y="85657"/>
                  </a:lnTo>
                  <a:lnTo>
                    <a:pt x="124815" y="872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876134" y="2595319"/>
              <a:ext cx="116496" cy="119949"/>
            </a:xfrm>
            <a:custGeom>
              <a:avLst/>
              <a:gdLst/>
              <a:ahLst/>
              <a:cxnLst/>
              <a:rect l="0" t="0" r="0" b="0"/>
              <a:pathLst>
                <a:path w="116496" h="119949">
                  <a:moveTo>
                    <a:pt x="0" y="42453"/>
                  </a:moveTo>
                  <a:lnTo>
                    <a:pt x="14193" y="100132"/>
                  </a:lnTo>
                  <a:lnTo>
                    <a:pt x="19561" y="117090"/>
                  </a:lnTo>
                  <a:lnTo>
                    <a:pt x="23210" y="119948"/>
                  </a:lnTo>
                  <a:lnTo>
                    <a:pt x="27493" y="119080"/>
                  </a:lnTo>
                  <a:lnTo>
                    <a:pt x="32197" y="115727"/>
                  </a:lnTo>
                  <a:lnTo>
                    <a:pt x="37424" y="99674"/>
                  </a:lnTo>
                  <a:lnTo>
                    <a:pt x="40779" y="47284"/>
                  </a:lnTo>
                  <a:lnTo>
                    <a:pt x="41361" y="8649"/>
                  </a:lnTo>
                  <a:lnTo>
                    <a:pt x="44216" y="2350"/>
                  </a:lnTo>
                  <a:lnTo>
                    <a:pt x="48893" y="0"/>
                  </a:lnTo>
                  <a:lnTo>
                    <a:pt x="54785" y="283"/>
                  </a:lnTo>
                  <a:lnTo>
                    <a:pt x="60562" y="4170"/>
                  </a:lnTo>
                  <a:lnTo>
                    <a:pt x="76603" y="26385"/>
                  </a:lnTo>
                  <a:lnTo>
                    <a:pt x="106215" y="88213"/>
                  </a:lnTo>
                  <a:lnTo>
                    <a:pt x="116495" y="10902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000950" y="2546241"/>
              <a:ext cx="26156" cy="54264"/>
            </a:xfrm>
            <a:custGeom>
              <a:avLst/>
              <a:gdLst/>
              <a:ahLst/>
              <a:cxnLst/>
              <a:rect l="0" t="0" r="0" b="0"/>
              <a:pathLst>
                <a:path w="26156" h="54264">
                  <a:moveTo>
                    <a:pt x="0" y="0"/>
                  </a:moveTo>
                  <a:lnTo>
                    <a:pt x="15117" y="41655"/>
                  </a:lnTo>
                  <a:lnTo>
                    <a:pt x="23977" y="54263"/>
                  </a:lnTo>
                  <a:lnTo>
                    <a:pt x="26155" y="53742"/>
                  </a:lnTo>
                  <a:lnTo>
                    <a:pt x="26109" y="40835"/>
                  </a:lnTo>
                  <a:lnTo>
                    <a:pt x="16642" y="83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967666" y="2257957"/>
              <a:ext cx="330567" cy="327152"/>
            </a:xfrm>
            <a:custGeom>
              <a:avLst/>
              <a:gdLst/>
              <a:ahLst/>
              <a:cxnLst/>
              <a:rect l="0" t="0" r="0" b="0"/>
              <a:pathLst>
                <a:path w="330567" h="327152">
                  <a:moveTo>
                    <a:pt x="0" y="96900"/>
                  </a:moveTo>
                  <a:lnTo>
                    <a:pt x="56640" y="154761"/>
                  </a:lnTo>
                  <a:lnTo>
                    <a:pt x="84848" y="183758"/>
                  </a:lnTo>
                  <a:lnTo>
                    <a:pt x="92567" y="198373"/>
                  </a:lnTo>
                  <a:lnTo>
                    <a:pt x="96845" y="199682"/>
                  </a:lnTo>
                  <a:lnTo>
                    <a:pt x="101546" y="196856"/>
                  </a:lnTo>
                  <a:lnTo>
                    <a:pt x="110775" y="184779"/>
                  </a:lnTo>
                  <a:lnTo>
                    <a:pt x="131619" y="150762"/>
                  </a:lnTo>
                  <a:lnTo>
                    <a:pt x="136748" y="149450"/>
                  </a:lnTo>
                  <a:lnTo>
                    <a:pt x="142016" y="151349"/>
                  </a:lnTo>
                  <a:lnTo>
                    <a:pt x="158265" y="167274"/>
                  </a:lnTo>
                  <a:lnTo>
                    <a:pt x="163757" y="174326"/>
                  </a:lnTo>
                  <a:lnTo>
                    <a:pt x="168343" y="175330"/>
                  </a:lnTo>
                  <a:lnTo>
                    <a:pt x="172326" y="172300"/>
                  </a:lnTo>
                  <a:lnTo>
                    <a:pt x="175905" y="166583"/>
                  </a:lnTo>
                  <a:lnTo>
                    <a:pt x="180942" y="140866"/>
                  </a:lnTo>
                  <a:lnTo>
                    <a:pt x="182784" y="88159"/>
                  </a:lnTo>
                  <a:lnTo>
                    <a:pt x="182877" y="77204"/>
                  </a:lnTo>
                  <a:lnTo>
                    <a:pt x="182014" y="73599"/>
                  </a:lnTo>
                  <a:lnTo>
                    <a:pt x="180515" y="74894"/>
                  </a:lnTo>
                  <a:lnTo>
                    <a:pt x="178590" y="79456"/>
                  </a:lnTo>
                  <a:lnTo>
                    <a:pt x="178918" y="91920"/>
                  </a:lnTo>
                  <a:lnTo>
                    <a:pt x="186662" y="126940"/>
                  </a:lnTo>
                  <a:lnTo>
                    <a:pt x="191009" y="132644"/>
                  </a:lnTo>
                  <a:lnTo>
                    <a:pt x="196681" y="135522"/>
                  </a:lnTo>
                  <a:lnTo>
                    <a:pt x="203237" y="136517"/>
                  </a:lnTo>
                  <a:lnTo>
                    <a:pt x="207606" y="133481"/>
                  </a:lnTo>
                  <a:lnTo>
                    <a:pt x="212462" y="120246"/>
                  </a:lnTo>
                  <a:lnTo>
                    <a:pt x="215580" y="69254"/>
                  </a:lnTo>
                  <a:lnTo>
                    <a:pt x="216195" y="16173"/>
                  </a:lnTo>
                  <a:lnTo>
                    <a:pt x="217204" y="0"/>
                  </a:lnTo>
                  <a:lnTo>
                    <a:pt x="218767" y="865"/>
                  </a:lnTo>
                  <a:lnTo>
                    <a:pt x="239556" y="56693"/>
                  </a:lnTo>
                  <a:lnTo>
                    <a:pt x="263661" y="119455"/>
                  </a:lnTo>
                  <a:lnTo>
                    <a:pt x="293343" y="179047"/>
                  </a:lnTo>
                  <a:lnTo>
                    <a:pt x="322584" y="238295"/>
                  </a:lnTo>
                  <a:lnTo>
                    <a:pt x="328283" y="255897"/>
                  </a:lnTo>
                  <a:lnTo>
                    <a:pt x="330566" y="285673"/>
                  </a:lnTo>
                  <a:lnTo>
                    <a:pt x="327824" y="303766"/>
                  </a:lnTo>
                  <a:lnTo>
                    <a:pt x="323949" y="310624"/>
                  </a:lnTo>
                  <a:lnTo>
                    <a:pt x="312247" y="320711"/>
                  </a:lnTo>
                  <a:lnTo>
                    <a:pt x="295335" y="325810"/>
                  </a:lnTo>
                  <a:lnTo>
                    <a:pt x="275491" y="327151"/>
                  </a:lnTo>
                  <a:lnTo>
                    <a:pt x="244453" y="321784"/>
                  </a:lnTo>
                  <a:lnTo>
                    <a:pt x="226065" y="313651"/>
                  </a:lnTo>
                  <a:lnTo>
                    <a:pt x="213578" y="298942"/>
                  </a:lnTo>
                  <a:lnTo>
                    <a:pt x="208954" y="289842"/>
                  </a:lnTo>
                  <a:lnTo>
                    <a:pt x="206281" y="272334"/>
                  </a:lnTo>
                  <a:lnTo>
                    <a:pt x="212099" y="234077"/>
                  </a:lnTo>
                  <a:lnTo>
                    <a:pt x="233891" y="177446"/>
                  </a:lnTo>
                  <a:lnTo>
                    <a:pt x="261421" y="122165"/>
                  </a:lnTo>
                  <a:lnTo>
                    <a:pt x="266273" y="1135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862441" y="4086571"/>
            <a:ext cx="199706" cy="215412"/>
            <a:chOff x="2862441" y="4086571"/>
            <a:chExt cx="199706" cy="215412"/>
          </a:xfrm>
        </p:grpSpPr>
        <p:sp>
          <p:nvSpPr>
            <p:cNvPr id="44" name="Freeform 43"/>
            <p:cNvSpPr/>
            <p:nvPr/>
          </p:nvSpPr>
          <p:spPr>
            <a:xfrm>
              <a:off x="2863259" y="4160524"/>
              <a:ext cx="24146" cy="141459"/>
            </a:xfrm>
            <a:custGeom>
              <a:avLst/>
              <a:gdLst/>
              <a:ahLst/>
              <a:cxnLst/>
              <a:rect l="0" t="0" r="0" b="0"/>
              <a:pathLst>
                <a:path w="24146" h="141459">
                  <a:moveTo>
                    <a:pt x="24145" y="0"/>
                  </a:moveTo>
                  <a:lnTo>
                    <a:pt x="11783" y="14211"/>
                  </a:lnTo>
                  <a:lnTo>
                    <a:pt x="5399" y="27581"/>
                  </a:lnTo>
                  <a:lnTo>
                    <a:pt x="0" y="78430"/>
                  </a:lnTo>
                  <a:lnTo>
                    <a:pt x="7503" y="14145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862441" y="4086571"/>
              <a:ext cx="199706" cy="57312"/>
            </a:xfrm>
            <a:custGeom>
              <a:avLst/>
              <a:gdLst/>
              <a:ahLst/>
              <a:cxnLst/>
              <a:rect l="0" t="0" r="0" b="0"/>
              <a:pathLst>
                <a:path w="199706" h="57312">
                  <a:moveTo>
                    <a:pt x="0" y="57311"/>
                  </a:moveTo>
                  <a:lnTo>
                    <a:pt x="14211" y="44949"/>
                  </a:lnTo>
                  <a:lnTo>
                    <a:pt x="73499" y="15064"/>
                  </a:lnTo>
                  <a:lnTo>
                    <a:pt x="91838" y="6175"/>
                  </a:lnTo>
                  <a:lnTo>
                    <a:pt x="144637" y="0"/>
                  </a:lnTo>
                  <a:lnTo>
                    <a:pt x="184992" y="173"/>
                  </a:lnTo>
                  <a:lnTo>
                    <a:pt x="189896" y="1652"/>
                  </a:lnTo>
                  <a:lnTo>
                    <a:pt x="199705" y="738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7" name="Freeform 46"/>
          <p:cNvSpPr/>
          <p:nvPr/>
        </p:nvSpPr>
        <p:spPr>
          <a:xfrm>
            <a:off x="4310303" y="3528125"/>
            <a:ext cx="8322" cy="158100"/>
          </a:xfrm>
          <a:custGeom>
            <a:avLst/>
            <a:gdLst/>
            <a:ahLst/>
            <a:cxnLst/>
            <a:rect l="0" t="0" r="0" b="0"/>
            <a:pathLst>
              <a:path w="8322" h="158100">
                <a:moveTo>
                  <a:pt x="0" y="0"/>
                </a:moveTo>
                <a:lnTo>
                  <a:pt x="0" y="56772"/>
                </a:lnTo>
                <a:lnTo>
                  <a:pt x="4417" y="111118"/>
                </a:lnTo>
                <a:lnTo>
                  <a:pt x="8321" y="158099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51" name="Group 50"/>
          <p:cNvGrpSpPr/>
          <p:nvPr/>
        </p:nvGrpSpPr>
        <p:grpSpPr>
          <a:xfrm>
            <a:off x="1972089" y="4077314"/>
            <a:ext cx="199706" cy="1281442"/>
            <a:chOff x="1972089" y="4077314"/>
            <a:chExt cx="199706" cy="1281442"/>
          </a:xfrm>
        </p:grpSpPr>
        <p:sp>
          <p:nvSpPr>
            <p:cNvPr id="48" name="Freeform 47"/>
            <p:cNvSpPr/>
            <p:nvPr/>
          </p:nvSpPr>
          <p:spPr>
            <a:xfrm>
              <a:off x="1972089" y="5325471"/>
              <a:ext cx="8322" cy="33285"/>
            </a:xfrm>
            <a:custGeom>
              <a:avLst/>
              <a:gdLst/>
              <a:ahLst/>
              <a:cxnLst/>
              <a:rect l="0" t="0" r="0" b="0"/>
              <a:pathLst>
                <a:path w="8322" h="33285">
                  <a:moveTo>
                    <a:pt x="0" y="33284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013694" y="4676429"/>
              <a:ext cx="66569" cy="465980"/>
            </a:xfrm>
            <a:custGeom>
              <a:avLst/>
              <a:gdLst/>
              <a:ahLst/>
              <a:cxnLst/>
              <a:rect l="0" t="0" r="0" b="0"/>
              <a:pathLst>
                <a:path w="66569" h="465980">
                  <a:moveTo>
                    <a:pt x="0" y="465979"/>
                  </a:moveTo>
                  <a:lnTo>
                    <a:pt x="924" y="402581"/>
                  </a:lnTo>
                  <a:lnTo>
                    <a:pt x="8474" y="343119"/>
                  </a:lnTo>
                  <a:lnTo>
                    <a:pt x="19801" y="288356"/>
                  </a:lnTo>
                  <a:lnTo>
                    <a:pt x="33335" y="226390"/>
                  </a:lnTo>
                  <a:lnTo>
                    <a:pt x="46234" y="169421"/>
                  </a:lnTo>
                  <a:lnTo>
                    <a:pt x="55320" y="108365"/>
                  </a:lnTo>
                  <a:lnTo>
                    <a:pt x="62279" y="55134"/>
                  </a:lnTo>
                  <a:lnTo>
                    <a:pt x="66568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092110" y="4077314"/>
              <a:ext cx="79685" cy="490943"/>
            </a:xfrm>
            <a:custGeom>
              <a:avLst/>
              <a:gdLst/>
              <a:ahLst/>
              <a:cxnLst/>
              <a:rect l="0" t="0" r="0" b="0"/>
              <a:pathLst>
                <a:path w="79685" h="490943">
                  <a:moveTo>
                    <a:pt x="4794" y="490942"/>
                  </a:moveTo>
                  <a:lnTo>
                    <a:pt x="0" y="465294"/>
                  </a:lnTo>
                  <a:lnTo>
                    <a:pt x="10895" y="410273"/>
                  </a:lnTo>
                  <a:lnTo>
                    <a:pt x="19865" y="357626"/>
                  </a:lnTo>
                  <a:lnTo>
                    <a:pt x="27769" y="304522"/>
                  </a:lnTo>
                  <a:lnTo>
                    <a:pt x="38234" y="251981"/>
                  </a:lnTo>
                  <a:lnTo>
                    <a:pt x="46249" y="193542"/>
                  </a:lnTo>
                  <a:lnTo>
                    <a:pt x="53422" y="131560"/>
                  </a:lnTo>
                  <a:lnTo>
                    <a:pt x="61107" y="79577"/>
                  </a:lnTo>
                  <a:lnTo>
                    <a:pt x="74247" y="19816"/>
                  </a:lnTo>
                  <a:lnTo>
                    <a:pt x="79684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52" name="Freeform 51"/>
          <p:cNvSpPr/>
          <p:nvPr/>
        </p:nvSpPr>
        <p:spPr>
          <a:xfrm>
            <a:off x="2196757" y="3586372"/>
            <a:ext cx="8322" cy="183064"/>
          </a:xfrm>
          <a:custGeom>
            <a:avLst/>
            <a:gdLst/>
            <a:ahLst/>
            <a:cxnLst/>
            <a:rect l="0" t="0" r="0" b="0"/>
            <a:pathLst>
              <a:path w="8322" h="183064">
                <a:moveTo>
                  <a:pt x="0" y="183063"/>
                </a:moveTo>
                <a:lnTo>
                  <a:pt x="0" y="132318"/>
                </a:lnTo>
                <a:lnTo>
                  <a:pt x="0" y="74933"/>
                </a:lnTo>
                <a:lnTo>
                  <a:pt x="5718" y="12681"/>
                </a:lnTo>
                <a:lnTo>
                  <a:pt x="8321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Freeform 52"/>
          <p:cNvSpPr/>
          <p:nvPr/>
        </p:nvSpPr>
        <p:spPr>
          <a:xfrm>
            <a:off x="2222491" y="3070467"/>
            <a:ext cx="7551" cy="174743"/>
          </a:xfrm>
          <a:custGeom>
            <a:avLst/>
            <a:gdLst/>
            <a:ahLst/>
            <a:cxnLst/>
            <a:rect l="0" t="0" r="0" b="0"/>
            <a:pathLst>
              <a:path w="7551" h="174743">
                <a:moveTo>
                  <a:pt x="7550" y="174742"/>
                </a:moveTo>
                <a:lnTo>
                  <a:pt x="0" y="115196"/>
                </a:lnTo>
                <a:lnTo>
                  <a:pt x="382" y="66594"/>
                </a:lnTo>
                <a:lnTo>
                  <a:pt x="5860" y="14798"/>
                </a:lnTo>
                <a:lnTo>
                  <a:pt x="7550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68" name="Group 67"/>
          <p:cNvGrpSpPr/>
          <p:nvPr/>
        </p:nvGrpSpPr>
        <p:grpSpPr>
          <a:xfrm>
            <a:off x="2138686" y="458100"/>
            <a:ext cx="1137462" cy="2000998"/>
            <a:chOff x="2138686" y="458100"/>
            <a:chExt cx="1137462" cy="2000998"/>
          </a:xfrm>
        </p:grpSpPr>
        <p:sp>
          <p:nvSpPr>
            <p:cNvPr id="54" name="Freeform 53"/>
            <p:cNvSpPr/>
            <p:nvPr/>
          </p:nvSpPr>
          <p:spPr>
            <a:xfrm>
              <a:off x="2138686" y="1998009"/>
              <a:ext cx="270033" cy="461089"/>
            </a:xfrm>
            <a:custGeom>
              <a:avLst/>
              <a:gdLst/>
              <a:ahLst/>
              <a:cxnLst/>
              <a:rect l="0" t="0" r="0" b="0"/>
              <a:pathLst>
                <a:path w="270033" h="461089">
                  <a:moveTo>
                    <a:pt x="33108" y="98895"/>
                  </a:moveTo>
                  <a:lnTo>
                    <a:pt x="33108" y="159551"/>
                  </a:lnTo>
                  <a:lnTo>
                    <a:pt x="40675" y="210866"/>
                  </a:lnTo>
                  <a:lnTo>
                    <a:pt x="61483" y="267984"/>
                  </a:lnTo>
                  <a:lnTo>
                    <a:pt x="92029" y="327994"/>
                  </a:lnTo>
                  <a:lnTo>
                    <a:pt x="133049" y="389254"/>
                  </a:lnTo>
                  <a:lnTo>
                    <a:pt x="166262" y="429920"/>
                  </a:lnTo>
                  <a:lnTo>
                    <a:pt x="200047" y="451745"/>
                  </a:lnTo>
                  <a:lnTo>
                    <a:pt x="234918" y="461088"/>
                  </a:lnTo>
                  <a:lnTo>
                    <a:pt x="244387" y="459625"/>
                  </a:lnTo>
                  <a:lnTo>
                    <a:pt x="259838" y="450604"/>
                  </a:lnTo>
                  <a:lnTo>
                    <a:pt x="267938" y="429952"/>
                  </a:lnTo>
                  <a:lnTo>
                    <a:pt x="270032" y="392068"/>
                  </a:lnTo>
                  <a:lnTo>
                    <a:pt x="262457" y="346136"/>
                  </a:lnTo>
                  <a:lnTo>
                    <a:pt x="238771" y="294806"/>
                  </a:lnTo>
                  <a:lnTo>
                    <a:pt x="207383" y="235221"/>
                  </a:lnTo>
                  <a:lnTo>
                    <a:pt x="180283" y="180585"/>
                  </a:lnTo>
                  <a:lnTo>
                    <a:pt x="151296" y="125873"/>
                  </a:lnTo>
                  <a:lnTo>
                    <a:pt x="122676" y="76995"/>
                  </a:lnTo>
                  <a:lnTo>
                    <a:pt x="79872" y="23481"/>
                  </a:lnTo>
                  <a:lnTo>
                    <a:pt x="55433" y="7438"/>
                  </a:lnTo>
                  <a:lnTo>
                    <a:pt x="42444" y="1866"/>
                  </a:lnTo>
                  <a:lnTo>
                    <a:pt x="31935" y="0"/>
                  </a:lnTo>
                  <a:lnTo>
                    <a:pt x="15328" y="2858"/>
                  </a:lnTo>
                  <a:lnTo>
                    <a:pt x="9235" y="8058"/>
                  </a:lnTo>
                  <a:lnTo>
                    <a:pt x="0" y="23698"/>
                  </a:lnTo>
                  <a:lnTo>
                    <a:pt x="210" y="47907"/>
                  </a:lnTo>
                  <a:lnTo>
                    <a:pt x="10724" y="85329"/>
                  </a:lnTo>
                  <a:lnTo>
                    <a:pt x="28017" y="113983"/>
                  </a:lnTo>
                  <a:lnTo>
                    <a:pt x="49750" y="1405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288288" y="2188436"/>
              <a:ext cx="190057" cy="85290"/>
            </a:xfrm>
            <a:custGeom>
              <a:avLst/>
              <a:gdLst/>
              <a:ahLst/>
              <a:cxnLst/>
              <a:rect l="0" t="0" r="0" b="0"/>
              <a:pathLst>
                <a:path w="190057" h="85290">
                  <a:moveTo>
                    <a:pt x="0" y="0"/>
                  </a:moveTo>
                  <a:lnTo>
                    <a:pt x="8493" y="20854"/>
                  </a:lnTo>
                  <a:lnTo>
                    <a:pt x="38306" y="61427"/>
                  </a:lnTo>
                  <a:lnTo>
                    <a:pt x="59736" y="75318"/>
                  </a:lnTo>
                  <a:lnTo>
                    <a:pt x="83652" y="85289"/>
                  </a:lnTo>
                  <a:lnTo>
                    <a:pt x="121556" y="85264"/>
                  </a:lnTo>
                  <a:lnTo>
                    <a:pt x="182047" y="64644"/>
                  </a:lnTo>
                  <a:lnTo>
                    <a:pt x="187008" y="59738"/>
                  </a:lnTo>
                  <a:lnTo>
                    <a:pt x="189392" y="53694"/>
                  </a:lnTo>
                  <a:lnTo>
                    <a:pt x="190056" y="46891"/>
                  </a:lnTo>
                  <a:lnTo>
                    <a:pt x="185863" y="34400"/>
                  </a:lnTo>
                  <a:lnTo>
                    <a:pt x="15810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363178" y="1808767"/>
              <a:ext cx="216348" cy="321678"/>
            </a:xfrm>
            <a:custGeom>
              <a:avLst/>
              <a:gdLst/>
              <a:ahLst/>
              <a:cxnLst/>
              <a:rect l="0" t="0" r="0" b="0"/>
              <a:pathLst>
                <a:path w="216348" h="321678">
                  <a:moveTo>
                    <a:pt x="0" y="221569"/>
                  </a:moveTo>
                  <a:lnTo>
                    <a:pt x="43537" y="273085"/>
                  </a:lnTo>
                  <a:lnTo>
                    <a:pt x="106030" y="317144"/>
                  </a:lnTo>
                  <a:lnTo>
                    <a:pt x="123863" y="321677"/>
                  </a:lnTo>
                  <a:lnTo>
                    <a:pt x="132501" y="321592"/>
                  </a:lnTo>
                  <a:lnTo>
                    <a:pt x="139185" y="317837"/>
                  </a:lnTo>
                  <a:lnTo>
                    <a:pt x="149077" y="303803"/>
                  </a:lnTo>
                  <a:lnTo>
                    <a:pt x="149158" y="282772"/>
                  </a:lnTo>
                  <a:lnTo>
                    <a:pt x="136343" y="244943"/>
                  </a:lnTo>
                  <a:lnTo>
                    <a:pt x="111580" y="195162"/>
                  </a:lnTo>
                  <a:lnTo>
                    <a:pt x="110445" y="188247"/>
                  </a:lnTo>
                  <a:lnTo>
                    <a:pt x="112461" y="184561"/>
                  </a:lnTo>
                  <a:lnTo>
                    <a:pt x="116579" y="183028"/>
                  </a:lnTo>
                  <a:lnTo>
                    <a:pt x="128551" y="183791"/>
                  </a:lnTo>
                  <a:lnTo>
                    <a:pt x="144042" y="185363"/>
                  </a:lnTo>
                  <a:lnTo>
                    <a:pt x="163255" y="182980"/>
                  </a:lnTo>
                  <a:lnTo>
                    <a:pt x="170782" y="179201"/>
                  </a:lnTo>
                  <a:lnTo>
                    <a:pt x="181611" y="167605"/>
                  </a:lnTo>
                  <a:lnTo>
                    <a:pt x="187041" y="150741"/>
                  </a:lnTo>
                  <a:lnTo>
                    <a:pt x="188529" y="131842"/>
                  </a:lnTo>
                  <a:lnTo>
                    <a:pt x="174412" y="71896"/>
                  </a:lnTo>
                  <a:lnTo>
                    <a:pt x="159165" y="38527"/>
                  </a:lnTo>
                  <a:lnTo>
                    <a:pt x="127439" y="163"/>
                  </a:lnTo>
                  <a:lnTo>
                    <a:pt x="123791" y="0"/>
                  </a:lnTo>
                  <a:lnTo>
                    <a:pt x="121359" y="3590"/>
                  </a:lnTo>
                  <a:lnTo>
                    <a:pt x="119737" y="9681"/>
                  </a:lnTo>
                  <a:lnTo>
                    <a:pt x="125332" y="28777"/>
                  </a:lnTo>
                  <a:lnTo>
                    <a:pt x="147107" y="65451"/>
                  </a:lnTo>
                  <a:lnTo>
                    <a:pt x="163677" y="84602"/>
                  </a:lnTo>
                  <a:lnTo>
                    <a:pt x="184715" y="97570"/>
                  </a:lnTo>
                  <a:lnTo>
                    <a:pt x="191561" y="97298"/>
                  </a:lnTo>
                  <a:lnTo>
                    <a:pt x="197974" y="94342"/>
                  </a:lnTo>
                  <a:lnTo>
                    <a:pt x="216347" y="801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487993" y="1630925"/>
              <a:ext cx="196415" cy="174743"/>
            </a:xfrm>
            <a:custGeom>
              <a:avLst/>
              <a:gdLst/>
              <a:ahLst/>
              <a:cxnLst/>
              <a:rect l="0" t="0" r="0" b="0"/>
              <a:pathLst>
                <a:path w="196415" h="174743">
                  <a:moveTo>
                    <a:pt x="0" y="0"/>
                  </a:moveTo>
                  <a:lnTo>
                    <a:pt x="2466" y="33741"/>
                  </a:lnTo>
                  <a:lnTo>
                    <a:pt x="11517" y="58383"/>
                  </a:lnTo>
                  <a:lnTo>
                    <a:pt x="36479" y="93228"/>
                  </a:lnTo>
                  <a:lnTo>
                    <a:pt x="47340" y="104921"/>
                  </a:lnTo>
                  <a:lnTo>
                    <a:pt x="72685" y="117483"/>
                  </a:lnTo>
                  <a:lnTo>
                    <a:pt x="90552" y="119092"/>
                  </a:lnTo>
                  <a:lnTo>
                    <a:pt x="106814" y="115800"/>
                  </a:lnTo>
                  <a:lnTo>
                    <a:pt x="120205" y="108173"/>
                  </a:lnTo>
                  <a:lnTo>
                    <a:pt x="138140" y="89066"/>
                  </a:lnTo>
                  <a:lnTo>
                    <a:pt x="143869" y="86190"/>
                  </a:lnTo>
                  <a:lnTo>
                    <a:pt x="149537" y="86122"/>
                  </a:lnTo>
                  <a:lnTo>
                    <a:pt x="155165" y="87925"/>
                  </a:lnTo>
                  <a:lnTo>
                    <a:pt x="166350" y="97325"/>
                  </a:lnTo>
                  <a:lnTo>
                    <a:pt x="188597" y="130378"/>
                  </a:lnTo>
                  <a:lnTo>
                    <a:pt x="196414" y="161700"/>
                  </a:lnTo>
                  <a:lnTo>
                    <a:pt x="194737" y="167897"/>
                  </a:lnTo>
                  <a:lnTo>
                    <a:pt x="190846" y="171103"/>
                  </a:lnTo>
                  <a:lnTo>
                    <a:pt x="174743" y="1747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413104" y="1331368"/>
              <a:ext cx="307880" cy="250806"/>
            </a:xfrm>
            <a:custGeom>
              <a:avLst/>
              <a:gdLst/>
              <a:ahLst/>
              <a:cxnLst/>
              <a:rect l="0" t="0" r="0" b="0"/>
              <a:pathLst>
                <a:path w="307880" h="250806">
                  <a:moveTo>
                    <a:pt x="0" y="0"/>
                  </a:moveTo>
                  <a:lnTo>
                    <a:pt x="19005" y="14211"/>
                  </a:lnTo>
                  <a:lnTo>
                    <a:pt x="73861" y="66913"/>
                  </a:lnTo>
                  <a:lnTo>
                    <a:pt x="133777" y="109939"/>
                  </a:lnTo>
                  <a:lnTo>
                    <a:pt x="190710" y="155789"/>
                  </a:lnTo>
                  <a:lnTo>
                    <a:pt x="213682" y="176523"/>
                  </a:lnTo>
                  <a:lnTo>
                    <a:pt x="260622" y="233830"/>
                  </a:lnTo>
                  <a:lnTo>
                    <a:pt x="271775" y="250005"/>
                  </a:lnTo>
                  <a:lnTo>
                    <a:pt x="271790" y="250805"/>
                  </a:lnTo>
                  <a:lnTo>
                    <a:pt x="230684" y="190397"/>
                  </a:lnTo>
                  <a:lnTo>
                    <a:pt x="203667" y="142393"/>
                  </a:lnTo>
                  <a:lnTo>
                    <a:pt x="201422" y="131911"/>
                  </a:lnTo>
                  <a:lnTo>
                    <a:pt x="203858" y="115333"/>
                  </a:lnTo>
                  <a:lnTo>
                    <a:pt x="209870" y="112022"/>
                  </a:lnTo>
                  <a:lnTo>
                    <a:pt x="228878" y="113274"/>
                  </a:lnTo>
                  <a:lnTo>
                    <a:pt x="271180" y="123426"/>
                  </a:lnTo>
                  <a:lnTo>
                    <a:pt x="307879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529599" y="1264799"/>
              <a:ext cx="33285" cy="16643"/>
            </a:xfrm>
            <a:custGeom>
              <a:avLst/>
              <a:gdLst/>
              <a:ahLst/>
              <a:cxnLst/>
              <a:rect l="0" t="0" r="0" b="0"/>
              <a:pathLst>
                <a:path w="33285" h="16643">
                  <a:moveTo>
                    <a:pt x="0" y="16642"/>
                  </a:moveTo>
                  <a:lnTo>
                    <a:pt x="22223" y="7591"/>
                  </a:lnTo>
                  <a:lnTo>
                    <a:pt x="33284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662222" y="1214220"/>
              <a:ext cx="116199" cy="176351"/>
            </a:xfrm>
            <a:custGeom>
              <a:avLst/>
              <a:gdLst/>
              <a:ahLst/>
              <a:cxnLst/>
              <a:rect l="0" t="0" r="0" b="0"/>
              <a:pathLst>
                <a:path w="116199" h="176351">
                  <a:moveTo>
                    <a:pt x="8835" y="8974"/>
                  </a:moveTo>
                  <a:lnTo>
                    <a:pt x="0" y="17809"/>
                  </a:lnTo>
                  <a:lnTo>
                    <a:pt x="171" y="24110"/>
                  </a:lnTo>
                  <a:lnTo>
                    <a:pt x="34021" y="86160"/>
                  </a:lnTo>
                  <a:lnTo>
                    <a:pt x="72642" y="145662"/>
                  </a:lnTo>
                  <a:lnTo>
                    <a:pt x="95746" y="168529"/>
                  </a:lnTo>
                  <a:lnTo>
                    <a:pt x="110332" y="176350"/>
                  </a:lnTo>
                  <a:lnTo>
                    <a:pt x="114406" y="174182"/>
                  </a:lnTo>
                  <a:lnTo>
                    <a:pt x="116198" y="168115"/>
                  </a:lnTo>
                  <a:lnTo>
                    <a:pt x="114799" y="148121"/>
                  </a:lnTo>
                  <a:lnTo>
                    <a:pt x="102691" y="108450"/>
                  </a:lnTo>
                  <a:lnTo>
                    <a:pt x="63953" y="46483"/>
                  </a:lnTo>
                  <a:lnTo>
                    <a:pt x="21504" y="0"/>
                  </a:lnTo>
                  <a:lnTo>
                    <a:pt x="20979" y="218"/>
                  </a:lnTo>
                  <a:lnTo>
                    <a:pt x="22478" y="3137"/>
                  </a:lnTo>
                  <a:lnTo>
                    <a:pt x="34006" y="6380"/>
                  </a:lnTo>
                  <a:lnTo>
                    <a:pt x="67082" y="89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729304" y="1048452"/>
              <a:ext cx="91532" cy="113669"/>
            </a:xfrm>
            <a:custGeom>
              <a:avLst/>
              <a:gdLst/>
              <a:ahLst/>
              <a:cxnLst/>
              <a:rect l="0" t="0" r="0" b="0"/>
              <a:pathLst>
                <a:path w="91532" h="113669">
                  <a:moveTo>
                    <a:pt x="0" y="0"/>
                  </a:moveTo>
                  <a:lnTo>
                    <a:pt x="20416" y="43580"/>
                  </a:lnTo>
                  <a:lnTo>
                    <a:pt x="73085" y="105975"/>
                  </a:lnTo>
                  <a:lnTo>
                    <a:pt x="79234" y="112255"/>
                  </a:lnTo>
                  <a:lnTo>
                    <a:pt x="82408" y="113668"/>
                  </a:lnTo>
                  <a:lnTo>
                    <a:pt x="83600" y="111837"/>
                  </a:lnTo>
                  <a:lnTo>
                    <a:pt x="83470" y="107842"/>
                  </a:lnTo>
                  <a:lnTo>
                    <a:pt x="64257" y="76707"/>
                  </a:lnTo>
                  <a:lnTo>
                    <a:pt x="19434" y="16334"/>
                  </a:lnTo>
                  <a:lnTo>
                    <a:pt x="19428" y="11814"/>
                  </a:lnTo>
                  <a:lnTo>
                    <a:pt x="23122" y="9725"/>
                  </a:lnTo>
                  <a:lnTo>
                    <a:pt x="29283" y="9257"/>
                  </a:lnTo>
                  <a:lnTo>
                    <a:pt x="71258" y="24082"/>
                  </a:lnTo>
                  <a:lnTo>
                    <a:pt x="91531" y="332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766492" y="799049"/>
              <a:ext cx="137555" cy="186261"/>
            </a:xfrm>
            <a:custGeom>
              <a:avLst/>
              <a:gdLst/>
              <a:ahLst/>
              <a:cxnLst/>
              <a:rect l="0" t="0" r="0" b="0"/>
              <a:pathLst>
                <a:path w="137555" h="186261">
                  <a:moveTo>
                    <a:pt x="4417" y="24735"/>
                  </a:moveTo>
                  <a:lnTo>
                    <a:pt x="0" y="37987"/>
                  </a:lnTo>
                  <a:lnTo>
                    <a:pt x="3510" y="74882"/>
                  </a:lnTo>
                  <a:lnTo>
                    <a:pt x="11442" y="109654"/>
                  </a:lnTo>
                  <a:lnTo>
                    <a:pt x="39685" y="166374"/>
                  </a:lnTo>
                  <a:lnTo>
                    <a:pt x="44571" y="174634"/>
                  </a:lnTo>
                  <a:lnTo>
                    <a:pt x="51527" y="180141"/>
                  </a:lnTo>
                  <a:lnTo>
                    <a:pt x="69117" y="186260"/>
                  </a:lnTo>
                  <a:lnTo>
                    <a:pt x="75287" y="184194"/>
                  </a:lnTo>
                  <a:lnTo>
                    <a:pt x="79401" y="179118"/>
                  </a:lnTo>
                  <a:lnTo>
                    <a:pt x="82143" y="172036"/>
                  </a:lnTo>
                  <a:lnTo>
                    <a:pt x="82725" y="156770"/>
                  </a:lnTo>
                  <a:lnTo>
                    <a:pt x="75388" y="130117"/>
                  </a:lnTo>
                  <a:lnTo>
                    <a:pt x="71147" y="119952"/>
                  </a:lnTo>
                  <a:lnTo>
                    <a:pt x="71093" y="115025"/>
                  </a:lnTo>
                  <a:lnTo>
                    <a:pt x="73831" y="113590"/>
                  </a:lnTo>
                  <a:lnTo>
                    <a:pt x="84269" y="116926"/>
                  </a:lnTo>
                  <a:lnTo>
                    <a:pt x="98154" y="124572"/>
                  </a:lnTo>
                  <a:lnTo>
                    <a:pt x="113571" y="126738"/>
                  </a:lnTo>
                  <a:lnTo>
                    <a:pt x="121565" y="126021"/>
                  </a:lnTo>
                  <a:lnTo>
                    <a:pt x="125970" y="120920"/>
                  </a:lnTo>
                  <a:lnTo>
                    <a:pt x="128399" y="102925"/>
                  </a:lnTo>
                  <a:lnTo>
                    <a:pt x="121500" y="55555"/>
                  </a:lnTo>
                  <a:lnTo>
                    <a:pt x="98069" y="4447"/>
                  </a:lnTo>
                  <a:lnTo>
                    <a:pt x="98287" y="115"/>
                  </a:lnTo>
                  <a:lnTo>
                    <a:pt x="102130" y="0"/>
                  </a:lnTo>
                  <a:lnTo>
                    <a:pt x="120278" y="10626"/>
                  </a:lnTo>
                  <a:lnTo>
                    <a:pt x="137554" y="2473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804193" y="657363"/>
              <a:ext cx="58249" cy="33285"/>
            </a:xfrm>
            <a:custGeom>
              <a:avLst/>
              <a:gdLst/>
              <a:ahLst/>
              <a:cxnLst/>
              <a:rect l="0" t="0" r="0" b="0"/>
              <a:pathLst>
                <a:path w="58249" h="33285">
                  <a:moveTo>
                    <a:pt x="0" y="0"/>
                  </a:moveTo>
                  <a:lnTo>
                    <a:pt x="58248" y="332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868064" y="458100"/>
              <a:ext cx="152477" cy="282988"/>
            </a:xfrm>
            <a:custGeom>
              <a:avLst/>
              <a:gdLst/>
              <a:ahLst/>
              <a:cxnLst/>
              <a:rect l="0" t="0" r="0" b="0"/>
              <a:pathLst>
                <a:path w="152477" h="282988">
                  <a:moveTo>
                    <a:pt x="52624" y="274152"/>
                  </a:moveTo>
                  <a:lnTo>
                    <a:pt x="43789" y="282987"/>
                  </a:lnTo>
                  <a:lnTo>
                    <a:pt x="39338" y="281891"/>
                  </a:lnTo>
                  <a:lnTo>
                    <a:pt x="29460" y="270812"/>
                  </a:lnTo>
                  <a:lnTo>
                    <a:pt x="1482" y="216768"/>
                  </a:lnTo>
                  <a:lnTo>
                    <a:pt x="0" y="197181"/>
                  </a:lnTo>
                  <a:lnTo>
                    <a:pt x="899" y="186780"/>
                  </a:lnTo>
                  <a:lnTo>
                    <a:pt x="4272" y="178922"/>
                  </a:lnTo>
                  <a:lnTo>
                    <a:pt x="15417" y="167725"/>
                  </a:lnTo>
                  <a:lnTo>
                    <a:pt x="50738" y="138415"/>
                  </a:lnTo>
                  <a:lnTo>
                    <a:pt x="61956" y="122293"/>
                  </a:lnTo>
                  <a:lnTo>
                    <a:pt x="72545" y="91500"/>
                  </a:lnTo>
                  <a:lnTo>
                    <a:pt x="75346" y="66617"/>
                  </a:lnTo>
                  <a:lnTo>
                    <a:pt x="68088" y="31035"/>
                  </a:lnTo>
                  <a:lnTo>
                    <a:pt x="56723" y="13240"/>
                  </a:lnTo>
                  <a:lnTo>
                    <a:pt x="49809" y="5905"/>
                  </a:lnTo>
                  <a:lnTo>
                    <a:pt x="42427" y="1940"/>
                  </a:lnTo>
                  <a:lnTo>
                    <a:pt x="26827" y="0"/>
                  </a:lnTo>
                  <a:lnTo>
                    <a:pt x="22482" y="3551"/>
                  </a:lnTo>
                  <a:lnTo>
                    <a:pt x="20510" y="9616"/>
                  </a:lnTo>
                  <a:lnTo>
                    <a:pt x="21709" y="28067"/>
                  </a:lnTo>
                  <a:lnTo>
                    <a:pt x="33705" y="67793"/>
                  </a:lnTo>
                  <a:lnTo>
                    <a:pt x="46989" y="92138"/>
                  </a:lnTo>
                  <a:lnTo>
                    <a:pt x="56264" y="98260"/>
                  </a:lnTo>
                  <a:lnTo>
                    <a:pt x="67070" y="100493"/>
                  </a:lnTo>
                  <a:lnTo>
                    <a:pt x="78897" y="100132"/>
                  </a:lnTo>
                  <a:lnTo>
                    <a:pt x="89555" y="95269"/>
                  </a:lnTo>
                  <a:lnTo>
                    <a:pt x="108794" y="77537"/>
                  </a:lnTo>
                  <a:lnTo>
                    <a:pt x="147762" y="15396"/>
                  </a:lnTo>
                  <a:lnTo>
                    <a:pt x="152476" y="78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665176" y="1780466"/>
              <a:ext cx="278197" cy="358260"/>
            </a:xfrm>
            <a:custGeom>
              <a:avLst/>
              <a:gdLst/>
              <a:ahLst/>
              <a:cxnLst/>
              <a:rect l="0" t="0" r="0" b="0"/>
              <a:pathLst>
                <a:path w="278197" h="358260">
                  <a:moveTo>
                    <a:pt x="39165" y="158338"/>
                  </a:moveTo>
                  <a:lnTo>
                    <a:pt x="89219" y="216562"/>
                  </a:lnTo>
                  <a:lnTo>
                    <a:pt x="151731" y="280037"/>
                  </a:lnTo>
                  <a:lnTo>
                    <a:pt x="184591" y="330296"/>
                  </a:lnTo>
                  <a:lnTo>
                    <a:pt x="188816" y="339545"/>
                  </a:lnTo>
                  <a:lnTo>
                    <a:pt x="187934" y="346636"/>
                  </a:lnTo>
                  <a:lnTo>
                    <a:pt x="183648" y="352287"/>
                  </a:lnTo>
                  <a:lnTo>
                    <a:pt x="177092" y="356980"/>
                  </a:lnTo>
                  <a:lnTo>
                    <a:pt x="170872" y="358259"/>
                  </a:lnTo>
                  <a:lnTo>
                    <a:pt x="164877" y="357262"/>
                  </a:lnTo>
                  <a:lnTo>
                    <a:pt x="137551" y="342377"/>
                  </a:lnTo>
                  <a:lnTo>
                    <a:pt x="97219" y="304684"/>
                  </a:lnTo>
                  <a:lnTo>
                    <a:pt x="55781" y="246473"/>
                  </a:lnTo>
                  <a:lnTo>
                    <a:pt x="18615" y="189132"/>
                  </a:lnTo>
                  <a:lnTo>
                    <a:pt x="5237" y="155649"/>
                  </a:lnTo>
                  <a:lnTo>
                    <a:pt x="0" y="92197"/>
                  </a:lnTo>
                  <a:lnTo>
                    <a:pt x="6501" y="43819"/>
                  </a:lnTo>
                  <a:lnTo>
                    <a:pt x="18176" y="17450"/>
                  </a:lnTo>
                  <a:lnTo>
                    <a:pt x="27021" y="9864"/>
                  </a:lnTo>
                  <a:lnTo>
                    <a:pt x="49177" y="3900"/>
                  </a:lnTo>
                  <a:lnTo>
                    <a:pt x="58784" y="5453"/>
                  </a:lnTo>
                  <a:lnTo>
                    <a:pt x="74388" y="14575"/>
                  </a:lnTo>
                  <a:lnTo>
                    <a:pt x="93569" y="35305"/>
                  </a:lnTo>
                  <a:lnTo>
                    <a:pt x="115648" y="86880"/>
                  </a:lnTo>
                  <a:lnTo>
                    <a:pt x="138427" y="148857"/>
                  </a:lnTo>
                  <a:lnTo>
                    <a:pt x="153733" y="190545"/>
                  </a:lnTo>
                  <a:lnTo>
                    <a:pt x="162816" y="203779"/>
                  </a:lnTo>
                  <a:lnTo>
                    <a:pt x="169676" y="207124"/>
                  </a:lnTo>
                  <a:lnTo>
                    <a:pt x="187160" y="208374"/>
                  </a:lnTo>
                  <a:lnTo>
                    <a:pt x="213378" y="199462"/>
                  </a:lnTo>
                  <a:lnTo>
                    <a:pt x="238713" y="185111"/>
                  </a:lnTo>
                  <a:lnTo>
                    <a:pt x="259369" y="160312"/>
                  </a:lnTo>
                  <a:lnTo>
                    <a:pt x="272783" y="133960"/>
                  </a:lnTo>
                  <a:lnTo>
                    <a:pt x="278196" y="99750"/>
                  </a:lnTo>
                  <a:lnTo>
                    <a:pt x="275382" y="69171"/>
                  </a:lnTo>
                  <a:lnTo>
                    <a:pt x="264276" y="38127"/>
                  </a:lnTo>
                  <a:lnTo>
                    <a:pt x="252011" y="21392"/>
                  </a:lnTo>
                  <a:lnTo>
                    <a:pt x="237314" y="8715"/>
                  </a:lnTo>
                  <a:lnTo>
                    <a:pt x="221536" y="0"/>
                  </a:lnTo>
                  <a:lnTo>
                    <a:pt x="214370" y="79"/>
                  </a:lnTo>
                  <a:lnTo>
                    <a:pt x="207744" y="2906"/>
                  </a:lnTo>
                  <a:lnTo>
                    <a:pt x="201477" y="7564"/>
                  </a:lnTo>
                  <a:lnTo>
                    <a:pt x="200073" y="14368"/>
                  </a:lnTo>
                  <a:lnTo>
                    <a:pt x="205909" y="31789"/>
                  </a:lnTo>
                  <a:lnTo>
                    <a:pt x="220372" y="53555"/>
                  </a:lnTo>
                  <a:lnTo>
                    <a:pt x="263833" y="8344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897877" y="1622604"/>
              <a:ext cx="114343" cy="151487"/>
            </a:xfrm>
            <a:custGeom>
              <a:avLst/>
              <a:gdLst/>
              <a:ahLst/>
              <a:cxnLst/>
              <a:rect l="0" t="0" r="0" b="0"/>
              <a:pathLst>
                <a:path w="114343" h="151487">
                  <a:moveTo>
                    <a:pt x="22811" y="0"/>
                  </a:moveTo>
                  <a:lnTo>
                    <a:pt x="13976" y="8835"/>
                  </a:lnTo>
                  <a:lnTo>
                    <a:pt x="4065" y="31998"/>
                  </a:lnTo>
                  <a:lnTo>
                    <a:pt x="0" y="77752"/>
                  </a:lnTo>
                  <a:lnTo>
                    <a:pt x="9591" y="124097"/>
                  </a:lnTo>
                  <a:lnTo>
                    <a:pt x="26290" y="149566"/>
                  </a:lnTo>
                  <a:lnTo>
                    <a:pt x="31603" y="151486"/>
                  </a:lnTo>
                  <a:lnTo>
                    <a:pt x="36069" y="149068"/>
                  </a:lnTo>
                  <a:lnTo>
                    <a:pt x="39970" y="143758"/>
                  </a:lnTo>
                  <a:lnTo>
                    <a:pt x="45462" y="118615"/>
                  </a:lnTo>
                  <a:lnTo>
                    <a:pt x="49006" y="114210"/>
                  </a:lnTo>
                  <a:lnTo>
                    <a:pt x="54143" y="113123"/>
                  </a:lnTo>
                  <a:lnTo>
                    <a:pt x="67247" y="116845"/>
                  </a:lnTo>
                  <a:lnTo>
                    <a:pt x="114342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855841" y="1148305"/>
              <a:ext cx="420307" cy="514798"/>
            </a:xfrm>
            <a:custGeom>
              <a:avLst/>
              <a:gdLst/>
              <a:ahLst/>
              <a:cxnLst/>
              <a:rect l="0" t="0" r="0" b="0"/>
              <a:pathLst>
                <a:path w="420307" h="514798">
                  <a:moveTo>
                    <a:pt x="114773" y="324521"/>
                  </a:moveTo>
                  <a:lnTo>
                    <a:pt x="110356" y="346607"/>
                  </a:lnTo>
                  <a:lnTo>
                    <a:pt x="122604" y="408813"/>
                  </a:lnTo>
                  <a:lnTo>
                    <a:pt x="136898" y="463929"/>
                  </a:lnTo>
                  <a:lnTo>
                    <a:pt x="150823" y="507314"/>
                  </a:lnTo>
                  <a:lnTo>
                    <a:pt x="155448" y="512027"/>
                  </a:lnTo>
                  <a:lnTo>
                    <a:pt x="161306" y="514244"/>
                  </a:lnTo>
                  <a:lnTo>
                    <a:pt x="167985" y="514797"/>
                  </a:lnTo>
                  <a:lnTo>
                    <a:pt x="172437" y="510544"/>
                  </a:lnTo>
                  <a:lnTo>
                    <a:pt x="177384" y="493490"/>
                  </a:lnTo>
                  <a:lnTo>
                    <a:pt x="175752" y="466734"/>
                  </a:lnTo>
                  <a:lnTo>
                    <a:pt x="157261" y="411701"/>
                  </a:lnTo>
                  <a:lnTo>
                    <a:pt x="131166" y="348545"/>
                  </a:lnTo>
                  <a:lnTo>
                    <a:pt x="104759" y="293825"/>
                  </a:lnTo>
                  <a:lnTo>
                    <a:pt x="73758" y="239424"/>
                  </a:lnTo>
                  <a:lnTo>
                    <a:pt x="36481" y="177083"/>
                  </a:lnTo>
                  <a:lnTo>
                    <a:pt x="2248" y="144905"/>
                  </a:lnTo>
                  <a:lnTo>
                    <a:pt x="0" y="143756"/>
                  </a:lnTo>
                  <a:lnTo>
                    <a:pt x="351" y="145763"/>
                  </a:lnTo>
                  <a:lnTo>
                    <a:pt x="20033" y="184171"/>
                  </a:lnTo>
                  <a:lnTo>
                    <a:pt x="65296" y="239672"/>
                  </a:lnTo>
                  <a:lnTo>
                    <a:pt x="118703" y="299462"/>
                  </a:lnTo>
                  <a:lnTo>
                    <a:pt x="140901" y="320075"/>
                  </a:lnTo>
                  <a:lnTo>
                    <a:pt x="147909" y="321557"/>
                  </a:lnTo>
                  <a:lnTo>
                    <a:pt x="154431" y="319771"/>
                  </a:lnTo>
                  <a:lnTo>
                    <a:pt x="160627" y="315807"/>
                  </a:lnTo>
                  <a:lnTo>
                    <a:pt x="163834" y="309466"/>
                  </a:lnTo>
                  <a:lnTo>
                    <a:pt x="164931" y="292558"/>
                  </a:lnTo>
                  <a:lnTo>
                    <a:pt x="153138" y="241426"/>
                  </a:lnTo>
                  <a:lnTo>
                    <a:pt x="129757" y="191394"/>
                  </a:lnTo>
                  <a:lnTo>
                    <a:pt x="131234" y="188617"/>
                  </a:lnTo>
                  <a:lnTo>
                    <a:pt x="135917" y="189539"/>
                  </a:lnTo>
                  <a:lnTo>
                    <a:pt x="149134" y="197960"/>
                  </a:lnTo>
                  <a:lnTo>
                    <a:pt x="208741" y="257850"/>
                  </a:lnTo>
                  <a:lnTo>
                    <a:pt x="216250" y="263431"/>
                  </a:lnTo>
                  <a:lnTo>
                    <a:pt x="222180" y="263454"/>
                  </a:lnTo>
                  <a:lnTo>
                    <a:pt x="227059" y="259771"/>
                  </a:lnTo>
                  <a:lnTo>
                    <a:pt x="231235" y="253617"/>
                  </a:lnTo>
                  <a:lnTo>
                    <a:pt x="233411" y="236918"/>
                  </a:lnTo>
                  <a:lnTo>
                    <a:pt x="224907" y="174745"/>
                  </a:lnTo>
                  <a:lnTo>
                    <a:pt x="209007" y="117225"/>
                  </a:lnTo>
                  <a:lnTo>
                    <a:pt x="203499" y="100177"/>
                  </a:lnTo>
                  <a:lnTo>
                    <a:pt x="203510" y="96371"/>
                  </a:lnTo>
                  <a:lnTo>
                    <a:pt x="205366" y="95682"/>
                  </a:lnTo>
                  <a:lnTo>
                    <a:pt x="208453" y="97072"/>
                  </a:lnTo>
                  <a:lnTo>
                    <a:pt x="265167" y="158460"/>
                  </a:lnTo>
                  <a:lnTo>
                    <a:pt x="311785" y="215222"/>
                  </a:lnTo>
                  <a:lnTo>
                    <a:pt x="358375" y="274528"/>
                  </a:lnTo>
                  <a:lnTo>
                    <a:pt x="397661" y="337769"/>
                  </a:lnTo>
                  <a:lnTo>
                    <a:pt x="417854" y="390471"/>
                  </a:lnTo>
                  <a:lnTo>
                    <a:pt x="420306" y="422238"/>
                  </a:lnTo>
                  <a:lnTo>
                    <a:pt x="417603" y="444073"/>
                  </a:lnTo>
                  <a:lnTo>
                    <a:pt x="408389" y="461174"/>
                  </a:lnTo>
                  <a:lnTo>
                    <a:pt x="402049" y="468322"/>
                  </a:lnTo>
                  <a:lnTo>
                    <a:pt x="385142" y="476266"/>
                  </a:lnTo>
                  <a:lnTo>
                    <a:pt x="365300" y="478872"/>
                  </a:lnTo>
                  <a:lnTo>
                    <a:pt x="344154" y="476948"/>
                  </a:lnTo>
                  <a:lnTo>
                    <a:pt x="324894" y="468080"/>
                  </a:lnTo>
                  <a:lnTo>
                    <a:pt x="308937" y="454893"/>
                  </a:lnTo>
                  <a:lnTo>
                    <a:pt x="298764" y="439787"/>
                  </a:lnTo>
                  <a:lnTo>
                    <a:pt x="288268" y="387731"/>
                  </a:lnTo>
                  <a:lnTo>
                    <a:pt x="278174" y="330535"/>
                  </a:lnTo>
                  <a:lnTo>
                    <a:pt x="274444" y="273397"/>
                  </a:lnTo>
                  <a:lnTo>
                    <a:pt x="273571" y="228759"/>
                  </a:lnTo>
                  <a:lnTo>
                    <a:pt x="273183" y="180258"/>
                  </a:lnTo>
                  <a:lnTo>
                    <a:pt x="273011" y="127883"/>
                  </a:lnTo>
                  <a:lnTo>
                    <a:pt x="272934" y="76253"/>
                  </a:lnTo>
                  <a:lnTo>
                    <a:pt x="272891" y="22593"/>
                  </a:lnTo>
                  <a:lnTo>
                    <a:pt x="272873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232471" y="17872"/>
            <a:ext cx="490686" cy="764308"/>
            <a:chOff x="3232471" y="17872"/>
            <a:chExt cx="490686" cy="764308"/>
          </a:xfrm>
        </p:grpSpPr>
        <p:sp>
          <p:nvSpPr>
            <p:cNvPr id="69" name="Freeform 68"/>
            <p:cNvSpPr/>
            <p:nvPr/>
          </p:nvSpPr>
          <p:spPr>
            <a:xfrm>
              <a:off x="3345061" y="682326"/>
              <a:ext cx="49928" cy="99854"/>
            </a:xfrm>
            <a:custGeom>
              <a:avLst/>
              <a:gdLst/>
              <a:ahLst/>
              <a:cxnLst/>
              <a:rect l="0" t="0" r="0" b="0"/>
              <a:pathLst>
                <a:path w="49928" h="99854">
                  <a:moveTo>
                    <a:pt x="0" y="0"/>
                  </a:moveTo>
                  <a:lnTo>
                    <a:pt x="2466" y="33741"/>
                  </a:lnTo>
                  <a:lnTo>
                    <a:pt x="15118" y="74025"/>
                  </a:lnTo>
                  <a:lnTo>
                    <a:pt x="23978" y="87141"/>
                  </a:lnTo>
                  <a:lnTo>
                    <a:pt x="34079" y="94203"/>
                  </a:lnTo>
                  <a:lnTo>
                    <a:pt x="49927" y="998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232471" y="582473"/>
              <a:ext cx="37702" cy="66570"/>
            </a:xfrm>
            <a:custGeom>
              <a:avLst/>
              <a:gdLst/>
              <a:ahLst/>
              <a:cxnLst/>
              <a:rect l="0" t="0" r="0" b="0"/>
              <a:pathLst>
                <a:path w="37702" h="66570">
                  <a:moveTo>
                    <a:pt x="4417" y="66569"/>
                  </a:moveTo>
                  <a:lnTo>
                    <a:pt x="0" y="53317"/>
                  </a:lnTo>
                  <a:lnTo>
                    <a:pt x="547" y="47564"/>
                  </a:lnTo>
                  <a:lnTo>
                    <a:pt x="6087" y="36241"/>
                  </a:lnTo>
                  <a:lnTo>
                    <a:pt x="3770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246190" y="222796"/>
              <a:ext cx="204403" cy="379367"/>
            </a:xfrm>
            <a:custGeom>
              <a:avLst/>
              <a:gdLst/>
              <a:ahLst/>
              <a:cxnLst/>
              <a:rect l="0" t="0" r="0" b="0"/>
              <a:pathLst>
                <a:path w="204403" h="379367">
                  <a:moveTo>
                    <a:pt x="82229" y="218220"/>
                  </a:moveTo>
                  <a:lnTo>
                    <a:pt x="90721" y="239074"/>
                  </a:lnTo>
                  <a:lnTo>
                    <a:pt x="131977" y="297421"/>
                  </a:lnTo>
                  <a:lnTo>
                    <a:pt x="190498" y="360597"/>
                  </a:lnTo>
                  <a:lnTo>
                    <a:pt x="204402" y="379366"/>
                  </a:lnTo>
                  <a:lnTo>
                    <a:pt x="198474" y="374900"/>
                  </a:lnTo>
                  <a:lnTo>
                    <a:pt x="140442" y="311438"/>
                  </a:lnTo>
                  <a:lnTo>
                    <a:pt x="91302" y="251245"/>
                  </a:lnTo>
                  <a:lnTo>
                    <a:pt x="76699" y="227388"/>
                  </a:lnTo>
                  <a:lnTo>
                    <a:pt x="44313" y="192090"/>
                  </a:lnTo>
                  <a:lnTo>
                    <a:pt x="10194" y="133316"/>
                  </a:lnTo>
                  <a:lnTo>
                    <a:pt x="3986" y="115149"/>
                  </a:lnTo>
                  <a:lnTo>
                    <a:pt x="0" y="73352"/>
                  </a:lnTo>
                  <a:lnTo>
                    <a:pt x="4386" y="53982"/>
                  </a:lnTo>
                  <a:lnTo>
                    <a:pt x="13423" y="36127"/>
                  </a:lnTo>
                  <a:lnTo>
                    <a:pt x="26686" y="18946"/>
                  </a:lnTo>
                  <a:lnTo>
                    <a:pt x="44291" y="6995"/>
                  </a:lnTo>
                  <a:lnTo>
                    <a:pt x="54164" y="2514"/>
                  </a:lnTo>
                  <a:lnTo>
                    <a:pt x="74995" y="0"/>
                  </a:lnTo>
                  <a:lnTo>
                    <a:pt x="94732" y="2889"/>
                  </a:lnTo>
                  <a:lnTo>
                    <a:pt x="109667" y="10337"/>
                  </a:lnTo>
                  <a:lnTo>
                    <a:pt x="128471" y="29344"/>
                  </a:lnTo>
                  <a:lnTo>
                    <a:pt x="147947" y="68771"/>
                  </a:lnTo>
                  <a:lnTo>
                    <a:pt x="153043" y="88003"/>
                  </a:lnTo>
                  <a:lnTo>
                    <a:pt x="158779" y="140620"/>
                  </a:lnTo>
                  <a:lnTo>
                    <a:pt x="161555" y="160617"/>
                  </a:lnTo>
                  <a:lnTo>
                    <a:pt x="161001" y="165949"/>
                  </a:lnTo>
                  <a:lnTo>
                    <a:pt x="157119" y="17661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406119" y="141037"/>
              <a:ext cx="182931" cy="304916"/>
            </a:xfrm>
            <a:custGeom>
              <a:avLst/>
              <a:gdLst/>
              <a:ahLst/>
              <a:cxnLst/>
              <a:rect l="0" t="0" r="0" b="0"/>
              <a:pathLst>
                <a:path w="182931" h="304916">
                  <a:moveTo>
                    <a:pt x="22153" y="125237"/>
                  </a:moveTo>
                  <a:lnTo>
                    <a:pt x="31205" y="177080"/>
                  </a:lnTo>
                  <a:lnTo>
                    <a:pt x="37271" y="200978"/>
                  </a:lnTo>
                  <a:lnTo>
                    <a:pt x="67810" y="261686"/>
                  </a:lnTo>
                  <a:lnTo>
                    <a:pt x="101480" y="303223"/>
                  </a:lnTo>
                  <a:lnTo>
                    <a:pt x="104623" y="304915"/>
                  </a:lnTo>
                  <a:lnTo>
                    <a:pt x="105795" y="303270"/>
                  </a:lnTo>
                  <a:lnTo>
                    <a:pt x="103026" y="287702"/>
                  </a:lnTo>
                  <a:lnTo>
                    <a:pt x="93884" y="265522"/>
                  </a:lnTo>
                  <a:lnTo>
                    <a:pt x="65947" y="210079"/>
                  </a:lnTo>
                  <a:lnTo>
                    <a:pt x="40722" y="152078"/>
                  </a:lnTo>
                  <a:lnTo>
                    <a:pt x="19492" y="92062"/>
                  </a:lnTo>
                  <a:lnTo>
                    <a:pt x="3513" y="63484"/>
                  </a:lnTo>
                  <a:lnTo>
                    <a:pt x="0" y="44783"/>
                  </a:lnTo>
                  <a:lnTo>
                    <a:pt x="2440" y="17880"/>
                  </a:lnTo>
                  <a:lnTo>
                    <a:pt x="6237" y="11136"/>
                  </a:lnTo>
                  <a:lnTo>
                    <a:pt x="17853" y="1176"/>
                  </a:lnTo>
                  <a:lnTo>
                    <a:pt x="24834" y="0"/>
                  </a:lnTo>
                  <a:lnTo>
                    <a:pt x="39987" y="3624"/>
                  </a:lnTo>
                  <a:lnTo>
                    <a:pt x="71390" y="21017"/>
                  </a:lnTo>
                  <a:lnTo>
                    <a:pt x="96358" y="44725"/>
                  </a:lnTo>
                  <a:lnTo>
                    <a:pt x="135834" y="107596"/>
                  </a:lnTo>
                  <a:lnTo>
                    <a:pt x="164737" y="165597"/>
                  </a:lnTo>
                  <a:lnTo>
                    <a:pt x="182882" y="221076"/>
                  </a:lnTo>
                  <a:lnTo>
                    <a:pt x="182930" y="226112"/>
                  </a:lnTo>
                  <a:lnTo>
                    <a:pt x="181113" y="227620"/>
                  </a:lnTo>
                  <a:lnTo>
                    <a:pt x="178053" y="226777"/>
                  </a:lnTo>
                  <a:lnTo>
                    <a:pt x="176012" y="224365"/>
                  </a:lnTo>
                  <a:lnTo>
                    <a:pt x="171932" y="2084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503161" y="208026"/>
              <a:ext cx="66570" cy="49927"/>
            </a:xfrm>
            <a:custGeom>
              <a:avLst/>
              <a:gdLst/>
              <a:ahLst/>
              <a:cxnLst/>
              <a:rect l="0" t="0" r="0" b="0"/>
              <a:pathLst>
                <a:path w="66570" h="49927">
                  <a:moveTo>
                    <a:pt x="0" y="49926"/>
                  </a:moveTo>
                  <a:lnTo>
                    <a:pt x="34746" y="33927"/>
                  </a:lnTo>
                  <a:lnTo>
                    <a:pt x="66569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550703" y="17872"/>
              <a:ext cx="172454" cy="306650"/>
            </a:xfrm>
            <a:custGeom>
              <a:avLst/>
              <a:gdLst/>
              <a:ahLst/>
              <a:cxnLst/>
              <a:rect l="0" t="0" r="0" b="0"/>
              <a:pathLst>
                <a:path w="172454" h="306650">
                  <a:moveTo>
                    <a:pt x="35669" y="115265"/>
                  </a:moveTo>
                  <a:lnTo>
                    <a:pt x="43237" y="145707"/>
                  </a:lnTo>
                  <a:lnTo>
                    <a:pt x="80261" y="207064"/>
                  </a:lnTo>
                  <a:lnTo>
                    <a:pt x="98705" y="231839"/>
                  </a:lnTo>
                  <a:lnTo>
                    <a:pt x="104505" y="235511"/>
                  </a:lnTo>
                  <a:lnTo>
                    <a:pt x="110221" y="236109"/>
                  </a:lnTo>
                  <a:lnTo>
                    <a:pt x="115881" y="234659"/>
                  </a:lnTo>
                  <a:lnTo>
                    <a:pt x="117805" y="230919"/>
                  </a:lnTo>
                  <a:lnTo>
                    <a:pt x="117239" y="225652"/>
                  </a:lnTo>
                  <a:lnTo>
                    <a:pt x="105141" y="202521"/>
                  </a:lnTo>
                  <a:lnTo>
                    <a:pt x="65087" y="142318"/>
                  </a:lnTo>
                  <a:lnTo>
                    <a:pt x="54291" y="124515"/>
                  </a:lnTo>
                  <a:lnTo>
                    <a:pt x="5778" y="71979"/>
                  </a:lnTo>
                  <a:lnTo>
                    <a:pt x="1873" y="64218"/>
                  </a:lnTo>
                  <a:lnTo>
                    <a:pt x="0" y="48198"/>
                  </a:lnTo>
                  <a:lnTo>
                    <a:pt x="3174" y="32758"/>
                  </a:lnTo>
                  <a:lnTo>
                    <a:pt x="10748" y="19731"/>
                  </a:lnTo>
                  <a:lnTo>
                    <a:pt x="34243" y="2002"/>
                  </a:lnTo>
                  <a:lnTo>
                    <a:pt x="43964" y="0"/>
                  </a:lnTo>
                  <a:lnTo>
                    <a:pt x="64627" y="2707"/>
                  </a:lnTo>
                  <a:lnTo>
                    <a:pt x="101469" y="23461"/>
                  </a:lnTo>
                  <a:lnTo>
                    <a:pt x="128411" y="48616"/>
                  </a:lnTo>
                  <a:lnTo>
                    <a:pt x="143688" y="73636"/>
                  </a:lnTo>
                  <a:lnTo>
                    <a:pt x="163001" y="130748"/>
                  </a:lnTo>
                  <a:lnTo>
                    <a:pt x="172453" y="165887"/>
                  </a:lnTo>
                  <a:lnTo>
                    <a:pt x="165051" y="222765"/>
                  </a:lnTo>
                  <a:lnTo>
                    <a:pt x="153003" y="258475"/>
                  </a:lnTo>
                  <a:lnTo>
                    <a:pt x="133305" y="288061"/>
                  </a:lnTo>
                  <a:lnTo>
                    <a:pt x="117894" y="298387"/>
                  </a:lnTo>
                  <a:lnTo>
                    <a:pt x="93916" y="30664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372948" y="49926"/>
            <a:ext cx="910006" cy="1055788"/>
            <a:chOff x="3372948" y="49926"/>
            <a:chExt cx="910006" cy="1055788"/>
          </a:xfrm>
        </p:grpSpPr>
        <p:sp>
          <p:nvSpPr>
            <p:cNvPr id="76" name="Freeform 75"/>
            <p:cNvSpPr/>
            <p:nvPr/>
          </p:nvSpPr>
          <p:spPr>
            <a:xfrm>
              <a:off x="3372948" y="940278"/>
              <a:ext cx="151158" cy="165436"/>
            </a:xfrm>
            <a:custGeom>
              <a:avLst/>
              <a:gdLst/>
              <a:ahLst/>
              <a:cxnLst/>
              <a:rect l="0" t="0" r="0" b="0"/>
              <a:pathLst>
                <a:path w="151158" h="165436">
                  <a:moveTo>
                    <a:pt x="30361" y="0"/>
                  </a:moveTo>
                  <a:lnTo>
                    <a:pt x="7197" y="27581"/>
                  </a:lnTo>
                  <a:lnTo>
                    <a:pt x="1575" y="45235"/>
                  </a:lnTo>
                  <a:lnTo>
                    <a:pt x="0" y="65408"/>
                  </a:lnTo>
                  <a:lnTo>
                    <a:pt x="5236" y="96633"/>
                  </a:lnTo>
                  <a:lnTo>
                    <a:pt x="13339" y="115064"/>
                  </a:lnTo>
                  <a:lnTo>
                    <a:pt x="19938" y="121088"/>
                  </a:lnTo>
                  <a:lnTo>
                    <a:pt x="37131" y="127782"/>
                  </a:lnTo>
                  <a:lnTo>
                    <a:pt x="54634" y="125826"/>
                  </a:lnTo>
                  <a:lnTo>
                    <a:pt x="82548" y="119260"/>
                  </a:lnTo>
                  <a:lnTo>
                    <a:pt x="102557" y="119573"/>
                  </a:lnTo>
                  <a:lnTo>
                    <a:pt x="120695" y="125876"/>
                  </a:lnTo>
                  <a:lnTo>
                    <a:pt x="135537" y="137306"/>
                  </a:lnTo>
                  <a:lnTo>
                    <a:pt x="142084" y="144238"/>
                  </a:lnTo>
                  <a:lnTo>
                    <a:pt x="151157" y="16543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444914" y="1090057"/>
              <a:ext cx="926" cy="2211"/>
            </a:xfrm>
            <a:custGeom>
              <a:avLst/>
              <a:gdLst/>
              <a:ahLst/>
              <a:cxnLst/>
              <a:rect l="0" t="0" r="0" b="0"/>
              <a:pathLst>
                <a:path w="926" h="2211">
                  <a:moveTo>
                    <a:pt x="925" y="221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377832" y="823784"/>
              <a:ext cx="158614" cy="133651"/>
            </a:xfrm>
            <a:custGeom>
              <a:avLst/>
              <a:gdLst/>
              <a:ahLst/>
              <a:cxnLst/>
              <a:rect l="0" t="0" r="0" b="0"/>
              <a:pathLst>
                <a:path w="158614" h="133651">
                  <a:moveTo>
                    <a:pt x="8835" y="124815"/>
                  </a:moveTo>
                  <a:lnTo>
                    <a:pt x="0" y="133650"/>
                  </a:lnTo>
                  <a:lnTo>
                    <a:pt x="1096" y="133479"/>
                  </a:lnTo>
                  <a:lnTo>
                    <a:pt x="12175" y="125892"/>
                  </a:lnTo>
                  <a:lnTo>
                    <a:pt x="22030" y="113275"/>
                  </a:lnTo>
                  <a:lnTo>
                    <a:pt x="31342" y="99346"/>
                  </a:lnTo>
                  <a:lnTo>
                    <a:pt x="93893" y="38737"/>
                  </a:lnTo>
                  <a:lnTo>
                    <a:pt x="150757" y="3759"/>
                  </a:lnTo>
                  <a:lnTo>
                    <a:pt x="158613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569730" y="690647"/>
              <a:ext cx="141458" cy="256574"/>
            </a:xfrm>
            <a:custGeom>
              <a:avLst/>
              <a:gdLst/>
              <a:ahLst/>
              <a:cxnLst/>
              <a:rect l="0" t="0" r="0" b="0"/>
              <a:pathLst>
                <a:path w="141458" h="256574">
                  <a:moveTo>
                    <a:pt x="0" y="0"/>
                  </a:moveTo>
                  <a:lnTo>
                    <a:pt x="4417" y="50744"/>
                  </a:lnTo>
                  <a:lnTo>
                    <a:pt x="26724" y="107515"/>
                  </a:lnTo>
                  <a:lnTo>
                    <a:pt x="44290" y="165206"/>
                  </a:lnTo>
                  <a:lnTo>
                    <a:pt x="72595" y="220658"/>
                  </a:lnTo>
                  <a:lnTo>
                    <a:pt x="84482" y="248443"/>
                  </a:lnTo>
                  <a:lnTo>
                    <a:pt x="90530" y="253462"/>
                  </a:lnTo>
                  <a:lnTo>
                    <a:pt x="98260" y="255883"/>
                  </a:lnTo>
                  <a:lnTo>
                    <a:pt x="107112" y="256573"/>
                  </a:lnTo>
                  <a:lnTo>
                    <a:pt x="113938" y="253335"/>
                  </a:lnTo>
                  <a:lnTo>
                    <a:pt x="123988" y="239874"/>
                  </a:lnTo>
                  <a:lnTo>
                    <a:pt x="138518" y="187154"/>
                  </a:lnTo>
                  <a:lnTo>
                    <a:pt x="141457" y="1747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656133" y="714426"/>
              <a:ext cx="86711" cy="154652"/>
            </a:xfrm>
            <a:custGeom>
              <a:avLst/>
              <a:gdLst/>
              <a:ahLst/>
              <a:cxnLst/>
              <a:rect l="0" t="0" r="0" b="0"/>
              <a:pathLst>
                <a:path w="86711" h="154652">
                  <a:moveTo>
                    <a:pt x="30091" y="67753"/>
                  </a:moveTo>
                  <a:lnTo>
                    <a:pt x="25297" y="100044"/>
                  </a:lnTo>
                  <a:lnTo>
                    <a:pt x="30109" y="131150"/>
                  </a:lnTo>
                  <a:lnTo>
                    <a:pt x="38112" y="149554"/>
                  </a:lnTo>
                  <a:lnTo>
                    <a:pt x="43759" y="153722"/>
                  </a:lnTo>
                  <a:lnTo>
                    <a:pt x="50298" y="154651"/>
                  </a:lnTo>
                  <a:lnTo>
                    <a:pt x="57431" y="153422"/>
                  </a:lnTo>
                  <a:lnTo>
                    <a:pt x="70287" y="144659"/>
                  </a:lnTo>
                  <a:lnTo>
                    <a:pt x="76304" y="138440"/>
                  </a:lnTo>
                  <a:lnTo>
                    <a:pt x="82990" y="119201"/>
                  </a:lnTo>
                  <a:lnTo>
                    <a:pt x="86710" y="57612"/>
                  </a:lnTo>
                  <a:lnTo>
                    <a:pt x="83608" y="37358"/>
                  </a:lnTo>
                  <a:lnTo>
                    <a:pt x="74217" y="21576"/>
                  </a:lnTo>
                  <a:lnTo>
                    <a:pt x="60797" y="9323"/>
                  </a:lnTo>
                  <a:lnTo>
                    <a:pt x="45588" y="795"/>
                  </a:lnTo>
                  <a:lnTo>
                    <a:pt x="38573" y="0"/>
                  </a:lnTo>
                  <a:lnTo>
                    <a:pt x="25848" y="4048"/>
                  </a:lnTo>
                  <a:lnTo>
                    <a:pt x="8288" y="21140"/>
                  </a:lnTo>
                  <a:lnTo>
                    <a:pt x="1910" y="38407"/>
                  </a:lnTo>
                  <a:lnTo>
                    <a:pt x="0" y="53785"/>
                  </a:lnTo>
                  <a:lnTo>
                    <a:pt x="784" y="56592"/>
                  </a:lnTo>
                  <a:lnTo>
                    <a:pt x="5128" y="594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762385" y="399410"/>
              <a:ext cx="170314" cy="366033"/>
            </a:xfrm>
            <a:custGeom>
              <a:avLst/>
              <a:gdLst/>
              <a:ahLst/>
              <a:cxnLst/>
              <a:rect l="0" t="0" r="0" b="0"/>
              <a:pathLst>
                <a:path w="170314" h="366033">
                  <a:moveTo>
                    <a:pt x="40334" y="174742"/>
                  </a:moveTo>
                  <a:lnTo>
                    <a:pt x="27972" y="188953"/>
                  </a:lnTo>
                  <a:lnTo>
                    <a:pt x="5162" y="241999"/>
                  </a:lnTo>
                  <a:lnTo>
                    <a:pt x="0" y="298872"/>
                  </a:lnTo>
                  <a:lnTo>
                    <a:pt x="1143" y="325141"/>
                  </a:lnTo>
                  <a:lnTo>
                    <a:pt x="7814" y="346062"/>
                  </a:lnTo>
                  <a:lnTo>
                    <a:pt x="14032" y="353674"/>
                  </a:lnTo>
                  <a:lnTo>
                    <a:pt x="30802" y="364599"/>
                  </a:lnTo>
                  <a:lnTo>
                    <a:pt x="38602" y="366032"/>
                  </a:lnTo>
                  <a:lnTo>
                    <a:pt x="45651" y="365139"/>
                  </a:lnTo>
                  <a:lnTo>
                    <a:pt x="58415" y="359216"/>
                  </a:lnTo>
                  <a:lnTo>
                    <a:pt x="70251" y="350419"/>
                  </a:lnTo>
                  <a:lnTo>
                    <a:pt x="87311" y="326236"/>
                  </a:lnTo>
                  <a:lnTo>
                    <a:pt x="99659" y="291232"/>
                  </a:lnTo>
                  <a:lnTo>
                    <a:pt x="104547" y="237988"/>
                  </a:lnTo>
                  <a:lnTo>
                    <a:pt x="98911" y="199543"/>
                  </a:lnTo>
                  <a:lnTo>
                    <a:pt x="90715" y="182375"/>
                  </a:lnTo>
                  <a:lnTo>
                    <a:pt x="85941" y="178906"/>
                  </a:lnTo>
                  <a:lnTo>
                    <a:pt x="80909" y="178443"/>
                  </a:lnTo>
                  <a:lnTo>
                    <a:pt x="75705" y="179983"/>
                  </a:lnTo>
                  <a:lnTo>
                    <a:pt x="72236" y="185633"/>
                  </a:lnTo>
                  <a:lnTo>
                    <a:pt x="66668" y="227916"/>
                  </a:lnTo>
                  <a:lnTo>
                    <a:pt x="67756" y="252924"/>
                  </a:lnTo>
                  <a:lnTo>
                    <a:pt x="74403" y="276366"/>
                  </a:lnTo>
                  <a:lnTo>
                    <a:pt x="79689" y="283172"/>
                  </a:lnTo>
                  <a:lnTo>
                    <a:pt x="85986" y="286785"/>
                  </a:lnTo>
                  <a:lnTo>
                    <a:pt x="92958" y="288269"/>
                  </a:lnTo>
                  <a:lnTo>
                    <a:pt x="99455" y="285560"/>
                  </a:lnTo>
                  <a:lnTo>
                    <a:pt x="111605" y="272688"/>
                  </a:lnTo>
                  <a:lnTo>
                    <a:pt x="134078" y="217337"/>
                  </a:lnTo>
                  <a:lnTo>
                    <a:pt x="137963" y="214233"/>
                  </a:lnTo>
                  <a:lnTo>
                    <a:pt x="142403" y="214938"/>
                  </a:lnTo>
                  <a:lnTo>
                    <a:pt x="162814" y="231581"/>
                  </a:lnTo>
                  <a:lnTo>
                    <a:pt x="166366" y="231126"/>
                  </a:lnTo>
                  <a:lnTo>
                    <a:pt x="168735" y="227125"/>
                  </a:lnTo>
                  <a:lnTo>
                    <a:pt x="170313" y="220759"/>
                  </a:lnTo>
                  <a:lnTo>
                    <a:pt x="166469" y="166911"/>
                  </a:lnTo>
                  <a:lnTo>
                    <a:pt x="158680" y="111012"/>
                  </a:lnTo>
                  <a:lnTo>
                    <a:pt x="145613" y="55482"/>
                  </a:lnTo>
                  <a:lnTo>
                    <a:pt x="131866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856172" y="227003"/>
              <a:ext cx="172616" cy="315524"/>
            </a:xfrm>
            <a:custGeom>
              <a:avLst/>
              <a:gdLst/>
              <a:ahLst/>
              <a:cxnLst/>
              <a:rect l="0" t="0" r="0" b="0"/>
              <a:pathLst>
                <a:path w="172616" h="315524">
                  <a:moveTo>
                    <a:pt x="4794" y="72555"/>
                  </a:moveTo>
                  <a:lnTo>
                    <a:pt x="377" y="59303"/>
                  </a:lnTo>
                  <a:lnTo>
                    <a:pt x="0" y="60946"/>
                  </a:lnTo>
                  <a:lnTo>
                    <a:pt x="4812" y="87915"/>
                  </a:lnTo>
                  <a:lnTo>
                    <a:pt x="25001" y="131097"/>
                  </a:lnTo>
                  <a:lnTo>
                    <a:pt x="56868" y="192033"/>
                  </a:lnTo>
                  <a:lnTo>
                    <a:pt x="85149" y="249733"/>
                  </a:lnTo>
                  <a:lnTo>
                    <a:pt x="111344" y="312192"/>
                  </a:lnTo>
                  <a:lnTo>
                    <a:pt x="111885" y="315523"/>
                  </a:lnTo>
                  <a:lnTo>
                    <a:pt x="109473" y="314971"/>
                  </a:lnTo>
                  <a:lnTo>
                    <a:pt x="105090" y="311828"/>
                  </a:lnTo>
                  <a:lnTo>
                    <a:pt x="97756" y="296010"/>
                  </a:lnTo>
                  <a:lnTo>
                    <a:pt x="85514" y="252604"/>
                  </a:lnTo>
                  <a:lnTo>
                    <a:pt x="87206" y="233014"/>
                  </a:lnTo>
                  <a:lnTo>
                    <a:pt x="94122" y="215986"/>
                  </a:lnTo>
                  <a:lnTo>
                    <a:pt x="103359" y="202254"/>
                  </a:lnTo>
                  <a:lnTo>
                    <a:pt x="110260" y="198777"/>
                  </a:lnTo>
                  <a:lnTo>
                    <a:pt x="127790" y="197379"/>
                  </a:lnTo>
                  <a:lnTo>
                    <a:pt x="145443" y="204771"/>
                  </a:lnTo>
                  <a:lnTo>
                    <a:pt x="160686" y="217302"/>
                  </a:lnTo>
                  <a:lnTo>
                    <a:pt x="170542" y="232116"/>
                  </a:lnTo>
                  <a:lnTo>
                    <a:pt x="172615" y="232554"/>
                  </a:lnTo>
                  <a:lnTo>
                    <a:pt x="171117" y="209233"/>
                  </a:lnTo>
                  <a:lnTo>
                    <a:pt x="159862" y="151705"/>
                  </a:lnTo>
                  <a:lnTo>
                    <a:pt x="135683" y="92532"/>
                  </a:lnTo>
                  <a:lnTo>
                    <a:pt x="115107" y="31170"/>
                  </a:lnTo>
                  <a:lnTo>
                    <a:pt x="105906" y="10399"/>
                  </a:lnTo>
                  <a:lnTo>
                    <a:pt x="105486" y="4305"/>
                  </a:lnTo>
                  <a:lnTo>
                    <a:pt x="107980" y="1167"/>
                  </a:lnTo>
                  <a:lnTo>
                    <a:pt x="112416" y="0"/>
                  </a:lnTo>
                  <a:lnTo>
                    <a:pt x="116299" y="146"/>
                  </a:lnTo>
                  <a:lnTo>
                    <a:pt x="129610" y="598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039280" y="191384"/>
              <a:ext cx="187813" cy="202687"/>
            </a:xfrm>
            <a:custGeom>
              <a:avLst/>
              <a:gdLst/>
              <a:ahLst/>
              <a:cxnLst/>
              <a:rect l="0" t="0" r="0" b="0"/>
              <a:pathLst>
                <a:path w="187813" h="202687">
                  <a:moveTo>
                    <a:pt x="46355" y="66568"/>
                  </a:moveTo>
                  <a:lnTo>
                    <a:pt x="33102" y="70986"/>
                  </a:lnTo>
                  <a:lnTo>
                    <a:pt x="28274" y="75985"/>
                  </a:lnTo>
                  <a:lnTo>
                    <a:pt x="20444" y="91402"/>
                  </a:lnTo>
                  <a:lnTo>
                    <a:pt x="19673" y="125291"/>
                  </a:lnTo>
                  <a:lnTo>
                    <a:pt x="30217" y="186881"/>
                  </a:lnTo>
                  <a:lnTo>
                    <a:pt x="32822" y="196703"/>
                  </a:lnTo>
                  <a:lnTo>
                    <a:pt x="37333" y="201402"/>
                  </a:lnTo>
                  <a:lnTo>
                    <a:pt x="43114" y="202686"/>
                  </a:lnTo>
                  <a:lnTo>
                    <a:pt x="49742" y="201692"/>
                  </a:lnTo>
                  <a:lnTo>
                    <a:pt x="54160" y="197332"/>
                  </a:lnTo>
                  <a:lnTo>
                    <a:pt x="59069" y="182625"/>
                  </a:lnTo>
                  <a:lnTo>
                    <a:pt x="60014" y="120832"/>
                  </a:lnTo>
                  <a:lnTo>
                    <a:pt x="51327" y="78640"/>
                  </a:lnTo>
                  <a:lnTo>
                    <a:pt x="41168" y="57141"/>
                  </a:lnTo>
                  <a:lnTo>
                    <a:pt x="27407" y="44503"/>
                  </a:lnTo>
                  <a:lnTo>
                    <a:pt x="20779" y="42613"/>
                  </a:lnTo>
                  <a:lnTo>
                    <a:pt x="14511" y="43202"/>
                  </a:lnTo>
                  <a:lnTo>
                    <a:pt x="8484" y="45443"/>
                  </a:lnTo>
                  <a:lnTo>
                    <a:pt x="4465" y="50636"/>
                  </a:lnTo>
                  <a:lnTo>
                    <a:pt x="0" y="66267"/>
                  </a:lnTo>
                  <a:lnTo>
                    <a:pt x="1904" y="91442"/>
                  </a:lnTo>
                  <a:lnTo>
                    <a:pt x="7475" y="96095"/>
                  </a:lnTo>
                  <a:lnTo>
                    <a:pt x="25993" y="98799"/>
                  </a:lnTo>
                  <a:lnTo>
                    <a:pt x="34629" y="95452"/>
                  </a:lnTo>
                  <a:lnTo>
                    <a:pt x="55619" y="73997"/>
                  </a:lnTo>
                  <a:lnTo>
                    <a:pt x="76811" y="41429"/>
                  </a:lnTo>
                  <a:lnTo>
                    <a:pt x="80528" y="33167"/>
                  </a:lnTo>
                  <a:lnTo>
                    <a:pt x="84854" y="29508"/>
                  </a:lnTo>
                  <a:lnTo>
                    <a:pt x="89588" y="28917"/>
                  </a:lnTo>
                  <a:lnTo>
                    <a:pt x="94592" y="30373"/>
                  </a:lnTo>
                  <a:lnTo>
                    <a:pt x="105084" y="41852"/>
                  </a:lnTo>
                  <a:lnTo>
                    <a:pt x="110471" y="50091"/>
                  </a:lnTo>
                  <a:lnTo>
                    <a:pt x="116836" y="52810"/>
                  </a:lnTo>
                  <a:lnTo>
                    <a:pt x="123853" y="51849"/>
                  </a:lnTo>
                  <a:lnTo>
                    <a:pt x="138121" y="43384"/>
                  </a:lnTo>
                  <a:lnTo>
                    <a:pt x="187812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235470" y="49926"/>
              <a:ext cx="47484" cy="307880"/>
            </a:xfrm>
            <a:custGeom>
              <a:avLst/>
              <a:gdLst/>
              <a:ahLst/>
              <a:cxnLst/>
              <a:rect l="0" t="0" r="0" b="0"/>
              <a:pathLst>
                <a:path w="47484" h="307880">
                  <a:moveTo>
                    <a:pt x="33228" y="0"/>
                  </a:moveTo>
                  <a:lnTo>
                    <a:pt x="19976" y="4418"/>
                  </a:lnTo>
                  <a:lnTo>
                    <a:pt x="11004" y="13983"/>
                  </a:lnTo>
                  <a:lnTo>
                    <a:pt x="7317" y="20417"/>
                  </a:lnTo>
                  <a:lnTo>
                    <a:pt x="1400" y="63034"/>
                  </a:lnTo>
                  <a:lnTo>
                    <a:pt x="231" y="112955"/>
                  </a:lnTo>
                  <a:lnTo>
                    <a:pt x="0" y="166852"/>
                  </a:lnTo>
                  <a:lnTo>
                    <a:pt x="4899" y="185412"/>
                  </a:lnTo>
                  <a:lnTo>
                    <a:pt x="8795" y="192950"/>
                  </a:lnTo>
                  <a:lnTo>
                    <a:pt x="20520" y="203791"/>
                  </a:lnTo>
                  <a:lnTo>
                    <a:pt x="27529" y="207977"/>
                  </a:lnTo>
                  <a:lnTo>
                    <a:pt x="37784" y="220024"/>
                  </a:lnTo>
                  <a:lnTo>
                    <a:pt x="41812" y="227119"/>
                  </a:lnTo>
                  <a:lnTo>
                    <a:pt x="47483" y="259193"/>
                  </a:lnTo>
                  <a:lnTo>
                    <a:pt x="41549" y="3078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86" name="Freeform 85"/>
          <p:cNvSpPr/>
          <p:nvPr/>
        </p:nvSpPr>
        <p:spPr>
          <a:xfrm>
            <a:off x="3461556" y="1056773"/>
            <a:ext cx="83212" cy="174743"/>
          </a:xfrm>
          <a:custGeom>
            <a:avLst/>
            <a:gdLst/>
            <a:ahLst/>
            <a:cxnLst/>
            <a:rect l="0" t="0" r="0" b="0"/>
            <a:pathLst>
              <a:path w="83212" h="174743">
                <a:moveTo>
                  <a:pt x="83211" y="0"/>
                </a:moveTo>
                <a:lnTo>
                  <a:pt x="74376" y="8835"/>
                </a:lnTo>
                <a:lnTo>
                  <a:pt x="72698" y="14211"/>
                </a:lnTo>
                <a:lnTo>
                  <a:pt x="74680" y="75965"/>
                </a:lnTo>
                <a:lnTo>
                  <a:pt x="70431" y="115064"/>
                </a:lnTo>
                <a:lnTo>
                  <a:pt x="58878" y="136617"/>
                </a:lnTo>
                <a:lnTo>
                  <a:pt x="52196" y="141004"/>
                </a:lnTo>
                <a:lnTo>
                  <a:pt x="19830" y="152977"/>
                </a:lnTo>
                <a:lnTo>
                  <a:pt x="8813" y="161370"/>
                </a:lnTo>
                <a:lnTo>
                  <a:pt x="0" y="174742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7" name="Freeform 86"/>
          <p:cNvSpPr/>
          <p:nvPr/>
        </p:nvSpPr>
        <p:spPr>
          <a:xfrm>
            <a:off x="6798297" y="3411630"/>
            <a:ext cx="66569" cy="41606"/>
          </a:xfrm>
          <a:custGeom>
            <a:avLst/>
            <a:gdLst/>
            <a:ahLst/>
            <a:cxnLst/>
            <a:rect l="0" t="0" r="0" b="0"/>
            <a:pathLst>
              <a:path w="66569" h="41606">
                <a:moveTo>
                  <a:pt x="0" y="41605"/>
                </a:moveTo>
                <a:lnTo>
                  <a:pt x="27580" y="18442"/>
                </a:lnTo>
                <a:lnTo>
                  <a:pt x="66568" y="0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96" name="Group 95"/>
          <p:cNvGrpSpPr/>
          <p:nvPr/>
        </p:nvGrpSpPr>
        <p:grpSpPr>
          <a:xfrm>
            <a:off x="8381991" y="407731"/>
            <a:ext cx="1749748" cy="532227"/>
            <a:chOff x="8381991" y="407731"/>
            <a:chExt cx="1749748" cy="532227"/>
          </a:xfrm>
        </p:grpSpPr>
        <p:sp>
          <p:nvSpPr>
            <p:cNvPr id="88" name="Freeform 87"/>
            <p:cNvSpPr/>
            <p:nvPr/>
          </p:nvSpPr>
          <p:spPr>
            <a:xfrm>
              <a:off x="8381991" y="538541"/>
              <a:ext cx="405037" cy="401417"/>
            </a:xfrm>
            <a:custGeom>
              <a:avLst/>
              <a:gdLst/>
              <a:ahLst/>
              <a:cxnLst/>
              <a:rect l="0" t="0" r="0" b="0"/>
              <a:pathLst>
                <a:path w="405037" h="401417">
                  <a:moveTo>
                    <a:pt x="97157" y="18969"/>
                  </a:moveTo>
                  <a:lnTo>
                    <a:pt x="62412" y="223"/>
                  </a:lnTo>
                  <a:lnTo>
                    <a:pt x="55503" y="0"/>
                  </a:lnTo>
                  <a:lnTo>
                    <a:pt x="42894" y="4683"/>
                  </a:lnTo>
                  <a:lnTo>
                    <a:pt x="31127" y="20324"/>
                  </a:lnTo>
                  <a:lnTo>
                    <a:pt x="6404" y="76605"/>
                  </a:lnTo>
                  <a:lnTo>
                    <a:pt x="0" y="104464"/>
                  </a:lnTo>
                  <a:lnTo>
                    <a:pt x="569" y="133675"/>
                  </a:lnTo>
                  <a:lnTo>
                    <a:pt x="2255" y="142593"/>
                  </a:lnTo>
                  <a:lnTo>
                    <a:pt x="6152" y="149462"/>
                  </a:lnTo>
                  <a:lnTo>
                    <a:pt x="17878" y="159560"/>
                  </a:lnTo>
                  <a:lnTo>
                    <a:pt x="34801" y="162199"/>
                  </a:lnTo>
                  <a:lnTo>
                    <a:pt x="65121" y="163418"/>
                  </a:lnTo>
                  <a:lnTo>
                    <a:pt x="75800" y="165194"/>
                  </a:lnTo>
                  <a:lnTo>
                    <a:pt x="83843" y="169153"/>
                  </a:lnTo>
                  <a:lnTo>
                    <a:pt x="95247" y="180947"/>
                  </a:lnTo>
                  <a:lnTo>
                    <a:pt x="106864" y="216433"/>
                  </a:lnTo>
                  <a:lnTo>
                    <a:pt x="107327" y="248829"/>
                  </a:lnTo>
                  <a:lnTo>
                    <a:pt x="96670" y="302203"/>
                  </a:lnTo>
                  <a:lnTo>
                    <a:pt x="83224" y="356476"/>
                  </a:lnTo>
                  <a:lnTo>
                    <a:pt x="64994" y="401256"/>
                  </a:lnTo>
                  <a:lnTo>
                    <a:pt x="61847" y="401416"/>
                  </a:lnTo>
                  <a:lnTo>
                    <a:pt x="58350" y="386802"/>
                  </a:lnTo>
                  <a:lnTo>
                    <a:pt x="58386" y="332198"/>
                  </a:lnTo>
                  <a:lnTo>
                    <a:pt x="67206" y="274691"/>
                  </a:lnTo>
                  <a:lnTo>
                    <a:pt x="83571" y="216556"/>
                  </a:lnTo>
                  <a:lnTo>
                    <a:pt x="99131" y="163022"/>
                  </a:lnTo>
                  <a:lnTo>
                    <a:pt x="124029" y="105604"/>
                  </a:lnTo>
                  <a:lnTo>
                    <a:pt x="141793" y="86552"/>
                  </a:lnTo>
                  <a:lnTo>
                    <a:pt x="149104" y="80667"/>
                  </a:lnTo>
                  <a:lnTo>
                    <a:pt x="156751" y="79517"/>
                  </a:lnTo>
                  <a:lnTo>
                    <a:pt x="172645" y="85635"/>
                  </a:lnTo>
                  <a:lnTo>
                    <a:pt x="186489" y="100066"/>
                  </a:lnTo>
                  <a:lnTo>
                    <a:pt x="192769" y="109092"/>
                  </a:lnTo>
                  <a:lnTo>
                    <a:pt x="197283" y="131448"/>
                  </a:lnTo>
                  <a:lnTo>
                    <a:pt x="192252" y="183937"/>
                  </a:lnTo>
                  <a:lnTo>
                    <a:pt x="192913" y="184421"/>
                  </a:lnTo>
                  <a:lnTo>
                    <a:pt x="219934" y="124008"/>
                  </a:lnTo>
                  <a:lnTo>
                    <a:pt x="240476" y="99813"/>
                  </a:lnTo>
                  <a:lnTo>
                    <a:pt x="268547" y="85350"/>
                  </a:lnTo>
                  <a:lnTo>
                    <a:pt x="287052" y="83297"/>
                  </a:lnTo>
                  <a:lnTo>
                    <a:pt x="343268" y="91927"/>
                  </a:lnTo>
                  <a:lnTo>
                    <a:pt x="365564" y="91151"/>
                  </a:lnTo>
                  <a:lnTo>
                    <a:pt x="381638" y="84642"/>
                  </a:lnTo>
                  <a:lnTo>
                    <a:pt x="382041" y="84016"/>
                  </a:lnTo>
                  <a:lnTo>
                    <a:pt x="370161" y="88252"/>
                  </a:lnTo>
                  <a:lnTo>
                    <a:pt x="346317" y="109867"/>
                  </a:lnTo>
                  <a:lnTo>
                    <a:pt x="330521" y="135276"/>
                  </a:lnTo>
                  <a:lnTo>
                    <a:pt x="319984" y="164789"/>
                  </a:lnTo>
                  <a:lnTo>
                    <a:pt x="319673" y="173505"/>
                  </a:lnTo>
                  <a:lnTo>
                    <a:pt x="324259" y="188121"/>
                  </a:lnTo>
                  <a:lnTo>
                    <a:pt x="328995" y="191833"/>
                  </a:lnTo>
                  <a:lnTo>
                    <a:pt x="334926" y="193384"/>
                  </a:lnTo>
                  <a:lnTo>
                    <a:pt x="341654" y="193493"/>
                  </a:lnTo>
                  <a:lnTo>
                    <a:pt x="371457" y="184080"/>
                  </a:lnTo>
                  <a:lnTo>
                    <a:pt x="384256" y="188198"/>
                  </a:lnTo>
                  <a:lnTo>
                    <a:pt x="393644" y="198657"/>
                  </a:lnTo>
                  <a:lnTo>
                    <a:pt x="399973" y="211627"/>
                  </a:lnTo>
                  <a:lnTo>
                    <a:pt x="405036" y="23531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845274" y="515905"/>
              <a:ext cx="199707" cy="268872"/>
            </a:xfrm>
            <a:custGeom>
              <a:avLst/>
              <a:gdLst/>
              <a:ahLst/>
              <a:cxnLst/>
              <a:rect l="0" t="0" r="0" b="0"/>
              <a:pathLst>
                <a:path w="199707" h="268872">
                  <a:moveTo>
                    <a:pt x="0" y="116495"/>
                  </a:moveTo>
                  <a:lnTo>
                    <a:pt x="14193" y="178986"/>
                  </a:lnTo>
                  <a:lnTo>
                    <a:pt x="27493" y="221945"/>
                  </a:lnTo>
                  <a:lnTo>
                    <a:pt x="32197" y="231174"/>
                  </a:lnTo>
                  <a:lnTo>
                    <a:pt x="38107" y="235477"/>
                  </a:lnTo>
                  <a:lnTo>
                    <a:pt x="44821" y="236497"/>
                  </a:lnTo>
                  <a:lnTo>
                    <a:pt x="58752" y="232699"/>
                  </a:lnTo>
                  <a:lnTo>
                    <a:pt x="71107" y="224848"/>
                  </a:lnTo>
                  <a:lnTo>
                    <a:pt x="80297" y="207798"/>
                  </a:lnTo>
                  <a:lnTo>
                    <a:pt x="98148" y="168019"/>
                  </a:lnTo>
                  <a:lnTo>
                    <a:pt x="104263" y="162864"/>
                  </a:lnTo>
                  <a:lnTo>
                    <a:pt x="111114" y="160351"/>
                  </a:lnTo>
                  <a:lnTo>
                    <a:pt x="118455" y="159601"/>
                  </a:lnTo>
                  <a:lnTo>
                    <a:pt x="123349" y="163723"/>
                  </a:lnTo>
                  <a:lnTo>
                    <a:pt x="128787" y="180631"/>
                  </a:lnTo>
                  <a:lnTo>
                    <a:pt x="132277" y="234872"/>
                  </a:lnTo>
                  <a:lnTo>
                    <a:pt x="132755" y="263104"/>
                  </a:lnTo>
                  <a:lnTo>
                    <a:pt x="134731" y="268783"/>
                  </a:lnTo>
                  <a:lnTo>
                    <a:pt x="137899" y="268871"/>
                  </a:lnTo>
                  <a:lnTo>
                    <a:pt x="141859" y="265232"/>
                  </a:lnTo>
                  <a:lnTo>
                    <a:pt x="151850" y="246857"/>
                  </a:lnTo>
                  <a:lnTo>
                    <a:pt x="162585" y="209156"/>
                  </a:lnTo>
                  <a:lnTo>
                    <a:pt x="170334" y="150692"/>
                  </a:lnTo>
                  <a:lnTo>
                    <a:pt x="174161" y="92017"/>
                  </a:lnTo>
                  <a:lnTo>
                    <a:pt x="174665" y="36122"/>
                  </a:lnTo>
                  <a:lnTo>
                    <a:pt x="174708" y="13897"/>
                  </a:lnTo>
                  <a:lnTo>
                    <a:pt x="177493" y="7415"/>
                  </a:lnTo>
                  <a:lnTo>
                    <a:pt x="182123" y="4019"/>
                  </a:lnTo>
                  <a:lnTo>
                    <a:pt x="199706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9063703" y="458444"/>
              <a:ext cx="130565" cy="343668"/>
            </a:xfrm>
            <a:custGeom>
              <a:avLst/>
              <a:gdLst/>
              <a:ahLst/>
              <a:cxnLst/>
              <a:rect l="0" t="0" r="0" b="0"/>
              <a:pathLst>
                <a:path w="130565" h="343668">
                  <a:moveTo>
                    <a:pt x="89450" y="182277"/>
                  </a:moveTo>
                  <a:lnTo>
                    <a:pt x="58084" y="190769"/>
                  </a:lnTo>
                  <a:lnTo>
                    <a:pt x="40376" y="202693"/>
                  </a:lnTo>
                  <a:lnTo>
                    <a:pt x="28192" y="217238"/>
                  </a:lnTo>
                  <a:lnTo>
                    <a:pt x="3777" y="273906"/>
                  </a:lnTo>
                  <a:lnTo>
                    <a:pt x="0" y="318549"/>
                  </a:lnTo>
                  <a:lnTo>
                    <a:pt x="2851" y="338072"/>
                  </a:lnTo>
                  <a:lnTo>
                    <a:pt x="7678" y="342538"/>
                  </a:lnTo>
                  <a:lnTo>
                    <a:pt x="14596" y="343667"/>
                  </a:lnTo>
                  <a:lnTo>
                    <a:pt x="30294" y="339990"/>
                  </a:lnTo>
                  <a:lnTo>
                    <a:pt x="43434" y="332192"/>
                  </a:lnTo>
                  <a:lnTo>
                    <a:pt x="79178" y="275470"/>
                  </a:lnTo>
                  <a:lnTo>
                    <a:pt x="101966" y="217629"/>
                  </a:lnTo>
                  <a:lnTo>
                    <a:pt x="114146" y="164947"/>
                  </a:lnTo>
                  <a:lnTo>
                    <a:pt x="127322" y="101921"/>
                  </a:lnTo>
                  <a:lnTo>
                    <a:pt x="130564" y="39334"/>
                  </a:lnTo>
                  <a:lnTo>
                    <a:pt x="126492" y="5143"/>
                  </a:lnTo>
                  <a:lnTo>
                    <a:pt x="124314" y="393"/>
                  </a:lnTo>
                  <a:lnTo>
                    <a:pt x="121939" y="0"/>
                  </a:lnTo>
                  <a:lnTo>
                    <a:pt x="119431" y="2511"/>
                  </a:lnTo>
                  <a:lnTo>
                    <a:pt x="110436" y="57838"/>
                  </a:lnTo>
                  <a:lnTo>
                    <a:pt x="106950" y="117426"/>
                  </a:lnTo>
                  <a:lnTo>
                    <a:pt x="106262" y="180151"/>
                  </a:lnTo>
                  <a:lnTo>
                    <a:pt x="106092" y="22388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9282229" y="590822"/>
              <a:ext cx="109331" cy="338706"/>
            </a:xfrm>
            <a:custGeom>
              <a:avLst/>
              <a:gdLst/>
              <a:ahLst/>
              <a:cxnLst/>
              <a:rect l="0" t="0" r="0" b="0"/>
              <a:pathLst>
                <a:path w="109331" h="338706">
                  <a:moveTo>
                    <a:pt x="29024" y="116467"/>
                  </a:moveTo>
                  <a:lnTo>
                    <a:pt x="29024" y="176046"/>
                  </a:lnTo>
                  <a:lnTo>
                    <a:pt x="28100" y="233978"/>
                  </a:lnTo>
                  <a:lnTo>
                    <a:pt x="21860" y="293386"/>
                  </a:lnTo>
                  <a:lnTo>
                    <a:pt x="16628" y="331508"/>
                  </a:lnTo>
                  <a:lnTo>
                    <a:pt x="14289" y="337491"/>
                  </a:lnTo>
                  <a:lnTo>
                    <a:pt x="11804" y="338705"/>
                  </a:lnTo>
                  <a:lnTo>
                    <a:pt x="9223" y="336742"/>
                  </a:lnTo>
                  <a:lnTo>
                    <a:pt x="6355" y="324698"/>
                  </a:lnTo>
                  <a:lnTo>
                    <a:pt x="1797" y="263068"/>
                  </a:lnTo>
                  <a:lnTo>
                    <a:pt x="0" y="223699"/>
                  </a:lnTo>
                  <a:lnTo>
                    <a:pt x="3259" y="168981"/>
                  </a:lnTo>
                  <a:lnTo>
                    <a:pt x="10546" y="114581"/>
                  </a:lnTo>
                  <a:lnTo>
                    <a:pt x="23600" y="55928"/>
                  </a:lnTo>
                  <a:lnTo>
                    <a:pt x="36252" y="26722"/>
                  </a:lnTo>
                  <a:lnTo>
                    <a:pt x="56129" y="4919"/>
                  </a:lnTo>
                  <a:lnTo>
                    <a:pt x="64660" y="1421"/>
                  </a:lnTo>
                  <a:lnTo>
                    <a:pt x="84002" y="0"/>
                  </a:lnTo>
                  <a:lnTo>
                    <a:pt x="91564" y="3689"/>
                  </a:lnTo>
                  <a:lnTo>
                    <a:pt x="102432" y="17650"/>
                  </a:lnTo>
                  <a:lnTo>
                    <a:pt x="109330" y="50719"/>
                  </a:lnTo>
                  <a:lnTo>
                    <a:pt x="102539" y="85378"/>
                  </a:lnTo>
                  <a:lnTo>
                    <a:pt x="84398" y="114652"/>
                  </a:lnTo>
                  <a:lnTo>
                    <a:pt x="77035" y="118031"/>
                  </a:lnTo>
                  <a:lnTo>
                    <a:pt x="69352" y="117509"/>
                  </a:lnTo>
                  <a:lnTo>
                    <a:pt x="61457" y="114388"/>
                  </a:lnTo>
                  <a:lnTo>
                    <a:pt x="50218" y="103524"/>
                  </a:lnTo>
                  <a:lnTo>
                    <a:pt x="37345" y="8318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9429804" y="407731"/>
              <a:ext cx="258997" cy="449484"/>
            </a:xfrm>
            <a:custGeom>
              <a:avLst/>
              <a:gdLst/>
              <a:ahLst/>
              <a:cxnLst/>
              <a:rect l="0" t="0" r="0" b="0"/>
              <a:pathLst>
                <a:path w="258997" h="449484">
                  <a:moveTo>
                    <a:pt x="6265" y="0"/>
                  </a:moveTo>
                  <a:lnTo>
                    <a:pt x="19517" y="4418"/>
                  </a:lnTo>
                  <a:lnTo>
                    <a:pt x="24345" y="9417"/>
                  </a:lnTo>
                  <a:lnTo>
                    <a:pt x="32175" y="24834"/>
                  </a:lnTo>
                  <a:lnTo>
                    <a:pt x="37364" y="54306"/>
                  </a:lnTo>
                  <a:lnTo>
                    <a:pt x="30209" y="117437"/>
                  </a:lnTo>
                  <a:lnTo>
                    <a:pt x="22019" y="180243"/>
                  </a:lnTo>
                  <a:lnTo>
                    <a:pt x="8705" y="242800"/>
                  </a:lnTo>
                  <a:lnTo>
                    <a:pt x="0" y="295268"/>
                  </a:lnTo>
                  <a:lnTo>
                    <a:pt x="1019" y="329106"/>
                  </a:lnTo>
                  <a:lnTo>
                    <a:pt x="2768" y="338672"/>
                  </a:lnTo>
                  <a:lnTo>
                    <a:pt x="7632" y="343201"/>
                  </a:lnTo>
                  <a:lnTo>
                    <a:pt x="14572" y="344371"/>
                  </a:lnTo>
                  <a:lnTo>
                    <a:pt x="22898" y="343302"/>
                  </a:lnTo>
                  <a:lnTo>
                    <a:pt x="39544" y="332252"/>
                  </a:lnTo>
                  <a:lnTo>
                    <a:pt x="62045" y="305239"/>
                  </a:lnTo>
                  <a:lnTo>
                    <a:pt x="81798" y="267396"/>
                  </a:lnTo>
                  <a:lnTo>
                    <a:pt x="84357" y="265173"/>
                  </a:lnTo>
                  <a:lnTo>
                    <a:pt x="86063" y="267389"/>
                  </a:lnTo>
                  <a:lnTo>
                    <a:pt x="87200" y="272565"/>
                  </a:lnTo>
                  <a:lnTo>
                    <a:pt x="82112" y="330005"/>
                  </a:lnTo>
                  <a:lnTo>
                    <a:pt x="85855" y="362820"/>
                  </a:lnTo>
                  <a:lnTo>
                    <a:pt x="89836" y="368545"/>
                  </a:lnTo>
                  <a:lnTo>
                    <a:pt x="95263" y="371437"/>
                  </a:lnTo>
                  <a:lnTo>
                    <a:pt x="101655" y="372441"/>
                  </a:lnTo>
                  <a:lnTo>
                    <a:pt x="107765" y="371260"/>
                  </a:lnTo>
                  <a:lnTo>
                    <a:pt x="125200" y="360765"/>
                  </a:lnTo>
                  <a:lnTo>
                    <a:pt x="136480" y="351108"/>
                  </a:lnTo>
                  <a:lnTo>
                    <a:pt x="141151" y="352416"/>
                  </a:lnTo>
                  <a:lnTo>
                    <a:pt x="153994" y="370796"/>
                  </a:lnTo>
                  <a:lnTo>
                    <a:pt x="160225" y="372938"/>
                  </a:lnTo>
                  <a:lnTo>
                    <a:pt x="167152" y="373441"/>
                  </a:lnTo>
                  <a:lnTo>
                    <a:pt x="179780" y="369069"/>
                  </a:lnTo>
                  <a:lnTo>
                    <a:pt x="185736" y="365315"/>
                  </a:lnTo>
                  <a:lnTo>
                    <a:pt x="202954" y="337944"/>
                  </a:lnTo>
                  <a:lnTo>
                    <a:pt x="229295" y="283364"/>
                  </a:lnTo>
                  <a:lnTo>
                    <a:pt x="240720" y="253668"/>
                  </a:lnTo>
                  <a:lnTo>
                    <a:pt x="241156" y="250474"/>
                  </a:lnTo>
                  <a:lnTo>
                    <a:pt x="239598" y="252042"/>
                  </a:lnTo>
                  <a:lnTo>
                    <a:pt x="212694" y="314515"/>
                  </a:lnTo>
                  <a:lnTo>
                    <a:pt x="207962" y="349499"/>
                  </a:lnTo>
                  <a:lnTo>
                    <a:pt x="210977" y="380307"/>
                  </a:lnTo>
                  <a:lnTo>
                    <a:pt x="214855" y="387600"/>
                  </a:lnTo>
                  <a:lnTo>
                    <a:pt x="226561" y="398168"/>
                  </a:lnTo>
                  <a:lnTo>
                    <a:pt x="243475" y="403481"/>
                  </a:lnTo>
                  <a:lnTo>
                    <a:pt x="253163" y="404898"/>
                  </a:lnTo>
                  <a:lnTo>
                    <a:pt x="257772" y="409541"/>
                  </a:lnTo>
                  <a:lnTo>
                    <a:pt x="258996" y="416334"/>
                  </a:lnTo>
                  <a:lnTo>
                    <a:pt x="255424" y="431895"/>
                  </a:lnTo>
                  <a:lnTo>
                    <a:pt x="247674" y="444975"/>
                  </a:lnTo>
                  <a:lnTo>
                    <a:pt x="242093" y="448278"/>
                  </a:lnTo>
                  <a:lnTo>
                    <a:pt x="228496" y="449483"/>
                  </a:lnTo>
                  <a:lnTo>
                    <a:pt x="218139" y="446936"/>
                  </a:lnTo>
                  <a:lnTo>
                    <a:pt x="205970" y="44101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9702343" y="649042"/>
              <a:ext cx="83211" cy="257953"/>
            </a:xfrm>
            <a:custGeom>
              <a:avLst/>
              <a:gdLst/>
              <a:ahLst/>
              <a:cxnLst/>
              <a:rect l="0" t="0" r="0" b="0"/>
              <a:pathLst>
                <a:path w="83211" h="257953">
                  <a:moveTo>
                    <a:pt x="83210" y="0"/>
                  </a:moveTo>
                  <a:lnTo>
                    <a:pt x="61466" y="42579"/>
                  </a:lnTo>
                  <a:lnTo>
                    <a:pt x="47211" y="87756"/>
                  </a:lnTo>
                  <a:lnTo>
                    <a:pt x="47683" y="119793"/>
                  </a:lnTo>
                  <a:lnTo>
                    <a:pt x="53860" y="136760"/>
                  </a:lnTo>
                  <a:lnTo>
                    <a:pt x="63693" y="150464"/>
                  </a:lnTo>
                  <a:lnTo>
                    <a:pt x="77309" y="162719"/>
                  </a:lnTo>
                  <a:lnTo>
                    <a:pt x="81125" y="169500"/>
                  </a:lnTo>
                  <a:lnTo>
                    <a:pt x="82900" y="184432"/>
                  </a:lnTo>
                  <a:lnTo>
                    <a:pt x="78141" y="200313"/>
                  </a:lnTo>
                  <a:lnTo>
                    <a:pt x="68013" y="216617"/>
                  </a:lnTo>
                  <a:lnTo>
                    <a:pt x="42444" y="239541"/>
                  </a:lnTo>
                  <a:lnTo>
                    <a:pt x="13417" y="254042"/>
                  </a:lnTo>
                  <a:lnTo>
                    <a:pt x="0" y="2579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9868764" y="857068"/>
              <a:ext cx="8322" cy="16643"/>
            </a:xfrm>
            <a:custGeom>
              <a:avLst/>
              <a:gdLst/>
              <a:ahLst/>
              <a:cxnLst/>
              <a:rect l="0" t="0" r="0" b="0"/>
              <a:pathLst>
                <a:path w="8322" h="16643">
                  <a:moveTo>
                    <a:pt x="0" y="16642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9927524" y="674390"/>
              <a:ext cx="204215" cy="204129"/>
            </a:xfrm>
            <a:custGeom>
              <a:avLst/>
              <a:gdLst/>
              <a:ahLst/>
              <a:cxnLst/>
              <a:rect l="0" t="0" r="0" b="0"/>
              <a:pathLst>
                <a:path w="204215" h="204129">
                  <a:moveTo>
                    <a:pt x="7808" y="16257"/>
                  </a:moveTo>
                  <a:lnTo>
                    <a:pt x="7808" y="78583"/>
                  </a:lnTo>
                  <a:lnTo>
                    <a:pt x="6883" y="130441"/>
                  </a:lnTo>
                  <a:lnTo>
                    <a:pt x="1221" y="187255"/>
                  </a:lnTo>
                  <a:lnTo>
                    <a:pt x="258" y="204128"/>
                  </a:lnTo>
                  <a:lnTo>
                    <a:pt x="0" y="203450"/>
                  </a:lnTo>
                  <a:lnTo>
                    <a:pt x="639" y="193759"/>
                  </a:lnTo>
                  <a:lnTo>
                    <a:pt x="6680" y="139313"/>
                  </a:lnTo>
                  <a:lnTo>
                    <a:pt x="16711" y="78199"/>
                  </a:lnTo>
                  <a:lnTo>
                    <a:pt x="35288" y="24902"/>
                  </a:lnTo>
                  <a:lnTo>
                    <a:pt x="39996" y="16473"/>
                  </a:lnTo>
                  <a:lnTo>
                    <a:pt x="52624" y="4642"/>
                  </a:lnTo>
                  <a:lnTo>
                    <a:pt x="59875" y="193"/>
                  </a:lnTo>
                  <a:lnTo>
                    <a:pt x="66557" y="0"/>
                  </a:lnTo>
                  <a:lnTo>
                    <a:pt x="72862" y="2645"/>
                  </a:lnTo>
                  <a:lnTo>
                    <a:pt x="78914" y="7183"/>
                  </a:lnTo>
                  <a:lnTo>
                    <a:pt x="85638" y="24551"/>
                  </a:lnTo>
                  <a:lnTo>
                    <a:pt x="89955" y="77786"/>
                  </a:lnTo>
                  <a:lnTo>
                    <a:pt x="84292" y="135923"/>
                  </a:lnTo>
                  <a:lnTo>
                    <a:pt x="83760" y="148735"/>
                  </a:lnTo>
                  <a:lnTo>
                    <a:pt x="86180" y="155426"/>
                  </a:lnTo>
                  <a:lnTo>
                    <a:pt x="90566" y="158038"/>
                  </a:lnTo>
                  <a:lnTo>
                    <a:pt x="96264" y="157930"/>
                  </a:lnTo>
                  <a:lnTo>
                    <a:pt x="101912" y="153236"/>
                  </a:lnTo>
                  <a:lnTo>
                    <a:pt x="129823" y="104242"/>
                  </a:lnTo>
                  <a:lnTo>
                    <a:pt x="133530" y="101726"/>
                  </a:lnTo>
                  <a:lnTo>
                    <a:pt x="136001" y="104672"/>
                  </a:lnTo>
                  <a:lnTo>
                    <a:pt x="142976" y="163023"/>
                  </a:lnTo>
                  <a:lnTo>
                    <a:pt x="148319" y="180414"/>
                  </a:lnTo>
                  <a:lnTo>
                    <a:pt x="156857" y="194308"/>
                  </a:lnTo>
                  <a:lnTo>
                    <a:pt x="162648" y="197827"/>
                  </a:lnTo>
                  <a:lnTo>
                    <a:pt x="176479" y="199273"/>
                  </a:lnTo>
                  <a:lnTo>
                    <a:pt x="182201" y="196515"/>
                  </a:lnTo>
                  <a:lnTo>
                    <a:pt x="191024" y="186054"/>
                  </a:lnTo>
                  <a:lnTo>
                    <a:pt x="203297" y="144376"/>
                  </a:lnTo>
                  <a:lnTo>
                    <a:pt x="204214" y="97107"/>
                  </a:lnTo>
                  <a:lnTo>
                    <a:pt x="199575" y="72530"/>
                  </a:lnTo>
                  <a:lnTo>
                    <a:pt x="191349" y="52362"/>
                  </a:lnTo>
                  <a:lnTo>
                    <a:pt x="184718" y="46799"/>
                  </a:lnTo>
                  <a:lnTo>
                    <a:pt x="176599" y="44015"/>
                  </a:lnTo>
                  <a:lnTo>
                    <a:pt x="167488" y="43083"/>
                  </a:lnTo>
                  <a:lnTo>
                    <a:pt x="152434" y="46979"/>
                  </a:lnTo>
                  <a:lnTo>
                    <a:pt x="145830" y="50607"/>
                  </a:lnTo>
                  <a:lnTo>
                    <a:pt x="136027" y="62034"/>
                  </a:lnTo>
                  <a:lnTo>
                    <a:pt x="124302" y="8282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8828632" y="1098378"/>
            <a:ext cx="1231516" cy="944143"/>
            <a:chOff x="8828632" y="1098378"/>
            <a:chExt cx="1231516" cy="944143"/>
          </a:xfrm>
        </p:grpSpPr>
        <p:sp>
          <p:nvSpPr>
            <p:cNvPr id="97" name="Freeform 96"/>
            <p:cNvSpPr/>
            <p:nvPr/>
          </p:nvSpPr>
          <p:spPr>
            <a:xfrm>
              <a:off x="8861916" y="1098378"/>
              <a:ext cx="33285" cy="225083"/>
            </a:xfrm>
            <a:custGeom>
              <a:avLst/>
              <a:gdLst/>
              <a:ahLst/>
              <a:cxnLst/>
              <a:rect l="0" t="0" r="0" b="0"/>
              <a:pathLst>
                <a:path w="33285" h="225083">
                  <a:moveTo>
                    <a:pt x="33284" y="0"/>
                  </a:moveTo>
                  <a:lnTo>
                    <a:pt x="33284" y="62327"/>
                  </a:lnTo>
                  <a:lnTo>
                    <a:pt x="32360" y="114185"/>
                  </a:lnTo>
                  <a:lnTo>
                    <a:pt x="26698" y="173464"/>
                  </a:lnTo>
                  <a:lnTo>
                    <a:pt x="20889" y="221129"/>
                  </a:lnTo>
                  <a:lnTo>
                    <a:pt x="18549" y="225082"/>
                  </a:lnTo>
                  <a:lnTo>
                    <a:pt x="16065" y="224945"/>
                  </a:lnTo>
                  <a:lnTo>
                    <a:pt x="10839" y="217395"/>
                  </a:lnTo>
                  <a:lnTo>
                    <a:pt x="0" y="1913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828632" y="1181589"/>
              <a:ext cx="124817" cy="24964"/>
            </a:xfrm>
            <a:custGeom>
              <a:avLst/>
              <a:gdLst/>
              <a:ahLst/>
              <a:cxnLst/>
              <a:rect l="0" t="0" r="0" b="0"/>
              <a:pathLst>
                <a:path w="124817" h="24964">
                  <a:moveTo>
                    <a:pt x="0" y="24963"/>
                  </a:moveTo>
                  <a:lnTo>
                    <a:pt x="13252" y="16128"/>
                  </a:lnTo>
                  <a:lnTo>
                    <a:pt x="68679" y="6884"/>
                  </a:lnTo>
                  <a:lnTo>
                    <a:pt x="124816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079640" y="1164947"/>
              <a:ext cx="65193" cy="224669"/>
            </a:xfrm>
            <a:custGeom>
              <a:avLst/>
              <a:gdLst/>
              <a:ahLst/>
              <a:cxnLst/>
              <a:rect l="0" t="0" r="0" b="0"/>
              <a:pathLst>
                <a:path w="65193" h="224669">
                  <a:moveTo>
                    <a:pt x="65192" y="0"/>
                  </a:moveTo>
                  <a:lnTo>
                    <a:pt x="47522" y="4417"/>
                  </a:lnTo>
                  <a:lnTo>
                    <a:pt x="41393" y="8492"/>
                  </a:lnTo>
                  <a:lnTo>
                    <a:pt x="27424" y="28404"/>
                  </a:lnTo>
                  <a:lnTo>
                    <a:pt x="5589" y="74064"/>
                  </a:lnTo>
                  <a:lnTo>
                    <a:pt x="0" y="127015"/>
                  </a:lnTo>
                  <a:lnTo>
                    <a:pt x="880" y="167175"/>
                  </a:lnTo>
                  <a:lnTo>
                    <a:pt x="7639" y="188021"/>
                  </a:lnTo>
                  <a:lnTo>
                    <a:pt x="19273" y="204066"/>
                  </a:lnTo>
                  <a:lnTo>
                    <a:pt x="36485" y="218564"/>
                  </a:lnTo>
                  <a:lnTo>
                    <a:pt x="48550" y="22466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9219722" y="1225291"/>
              <a:ext cx="77378" cy="138877"/>
            </a:xfrm>
            <a:custGeom>
              <a:avLst/>
              <a:gdLst/>
              <a:ahLst/>
              <a:cxnLst/>
              <a:rect l="0" t="0" r="0" b="0"/>
              <a:pathLst>
                <a:path w="77378" h="138877">
                  <a:moveTo>
                    <a:pt x="8321" y="56150"/>
                  </a:moveTo>
                  <a:lnTo>
                    <a:pt x="1735" y="85771"/>
                  </a:lnTo>
                  <a:lnTo>
                    <a:pt x="2979" y="113312"/>
                  </a:lnTo>
                  <a:lnTo>
                    <a:pt x="4760" y="121995"/>
                  </a:lnTo>
                  <a:lnTo>
                    <a:pt x="8720" y="128708"/>
                  </a:lnTo>
                  <a:lnTo>
                    <a:pt x="20517" y="138633"/>
                  </a:lnTo>
                  <a:lnTo>
                    <a:pt x="27546" y="138876"/>
                  </a:lnTo>
                  <a:lnTo>
                    <a:pt x="42753" y="131749"/>
                  </a:lnTo>
                  <a:lnTo>
                    <a:pt x="62491" y="107725"/>
                  </a:lnTo>
                  <a:lnTo>
                    <a:pt x="75633" y="77185"/>
                  </a:lnTo>
                  <a:lnTo>
                    <a:pt x="77377" y="58102"/>
                  </a:lnTo>
                  <a:lnTo>
                    <a:pt x="70964" y="23252"/>
                  </a:lnTo>
                  <a:lnTo>
                    <a:pt x="61125" y="8861"/>
                  </a:lnTo>
                  <a:lnTo>
                    <a:pt x="54618" y="2435"/>
                  </a:lnTo>
                  <a:lnTo>
                    <a:pt x="47507" y="0"/>
                  </a:lnTo>
                  <a:lnTo>
                    <a:pt x="32209" y="2225"/>
                  </a:lnTo>
                  <a:lnTo>
                    <a:pt x="18629" y="14309"/>
                  </a:lnTo>
                  <a:lnTo>
                    <a:pt x="8279" y="30158"/>
                  </a:lnTo>
                  <a:lnTo>
                    <a:pt x="0" y="5615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9345492" y="1117434"/>
              <a:ext cx="218085" cy="317110"/>
            </a:xfrm>
            <a:custGeom>
              <a:avLst/>
              <a:gdLst/>
              <a:ahLst/>
              <a:cxnLst/>
              <a:rect l="0" t="0" r="0" b="0"/>
              <a:pathLst>
                <a:path w="218085" h="317110">
                  <a:moveTo>
                    <a:pt x="48972" y="155686"/>
                  </a:moveTo>
                  <a:lnTo>
                    <a:pt x="29967" y="169897"/>
                  </a:lnTo>
                  <a:lnTo>
                    <a:pt x="13960" y="191640"/>
                  </a:lnTo>
                  <a:lnTo>
                    <a:pt x="3875" y="222019"/>
                  </a:lnTo>
                  <a:lnTo>
                    <a:pt x="0" y="273230"/>
                  </a:lnTo>
                  <a:lnTo>
                    <a:pt x="1319" y="297611"/>
                  </a:lnTo>
                  <a:lnTo>
                    <a:pt x="8069" y="314610"/>
                  </a:lnTo>
                  <a:lnTo>
                    <a:pt x="13382" y="317109"/>
                  </a:lnTo>
                  <a:lnTo>
                    <a:pt x="19698" y="316001"/>
                  </a:lnTo>
                  <a:lnTo>
                    <a:pt x="26682" y="312489"/>
                  </a:lnTo>
                  <a:lnTo>
                    <a:pt x="36908" y="301191"/>
                  </a:lnTo>
                  <a:lnTo>
                    <a:pt x="63549" y="246112"/>
                  </a:lnTo>
                  <a:lnTo>
                    <a:pt x="79210" y="184955"/>
                  </a:lnTo>
                  <a:lnTo>
                    <a:pt x="90524" y="130478"/>
                  </a:lnTo>
                  <a:lnTo>
                    <a:pt x="98720" y="67992"/>
                  </a:lnTo>
                  <a:lnTo>
                    <a:pt x="105917" y="7178"/>
                  </a:lnTo>
                  <a:lnTo>
                    <a:pt x="103577" y="1207"/>
                  </a:lnTo>
                  <a:lnTo>
                    <a:pt x="99243" y="0"/>
                  </a:lnTo>
                  <a:lnTo>
                    <a:pt x="93581" y="1969"/>
                  </a:lnTo>
                  <a:lnTo>
                    <a:pt x="84824" y="11554"/>
                  </a:lnTo>
                  <a:lnTo>
                    <a:pt x="78774" y="25984"/>
                  </a:lnTo>
                  <a:lnTo>
                    <a:pt x="74572" y="80484"/>
                  </a:lnTo>
                  <a:lnTo>
                    <a:pt x="74018" y="138638"/>
                  </a:lnTo>
                  <a:lnTo>
                    <a:pt x="78368" y="178926"/>
                  </a:lnTo>
                  <a:lnTo>
                    <a:pt x="89939" y="209519"/>
                  </a:lnTo>
                  <a:lnTo>
                    <a:pt x="109495" y="233172"/>
                  </a:lnTo>
                  <a:lnTo>
                    <a:pt x="117982" y="236929"/>
                  </a:lnTo>
                  <a:lnTo>
                    <a:pt x="137274" y="238639"/>
                  </a:lnTo>
                  <a:lnTo>
                    <a:pt x="158175" y="231386"/>
                  </a:lnTo>
                  <a:lnTo>
                    <a:pt x="177018" y="218917"/>
                  </a:lnTo>
                  <a:lnTo>
                    <a:pt x="199115" y="185846"/>
                  </a:lnTo>
                  <a:lnTo>
                    <a:pt x="216595" y="148392"/>
                  </a:lnTo>
                  <a:lnTo>
                    <a:pt x="218084" y="131179"/>
                  </a:lnTo>
                  <a:lnTo>
                    <a:pt x="217187" y="122706"/>
                  </a:lnTo>
                  <a:lnTo>
                    <a:pt x="215665" y="119831"/>
                  </a:lnTo>
                  <a:lnTo>
                    <a:pt x="213725" y="120688"/>
                  </a:lnTo>
                  <a:lnTo>
                    <a:pt x="211507" y="124033"/>
                  </a:lnTo>
                  <a:lnTo>
                    <a:pt x="198605" y="179221"/>
                  </a:lnTo>
                  <a:lnTo>
                    <a:pt x="191506" y="235935"/>
                  </a:lnTo>
                  <a:lnTo>
                    <a:pt x="190429" y="28050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895200" y="1569529"/>
              <a:ext cx="199707" cy="472992"/>
            </a:xfrm>
            <a:custGeom>
              <a:avLst/>
              <a:gdLst/>
              <a:ahLst/>
              <a:cxnLst/>
              <a:rect l="0" t="0" r="0" b="0"/>
              <a:pathLst>
                <a:path w="199707" h="472992">
                  <a:moveTo>
                    <a:pt x="199706" y="36433"/>
                  </a:moveTo>
                  <a:lnTo>
                    <a:pt x="195289" y="23181"/>
                  </a:lnTo>
                  <a:lnTo>
                    <a:pt x="185723" y="14210"/>
                  </a:lnTo>
                  <a:lnTo>
                    <a:pt x="156982" y="917"/>
                  </a:lnTo>
                  <a:lnTo>
                    <a:pt x="140962" y="0"/>
                  </a:lnTo>
                  <a:lnTo>
                    <a:pt x="125521" y="3599"/>
                  </a:lnTo>
                  <a:lnTo>
                    <a:pt x="112494" y="11362"/>
                  </a:lnTo>
                  <a:lnTo>
                    <a:pt x="103006" y="23441"/>
                  </a:lnTo>
                  <a:lnTo>
                    <a:pt x="76205" y="78252"/>
                  </a:lnTo>
                  <a:lnTo>
                    <a:pt x="55833" y="139565"/>
                  </a:lnTo>
                  <a:lnTo>
                    <a:pt x="50705" y="201996"/>
                  </a:lnTo>
                  <a:lnTo>
                    <a:pt x="52623" y="252526"/>
                  </a:lnTo>
                  <a:lnTo>
                    <a:pt x="56582" y="302632"/>
                  </a:lnTo>
                  <a:lnTo>
                    <a:pt x="57919" y="364843"/>
                  </a:lnTo>
                  <a:lnTo>
                    <a:pt x="51540" y="419798"/>
                  </a:lnTo>
                  <a:lnTo>
                    <a:pt x="38679" y="468111"/>
                  </a:lnTo>
                  <a:lnTo>
                    <a:pt x="34107" y="472148"/>
                  </a:lnTo>
                  <a:lnTo>
                    <a:pt x="28286" y="472991"/>
                  </a:lnTo>
                  <a:lnTo>
                    <a:pt x="21631" y="471703"/>
                  </a:lnTo>
                  <a:lnTo>
                    <a:pt x="16270" y="466222"/>
                  </a:lnTo>
                  <a:lnTo>
                    <a:pt x="7848" y="447804"/>
                  </a:lnTo>
                  <a:lnTo>
                    <a:pt x="1551" y="391499"/>
                  </a:lnTo>
                  <a:lnTo>
                    <a:pt x="0" y="36927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8908095" y="1747420"/>
              <a:ext cx="70317" cy="20097"/>
            </a:xfrm>
            <a:custGeom>
              <a:avLst/>
              <a:gdLst/>
              <a:ahLst/>
              <a:cxnLst/>
              <a:rect l="0" t="0" r="0" b="0"/>
              <a:pathLst>
                <a:path w="70317" h="20097">
                  <a:moveTo>
                    <a:pt x="37032" y="0"/>
                  </a:moveTo>
                  <a:lnTo>
                    <a:pt x="2287" y="11582"/>
                  </a:lnTo>
                  <a:lnTo>
                    <a:pt x="0" y="14193"/>
                  </a:lnTo>
                  <a:lnTo>
                    <a:pt x="1250" y="16859"/>
                  </a:lnTo>
                  <a:lnTo>
                    <a:pt x="4856" y="19560"/>
                  </a:lnTo>
                  <a:lnTo>
                    <a:pt x="21191" y="20096"/>
                  </a:lnTo>
                  <a:lnTo>
                    <a:pt x="70316" y="166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8984277" y="1722457"/>
              <a:ext cx="152235" cy="119356"/>
            </a:xfrm>
            <a:custGeom>
              <a:avLst/>
              <a:gdLst/>
              <a:ahLst/>
              <a:cxnLst/>
              <a:rect l="0" t="0" r="0" b="0"/>
              <a:pathLst>
                <a:path w="152235" h="119356">
                  <a:moveTo>
                    <a:pt x="77344" y="16642"/>
                  </a:moveTo>
                  <a:lnTo>
                    <a:pt x="43604" y="19107"/>
                  </a:lnTo>
                  <a:lnTo>
                    <a:pt x="35435" y="21059"/>
                  </a:lnTo>
                  <a:lnTo>
                    <a:pt x="21428" y="30625"/>
                  </a:lnTo>
                  <a:lnTo>
                    <a:pt x="9963" y="45046"/>
                  </a:lnTo>
                  <a:lnTo>
                    <a:pt x="1785" y="63783"/>
                  </a:lnTo>
                  <a:lnTo>
                    <a:pt x="0" y="81973"/>
                  </a:lnTo>
                  <a:lnTo>
                    <a:pt x="819" y="90706"/>
                  </a:lnTo>
                  <a:lnTo>
                    <a:pt x="3213" y="94680"/>
                  </a:lnTo>
                  <a:lnTo>
                    <a:pt x="6659" y="95479"/>
                  </a:lnTo>
                  <a:lnTo>
                    <a:pt x="22808" y="87770"/>
                  </a:lnTo>
                  <a:lnTo>
                    <a:pt x="53115" y="73016"/>
                  </a:lnTo>
                  <a:lnTo>
                    <a:pt x="71815" y="71900"/>
                  </a:lnTo>
                  <a:lnTo>
                    <a:pt x="81980" y="72896"/>
                  </a:lnTo>
                  <a:lnTo>
                    <a:pt x="89680" y="77259"/>
                  </a:lnTo>
                  <a:lnTo>
                    <a:pt x="100702" y="91968"/>
                  </a:lnTo>
                  <a:lnTo>
                    <a:pt x="103751" y="108368"/>
                  </a:lnTo>
                  <a:lnTo>
                    <a:pt x="103270" y="116624"/>
                  </a:lnTo>
                  <a:lnTo>
                    <a:pt x="101100" y="119355"/>
                  </a:lnTo>
                  <a:lnTo>
                    <a:pt x="97804" y="118401"/>
                  </a:lnTo>
                  <a:lnTo>
                    <a:pt x="93758" y="114992"/>
                  </a:lnTo>
                  <a:lnTo>
                    <a:pt x="89262" y="101342"/>
                  </a:lnTo>
                  <a:lnTo>
                    <a:pt x="88189" y="82948"/>
                  </a:lnTo>
                  <a:lnTo>
                    <a:pt x="93707" y="52725"/>
                  </a:lnTo>
                  <a:lnTo>
                    <a:pt x="101875" y="34528"/>
                  </a:lnTo>
                  <a:lnTo>
                    <a:pt x="121287" y="13107"/>
                  </a:lnTo>
                  <a:lnTo>
                    <a:pt x="134165" y="5825"/>
                  </a:lnTo>
                  <a:lnTo>
                    <a:pt x="152234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9353612" y="1688915"/>
              <a:ext cx="107421" cy="199964"/>
            </a:xfrm>
            <a:custGeom>
              <a:avLst/>
              <a:gdLst/>
              <a:ahLst/>
              <a:cxnLst/>
              <a:rect l="0" t="0" r="0" b="0"/>
              <a:pathLst>
                <a:path w="107421" h="199964">
                  <a:moveTo>
                    <a:pt x="90778" y="58505"/>
                  </a:moveTo>
                  <a:lnTo>
                    <a:pt x="95195" y="45253"/>
                  </a:lnTo>
                  <a:lnTo>
                    <a:pt x="94899" y="31351"/>
                  </a:lnTo>
                  <a:lnTo>
                    <a:pt x="93525" y="23760"/>
                  </a:lnTo>
                  <a:lnTo>
                    <a:pt x="84603" y="10395"/>
                  </a:lnTo>
                  <a:lnTo>
                    <a:pt x="78340" y="4242"/>
                  </a:lnTo>
                  <a:lnTo>
                    <a:pt x="71391" y="1065"/>
                  </a:lnTo>
                  <a:lnTo>
                    <a:pt x="56274" y="0"/>
                  </a:lnTo>
                  <a:lnTo>
                    <a:pt x="42775" y="5074"/>
                  </a:lnTo>
                  <a:lnTo>
                    <a:pt x="36586" y="9016"/>
                  </a:lnTo>
                  <a:lnTo>
                    <a:pt x="27245" y="20792"/>
                  </a:lnTo>
                  <a:lnTo>
                    <a:pt x="4971" y="75375"/>
                  </a:lnTo>
                  <a:lnTo>
                    <a:pt x="0" y="132420"/>
                  </a:lnTo>
                  <a:lnTo>
                    <a:pt x="1430" y="153302"/>
                  </a:lnTo>
                  <a:lnTo>
                    <a:pt x="8230" y="168746"/>
                  </a:lnTo>
                  <a:lnTo>
                    <a:pt x="12632" y="171755"/>
                  </a:lnTo>
                  <a:lnTo>
                    <a:pt x="17416" y="171912"/>
                  </a:lnTo>
                  <a:lnTo>
                    <a:pt x="22454" y="170168"/>
                  </a:lnTo>
                  <a:lnTo>
                    <a:pt x="38380" y="154460"/>
                  </a:lnTo>
                  <a:lnTo>
                    <a:pt x="59806" y="108089"/>
                  </a:lnTo>
                  <a:lnTo>
                    <a:pt x="62734" y="107279"/>
                  </a:lnTo>
                  <a:lnTo>
                    <a:pt x="65610" y="111361"/>
                  </a:lnTo>
                  <a:lnTo>
                    <a:pt x="78732" y="162784"/>
                  </a:lnTo>
                  <a:lnTo>
                    <a:pt x="80801" y="185596"/>
                  </a:lnTo>
                  <a:lnTo>
                    <a:pt x="84127" y="192234"/>
                  </a:lnTo>
                  <a:lnTo>
                    <a:pt x="89118" y="195735"/>
                  </a:lnTo>
                  <a:lnTo>
                    <a:pt x="107420" y="1999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9485995" y="1747420"/>
              <a:ext cx="67824" cy="133138"/>
            </a:xfrm>
            <a:custGeom>
              <a:avLst/>
              <a:gdLst/>
              <a:ahLst/>
              <a:cxnLst/>
              <a:rect l="0" t="0" r="0" b="0"/>
              <a:pathLst>
                <a:path w="67824" h="133138">
                  <a:moveTo>
                    <a:pt x="0" y="0"/>
                  </a:moveTo>
                  <a:lnTo>
                    <a:pt x="4417" y="57909"/>
                  </a:lnTo>
                  <a:lnTo>
                    <a:pt x="7164" y="93383"/>
                  </a:lnTo>
                  <a:lnTo>
                    <a:pt x="9399" y="97389"/>
                  </a:lnTo>
                  <a:lnTo>
                    <a:pt x="12738" y="96361"/>
                  </a:lnTo>
                  <a:lnTo>
                    <a:pt x="16813" y="91978"/>
                  </a:lnTo>
                  <a:lnTo>
                    <a:pt x="40247" y="42071"/>
                  </a:lnTo>
                  <a:lnTo>
                    <a:pt x="45322" y="38217"/>
                  </a:lnTo>
                  <a:lnTo>
                    <a:pt x="50555" y="37498"/>
                  </a:lnTo>
                  <a:lnTo>
                    <a:pt x="55893" y="38867"/>
                  </a:lnTo>
                  <a:lnTo>
                    <a:pt x="60376" y="44402"/>
                  </a:lnTo>
                  <a:lnTo>
                    <a:pt x="67823" y="62881"/>
                  </a:lnTo>
                  <a:lnTo>
                    <a:pt x="67372" y="120050"/>
                  </a:lnTo>
                  <a:lnTo>
                    <a:pt x="66568" y="1331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9601133" y="1739099"/>
              <a:ext cx="39855" cy="191385"/>
            </a:xfrm>
            <a:custGeom>
              <a:avLst/>
              <a:gdLst/>
              <a:ahLst/>
              <a:cxnLst/>
              <a:rect l="0" t="0" r="0" b="0"/>
              <a:pathLst>
                <a:path w="39855" h="191385">
                  <a:moveTo>
                    <a:pt x="26320" y="0"/>
                  </a:moveTo>
                  <a:lnTo>
                    <a:pt x="3156" y="34745"/>
                  </a:lnTo>
                  <a:lnTo>
                    <a:pt x="0" y="50576"/>
                  </a:lnTo>
                  <a:lnTo>
                    <a:pt x="5506" y="83339"/>
                  </a:lnTo>
                  <a:lnTo>
                    <a:pt x="35971" y="142390"/>
                  </a:lnTo>
                  <a:lnTo>
                    <a:pt x="39854" y="162521"/>
                  </a:lnTo>
                  <a:lnTo>
                    <a:pt x="36650" y="178864"/>
                  </a:lnTo>
                  <a:lnTo>
                    <a:pt x="33207" y="185811"/>
                  </a:lnTo>
                  <a:lnTo>
                    <a:pt x="29062" y="189518"/>
                  </a:lnTo>
                  <a:lnTo>
                    <a:pt x="24450" y="191065"/>
                  </a:lnTo>
                  <a:lnTo>
                    <a:pt x="9678" y="1913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9685700" y="1714136"/>
              <a:ext cx="374448" cy="256301"/>
            </a:xfrm>
            <a:custGeom>
              <a:avLst/>
              <a:gdLst/>
              <a:ahLst/>
              <a:cxnLst/>
              <a:rect l="0" t="0" r="0" b="0"/>
              <a:pathLst>
                <a:path w="374448" h="256301">
                  <a:moveTo>
                    <a:pt x="0" y="66568"/>
                  </a:moveTo>
                  <a:lnTo>
                    <a:pt x="4417" y="120060"/>
                  </a:lnTo>
                  <a:lnTo>
                    <a:pt x="9399" y="161955"/>
                  </a:lnTo>
                  <a:lnTo>
                    <a:pt x="16813" y="177072"/>
                  </a:lnTo>
                  <a:lnTo>
                    <a:pt x="21379" y="179069"/>
                  </a:lnTo>
                  <a:lnTo>
                    <a:pt x="26272" y="177627"/>
                  </a:lnTo>
                  <a:lnTo>
                    <a:pt x="31384" y="173891"/>
                  </a:lnTo>
                  <a:lnTo>
                    <a:pt x="37565" y="172326"/>
                  </a:lnTo>
                  <a:lnTo>
                    <a:pt x="51829" y="173052"/>
                  </a:lnTo>
                  <a:lnTo>
                    <a:pt x="57667" y="176389"/>
                  </a:lnTo>
                  <a:lnTo>
                    <a:pt x="66619" y="187493"/>
                  </a:lnTo>
                  <a:lnTo>
                    <a:pt x="76856" y="209339"/>
                  </a:lnTo>
                  <a:lnTo>
                    <a:pt x="82673" y="212599"/>
                  </a:lnTo>
                  <a:lnTo>
                    <a:pt x="90248" y="212924"/>
                  </a:lnTo>
                  <a:lnTo>
                    <a:pt x="98997" y="211291"/>
                  </a:lnTo>
                  <a:lnTo>
                    <a:pt x="105754" y="206505"/>
                  </a:lnTo>
                  <a:lnTo>
                    <a:pt x="115727" y="191324"/>
                  </a:lnTo>
                  <a:lnTo>
                    <a:pt x="123021" y="145726"/>
                  </a:lnTo>
                  <a:lnTo>
                    <a:pt x="124018" y="122706"/>
                  </a:lnTo>
                  <a:lnTo>
                    <a:pt x="125208" y="119711"/>
                  </a:lnTo>
                  <a:lnTo>
                    <a:pt x="126927" y="122337"/>
                  </a:lnTo>
                  <a:lnTo>
                    <a:pt x="128997" y="128711"/>
                  </a:lnTo>
                  <a:lnTo>
                    <a:pt x="133150" y="133884"/>
                  </a:lnTo>
                  <a:lnTo>
                    <a:pt x="145162" y="142098"/>
                  </a:lnTo>
                  <a:lnTo>
                    <a:pt x="151324" y="142809"/>
                  </a:lnTo>
                  <a:lnTo>
                    <a:pt x="163101" y="138669"/>
                  </a:lnTo>
                  <a:lnTo>
                    <a:pt x="184545" y="125941"/>
                  </a:lnTo>
                  <a:lnTo>
                    <a:pt x="195433" y="113297"/>
                  </a:lnTo>
                  <a:lnTo>
                    <a:pt x="209956" y="82579"/>
                  </a:lnTo>
                  <a:lnTo>
                    <a:pt x="208388" y="78166"/>
                  </a:lnTo>
                  <a:lnTo>
                    <a:pt x="203645" y="76149"/>
                  </a:lnTo>
                  <a:lnTo>
                    <a:pt x="196784" y="75730"/>
                  </a:lnTo>
                  <a:lnTo>
                    <a:pt x="191286" y="78223"/>
                  </a:lnTo>
                  <a:lnTo>
                    <a:pt x="182712" y="88390"/>
                  </a:lnTo>
                  <a:lnTo>
                    <a:pt x="177103" y="114126"/>
                  </a:lnTo>
                  <a:lnTo>
                    <a:pt x="180723" y="129619"/>
                  </a:lnTo>
                  <a:lnTo>
                    <a:pt x="198113" y="154631"/>
                  </a:lnTo>
                  <a:lnTo>
                    <a:pt x="242458" y="208310"/>
                  </a:lnTo>
                  <a:lnTo>
                    <a:pt x="252951" y="233998"/>
                  </a:lnTo>
                  <a:lnTo>
                    <a:pt x="255730" y="254086"/>
                  </a:lnTo>
                  <a:lnTo>
                    <a:pt x="257395" y="256300"/>
                  </a:lnTo>
                  <a:lnTo>
                    <a:pt x="259430" y="253152"/>
                  </a:lnTo>
                  <a:lnTo>
                    <a:pt x="274725" y="198553"/>
                  </a:lnTo>
                  <a:lnTo>
                    <a:pt x="288480" y="138361"/>
                  </a:lnTo>
                  <a:lnTo>
                    <a:pt x="306031" y="76200"/>
                  </a:lnTo>
                  <a:lnTo>
                    <a:pt x="327717" y="41864"/>
                  </a:lnTo>
                  <a:lnTo>
                    <a:pt x="374447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3377832" y="166421"/>
            <a:ext cx="1373488" cy="2127562"/>
            <a:chOff x="3377832" y="166421"/>
            <a:chExt cx="1373488" cy="2127562"/>
          </a:xfrm>
        </p:grpSpPr>
        <p:sp>
          <p:nvSpPr>
            <p:cNvPr id="110" name="Freeform 109"/>
            <p:cNvSpPr/>
            <p:nvPr/>
          </p:nvSpPr>
          <p:spPr>
            <a:xfrm>
              <a:off x="3377832" y="2022015"/>
              <a:ext cx="150733" cy="271968"/>
            </a:xfrm>
            <a:custGeom>
              <a:avLst/>
              <a:gdLst/>
              <a:ahLst/>
              <a:cxnLst/>
              <a:rect l="0" t="0" r="0" b="0"/>
              <a:pathLst>
                <a:path w="150733" h="271968">
                  <a:moveTo>
                    <a:pt x="8835" y="124816"/>
                  </a:moveTo>
                  <a:lnTo>
                    <a:pt x="0" y="133650"/>
                  </a:lnTo>
                  <a:lnTo>
                    <a:pt x="171" y="139027"/>
                  </a:lnTo>
                  <a:lnTo>
                    <a:pt x="7758" y="152396"/>
                  </a:lnTo>
                  <a:lnTo>
                    <a:pt x="66120" y="207398"/>
                  </a:lnTo>
                  <a:lnTo>
                    <a:pt x="122861" y="258099"/>
                  </a:lnTo>
                  <a:lnTo>
                    <a:pt x="136868" y="270653"/>
                  </a:lnTo>
                  <a:lnTo>
                    <a:pt x="142267" y="271967"/>
                  </a:lnTo>
                  <a:lnTo>
                    <a:pt x="146792" y="270069"/>
                  </a:lnTo>
                  <a:lnTo>
                    <a:pt x="150732" y="266030"/>
                  </a:lnTo>
                  <a:lnTo>
                    <a:pt x="150180" y="246750"/>
                  </a:lnTo>
                  <a:lnTo>
                    <a:pt x="139472" y="212103"/>
                  </a:lnTo>
                  <a:lnTo>
                    <a:pt x="110933" y="149406"/>
                  </a:lnTo>
                  <a:lnTo>
                    <a:pt x="89777" y="92229"/>
                  </a:lnTo>
                  <a:lnTo>
                    <a:pt x="64663" y="33325"/>
                  </a:lnTo>
                  <a:lnTo>
                    <a:pt x="63849" y="19126"/>
                  </a:lnTo>
                  <a:lnTo>
                    <a:pt x="67082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556991" y="2038657"/>
              <a:ext cx="74673" cy="96016"/>
            </a:xfrm>
            <a:custGeom>
              <a:avLst/>
              <a:gdLst/>
              <a:ahLst/>
              <a:cxnLst/>
              <a:rect l="0" t="0" r="0" b="0"/>
              <a:pathLst>
                <a:path w="74673" h="96016">
                  <a:moveTo>
                    <a:pt x="4418" y="0"/>
                  </a:moveTo>
                  <a:lnTo>
                    <a:pt x="0" y="13252"/>
                  </a:lnTo>
                  <a:lnTo>
                    <a:pt x="2763" y="29620"/>
                  </a:lnTo>
                  <a:lnTo>
                    <a:pt x="19603" y="65845"/>
                  </a:lnTo>
                  <a:lnTo>
                    <a:pt x="35318" y="86900"/>
                  </a:lnTo>
                  <a:lnTo>
                    <a:pt x="51128" y="94096"/>
                  </a:lnTo>
                  <a:lnTo>
                    <a:pt x="60521" y="96015"/>
                  </a:lnTo>
                  <a:lnTo>
                    <a:pt x="66783" y="93596"/>
                  </a:lnTo>
                  <a:lnTo>
                    <a:pt x="70958" y="88285"/>
                  </a:lnTo>
                  <a:lnTo>
                    <a:pt x="74672" y="75296"/>
                  </a:lnTo>
                  <a:lnTo>
                    <a:pt x="70986" y="582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536445" y="1930483"/>
              <a:ext cx="1" cy="33286"/>
            </a:xfrm>
            <a:custGeom>
              <a:avLst/>
              <a:gdLst/>
              <a:ahLst/>
              <a:cxnLst/>
              <a:rect l="0" t="0" r="0" b="0"/>
              <a:pathLst>
                <a:path w="1" h="33286">
                  <a:moveTo>
                    <a:pt x="0" y="33285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623560" y="1922162"/>
              <a:ext cx="110692" cy="116496"/>
            </a:xfrm>
            <a:custGeom>
              <a:avLst/>
              <a:gdLst/>
              <a:ahLst/>
              <a:cxnLst/>
              <a:rect l="0" t="0" r="0" b="0"/>
              <a:pathLst>
                <a:path w="110692" h="116496">
                  <a:moveTo>
                    <a:pt x="4417" y="0"/>
                  </a:moveTo>
                  <a:lnTo>
                    <a:pt x="0" y="13252"/>
                  </a:lnTo>
                  <a:lnTo>
                    <a:pt x="297" y="27155"/>
                  </a:lnTo>
                  <a:lnTo>
                    <a:pt x="1670" y="34745"/>
                  </a:lnTo>
                  <a:lnTo>
                    <a:pt x="5360" y="40730"/>
                  </a:lnTo>
                  <a:lnTo>
                    <a:pt x="16855" y="49846"/>
                  </a:lnTo>
                  <a:lnTo>
                    <a:pt x="23804" y="50797"/>
                  </a:lnTo>
                  <a:lnTo>
                    <a:pt x="38921" y="46923"/>
                  </a:lnTo>
                  <a:lnTo>
                    <a:pt x="80570" y="23326"/>
                  </a:lnTo>
                  <a:lnTo>
                    <a:pt x="86621" y="24796"/>
                  </a:lnTo>
                  <a:lnTo>
                    <a:pt x="91579" y="29475"/>
                  </a:lnTo>
                  <a:lnTo>
                    <a:pt x="106180" y="59139"/>
                  </a:lnTo>
                  <a:lnTo>
                    <a:pt x="110691" y="87892"/>
                  </a:lnTo>
                  <a:lnTo>
                    <a:pt x="109475" y="95577"/>
                  </a:lnTo>
                  <a:lnTo>
                    <a:pt x="95949" y="1164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652940" y="1680852"/>
              <a:ext cx="130367" cy="220477"/>
            </a:xfrm>
            <a:custGeom>
              <a:avLst/>
              <a:gdLst/>
              <a:ahLst/>
              <a:cxnLst/>
              <a:rect l="0" t="0" r="0" b="0"/>
              <a:pathLst>
                <a:path w="130367" h="220477">
                  <a:moveTo>
                    <a:pt x="0" y="0"/>
                  </a:moveTo>
                  <a:lnTo>
                    <a:pt x="8493" y="20854"/>
                  </a:lnTo>
                  <a:lnTo>
                    <a:pt x="43107" y="82889"/>
                  </a:lnTo>
                  <a:lnTo>
                    <a:pt x="86043" y="144047"/>
                  </a:lnTo>
                  <a:lnTo>
                    <a:pt x="124819" y="199856"/>
                  </a:lnTo>
                  <a:lnTo>
                    <a:pt x="130366" y="208127"/>
                  </a:lnTo>
                  <a:lnTo>
                    <a:pt x="130365" y="213641"/>
                  </a:lnTo>
                  <a:lnTo>
                    <a:pt x="126666" y="217317"/>
                  </a:lnTo>
                  <a:lnTo>
                    <a:pt x="120502" y="219767"/>
                  </a:lnTo>
                  <a:lnTo>
                    <a:pt x="115468" y="220476"/>
                  </a:lnTo>
                  <a:lnTo>
                    <a:pt x="99853" y="2163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711187" y="1830631"/>
              <a:ext cx="33286" cy="66569"/>
            </a:xfrm>
            <a:custGeom>
              <a:avLst/>
              <a:gdLst/>
              <a:ahLst/>
              <a:cxnLst/>
              <a:rect l="0" t="0" r="0" b="0"/>
              <a:pathLst>
                <a:path w="33286" h="66569">
                  <a:moveTo>
                    <a:pt x="0" y="0"/>
                  </a:moveTo>
                  <a:lnTo>
                    <a:pt x="26538" y="41654"/>
                  </a:lnTo>
                  <a:lnTo>
                    <a:pt x="33285" y="665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569730" y="1722457"/>
              <a:ext cx="24964" cy="16643"/>
            </a:xfrm>
            <a:custGeom>
              <a:avLst/>
              <a:gdLst/>
              <a:ahLst/>
              <a:cxnLst/>
              <a:rect l="0" t="0" r="0" b="0"/>
              <a:pathLst>
                <a:path w="24964" h="16643">
                  <a:moveTo>
                    <a:pt x="24963" y="16642"/>
                  </a:moveTo>
                  <a:lnTo>
                    <a:pt x="7807" y="9999"/>
                  </a:ln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686224" y="1630925"/>
              <a:ext cx="74891" cy="124817"/>
            </a:xfrm>
            <a:custGeom>
              <a:avLst/>
              <a:gdLst/>
              <a:ahLst/>
              <a:cxnLst/>
              <a:rect l="0" t="0" r="0" b="0"/>
              <a:pathLst>
                <a:path w="74891" h="124817">
                  <a:moveTo>
                    <a:pt x="0" y="124816"/>
                  </a:moveTo>
                  <a:lnTo>
                    <a:pt x="1849" y="86806"/>
                  </a:lnTo>
                  <a:lnTo>
                    <a:pt x="18103" y="44234"/>
                  </a:lnTo>
                  <a:lnTo>
                    <a:pt x="39120" y="13258"/>
                  </a:lnTo>
                  <a:lnTo>
                    <a:pt x="52520" y="5893"/>
                  </a:lnTo>
                  <a:lnTo>
                    <a:pt x="74890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811040" y="1278688"/>
              <a:ext cx="210700" cy="219743"/>
            </a:xfrm>
            <a:custGeom>
              <a:avLst/>
              <a:gdLst/>
              <a:ahLst/>
              <a:cxnLst/>
              <a:rect l="0" t="0" r="0" b="0"/>
              <a:pathLst>
                <a:path w="210700" h="219743">
                  <a:moveTo>
                    <a:pt x="0" y="2753"/>
                  </a:moveTo>
                  <a:lnTo>
                    <a:pt x="1849" y="30251"/>
                  </a:lnTo>
                  <a:lnTo>
                    <a:pt x="23164" y="83741"/>
                  </a:lnTo>
                  <a:lnTo>
                    <a:pt x="62003" y="144081"/>
                  </a:lnTo>
                  <a:lnTo>
                    <a:pt x="87342" y="177470"/>
                  </a:lnTo>
                  <a:lnTo>
                    <a:pt x="106216" y="206357"/>
                  </a:lnTo>
                  <a:lnTo>
                    <a:pt x="126701" y="219742"/>
                  </a:lnTo>
                  <a:lnTo>
                    <a:pt x="133469" y="219528"/>
                  </a:lnTo>
                  <a:lnTo>
                    <a:pt x="139830" y="216612"/>
                  </a:lnTo>
                  <a:lnTo>
                    <a:pt x="145920" y="211894"/>
                  </a:lnTo>
                  <a:lnTo>
                    <a:pt x="149055" y="205051"/>
                  </a:lnTo>
                  <a:lnTo>
                    <a:pt x="150074" y="187585"/>
                  </a:lnTo>
                  <a:lnTo>
                    <a:pt x="136528" y="126748"/>
                  </a:lnTo>
                  <a:lnTo>
                    <a:pt x="132293" y="96918"/>
                  </a:lnTo>
                  <a:lnTo>
                    <a:pt x="101944" y="36192"/>
                  </a:lnTo>
                  <a:lnTo>
                    <a:pt x="89171" y="2784"/>
                  </a:lnTo>
                  <a:lnTo>
                    <a:pt x="89033" y="0"/>
                  </a:lnTo>
                  <a:lnTo>
                    <a:pt x="90791" y="918"/>
                  </a:lnTo>
                  <a:lnTo>
                    <a:pt x="143395" y="64003"/>
                  </a:lnTo>
                  <a:lnTo>
                    <a:pt x="169974" y="104548"/>
                  </a:lnTo>
                  <a:lnTo>
                    <a:pt x="197034" y="133007"/>
                  </a:lnTo>
                  <a:lnTo>
                    <a:pt x="201623" y="133968"/>
                  </a:lnTo>
                  <a:lnTo>
                    <a:pt x="205606" y="131835"/>
                  </a:lnTo>
                  <a:lnTo>
                    <a:pt x="209187" y="127639"/>
                  </a:lnTo>
                  <a:lnTo>
                    <a:pt x="210699" y="110650"/>
                  </a:lnTo>
                  <a:lnTo>
                    <a:pt x="201735" y="56341"/>
                  </a:lnTo>
                  <a:lnTo>
                    <a:pt x="191384" y="1939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910893" y="1081736"/>
              <a:ext cx="149018" cy="211567"/>
            </a:xfrm>
            <a:custGeom>
              <a:avLst/>
              <a:gdLst/>
              <a:ahLst/>
              <a:cxnLst/>
              <a:rect l="0" t="0" r="0" b="0"/>
              <a:pathLst>
                <a:path w="149018" h="211567">
                  <a:moveTo>
                    <a:pt x="0" y="0"/>
                  </a:moveTo>
                  <a:lnTo>
                    <a:pt x="0" y="17670"/>
                  </a:lnTo>
                  <a:lnTo>
                    <a:pt x="4931" y="31276"/>
                  </a:lnTo>
                  <a:lnTo>
                    <a:pt x="31251" y="77909"/>
                  </a:lnTo>
                  <a:lnTo>
                    <a:pt x="58799" y="132672"/>
                  </a:lnTo>
                  <a:lnTo>
                    <a:pt x="111122" y="193969"/>
                  </a:lnTo>
                  <a:lnTo>
                    <a:pt x="126126" y="209175"/>
                  </a:lnTo>
                  <a:lnTo>
                    <a:pt x="133086" y="211566"/>
                  </a:lnTo>
                  <a:lnTo>
                    <a:pt x="139574" y="210386"/>
                  </a:lnTo>
                  <a:lnTo>
                    <a:pt x="145750" y="206826"/>
                  </a:lnTo>
                  <a:lnTo>
                    <a:pt x="148942" y="198905"/>
                  </a:lnTo>
                  <a:lnTo>
                    <a:pt x="149017" y="164027"/>
                  </a:lnTo>
                  <a:lnTo>
                    <a:pt x="141458" y="1248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969140" y="1031810"/>
              <a:ext cx="199706" cy="183947"/>
            </a:xfrm>
            <a:custGeom>
              <a:avLst/>
              <a:gdLst/>
              <a:ahLst/>
              <a:cxnLst/>
              <a:rect l="0" t="0" r="0" b="0"/>
              <a:pathLst>
                <a:path w="199706" h="183947">
                  <a:moveTo>
                    <a:pt x="0" y="0"/>
                  </a:moveTo>
                  <a:lnTo>
                    <a:pt x="11582" y="49074"/>
                  </a:lnTo>
                  <a:lnTo>
                    <a:pt x="50451" y="111086"/>
                  </a:lnTo>
                  <a:lnTo>
                    <a:pt x="86711" y="151834"/>
                  </a:lnTo>
                  <a:lnTo>
                    <a:pt x="125277" y="180195"/>
                  </a:lnTo>
                  <a:lnTo>
                    <a:pt x="141663" y="183946"/>
                  </a:lnTo>
                  <a:lnTo>
                    <a:pt x="149916" y="183651"/>
                  </a:lnTo>
                  <a:lnTo>
                    <a:pt x="154493" y="177908"/>
                  </a:lnTo>
                  <a:lnTo>
                    <a:pt x="157113" y="156733"/>
                  </a:lnTo>
                  <a:lnTo>
                    <a:pt x="150337" y="106431"/>
                  </a:lnTo>
                  <a:lnTo>
                    <a:pt x="142014" y="86134"/>
                  </a:lnTo>
                  <a:lnTo>
                    <a:pt x="137206" y="82386"/>
                  </a:lnTo>
                  <a:lnTo>
                    <a:pt x="132152" y="82661"/>
                  </a:lnTo>
                  <a:lnTo>
                    <a:pt x="126932" y="85618"/>
                  </a:lnTo>
                  <a:lnTo>
                    <a:pt x="125302" y="91287"/>
                  </a:lnTo>
                  <a:lnTo>
                    <a:pt x="128422" y="107449"/>
                  </a:lnTo>
                  <a:lnTo>
                    <a:pt x="140575" y="137339"/>
                  </a:lnTo>
                  <a:lnTo>
                    <a:pt x="153084" y="151339"/>
                  </a:lnTo>
                  <a:lnTo>
                    <a:pt x="160304" y="156366"/>
                  </a:lnTo>
                  <a:lnTo>
                    <a:pt x="166966" y="156944"/>
                  </a:lnTo>
                  <a:lnTo>
                    <a:pt x="173256" y="154556"/>
                  </a:lnTo>
                  <a:lnTo>
                    <a:pt x="199705" y="1331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118919" y="891221"/>
              <a:ext cx="202156" cy="170127"/>
            </a:xfrm>
            <a:custGeom>
              <a:avLst/>
              <a:gdLst/>
              <a:ahLst/>
              <a:cxnLst/>
              <a:rect l="0" t="0" r="0" b="0"/>
              <a:pathLst>
                <a:path w="202156" h="170127">
                  <a:moveTo>
                    <a:pt x="0" y="98984"/>
                  </a:moveTo>
                  <a:lnTo>
                    <a:pt x="0" y="116653"/>
                  </a:lnTo>
                  <a:lnTo>
                    <a:pt x="7396" y="132725"/>
                  </a:lnTo>
                  <a:lnTo>
                    <a:pt x="30328" y="161225"/>
                  </a:lnTo>
                  <a:lnTo>
                    <a:pt x="46455" y="168252"/>
                  </a:lnTo>
                  <a:lnTo>
                    <a:pt x="55933" y="170126"/>
                  </a:lnTo>
                  <a:lnTo>
                    <a:pt x="64101" y="169526"/>
                  </a:lnTo>
                  <a:lnTo>
                    <a:pt x="78107" y="163928"/>
                  </a:lnTo>
                  <a:lnTo>
                    <a:pt x="81658" y="157998"/>
                  </a:lnTo>
                  <a:lnTo>
                    <a:pt x="83137" y="141546"/>
                  </a:lnTo>
                  <a:lnTo>
                    <a:pt x="64458" y="86329"/>
                  </a:lnTo>
                  <a:lnTo>
                    <a:pt x="64505" y="49725"/>
                  </a:lnTo>
                  <a:lnTo>
                    <a:pt x="74792" y="18437"/>
                  </a:lnTo>
                  <a:lnTo>
                    <a:pt x="86865" y="5246"/>
                  </a:lnTo>
                  <a:lnTo>
                    <a:pt x="93968" y="434"/>
                  </a:lnTo>
                  <a:lnTo>
                    <a:pt x="96854" y="0"/>
                  </a:lnTo>
                  <a:lnTo>
                    <a:pt x="96929" y="2484"/>
                  </a:lnTo>
                  <a:lnTo>
                    <a:pt x="93930" y="13565"/>
                  </a:lnTo>
                  <a:lnTo>
                    <a:pt x="92598" y="30818"/>
                  </a:lnTo>
                  <a:lnTo>
                    <a:pt x="107309" y="86982"/>
                  </a:lnTo>
                  <a:lnTo>
                    <a:pt x="110371" y="96530"/>
                  </a:lnTo>
                  <a:lnTo>
                    <a:pt x="121169" y="109604"/>
                  </a:lnTo>
                  <a:lnTo>
                    <a:pt x="127932" y="114385"/>
                  </a:lnTo>
                  <a:lnTo>
                    <a:pt x="133365" y="114799"/>
                  </a:lnTo>
                  <a:lnTo>
                    <a:pt x="137912" y="112301"/>
                  </a:lnTo>
                  <a:lnTo>
                    <a:pt x="141867" y="107862"/>
                  </a:lnTo>
                  <a:lnTo>
                    <a:pt x="146263" y="93068"/>
                  </a:lnTo>
                  <a:lnTo>
                    <a:pt x="148391" y="43656"/>
                  </a:lnTo>
                  <a:lnTo>
                    <a:pt x="145156" y="25392"/>
                  </a:lnTo>
                  <a:lnTo>
                    <a:pt x="145772" y="23110"/>
                  </a:lnTo>
                  <a:lnTo>
                    <a:pt x="148032" y="25287"/>
                  </a:lnTo>
                  <a:lnTo>
                    <a:pt x="187838" y="70160"/>
                  </a:lnTo>
                  <a:lnTo>
                    <a:pt x="192719" y="71447"/>
                  </a:lnTo>
                  <a:lnTo>
                    <a:pt x="196897" y="69531"/>
                  </a:lnTo>
                  <a:lnTo>
                    <a:pt x="200606" y="65480"/>
                  </a:lnTo>
                  <a:lnTo>
                    <a:pt x="202155" y="60931"/>
                  </a:lnTo>
                  <a:lnTo>
                    <a:pt x="199705" y="407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181407" y="748838"/>
              <a:ext cx="43386" cy="97907"/>
            </a:xfrm>
            <a:custGeom>
              <a:avLst/>
              <a:gdLst/>
              <a:ahLst/>
              <a:cxnLst/>
              <a:rect l="0" t="0" r="0" b="0"/>
              <a:pathLst>
                <a:path w="43386" h="97907">
                  <a:moveTo>
                    <a:pt x="12401" y="8377"/>
                  </a:moveTo>
                  <a:lnTo>
                    <a:pt x="58" y="58507"/>
                  </a:lnTo>
                  <a:lnTo>
                    <a:pt x="1676" y="75036"/>
                  </a:lnTo>
                  <a:lnTo>
                    <a:pt x="7943" y="89162"/>
                  </a:lnTo>
                  <a:lnTo>
                    <a:pt x="12203" y="95518"/>
                  </a:lnTo>
                  <a:lnTo>
                    <a:pt x="16892" y="97906"/>
                  </a:lnTo>
                  <a:lnTo>
                    <a:pt x="21867" y="97649"/>
                  </a:lnTo>
                  <a:lnTo>
                    <a:pt x="27033" y="95629"/>
                  </a:lnTo>
                  <a:lnTo>
                    <a:pt x="35238" y="85987"/>
                  </a:lnTo>
                  <a:lnTo>
                    <a:pt x="41042" y="71532"/>
                  </a:lnTo>
                  <a:lnTo>
                    <a:pt x="43385" y="43527"/>
                  </a:lnTo>
                  <a:lnTo>
                    <a:pt x="40657" y="25848"/>
                  </a:lnTo>
                  <a:lnTo>
                    <a:pt x="33897" y="11211"/>
                  </a:lnTo>
                  <a:lnTo>
                    <a:pt x="29505" y="4719"/>
                  </a:lnTo>
                  <a:lnTo>
                    <a:pt x="23804" y="1316"/>
                  </a:lnTo>
                  <a:lnTo>
                    <a:pt x="10073" y="0"/>
                  </a:lnTo>
                  <a:lnTo>
                    <a:pt x="5301" y="3717"/>
                  </a:lnTo>
                  <a:lnTo>
                    <a:pt x="0" y="17709"/>
                  </a:lnTo>
                  <a:lnTo>
                    <a:pt x="1433" y="41961"/>
                  </a:lnTo>
                  <a:lnTo>
                    <a:pt x="10201" y="73156"/>
                  </a:lnTo>
                  <a:lnTo>
                    <a:pt x="20723" y="9158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218772" y="574152"/>
              <a:ext cx="199706" cy="300005"/>
            </a:xfrm>
            <a:custGeom>
              <a:avLst/>
              <a:gdLst/>
              <a:ahLst/>
              <a:cxnLst/>
              <a:rect l="0" t="0" r="0" b="0"/>
              <a:pathLst>
                <a:path w="199706" h="300005">
                  <a:moveTo>
                    <a:pt x="0" y="0"/>
                  </a:moveTo>
                  <a:lnTo>
                    <a:pt x="12361" y="20854"/>
                  </a:lnTo>
                  <a:lnTo>
                    <a:pt x="27130" y="54697"/>
                  </a:lnTo>
                  <a:lnTo>
                    <a:pt x="43163" y="84153"/>
                  </a:lnTo>
                  <a:lnTo>
                    <a:pt x="65331" y="140384"/>
                  </a:lnTo>
                  <a:lnTo>
                    <a:pt x="95165" y="201492"/>
                  </a:lnTo>
                  <a:lnTo>
                    <a:pt x="127665" y="264726"/>
                  </a:lnTo>
                  <a:lnTo>
                    <a:pt x="145178" y="288929"/>
                  </a:lnTo>
                  <a:lnTo>
                    <a:pt x="159753" y="298841"/>
                  </a:lnTo>
                  <a:lnTo>
                    <a:pt x="166599" y="300004"/>
                  </a:lnTo>
                  <a:lnTo>
                    <a:pt x="173011" y="298931"/>
                  </a:lnTo>
                  <a:lnTo>
                    <a:pt x="179136" y="296366"/>
                  </a:lnTo>
                  <a:lnTo>
                    <a:pt x="188406" y="286120"/>
                  </a:lnTo>
                  <a:lnTo>
                    <a:pt x="196357" y="269689"/>
                  </a:lnTo>
                  <a:lnTo>
                    <a:pt x="199705" y="2579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460082" y="407731"/>
              <a:ext cx="91532" cy="183064"/>
            </a:xfrm>
            <a:custGeom>
              <a:avLst/>
              <a:gdLst/>
              <a:ahLst/>
              <a:cxnLst/>
              <a:rect l="0" t="0" r="0" b="0"/>
              <a:pathLst>
                <a:path w="91532" h="183064">
                  <a:moveTo>
                    <a:pt x="0" y="0"/>
                  </a:moveTo>
                  <a:lnTo>
                    <a:pt x="27462" y="63398"/>
                  </a:lnTo>
                  <a:lnTo>
                    <a:pt x="53528" y="117141"/>
                  </a:lnTo>
                  <a:lnTo>
                    <a:pt x="86649" y="175137"/>
                  </a:lnTo>
                  <a:lnTo>
                    <a:pt x="91531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468403" y="441016"/>
              <a:ext cx="74890" cy="108174"/>
            </a:xfrm>
            <a:custGeom>
              <a:avLst/>
              <a:gdLst/>
              <a:ahLst/>
              <a:cxnLst/>
              <a:rect l="0" t="0" r="0" b="0"/>
              <a:pathLst>
                <a:path w="74890" h="108174">
                  <a:moveTo>
                    <a:pt x="0" y="108173"/>
                  </a:moveTo>
                  <a:lnTo>
                    <a:pt x="13286" y="93038"/>
                  </a:lnTo>
                  <a:lnTo>
                    <a:pt x="52520" y="30988"/>
                  </a:lnTo>
                  <a:lnTo>
                    <a:pt x="74889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576576" y="299558"/>
              <a:ext cx="58249" cy="133138"/>
            </a:xfrm>
            <a:custGeom>
              <a:avLst/>
              <a:gdLst/>
              <a:ahLst/>
              <a:cxnLst/>
              <a:rect l="0" t="0" r="0" b="0"/>
              <a:pathLst>
                <a:path w="58249" h="133138">
                  <a:moveTo>
                    <a:pt x="0" y="0"/>
                  </a:moveTo>
                  <a:lnTo>
                    <a:pt x="8493" y="26572"/>
                  </a:lnTo>
                  <a:lnTo>
                    <a:pt x="38311" y="88218"/>
                  </a:lnTo>
                  <a:lnTo>
                    <a:pt x="58248" y="1331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568256" y="307879"/>
              <a:ext cx="66569" cy="99853"/>
            </a:xfrm>
            <a:custGeom>
              <a:avLst/>
              <a:gdLst/>
              <a:ahLst/>
              <a:cxnLst/>
              <a:rect l="0" t="0" r="0" b="0"/>
              <a:pathLst>
                <a:path w="66569" h="99853">
                  <a:moveTo>
                    <a:pt x="0" y="99852"/>
                  </a:moveTo>
                  <a:lnTo>
                    <a:pt x="13286" y="84717"/>
                  </a:lnTo>
                  <a:lnTo>
                    <a:pt x="49365" y="28744"/>
                  </a:lnTo>
                  <a:lnTo>
                    <a:pt x="66568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643145" y="183063"/>
              <a:ext cx="83211" cy="141459"/>
            </a:xfrm>
            <a:custGeom>
              <a:avLst/>
              <a:gdLst/>
              <a:ahLst/>
              <a:cxnLst/>
              <a:rect l="0" t="0" r="0" b="0"/>
              <a:pathLst>
                <a:path w="83211" h="141459">
                  <a:moveTo>
                    <a:pt x="0" y="0"/>
                  </a:moveTo>
                  <a:lnTo>
                    <a:pt x="20569" y="33741"/>
                  </a:lnTo>
                  <a:lnTo>
                    <a:pt x="63537" y="94305"/>
                  </a:lnTo>
                  <a:lnTo>
                    <a:pt x="78366" y="123515"/>
                  </a:lnTo>
                  <a:lnTo>
                    <a:pt x="83210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684750" y="166421"/>
              <a:ext cx="66570" cy="124817"/>
            </a:xfrm>
            <a:custGeom>
              <a:avLst/>
              <a:gdLst/>
              <a:ahLst/>
              <a:cxnLst/>
              <a:rect l="0" t="0" r="0" b="0"/>
              <a:pathLst>
                <a:path w="66570" h="124817">
                  <a:moveTo>
                    <a:pt x="0" y="124816"/>
                  </a:moveTo>
                  <a:lnTo>
                    <a:pt x="0" y="102729"/>
                  </a:lnTo>
                  <a:lnTo>
                    <a:pt x="7397" y="82023"/>
                  </a:lnTo>
                  <a:lnTo>
                    <a:pt x="51516" y="19807"/>
                  </a:lnTo>
                  <a:lnTo>
                    <a:pt x="66569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7859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444" y="166071"/>
            <a:ext cx="2789017" cy="774208"/>
            <a:chOff x="499444" y="166071"/>
            <a:chExt cx="2789017" cy="774208"/>
          </a:xfrm>
        </p:grpSpPr>
        <p:sp>
          <p:nvSpPr>
            <p:cNvPr id="2" name="Freeform 1"/>
            <p:cNvSpPr/>
            <p:nvPr/>
          </p:nvSpPr>
          <p:spPr>
            <a:xfrm>
              <a:off x="499444" y="166071"/>
              <a:ext cx="306823" cy="768319"/>
            </a:xfrm>
            <a:custGeom>
              <a:avLst/>
              <a:gdLst/>
              <a:ahLst/>
              <a:cxnLst/>
              <a:rect l="0" t="0" r="0" b="0"/>
              <a:pathLst>
                <a:path w="306823" h="768319">
                  <a:moveTo>
                    <a:pt x="257771" y="75239"/>
                  </a:moveTo>
                  <a:lnTo>
                    <a:pt x="218651" y="20977"/>
                  </a:lnTo>
                  <a:lnTo>
                    <a:pt x="212275" y="17799"/>
                  </a:lnTo>
                  <a:lnTo>
                    <a:pt x="197795" y="16734"/>
                  </a:lnTo>
                  <a:lnTo>
                    <a:pt x="182113" y="24274"/>
                  </a:lnTo>
                  <a:lnTo>
                    <a:pt x="166823" y="37795"/>
                  </a:lnTo>
                  <a:lnTo>
                    <a:pt x="124758" y="99887"/>
                  </a:lnTo>
                  <a:lnTo>
                    <a:pt x="97778" y="160031"/>
                  </a:lnTo>
                  <a:lnTo>
                    <a:pt x="76613" y="211310"/>
                  </a:lnTo>
                  <a:lnTo>
                    <a:pt x="56165" y="267493"/>
                  </a:lnTo>
                  <a:lnTo>
                    <a:pt x="37471" y="325128"/>
                  </a:lnTo>
                  <a:lnTo>
                    <a:pt x="23611" y="383195"/>
                  </a:lnTo>
                  <a:lnTo>
                    <a:pt x="10258" y="438923"/>
                  </a:lnTo>
                  <a:lnTo>
                    <a:pt x="2912" y="493034"/>
                  </a:lnTo>
                  <a:lnTo>
                    <a:pt x="735" y="545124"/>
                  </a:lnTo>
                  <a:lnTo>
                    <a:pt x="0" y="604141"/>
                  </a:lnTo>
                  <a:lnTo>
                    <a:pt x="12216" y="658465"/>
                  </a:lnTo>
                  <a:lnTo>
                    <a:pt x="31125" y="715296"/>
                  </a:lnTo>
                  <a:lnTo>
                    <a:pt x="55763" y="753060"/>
                  </a:lnTo>
                  <a:lnTo>
                    <a:pt x="76491" y="766503"/>
                  </a:lnTo>
                  <a:lnTo>
                    <a:pt x="94608" y="768318"/>
                  </a:lnTo>
                  <a:lnTo>
                    <a:pt x="131956" y="761949"/>
                  </a:lnTo>
                  <a:lnTo>
                    <a:pt x="146688" y="752117"/>
                  </a:lnTo>
                  <a:lnTo>
                    <a:pt x="165378" y="728522"/>
                  </a:lnTo>
                  <a:lnTo>
                    <a:pt x="199582" y="668099"/>
                  </a:lnTo>
                  <a:lnTo>
                    <a:pt x="219060" y="616206"/>
                  </a:lnTo>
                  <a:lnTo>
                    <a:pt x="241062" y="558917"/>
                  </a:lnTo>
                  <a:lnTo>
                    <a:pt x="253735" y="517033"/>
                  </a:lnTo>
                  <a:lnTo>
                    <a:pt x="265531" y="471297"/>
                  </a:lnTo>
                  <a:lnTo>
                    <a:pt x="276013" y="424158"/>
                  </a:lnTo>
                  <a:lnTo>
                    <a:pt x="283754" y="378552"/>
                  </a:lnTo>
                  <a:lnTo>
                    <a:pt x="292741" y="333628"/>
                  </a:lnTo>
                  <a:lnTo>
                    <a:pt x="301050" y="289007"/>
                  </a:lnTo>
                  <a:lnTo>
                    <a:pt x="304743" y="244520"/>
                  </a:lnTo>
                  <a:lnTo>
                    <a:pt x="306822" y="182309"/>
                  </a:lnTo>
                  <a:lnTo>
                    <a:pt x="303021" y="127304"/>
                  </a:lnTo>
                  <a:lnTo>
                    <a:pt x="293453" y="67512"/>
                  </a:lnTo>
                  <a:lnTo>
                    <a:pt x="280195" y="27074"/>
                  </a:lnTo>
                  <a:lnTo>
                    <a:pt x="275494" y="18166"/>
                  </a:lnTo>
                  <a:lnTo>
                    <a:pt x="257943" y="5803"/>
                  </a:lnTo>
                  <a:lnTo>
                    <a:pt x="246791" y="1211"/>
                  </a:lnTo>
                  <a:lnTo>
                    <a:pt x="237508" y="0"/>
                  </a:lnTo>
                  <a:lnTo>
                    <a:pt x="222261" y="3584"/>
                  </a:lnTo>
                  <a:lnTo>
                    <a:pt x="198864" y="20416"/>
                  </a:lnTo>
                  <a:lnTo>
                    <a:pt x="171828" y="59445"/>
                  </a:lnTo>
                  <a:lnTo>
                    <a:pt x="145668" y="118656"/>
                  </a:lnTo>
                  <a:lnTo>
                    <a:pt x="132956" y="16677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665684" y="649042"/>
              <a:ext cx="99853" cy="124817"/>
            </a:xfrm>
            <a:custGeom>
              <a:avLst/>
              <a:gdLst/>
              <a:ahLst/>
              <a:cxnLst/>
              <a:rect l="0" t="0" r="0" b="0"/>
              <a:pathLst>
                <a:path w="99853" h="124817">
                  <a:moveTo>
                    <a:pt x="0" y="0"/>
                  </a:moveTo>
                  <a:lnTo>
                    <a:pt x="40303" y="57162"/>
                  </a:lnTo>
                  <a:lnTo>
                    <a:pt x="60327" y="80423"/>
                  </a:lnTo>
                  <a:lnTo>
                    <a:pt x="99852" y="1248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956921" y="540868"/>
              <a:ext cx="358709" cy="249633"/>
            </a:xfrm>
            <a:custGeom>
              <a:avLst/>
              <a:gdLst/>
              <a:ahLst/>
              <a:cxnLst/>
              <a:rect l="0" t="0" r="0" b="0"/>
              <a:pathLst>
                <a:path w="358709" h="249633">
                  <a:moveTo>
                    <a:pt x="0" y="0"/>
                  </a:moveTo>
                  <a:lnTo>
                    <a:pt x="4417" y="55162"/>
                  </a:lnTo>
                  <a:lnTo>
                    <a:pt x="12738" y="115723"/>
                  </a:lnTo>
                  <a:lnTo>
                    <a:pt x="29996" y="170942"/>
                  </a:lnTo>
                  <a:lnTo>
                    <a:pt x="48728" y="215847"/>
                  </a:lnTo>
                  <a:lnTo>
                    <a:pt x="61413" y="227836"/>
                  </a:lnTo>
                  <a:lnTo>
                    <a:pt x="68679" y="232328"/>
                  </a:lnTo>
                  <a:lnTo>
                    <a:pt x="76296" y="233473"/>
                  </a:lnTo>
                  <a:lnTo>
                    <a:pt x="92156" y="229814"/>
                  </a:lnTo>
                  <a:lnTo>
                    <a:pt x="112262" y="217358"/>
                  </a:lnTo>
                  <a:lnTo>
                    <a:pt x="134348" y="188705"/>
                  </a:lnTo>
                  <a:lnTo>
                    <a:pt x="156798" y="129029"/>
                  </a:lnTo>
                  <a:lnTo>
                    <a:pt x="160005" y="119303"/>
                  </a:lnTo>
                  <a:lnTo>
                    <a:pt x="162144" y="116518"/>
                  </a:lnTo>
                  <a:lnTo>
                    <a:pt x="163569" y="118359"/>
                  </a:lnTo>
                  <a:lnTo>
                    <a:pt x="167894" y="170125"/>
                  </a:lnTo>
                  <a:lnTo>
                    <a:pt x="175088" y="197345"/>
                  </a:lnTo>
                  <a:lnTo>
                    <a:pt x="186915" y="217456"/>
                  </a:lnTo>
                  <a:lnTo>
                    <a:pt x="193952" y="225407"/>
                  </a:lnTo>
                  <a:lnTo>
                    <a:pt x="214098" y="234242"/>
                  </a:lnTo>
                  <a:lnTo>
                    <a:pt x="236612" y="236320"/>
                  </a:lnTo>
                  <a:lnTo>
                    <a:pt x="282297" y="222151"/>
                  </a:lnTo>
                  <a:lnTo>
                    <a:pt x="296817" y="211530"/>
                  </a:lnTo>
                  <a:lnTo>
                    <a:pt x="338228" y="164983"/>
                  </a:lnTo>
                  <a:lnTo>
                    <a:pt x="354983" y="132197"/>
                  </a:lnTo>
                  <a:lnTo>
                    <a:pt x="358708" y="111454"/>
                  </a:lnTo>
                  <a:lnTo>
                    <a:pt x="358407" y="102040"/>
                  </a:lnTo>
                  <a:lnTo>
                    <a:pt x="354508" y="95763"/>
                  </a:lnTo>
                  <a:lnTo>
                    <a:pt x="348210" y="91579"/>
                  </a:lnTo>
                  <a:lnTo>
                    <a:pt x="340314" y="88790"/>
                  </a:lnTo>
                  <a:lnTo>
                    <a:pt x="333200" y="88779"/>
                  </a:lnTo>
                  <a:lnTo>
                    <a:pt x="320365" y="93698"/>
                  </a:lnTo>
                  <a:lnTo>
                    <a:pt x="302743" y="106864"/>
                  </a:lnTo>
                  <a:lnTo>
                    <a:pt x="281148" y="134522"/>
                  </a:lnTo>
                  <a:lnTo>
                    <a:pt x="263997" y="174925"/>
                  </a:lnTo>
                  <a:lnTo>
                    <a:pt x="264161" y="204177"/>
                  </a:lnTo>
                  <a:lnTo>
                    <a:pt x="275196" y="222957"/>
                  </a:lnTo>
                  <a:lnTo>
                    <a:pt x="283317" y="231849"/>
                  </a:lnTo>
                  <a:lnTo>
                    <a:pt x="307132" y="241728"/>
                  </a:lnTo>
                  <a:lnTo>
                    <a:pt x="349484" y="2496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1439541" y="607437"/>
              <a:ext cx="91533" cy="249507"/>
            </a:xfrm>
            <a:custGeom>
              <a:avLst/>
              <a:gdLst/>
              <a:ahLst/>
              <a:cxnLst/>
              <a:rect l="0" t="0" r="0" b="0"/>
              <a:pathLst>
                <a:path w="91533" h="249507">
                  <a:moveTo>
                    <a:pt x="91532" y="0"/>
                  </a:moveTo>
                  <a:lnTo>
                    <a:pt x="57791" y="20568"/>
                  </a:lnTo>
                  <a:lnTo>
                    <a:pt x="29291" y="46284"/>
                  </a:lnTo>
                  <a:lnTo>
                    <a:pt x="15973" y="76789"/>
                  </a:lnTo>
                  <a:lnTo>
                    <a:pt x="16653" y="99464"/>
                  </a:lnTo>
                  <a:lnTo>
                    <a:pt x="24044" y="121869"/>
                  </a:lnTo>
                  <a:lnTo>
                    <a:pt x="60575" y="181027"/>
                  </a:lnTo>
                  <a:lnTo>
                    <a:pt x="71918" y="194794"/>
                  </a:lnTo>
                  <a:lnTo>
                    <a:pt x="74758" y="202903"/>
                  </a:lnTo>
                  <a:lnTo>
                    <a:pt x="75448" y="221774"/>
                  </a:lnTo>
                  <a:lnTo>
                    <a:pt x="72488" y="230135"/>
                  </a:lnTo>
                  <a:lnTo>
                    <a:pt x="61803" y="244356"/>
                  </a:lnTo>
                  <a:lnTo>
                    <a:pt x="54146" y="247964"/>
                  </a:lnTo>
                  <a:lnTo>
                    <a:pt x="35776" y="249506"/>
                  </a:lnTo>
                  <a:lnTo>
                    <a:pt x="27549" y="245850"/>
                  </a:lnTo>
                  <a:lnTo>
                    <a:pt x="13477" y="231925"/>
                  </a:lnTo>
                  <a:lnTo>
                    <a:pt x="5990" y="206012"/>
                  </a:lnTo>
                  <a:lnTo>
                    <a:pt x="0" y="15809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1590967" y="360065"/>
              <a:ext cx="199518" cy="497004"/>
            </a:xfrm>
            <a:custGeom>
              <a:avLst/>
              <a:gdLst/>
              <a:ahLst/>
              <a:cxnLst/>
              <a:rect l="0" t="0" r="0" b="0"/>
              <a:pathLst>
                <a:path w="199518" h="497004">
                  <a:moveTo>
                    <a:pt x="56601" y="14382"/>
                  </a:moveTo>
                  <a:lnTo>
                    <a:pt x="65435" y="1130"/>
                  </a:lnTo>
                  <a:lnTo>
                    <a:pt x="68962" y="0"/>
                  </a:lnTo>
                  <a:lnTo>
                    <a:pt x="72238" y="2020"/>
                  </a:lnTo>
                  <a:lnTo>
                    <a:pt x="75347" y="6141"/>
                  </a:lnTo>
                  <a:lnTo>
                    <a:pt x="79722" y="42862"/>
                  </a:lnTo>
                  <a:lnTo>
                    <a:pt x="72183" y="90314"/>
                  </a:lnTo>
                  <a:lnTo>
                    <a:pt x="62656" y="139507"/>
                  </a:lnTo>
                  <a:lnTo>
                    <a:pt x="49560" y="193633"/>
                  </a:lnTo>
                  <a:lnTo>
                    <a:pt x="38386" y="246242"/>
                  </a:lnTo>
                  <a:lnTo>
                    <a:pt x="29220" y="296963"/>
                  </a:lnTo>
                  <a:lnTo>
                    <a:pt x="17839" y="350514"/>
                  </a:lnTo>
                  <a:lnTo>
                    <a:pt x="2058" y="413423"/>
                  </a:lnTo>
                  <a:lnTo>
                    <a:pt x="0" y="434277"/>
                  </a:lnTo>
                  <a:lnTo>
                    <a:pt x="2225" y="440393"/>
                  </a:lnTo>
                  <a:lnTo>
                    <a:pt x="6481" y="443545"/>
                  </a:lnTo>
                  <a:lnTo>
                    <a:pt x="12093" y="444722"/>
                  </a:lnTo>
                  <a:lnTo>
                    <a:pt x="17683" y="442733"/>
                  </a:lnTo>
                  <a:lnTo>
                    <a:pt x="28826" y="433127"/>
                  </a:lnTo>
                  <a:lnTo>
                    <a:pt x="82293" y="371968"/>
                  </a:lnTo>
                  <a:lnTo>
                    <a:pt x="139854" y="318344"/>
                  </a:lnTo>
                  <a:lnTo>
                    <a:pt x="169204" y="304972"/>
                  </a:lnTo>
                  <a:lnTo>
                    <a:pt x="176973" y="306112"/>
                  </a:lnTo>
                  <a:lnTo>
                    <a:pt x="183077" y="310571"/>
                  </a:lnTo>
                  <a:lnTo>
                    <a:pt x="196085" y="332049"/>
                  </a:lnTo>
                  <a:lnTo>
                    <a:pt x="199517" y="339881"/>
                  </a:lnTo>
                  <a:lnTo>
                    <a:pt x="198381" y="396179"/>
                  </a:lnTo>
                  <a:lnTo>
                    <a:pt x="186641" y="457313"/>
                  </a:lnTo>
                  <a:lnTo>
                    <a:pt x="173095" y="49700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1888878" y="524226"/>
              <a:ext cx="74890" cy="58248"/>
            </a:xfrm>
            <a:custGeom>
              <a:avLst/>
              <a:gdLst/>
              <a:ahLst/>
              <a:cxnLst/>
              <a:rect l="0" t="0" r="0" b="0"/>
              <a:pathLst>
                <a:path w="74890" h="58248">
                  <a:moveTo>
                    <a:pt x="0" y="0"/>
                  </a:moveTo>
                  <a:lnTo>
                    <a:pt x="62241" y="47099"/>
                  </a:lnTo>
                  <a:lnTo>
                    <a:pt x="74889" y="582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1982564" y="642573"/>
              <a:ext cx="167562" cy="226720"/>
            </a:xfrm>
            <a:custGeom>
              <a:avLst/>
              <a:gdLst/>
              <a:ahLst/>
              <a:cxnLst/>
              <a:rect l="0" t="0" r="0" b="0"/>
              <a:pathLst>
                <a:path w="167562" h="226720">
                  <a:moveTo>
                    <a:pt x="130982" y="14790"/>
                  </a:moveTo>
                  <a:lnTo>
                    <a:pt x="77491" y="30789"/>
                  </a:lnTo>
                  <a:lnTo>
                    <a:pt x="34808" y="69294"/>
                  </a:lnTo>
                  <a:lnTo>
                    <a:pt x="12817" y="98905"/>
                  </a:lnTo>
                  <a:lnTo>
                    <a:pt x="5116" y="115044"/>
                  </a:lnTo>
                  <a:lnTo>
                    <a:pt x="0" y="152977"/>
                  </a:lnTo>
                  <a:lnTo>
                    <a:pt x="7318" y="190515"/>
                  </a:lnTo>
                  <a:lnTo>
                    <a:pt x="18698" y="208768"/>
                  </a:lnTo>
                  <a:lnTo>
                    <a:pt x="25616" y="216224"/>
                  </a:lnTo>
                  <a:lnTo>
                    <a:pt x="45629" y="224509"/>
                  </a:lnTo>
                  <a:lnTo>
                    <a:pt x="57438" y="226719"/>
                  </a:lnTo>
                  <a:lnTo>
                    <a:pt x="82887" y="219311"/>
                  </a:lnTo>
                  <a:lnTo>
                    <a:pt x="123639" y="193257"/>
                  </a:lnTo>
                  <a:lnTo>
                    <a:pt x="143497" y="171528"/>
                  </a:lnTo>
                  <a:lnTo>
                    <a:pt x="160129" y="132693"/>
                  </a:lnTo>
                  <a:lnTo>
                    <a:pt x="167561" y="100370"/>
                  </a:lnTo>
                  <a:lnTo>
                    <a:pt x="160465" y="40830"/>
                  </a:lnTo>
                  <a:lnTo>
                    <a:pt x="150558" y="18967"/>
                  </a:lnTo>
                  <a:lnTo>
                    <a:pt x="144033" y="9253"/>
                  </a:lnTo>
                  <a:lnTo>
                    <a:pt x="135060" y="3702"/>
                  </a:lnTo>
                  <a:lnTo>
                    <a:pt x="112762" y="0"/>
                  </a:lnTo>
                  <a:lnTo>
                    <a:pt x="94839" y="3902"/>
                  </a:lnTo>
                  <a:lnTo>
                    <a:pt x="87471" y="7531"/>
                  </a:lnTo>
                  <a:lnTo>
                    <a:pt x="76819" y="21426"/>
                  </a:lnTo>
                  <a:lnTo>
                    <a:pt x="72684" y="30309"/>
                  </a:lnTo>
                  <a:lnTo>
                    <a:pt x="73020" y="50040"/>
                  </a:lnTo>
                  <a:lnTo>
                    <a:pt x="75699" y="60480"/>
                  </a:lnTo>
                  <a:lnTo>
                    <a:pt x="82107" y="69288"/>
                  </a:lnTo>
                  <a:lnTo>
                    <a:pt x="101555" y="84007"/>
                  </a:lnTo>
                  <a:lnTo>
                    <a:pt x="147624" y="980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2272459" y="674005"/>
              <a:ext cx="173930" cy="166422"/>
            </a:xfrm>
            <a:custGeom>
              <a:avLst/>
              <a:gdLst/>
              <a:ahLst/>
              <a:cxnLst/>
              <a:rect l="0" t="0" r="0" b="0"/>
              <a:pathLst>
                <a:path w="173930" h="166422">
                  <a:moveTo>
                    <a:pt x="49113" y="0"/>
                  </a:moveTo>
                  <a:lnTo>
                    <a:pt x="41546" y="36161"/>
                  </a:lnTo>
                  <a:lnTo>
                    <a:pt x="16279" y="91781"/>
                  </a:lnTo>
                  <a:lnTo>
                    <a:pt x="9557" y="107360"/>
                  </a:lnTo>
                  <a:lnTo>
                    <a:pt x="406" y="120448"/>
                  </a:lnTo>
                  <a:lnTo>
                    <a:pt x="0" y="123753"/>
                  </a:lnTo>
                  <a:lnTo>
                    <a:pt x="2503" y="125032"/>
                  </a:lnTo>
                  <a:lnTo>
                    <a:pt x="6945" y="124960"/>
                  </a:lnTo>
                  <a:lnTo>
                    <a:pt x="66363" y="88888"/>
                  </a:lnTo>
                  <a:lnTo>
                    <a:pt x="114483" y="65455"/>
                  </a:lnTo>
                  <a:lnTo>
                    <a:pt x="122280" y="65826"/>
                  </a:lnTo>
                  <a:lnTo>
                    <a:pt x="129326" y="68847"/>
                  </a:lnTo>
                  <a:lnTo>
                    <a:pt x="142086" y="80525"/>
                  </a:lnTo>
                  <a:lnTo>
                    <a:pt x="158741" y="107892"/>
                  </a:lnTo>
                  <a:lnTo>
                    <a:pt x="170655" y="145340"/>
                  </a:lnTo>
                  <a:lnTo>
                    <a:pt x="173929" y="1664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551927" y="658409"/>
              <a:ext cx="271229" cy="206981"/>
            </a:xfrm>
            <a:custGeom>
              <a:avLst/>
              <a:gdLst/>
              <a:ahLst/>
              <a:cxnLst/>
              <a:rect l="0" t="0" r="0" b="0"/>
              <a:pathLst>
                <a:path w="271229" h="206981">
                  <a:moveTo>
                    <a:pt x="127451" y="32238"/>
                  </a:moveTo>
                  <a:lnTo>
                    <a:pt x="136285" y="18986"/>
                  </a:lnTo>
                  <a:lnTo>
                    <a:pt x="136114" y="13233"/>
                  </a:lnTo>
                  <a:lnTo>
                    <a:pt x="133226" y="7549"/>
                  </a:lnTo>
                  <a:lnTo>
                    <a:pt x="128527" y="1910"/>
                  </a:lnTo>
                  <a:lnTo>
                    <a:pt x="120772" y="0"/>
                  </a:lnTo>
                  <a:lnTo>
                    <a:pt x="99827" y="2809"/>
                  </a:lnTo>
                  <a:lnTo>
                    <a:pt x="70881" y="14786"/>
                  </a:lnTo>
                  <a:lnTo>
                    <a:pt x="13918" y="62800"/>
                  </a:lnTo>
                  <a:lnTo>
                    <a:pt x="1561" y="88240"/>
                  </a:lnTo>
                  <a:lnTo>
                    <a:pt x="0" y="106130"/>
                  </a:lnTo>
                  <a:lnTo>
                    <a:pt x="878" y="114783"/>
                  </a:lnTo>
                  <a:lnTo>
                    <a:pt x="5162" y="122402"/>
                  </a:lnTo>
                  <a:lnTo>
                    <a:pt x="19784" y="135797"/>
                  </a:lnTo>
                  <a:lnTo>
                    <a:pt x="38610" y="140518"/>
                  </a:lnTo>
                  <a:lnTo>
                    <a:pt x="59304" y="138610"/>
                  </a:lnTo>
                  <a:lnTo>
                    <a:pt x="89898" y="127139"/>
                  </a:lnTo>
                  <a:lnTo>
                    <a:pt x="104905" y="117254"/>
                  </a:lnTo>
                  <a:lnTo>
                    <a:pt x="112420" y="114803"/>
                  </a:lnTo>
                  <a:lnTo>
                    <a:pt x="128167" y="114545"/>
                  </a:lnTo>
                  <a:lnTo>
                    <a:pt x="134400" y="119469"/>
                  </a:lnTo>
                  <a:lnTo>
                    <a:pt x="154276" y="164443"/>
                  </a:lnTo>
                  <a:lnTo>
                    <a:pt x="161052" y="170301"/>
                  </a:lnTo>
                  <a:lnTo>
                    <a:pt x="180908" y="176810"/>
                  </a:lnTo>
                  <a:lnTo>
                    <a:pt x="189901" y="176696"/>
                  </a:lnTo>
                  <a:lnTo>
                    <a:pt x="204824" y="171639"/>
                  </a:lnTo>
                  <a:lnTo>
                    <a:pt x="240909" y="146683"/>
                  </a:lnTo>
                  <a:lnTo>
                    <a:pt x="255231" y="131180"/>
                  </a:lnTo>
                  <a:lnTo>
                    <a:pt x="260715" y="130559"/>
                  </a:lnTo>
                  <a:lnTo>
                    <a:pt x="265295" y="134768"/>
                  </a:lnTo>
                  <a:lnTo>
                    <a:pt x="269273" y="142196"/>
                  </a:lnTo>
                  <a:lnTo>
                    <a:pt x="271228" y="160312"/>
                  </a:lnTo>
                  <a:lnTo>
                    <a:pt x="268908" y="20698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970614" y="615758"/>
              <a:ext cx="16643" cy="33285"/>
            </a:xfrm>
            <a:custGeom>
              <a:avLst/>
              <a:gdLst/>
              <a:ahLst/>
              <a:cxnLst/>
              <a:rect l="0" t="0" r="0" b="0"/>
              <a:pathLst>
                <a:path w="16643" h="33285">
                  <a:moveTo>
                    <a:pt x="0" y="0"/>
                  </a:moveTo>
                  <a:lnTo>
                    <a:pt x="13172" y="22223"/>
                  </a:lnTo>
                  <a:lnTo>
                    <a:pt x="16642" y="332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987599" y="684943"/>
              <a:ext cx="300862" cy="255336"/>
            </a:xfrm>
            <a:custGeom>
              <a:avLst/>
              <a:gdLst/>
              <a:ahLst/>
              <a:cxnLst/>
              <a:rect l="0" t="0" r="0" b="0"/>
              <a:pathLst>
                <a:path w="300862" h="255336">
                  <a:moveTo>
                    <a:pt x="7978" y="38988"/>
                  </a:moveTo>
                  <a:lnTo>
                    <a:pt x="5513" y="72729"/>
                  </a:lnTo>
                  <a:lnTo>
                    <a:pt x="171" y="131290"/>
                  </a:lnTo>
                  <a:lnTo>
                    <a:pt x="0" y="142128"/>
                  </a:lnTo>
                  <a:lnTo>
                    <a:pt x="1735" y="147504"/>
                  </a:lnTo>
                  <a:lnTo>
                    <a:pt x="4741" y="149239"/>
                  </a:lnTo>
                  <a:lnTo>
                    <a:pt x="8594" y="148547"/>
                  </a:lnTo>
                  <a:lnTo>
                    <a:pt x="27268" y="125485"/>
                  </a:lnTo>
                  <a:lnTo>
                    <a:pt x="61280" y="63219"/>
                  </a:lnTo>
                  <a:lnTo>
                    <a:pt x="72040" y="42977"/>
                  </a:lnTo>
                  <a:lnTo>
                    <a:pt x="78423" y="37949"/>
                  </a:lnTo>
                  <a:lnTo>
                    <a:pt x="85452" y="36447"/>
                  </a:lnTo>
                  <a:lnTo>
                    <a:pt x="92912" y="37294"/>
                  </a:lnTo>
                  <a:lnTo>
                    <a:pt x="98809" y="41557"/>
                  </a:lnTo>
                  <a:lnTo>
                    <a:pt x="107828" y="56156"/>
                  </a:lnTo>
                  <a:lnTo>
                    <a:pt x="118103" y="85166"/>
                  </a:lnTo>
                  <a:lnTo>
                    <a:pt x="123924" y="92888"/>
                  </a:lnTo>
                  <a:lnTo>
                    <a:pt x="140255" y="103932"/>
                  </a:lnTo>
                  <a:lnTo>
                    <a:pt x="162306" y="106992"/>
                  </a:lnTo>
                  <a:lnTo>
                    <a:pt x="205295" y="101423"/>
                  </a:lnTo>
                  <a:lnTo>
                    <a:pt x="231939" y="89642"/>
                  </a:lnTo>
                  <a:lnTo>
                    <a:pt x="287958" y="41709"/>
                  </a:lnTo>
                  <a:lnTo>
                    <a:pt x="300297" y="20687"/>
                  </a:lnTo>
                  <a:lnTo>
                    <a:pt x="300861" y="13843"/>
                  </a:lnTo>
                  <a:lnTo>
                    <a:pt x="296556" y="1309"/>
                  </a:lnTo>
                  <a:lnTo>
                    <a:pt x="290971" y="0"/>
                  </a:lnTo>
                  <a:lnTo>
                    <a:pt x="274902" y="5943"/>
                  </a:lnTo>
                  <a:lnTo>
                    <a:pt x="253899" y="24882"/>
                  </a:lnTo>
                  <a:lnTo>
                    <a:pt x="214263" y="80742"/>
                  </a:lnTo>
                  <a:lnTo>
                    <a:pt x="206601" y="97302"/>
                  </a:lnTo>
                  <a:lnTo>
                    <a:pt x="205925" y="135470"/>
                  </a:lnTo>
                  <a:lnTo>
                    <a:pt x="211580" y="168661"/>
                  </a:lnTo>
                  <a:lnTo>
                    <a:pt x="227946" y="196062"/>
                  </a:lnTo>
                  <a:lnTo>
                    <a:pt x="290894" y="25533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82473" y="1277306"/>
            <a:ext cx="4068994" cy="612378"/>
            <a:chOff x="582473" y="1277306"/>
            <a:chExt cx="4068994" cy="612378"/>
          </a:xfrm>
        </p:grpSpPr>
        <p:sp>
          <p:nvSpPr>
            <p:cNvPr id="14" name="Freeform 13"/>
            <p:cNvSpPr/>
            <p:nvPr/>
          </p:nvSpPr>
          <p:spPr>
            <a:xfrm>
              <a:off x="582473" y="1456183"/>
              <a:ext cx="149780" cy="33286"/>
            </a:xfrm>
            <a:custGeom>
              <a:avLst/>
              <a:gdLst/>
              <a:ahLst/>
              <a:cxnLst/>
              <a:rect l="0" t="0" r="0" b="0"/>
              <a:pathLst>
                <a:path w="149780" h="33286">
                  <a:moveTo>
                    <a:pt x="0" y="0"/>
                  </a:moveTo>
                  <a:lnTo>
                    <a:pt x="60848" y="14394"/>
                  </a:lnTo>
                  <a:lnTo>
                    <a:pt x="122579" y="25497"/>
                  </a:lnTo>
                  <a:lnTo>
                    <a:pt x="149779" y="3328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094590" y="1414578"/>
              <a:ext cx="303347" cy="191504"/>
            </a:xfrm>
            <a:custGeom>
              <a:avLst/>
              <a:gdLst/>
              <a:ahLst/>
              <a:cxnLst/>
              <a:rect l="0" t="0" r="0" b="0"/>
              <a:pathLst>
                <a:path w="303347" h="191504">
                  <a:moveTo>
                    <a:pt x="28752" y="0"/>
                  </a:moveTo>
                  <a:lnTo>
                    <a:pt x="23033" y="22703"/>
                  </a:lnTo>
                  <a:lnTo>
                    <a:pt x="20773" y="84591"/>
                  </a:lnTo>
                  <a:lnTo>
                    <a:pt x="13855" y="140601"/>
                  </a:lnTo>
                  <a:lnTo>
                    <a:pt x="879" y="190176"/>
                  </a:lnTo>
                  <a:lnTo>
                    <a:pt x="0" y="191503"/>
                  </a:lnTo>
                  <a:lnTo>
                    <a:pt x="15168" y="132925"/>
                  </a:lnTo>
                  <a:lnTo>
                    <a:pt x="31550" y="76028"/>
                  </a:lnTo>
                  <a:lnTo>
                    <a:pt x="48688" y="45846"/>
                  </a:lnTo>
                  <a:lnTo>
                    <a:pt x="65966" y="31779"/>
                  </a:lnTo>
                  <a:lnTo>
                    <a:pt x="75750" y="26734"/>
                  </a:lnTo>
                  <a:lnTo>
                    <a:pt x="98950" y="23593"/>
                  </a:lnTo>
                  <a:lnTo>
                    <a:pt x="123746" y="26203"/>
                  </a:lnTo>
                  <a:lnTo>
                    <a:pt x="185447" y="43629"/>
                  </a:lnTo>
                  <a:lnTo>
                    <a:pt x="238897" y="42039"/>
                  </a:lnTo>
                  <a:lnTo>
                    <a:pt x="262991" y="37792"/>
                  </a:lnTo>
                  <a:lnTo>
                    <a:pt x="269971" y="33516"/>
                  </a:lnTo>
                  <a:lnTo>
                    <a:pt x="273699" y="27891"/>
                  </a:lnTo>
                  <a:lnTo>
                    <a:pt x="275261" y="21368"/>
                  </a:lnTo>
                  <a:lnTo>
                    <a:pt x="273528" y="19793"/>
                  </a:lnTo>
                  <a:lnTo>
                    <a:pt x="264206" y="25439"/>
                  </a:lnTo>
                  <a:lnTo>
                    <a:pt x="243364" y="48629"/>
                  </a:lnTo>
                  <a:lnTo>
                    <a:pt x="228456" y="87757"/>
                  </a:lnTo>
                  <a:lnTo>
                    <a:pt x="228765" y="116050"/>
                  </a:lnTo>
                  <a:lnTo>
                    <a:pt x="235066" y="141260"/>
                  </a:lnTo>
                  <a:lnTo>
                    <a:pt x="244030" y="158629"/>
                  </a:lnTo>
                  <a:lnTo>
                    <a:pt x="256643" y="170046"/>
                  </a:lnTo>
                  <a:lnTo>
                    <a:pt x="303346" y="1913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445780" y="1497998"/>
              <a:ext cx="139232" cy="166213"/>
            </a:xfrm>
            <a:custGeom>
              <a:avLst/>
              <a:gdLst/>
              <a:ahLst/>
              <a:cxnLst/>
              <a:rect l="0" t="0" r="0" b="0"/>
              <a:pathLst>
                <a:path w="139232" h="166213">
                  <a:moveTo>
                    <a:pt x="135219" y="33075"/>
                  </a:moveTo>
                  <a:lnTo>
                    <a:pt x="130802" y="15406"/>
                  </a:lnTo>
                  <a:lnTo>
                    <a:pt x="125802" y="9276"/>
                  </a:lnTo>
                  <a:lnTo>
                    <a:pt x="110385" y="0"/>
                  </a:lnTo>
                  <a:lnTo>
                    <a:pt x="88740" y="192"/>
                  </a:lnTo>
                  <a:lnTo>
                    <a:pt x="55496" y="10696"/>
                  </a:lnTo>
                  <a:lnTo>
                    <a:pt x="23830" y="30812"/>
                  </a:lnTo>
                  <a:lnTo>
                    <a:pt x="9964" y="51512"/>
                  </a:lnTo>
                  <a:lnTo>
                    <a:pt x="0" y="75212"/>
                  </a:lnTo>
                  <a:lnTo>
                    <a:pt x="694" y="83356"/>
                  </a:lnTo>
                  <a:lnTo>
                    <a:pt x="8862" y="99801"/>
                  </a:lnTo>
                  <a:lnTo>
                    <a:pt x="16772" y="104371"/>
                  </a:lnTo>
                  <a:lnTo>
                    <a:pt x="37889" y="106984"/>
                  </a:lnTo>
                  <a:lnTo>
                    <a:pt x="100269" y="96296"/>
                  </a:lnTo>
                  <a:lnTo>
                    <a:pt x="126404" y="88379"/>
                  </a:lnTo>
                  <a:lnTo>
                    <a:pt x="132116" y="91209"/>
                  </a:lnTo>
                  <a:lnTo>
                    <a:pt x="135924" y="97719"/>
                  </a:lnTo>
                  <a:lnTo>
                    <a:pt x="139231" y="116355"/>
                  </a:lnTo>
                  <a:lnTo>
                    <a:pt x="135219" y="16621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630203" y="1312531"/>
              <a:ext cx="470329" cy="577153"/>
            </a:xfrm>
            <a:custGeom>
              <a:avLst/>
              <a:gdLst/>
              <a:ahLst/>
              <a:cxnLst/>
              <a:rect l="0" t="0" r="0" b="0"/>
              <a:pathLst>
                <a:path w="470329" h="577153">
                  <a:moveTo>
                    <a:pt x="150501" y="201900"/>
                  </a:moveTo>
                  <a:lnTo>
                    <a:pt x="154919" y="188648"/>
                  </a:lnTo>
                  <a:lnTo>
                    <a:pt x="154622" y="174745"/>
                  </a:lnTo>
                  <a:lnTo>
                    <a:pt x="153248" y="167155"/>
                  </a:lnTo>
                  <a:lnTo>
                    <a:pt x="148634" y="161170"/>
                  </a:lnTo>
                  <a:lnTo>
                    <a:pt x="133646" y="152054"/>
                  </a:lnTo>
                  <a:lnTo>
                    <a:pt x="112191" y="152318"/>
                  </a:lnTo>
                  <a:lnTo>
                    <a:pt x="74123" y="165327"/>
                  </a:lnTo>
                  <a:lnTo>
                    <a:pt x="49987" y="179173"/>
                  </a:lnTo>
                  <a:lnTo>
                    <a:pt x="26003" y="203487"/>
                  </a:lnTo>
                  <a:lnTo>
                    <a:pt x="3799" y="244366"/>
                  </a:lnTo>
                  <a:lnTo>
                    <a:pt x="0" y="255174"/>
                  </a:lnTo>
                  <a:lnTo>
                    <a:pt x="709" y="277044"/>
                  </a:lnTo>
                  <a:lnTo>
                    <a:pt x="7189" y="297243"/>
                  </a:lnTo>
                  <a:lnTo>
                    <a:pt x="16232" y="312384"/>
                  </a:lnTo>
                  <a:lnTo>
                    <a:pt x="28880" y="322811"/>
                  </a:lnTo>
                  <a:lnTo>
                    <a:pt x="36137" y="326887"/>
                  </a:lnTo>
                  <a:lnTo>
                    <a:pt x="44672" y="326830"/>
                  </a:lnTo>
                  <a:lnTo>
                    <a:pt x="73430" y="314422"/>
                  </a:lnTo>
                  <a:lnTo>
                    <a:pt x="99929" y="296774"/>
                  </a:lnTo>
                  <a:lnTo>
                    <a:pt x="131266" y="258616"/>
                  </a:lnTo>
                  <a:lnTo>
                    <a:pt x="166973" y="203547"/>
                  </a:lnTo>
                  <a:lnTo>
                    <a:pt x="191525" y="151203"/>
                  </a:lnTo>
                  <a:lnTo>
                    <a:pt x="218842" y="88249"/>
                  </a:lnTo>
                  <a:lnTo>
                    <a:pt x="235988" y="30089"/>
                  </a:lnTo>
                  <a:lnTo>
                    <a:pt x="244659" y="3063"/>
                  </a:lnTo>
                  <a:lnTo>
                    <a:pt x="244708" y="0"/>
                  </a:lnTo>
                  <a:lnTo>
                    <a:pt x="242892" y="732"/>
                  </a:lnTo>
                  <a:lnTo>
                    <a:pt x="235943" y="9865"/>
                  </a:lnTo>
                  <a:lnTo>
                    <a:pt x="218880" y="48328"/>
                  </a:lnTo>
                  <a:lnTo>
                    <a:pt x="201915" y="100168"/>
                  </a:lnTo>
                  <a:lnTo>
                    <a:pt x="193119" y="154924"/>
                  </a:lnTo>
                  <a:lnTo>
                    <a:pt x="188369" y="212721"/>
                  </a:lnTo>
                  <a:lnTo>
                    <a:pt x="192294" y="240918"/>
                  </a:lnTo>
                  <a:lnTo>
                    <a:pt x="200203" y="259614"/>
                  </a:lnTo>
                  <a:lnTo>
                    <a:pt x="206750" y="265339"/>
                  </a:lnTo>
                  <a:lnTo>
                    <a:pt x="223886" y="271700"/>
                  </a:lnTo>
                  <a:lnTo>
                    <a:pt x="243830" y="269597"/>
                  </a:lnTo>
                  <a:lnTo>
                    <a:pt x="282349" y="253179"/>
                  </a:lnTo>
                  <a:lnTo>
                    <a:pt x="330562" y="214589"/>
                  </a:lnTo>
                  <a:lnTo>
                    <a:pt x="332487" y="215907"/>
                  </a:lnTo>
                  <a:lnTo>
                    <a:pt x="332846" y="219559"/>
                  </a:lnTo>
                  <a:lnTo>
                    <a:pt x="321920" y="260967"/>
                  </a:lnTo>
                  <a:lnTo>
                    <a:pt x="323028" y="267166"/>
                  </a:lnTo>
                  <a:lnTo>
                    <a:pt x="326540" y="272223"/>
                  </a:lnTo>
                  <a:lnTo>
                    <a:pt x="331655" y="276519"/>
                  </a:lnTo>
                  <a:lnTo>
                    <a:pt x="338763" y="277533"/>
                  </a:lnTo>
                  <a:lnTo>
                    <a:pt x="382897" y="265610"/>
                  </a:lnTo>
                  <a:lnTo>
                    <a:pt x="429138" y="242763"/>
                  </a:lnTo>
                  <a:lnTo>
                    <a:pt x="436112" y="237463"/>
                  </a:lnTo>
                  <a:lnTo>
                    <a:pt x="443535" y="235779"/>
                  </a:lnTo>
                  <a:lnTo>
                    <a:pt x="459179" y="238838"/>
                  </a:lnTo>
                  <a:lnTo>
                    <a:pt x="464460" y="245941"/>
                  </a:lnTo>
                  <a:lnTo>
                    <a:pt x="470328" y="268626"/>
                  </a:lnTo>
                  <a:lnTo>
                    <a:pt x="467818" y="328836"/>
                  </a:lnTo>
                  <a:lnTo>
                    <a:pt x="462505" y="378191"/>
                  </a:lnTo>
                  <a:lnTo>
                    <a:pt x="443286" y="437193"/>
                  </a:lnTo>
                  <a:lnTo>
                    <a:pt x="427149" y="492173"/>
                  </a:lnTo>
                  <a:lnTo>
                    <a:pt x="407763" y="530168"/>
                  </a:lnTo>
                  <a:lnTo>
                    <a:pt x="386128" y="556028"/>
                  </a:lnTo>
                  <a:lnTo>
                    <a:pt x="360747" y="573306"/>
                  </a:lnTo>
                  <a:lnTo>
                    <a:pt x="337941" y="577152"/>
                  </a:lnTo>
                  <a:lnTo>
                    <a:pt x="294467" y="572089"/>
                  </a:lnTo>
                  <a:lnTo>
                    <a:pt x="272157" y="560395"/>
                  </a:lnTo>
                  <a:lnTo>
                    <a:pt x="248052" y="538953"/>
                  </a:lnTo>
                  <a:lnTo>
                    <a:pt x="227949" y="508967"/>
                  </a:lnTo>
                  <a:lnTo>
                    <a:pt x="214801" y="476334"/>
                  </a:lnTo>
                  <a:lnTo>
                    <a:pt x="213904" y="459781"/>
                  </a:lnTo>
                  <a:lnTo>
                    <a:pt x="220862" y="422137"/>
                  </a:lnTo>
                  <a:lnTo>
                    <a:pt x="242033" y="38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596167" y="1503827"/>
              <a:ext cx="349485" cy="177026"/>
            </a:xfrm>
            <a:custGeom>
              <a:avLst/>
              <a:gdLst/>
              <a:ahLst/>
              <a:cxnLst/>
              <a:rect l="0" t="0" r="0" b="0"/>
              <a:pathLst>
                <a:path w="349485" h="177026">
                  <a:moveTo>
                    <a:pt x="0" y="152062"/>
                  </a:moveTo>
                  <a:lnTo>
                    <a:pt x="60327" y="102007"/>
                  </a:lnTo>
                  <a:lnTo>
                    <a:pt x="105035" y="63296"/>
                  </a:lnTo>
                  <a:lnTo>
                    <a:pt x="121934" y="37825"/>
                  </a:lnTo>
                  <a:lnTo>
                    <a:pt x="125692" y="17463"/>
                  </a:lnTo>
                  <a:lnTo>
                    <a:pt x="125400" y="6855"/>
                  </a:lnTo>
                  <a:lnTo>
                    <a:pt x="123356" y="1633"/>
                  </a:lnTo>
                  <a:lnTo>
                    <a:pt x="120144" y="0"/>
                  </a:lnTo>
                  <a:lnTo>
                    <a:pt x="116154" y="761"/>
                  </a:lnTo>
                  <a:lnTo>
                    <a:pt x="106790" y="11468"/>
                  </a:lnTo>
                  <a:lnTo>
                    <a:pt x="93587" y="38289"/>
                  </a:lnTo>
                  <a:lnTo>
                    <a:pt x="88747" y="58042"/>
                  </a:lnTo>
                  <a:lnTo>
                    <a:pt x="89677" y="76066"/>
                  </a:lnTo>
                  <a:lnTo>
                    <a:pt x="99817" y="101808"/>
                  </a:lnTo>
                  <a:lnTo>
                    <a:pt x="114322" y="116166"/>
                  </a:lnTo>
                  <a:lnTo>
                    <a:pt x="149350" y="136034"/>
                  </a:lnTo>
                  <a:lnTo>
                    <a:pt x="168696" y="137850"/>
                  </a:lnTo>
                  <a:lnTo>
                    <a:pt x="222194" y="129096"/>
                  </a:lnTo>
                  <a:lnTo>
                    <a:pt x="244217" y="123980"/>
                  </a:lnTo>
                  <a:lnTo>
                    <a:pt x="263867" y="126021"/>
                  </a:lnTo>
                  <a:lnTo>
                    <a:pt x="280922" y="133091"/>
                  </a:lnTo>
                  <a:lnTo>
                    <a:pt x="330828" y="166427"/>
                  </a:lnTo>
                  <a:lnTo>
                    <a:pt x="349484" y="17702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995411" y="1429529"/>
              <a:ext cx="136049" cy="317892"/>
            </a:xfrm>
            <a:custGeom>
              <a:avLst/>
              <a:gdLst/>
              <a:ahLst/>
              <a:cxnLst/>
              <a:rect l="0" t="0" r="0" b="0"/>
              <a:pathLst>
                <a:path w="136049" h="317892">
                  <a:moveTo>
                    <a:pt x="66735" y="209717"/>
                  </a:moveTo>
                  <a:lnTo>
                    <a:pt x="79987" y="200883"/>
                  </a:lnTo>
                  <a:lnTo>
                    <a:pt x="82966" y="195507"/>
                  </a:lnTo>
                  <a:lnTo>
                    <a:pt x="83810" y="182137"/>
                  </a:lnTo>
                  <a:lnTo>
                    <a:pt x="80892" y="178387"/>
                  </a:lnTo>
                  <a:lnTo>
                    <a:pt x="76173" y="176811"/>
                  </a:lnTo>
                  <a:lnTo>
                    <a:pt x="70253" y="176685"/>
                  </a:lnTo>
                  <a:lnTo>
                    <a:pt x="56279" y="183942"/>
                  </a:lnTo>
                  <a:lnTo>
                    <a:pt x="10765" y="227019"/>
                  </a:lnTo>
                  <a:lnTo>
                    <a:pt x="4459" y="235120"/>
                  </a:lnTo>
                  <a:lnTo>
                    <a:pt x="1179" y="243295"/>
                  </a:lnTo>
                  <a:lnTo>
                    <a:pt x="0" y="259774"/>
                  </a:lnTo>
                  <a:lnTo>
                    <a:pt x="2829" y="261580"/>
                  </a:lnTo>
                  <a:lnTo>
                    <a:pt x="7489" y="259085"/>
                  </a:lnTo>
                  <a:lnTo>
                    <a:pt x="36093" y="229984"/>
                  </a:lnTo>
                  <a:lnTo>
                    <a:pt x="69497" y="171155"/>
                  </a:lnTo>
                  <a:lnTo>
                    <a:pt x="101867" y="110885"/>
                  </a:lnTo>
                  <a:lnTo>
                    <a:pt x="118947" y="54309"/>
                  </a:lnTo>
                  <a:lnTo>
                    <a:pt x="136034" y="1928"/>
                  </a:lnTo>
                  <a:lnTo>
                    <a:pt x="136048" y="0"/>
                  </a:lnTo>
                  <a:lnTo>
                    <a:pt x="131133" y="7720"/>
                  </a:lnTo>
                  <a:lnTo>
                    <a:pt x="113940" y="68146"/>
                  </a:lnTo>
                  <a:lnTo>
                    <a:pt x="102803" y="121485"/>
                  </a:lnTo>
                  <a:lnTo>
                    <a:pt x="94165" y="176537"/>
                  </a:lnTo>
                  <a:lnTo>
                    <a:pt x="96602" y="227510"/>
                  </a:lnTo>
                  <a:lnTo>
                    <a:pt x="107836" y="273191"/>
                  </a:lnTo>
                  <a:lnTo>
                    <a:pt x="133303" y="31789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712476" y="1277306"/>
              <a:ext cx="190066" cy="426481"/>
            </a:xfrm>
            <a:custGeom>
              <a:avLst/>
              <a:gdLst/>
              <a:ahLst/>
              <a:cxnLst/>
              <a:rect l="0" t="0" r="0" b="0"/>
              <a:pathLst>
                <a:path w="190066" h="426481">
                  <a:moveTo>
                    <a:pt x="23675" y="137272"/>
                  </a:moveTo>
                  <a:lnTo>
                    <a:pt x="28092" y="150524"/>
                  </a:lnTo>
                  <a:lnTo>
                    <a:pt x="24895" y="203486"/>
                  </a:lnTo>
                  <a:lnTo>
                    <a:pt x="22911" y="265911"/>
                  </a:lnTo>
                  <a:lnTo>
                    <a:pt x="14655" y="318077"/>
                  </a:lnTo>
                  <a:lnTo>
                    <a:pt x="7112" y="374587"/>
                  </a:lnTo>
                  <a:lnTo>
                    <a:pt x="0" y="424079"/>
                  </a:lnTo>
                  <a:lnTo>
                    <a:pt x="495" y="426480"/>
                  </a:lnTo>
                  <a:lnTo>
                    <a:pt x="18305" y="365549"/>
                  </a:lnTo>
                  <a:lnTo>
                    <a:pt x="32019" y="302707"/>
                  </a:lnTo>
                  <a:lnTo>
                    <a:pt x="47513" y="243607"/>
                  </a:lnTo>
                  <a:lnTo>
                    <a:pt x="61736" y="185157"/>
                  </a:lnTo>
                  <a:lnTo>
                    <a:pt x="73449" y="131561"/>
                  </a:lnTo>
                  <a:lnTo>
                    <a:pt x="93168" y="73821"/>
                  </a:lnTo>
                  <a:lnTo>
                    <a:pt x="108833" y="34097"/>
                  </a:lnTo>
                  <a:lnTo>
                    <a:pt x="129459" y="3479"/>
                  </a:lnTo>
                  <a:lnTo>
                    <a:pt x="136728" y="0"/>
                  </a:lnTo>
                  <a:lnTo>
                    <a:pt x="154665" y="1065"/>
                  </a:lnTo>
                  <a:lnTo>
                    <a:pt x="162777" y="7636"/>
                  </a:lnTo>
                  <a:lnTo>
                    <a:pt x="176721" y="29730"/>
                  </a:lnTo>
                  <a:lnTo>
                    <a:pt x="186133" y="64522"/>
                  </a:lnTo>
                  <a:lnTo>
                    <a:pt x="189313" y="116978"/>
                  </a:lnTo>
                  <a:lnTo>
                    <a:pt x="189941" y="179800"/>
                  </a:lnTo>
                  <a:lnTo>
                    <a:pt x="190065" y="241211"/>
                  </a:lnTo>
                  <a:lnTo>
                    <a:pt x="183446" y="296933"/>
                  </a:lnTo>
                  <a:lnTo>
                    <a:pt x="170535" y="351451"/>
                  </a:lnTo>
                  <a:lnTo>
                    <a:pt x="148490" y="41186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819361" y="1497789"/>
              <a:ext cx="124817" cy="1"/>
            </a:xfrm>
            <a:custGeom>
              <a:avLst/>
              <a:gdLst/>
              <a:ahLst/>
              <a:cxnLst/>
              <a:rect l="0" t="0" r="0" b="0"/>
              <a:pathLst>
                <a:path w="124817" h="1">
                  <a:moveTo>
                    <a:pt x="0" y="0"/>
                  </a:moveTo>
                  <a:lnTo>
                    <a:pt x="57909" y="0"/>
                  </a:lnTo>
                  <a:lnTo>
                    <a:pt x="112809" y="0"/>
                  </a:lnTo>
                  <a:lnTo>
                    <a:pt x="124816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953519" y="1518018"/>
              <a:ext cx="333826" cy="276648"/>
            </a:xfrm>
            <a:custGeom>
              <a:avLst/>
              <a:gdLst/>
              <a:ahLst/>
              <a:cxnLst/>
              <a:rect l="0" t="0" r="0" b="0"/>
              <a:pathLst>
                <a:path w="333826" h="276648">
                  <a:moveTo>
                    <a:pt x="32263" y="38018"/>
                  </a:moveTo>
                  <a:lnTo>
                    <a:pt x="27846" y="93180"/>
                  </a:lnTo>
                  <a:lnTo>
                    <a:pt x="21991" y="151275"/>
                  </a:lnTo>
                  <a:lnTo>
                    <a:pt x="13715" y="210741"/>
                  </a:lnTo>
                  <a:lnTo>
                    <a:pt x="1277" y="264975"/>
                  </a:lnTo>
                  <a:lnTo>
                    <a:pt x="511" y="275306"/>
                  </a:lnTo>
                  <a:lnTo>
                    <a:pt x="0" y="276647"/>
                  </a:lnTo>
                  <a:lnTo>
                    <a:pt x="1646" y="243871"/>
                  </a:lnTo>
                  <a:lnTo>
                    <a:pt x="13199" y="189360"/>
                  </a:lnTo>
                  <a:lnTo>
                    <a:pt x="24011" y="137083"/>
                  </a:lnTo>
                  <a:lnTo>
                    <a:pt x="44463" y="75068"/>
                  </a:lnTo>
                  <a:lnTo>
                    <a:pt x="71240" y="27568"/>
                  </a:lnTo>
                  <a:lnTo>
                    <a:pt x="87780" y="8520"/>
                  </a:lnTo>
                  <a:lnTo>
                    <a:pt x="103782" y="1794"/>
                  </a:lnTo>
                  <a:lnTo>
                    <a:pt x="113227" y="0"/>
                  </a:lnTo>
                  <a:lnTo>
                    <a:pt x="122297" y="1578"/>
                  </a:lnTo>
                  <a:lnTo>
                    <a:pt x="139771" y="10728"/>
                  </a:lnTo>
                  <a:lnTo>
                    <a:pt x="160785" y="31473"/>
                  </a:lnTo>
                  <a:lnTo>
                    <a:pt x="167972" y="52059"/>
                  </a:lnTo>
                  <a:lnTo>
                    <a:pt x="169317" y="74769"/>
                  </a:lnTo>
                  <a:lnTo>
                    <a:pt x="150221" y="125007"/>
                  </a:lnTo>
                  <a:lnTo>
                    <a:pt x="134501" y="148749"/>
                  </a:lnTo>
                  <a:lnTo>
                    <a:pt x="129083" y="150670"/>
                  </a:lnTo>
                  <a:lnTo>
                    <a:pt x="123622" y="149178"/>
                  </a:lnTo>
                  <a:lnTo>
                    <a:pt x="118132" y="145409"/>
                  </a:lnTo>
                  <a:lnTo>
                    <a:pt x="115397" y="139198"/>
                  </a:lnTo>
                  <a:lnTo>
                    <a:pt x="114823" y="122435"/>
                  </a:lnTo>
                  <a:lnTo>
                    <a:pt x="119698" y="96623"/>
                  </a:lnTo>
                  <a:lnTo>
                    <a:pt x="136272" y="63976"/>
                  </a:lnTo>
                  <a:lnTo>
                    <a:pt x="162808" y="32967"/>
                  </a:lnTo>
                  <a:lnTo>
                    <a:pt x="188157" y="20393"/>
                  </a:lnTo>
                  <a:lnTo>
                    <a:pt x="197213" y="19796"/>
                  </a:lnTo>
                  <a:lnTo>
                    <a:pt x="214672" y="24064"/>
                  </a:lnTo>
                  <a:lnTo>
                    <a:pt x="221362" y="29640"/>
                  </a:lnTo>
                  <a:lnTo>
                    <a:pt x="231261" y="45697"/>
                  </a:lnTo>
                  <a:lnTo>
                    <a:pt x="237614" y="79947"/>
                  </a:lnTo>
                  <a:lnTo>
                    <a:pt x="227399" y="125367"/>
                  </a:lnTo>
                  <a:lnTo>
                    <a:pt x="221308" y="144333"/>
                  </a:lnTo>
                  <a:lnTo>
                    <a:pt x="221163" y="146802"/>
                  </a:lnTo>
                  <a:lnTo>
                    <a:pt x="248856" y="105903"/>
                  </a:lnTo>
                  <a:lnTo>
                    <a:pt x="271746" y="67572"/>
                  </a:lnTo>
                  <a:lnTo>
                    <a:pt x="292140" y="49651"/>
                  </a:lnTo>
                  <a:lnTo>
                    <a:pt x="299819" y="46698"/>
                  </a:lnTo>
                  <a:lnTo>
                    <a:pt x="315749" y="45882"/>
                  </a:lnTo>
                  <a:lnTo>
                    <a:pt x="322030" y="48808"/>
                  </a:lnTo>
                  <a:lnTo>
                    <a:pt x="331476" y="59456"/>
                  </a:lnTo>
                  <a:lnTo>
                    <a:pt x="333825" y="78365"/>
                  </a:lnTo>
                  <a:lnTo>
                    <a:pt x="325442" y="133082"/>
                  </a:lnTo>
                  <a:lnTo>
                    <a:pt x="315179" y="16283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318624" y="1331368"/>
              <a:ext cx="99854" cy="191385"/>
            </a:xfrm>
            <a:custGeom>
              <a:avLst/>
              <a:gdLst/>
              <a:ahLst/>
              <a:cxnLst/>
              <a:rect l="0" t="0" r="0" b="0"/>
              <a:pathLst>
                <a:path w="99854" h="191385">
                  <a:moveTo>
                    <a:pt x="0" y="191384"/>
                  </a:moveTo>
                  <a:lnTo>
                    <a:pt x="14193" y="137367"/>
                  </a:lnTo>
                  <a:lnTo>
                    <a:pt x="27493" y="100688"/>
                  </a:lnTo>
                  <a:lnTo>
                    <a:pt x="58469" y="43413"/>
                  </a:lnTo>
                  <a:lnTo>
                    <a:pt x="70365" y="26691"/>
                  </a:lnTo>
                  <a:lnTo>
                    <a:pt x="99853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380978" y="1298084"/>
              <a:ext cx="270489" cy="423699"/>
            </a:xfrm>
            <a:custGeom>
              <a:avLst/>
              <a:gdLst/>
              <a:ahLst/>
              <a:cxnLst/>
              <a:rect l="0" t="0" r="0" b="0"/>
              <a:pathLst>
                <a:path w="270489" h="423699">
                  <a:moveTo>
                    <a:pt x="104067" y="0"/>
                  </a:moveTo>
                  <a:lnTo>
                    <a:pt x="89874" y="57679"/>
                  </a:lnTo>
                  <a:lnTo>
                    <a:pt x="73528" y="114766"/>
                  </a:lnTo>
                  <a:lnTo>
                    <a:pt x="55267" y="169332"/>
                  </a:lnTo>
                  <a:lnTo>
                    <a:pt x="31426" y="227151"/>
                  </a:lnTo>
                  <a:lnTo>
                    <a:pt x="10811" y="281975"/>
                  </a:lnTo>
                  <a:lnTo>
                    <a:pt x="0" y="340228"/>
                  </a:lnTo>
                  <a:lnTo>
                    <a:pt x="1725" y="357389"/>
                  </a:lnTo>
                  <a:lnTo>
                    <a:pt x="12311" y="382645"/>
                  </a:lnTo>
                  <a:lnTo>
                    <a:pt x="27160" y="403277"/>
                  </a:lnTo>
                  <a:lnTo>
                    <a:pt x="42766" y="412840"/>
                  </a:lnTo>
                  <a:lnTo>
                    <a:pt x="62029" y="419247"/>
                  </a:lnTo>
                  <a:lnTo>
                    <a:pt x="119887" y="423698"/>
                  </a:lnTo>
                  <a:lnTo>
                    <a:pt x="174719" y="417597"/>
                  </a:lnTo>
                  <a:lnTo>
                    <a:pt x="233080" y="407488"/>
                  </a:lnTo>
                  <a:lnTo>
                    <a:pt x="270488" y="3994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41163" y="2238362"/>
            <a:ext cx="4385193" cy="2415552"/>
            <a:chOff x="341163" y="2238362"/>
            <a:chExt cx="4385193" cy="2415552"/>
          </a:xfrm>
        </p:grpSpPr>
        <p:sp>
          <p:nvSpPr>
            <p:cNvPr id="26" name="Freeform 25"/>
            <p:cNvSpPr/>
            <p:nvPr/>
          </p:nvSpPr>
          <p:spPr>
            <a:xfrm>
              <a:off x="465979" y="2238362"/>
              <a:ext cx="191385" cy="58248"/>
            </a:xfrm>
            <a:custGeom>
              <a:avLst/>
              <a:gdLst/>
              <a:ahLst/>
              <a:cxnLst/>
              <a:rect l="0" t="0" r="0" b="0"/>
              <a:pathLst>
                <a:path w="191385" h="58248">
                  <a:moveTo>
                    <a:pt x="0" y="0"/>
                  </a:moveTo>
                  <a:lnTo>
                    <a:pt x="55161" y="4417"/>
                  </a:lnTo>
                  <a:lnTo>
                    <a:pt x="109137" y="19324"/>
                  </a:lnTo>
                  <a:lnTo>
                    <a:pt x="165775" y="47696"/>
                  </a:lnTo>
                  <a:lnTo>
                    <a:pt x="191384" y="582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123342" y="2256873"/>
              <a:ext cx="193118" cy="197837"/>
            </a:xfrm>
            <a:custGeom>
              <a:avLst/>
              <a:gdLst/>
              <a:ahLst/>
              <a:cxnLst/>
              <a:rect l="0" t="0" r="0" b="0"/>
              <a:pathLst>
                <a:path w="193118" h="197837">
                  <a:moveTo>
                    <a:pt x="0" y="156231"/>
                  </a:moveTo>
                  <a:lnTo>
                    <a:pt x="61681" y="103567"/>
                  </a:lnTo>
                  <a:lnTo>
                    <a:pt x="89744" y="78883"/>
                  </a:lnTo>
                  <a:lnTo>
                    <a:pt x="117785" y="51989"/>
                  </a:lnTo>
                  <a:lnTo>
                    <a:pt x="179836" y="935"/>
                  </a:lnTo>
                  <a:lnTo>
                    <a:pt x="184609" y="0"/>
                  </a:lnTo>
                  <a:lnTo>
                    <a:pt x="188717" y="2151"/>
                  </a:lnTo>
                  <a:lnTo>
                    <a:pt x="192379" y="6358"/>
                  </a:lnTo>
                  <a:lnTo>
                    <a:pt x="193117" y="43201"/>
                  </a:lnTo>
                  <a:lnTo>
                    <a:pt x="185083" y="104216"/>
                  </a:lnTo>
                  <a:lnTo>
                    <a:pt x="179141" y="138353"/>
                  </a:lnTo>
                  <a:lnTo>
                    <a:pt x="183063" y="1978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406257" y="2463030"/>
              <a:ext cx="24964" cy="1"/>
            </a:xfrm>
            <a:custGeom>
              <a:avLst/>
              <a:gdLst/>
              <a:ahLst/>
              <a:cxnLst/>
              <a:rect l="0" t="0" r="0" b="0"/>
              <a:pathLst>
                <a:path w="24964" h="1">
                  <a:moveTo>
                    <a:pt x="0" y="0"/>
                  </a:moveTo>
                  <a:lnTo>
                    <a:pt x="24963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832395" y="2433906"/>
              <a:ext cx="143915" cy="302073"/>
            </a:xfrm>
            <a:custGeom>
              <a:avLst/>
              <a:gdLst/>
              <a:ahLst/>
              <a:cxnLst/>
              <a:rect l="0" t="0" r="0" b="0"/>
              <a:pathLst>
                <a:path w="143915" h="302073">
                  <a:moveTo>
                    <a:pt x="23199" y="4161"/>
                  </a:moveTo>
                  <a:lnTo>
                    <a:pt x="23199" y="58471"/>
                  </a:lnTo>
                  <a:lnTo>
                    <a:pt x="18781" y="112687"/>
                  </a:lnTo>
                  <a:lnTo>
                    <a:pt x="15392" y="170263"/>
                  </a:lnTo>
                  <a:lnTo>
                    <a:pt x="14021" y="227863"/>
                  </a:lnTo>
                  <a:lnTo>
                    <a:pt x="8305" y="283599"/>
                  </a:lnTo>
                  <a:lnTo>
                    <a:pt x="6409" y="301248"/>
                  </a:lnTo>
                  <a:lnTo>
                    <a:pt x="4609" y="302072"/>
                  </a:lnTo>
                  <a:lnTo>
                    <a:pt x="2485" y="299847"/>
                  </a:lnTo>
                  <a:lnTo>
                    <a:pt x="0" y="252548"/>
                  </a:lnTo>
                  <a:lnTo>
                    <a:pt x="9928" y="193338"/>
                  </a:lnTo>
                  <a:lnTo>
                    <a:pt x="16691" y="137373"/>
                  </a:lnTo>
                  <a:lnTo>
                    <a:pt x="29910" y="82759"/>
                  </a:lnTo>
                  <a:lnTo>
                    <a:pt x="58645" y="33516"/>
                  </a:lnTo>
                  <a:lnTo>
                    <a:pt x="82087" y="9880"/>
                  </a:lnTo>
                  <a:lnTo>
                    <a:pt x="100838" y="2080"/>
                  </a:lnTo>
                  <a:lnTo>
                    <a:pt x="111016" y="0"/>
                  </a:lnTo>
                  <a:lnTo>
                    <a:pt x="127256" y="2620"/>
                  </a:lnTo>
                  <a:lnTo>
                    <a:pt x="134176" y="5907"/>
                  </a:lnTo>
                  <a:lnTo>
                    <a:pt x="138789" y="11797"/>
                  </a:lnTo>
                  <a:lnTo>
                    <a:pt x="143914" y="28204"/>
                  </a:lnTo>
                  <a:lnTo>
                    <a:pt x="142382" y="53815"/>
                  </a:lnTo>
                  <a:lnTo>
                    <a:pt x="133492" y="68143"/>
                  </a:lnTo>
                  <a:lnTo>
                    <a:pt x="120289" y="84140"/>
                  </a:lnTo>
                  <a:lnTo>
                    <a:pt x="114730" y="9569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053928" y="2371499"/>
              <a:ext cx="367498" cy="226631"/>
            </a:xfrm>
            <a:custGeom>
              <a:avLst/>
              <a:gdLst/>
              <a:ahLst/>
              <a:cxnLst/>
              <a:rect l="0" t="0" r="0" b="0"/>
              <a:pathLst>
                <a:path w="367498" h="226631">
                  <a:moveTo>
                    <a:pt x="76260" y="116494"/>
                  </a:moveTo>
                  <a:lnTo>
                    <a:pt x="50612" y="111700"/>
                  </a:lnTo>
                  <a:lnTo>
                    <a:pt x="34351" y="113747"/>
                  </a:lnTo>
                  <a:lnTo>
                    <a:pt x="20343" y="122670"/>
                  </a:lnTo>
                  <a:lnTo>
                    <a:pt x="8879" y="135881"/>
                  </a:lnTo>
                  <a:lnTo>
                    <a:pt x="701" y="150998"/>
                  </a:lnTo>
                  <a:lnTo>
                    <a:pt x="0" y="157988"/>
                  </a:lnTo>
                  <a:lnTo>
                    <a:pt x="4152" y="170686"/>
                  </a:lnTo>
                  <a:lnTo>
                    <a:pt x="10621" y="174812"/>
                  </a:lnTo>
                  <a:lnTo>
                    <a:pt x="30137" y="179396"/>
                  </a:lnTo>
                  <a:lnTo>
                    <a:pt x="51755" y="176502"/>
                  </a:lnTo>
                  <a:lnTo>
                    <a:pt x="105907" y="161105"/>
                  </a:lnTo>
                  <a:lnTo>
                    <a:pt x="124570" y="155429"/>
                  </a:lnTo>
                  <a:lnTo>
                    <a:pt x="132505" y="155395"/>
                  </a:lnTo>
                  <a:lnTo>
                    <a:pt x="146253" y="160288"/>
                  </a:lnTo>
                  <a:lnTo>
                    <a:pt x="149735" y="166955"/>
                  </a:lnTo>
                  <a:lnTo>
                    <a:pt x="152996" y="224837"/>
                  </a:lnTo>
                  <a:lnTo>
                    <a:pt x="156079" y="226630"/>
                  </a:lnTo>
                  <a:lnTo>
                    <a:pt x="159983" y="225976"/>
                  </a:lnTo>
                  <a:lnTo>
                    <a:pt x="169252" y="215387"/>
                  </a:lnTo>
                  <a:lnTo>
                    <a:pt x="212228" y="156384"/>
                  </a:lnTo>
                  <a:lnTo>
                    <a:pt x="270573" y="99709"/>
                  </a:lnTo>
                  <a:lnTo>
                    <a:pt x="334047" y="39185"/>
                  </a:lnTo>
                  <a:lnTo>
                    <a:pt x="367497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348966" y="2288288"/>
              <a:ext cx="222239" cy="260470"/>
            </a:xfrm>
            <a:custGeom>
              <a:avLst/>
              <a:gdLst/>
              <a:ahLst/>
              <a:cxnLst/>
              <a:rect l="0" t="0" r="0" b="0"/>
              <a:pathLst>
                <a:path w="222239" h="260470">
                  <a:moveTo>
                    <a:pt x="105743" y="0"/>
                  </a:moveTo>
                  <a:lnTo>
                    <a:pt x="91550" y="54017"/>
                  </a:lnTo>
                  <a:lnTo>
                    <a:pt x="80923" y="114446"/>
                  </a:lnTo>
                  <a:lnTo>
                    <a:pt x="69339" y="169290"/>
                  </a:lnTo>
                  <a:lnTo>
                    <a:pt x="53013" y="224190"/>
                  </a:lnTo>
                  <a:lnTo>
                    <a:pt x="40296" y="253907"/>
                  </a:lnTo>
                  <a:lnTo>
                    <a:pt x="34375" y="258954"/>
                  </a:lnTo>
                  <a:lnTo>
                    <a:pt x="27654" y="260469"/>
                  </a:lnTo>
                  <a:lnTo>
                    <a:pt x="20399" y="259631"/>
                  </a:lnTo>
                  <a:lnTo>
                    <a:pt x="14639" y="256298"/>
                  </a:lnTo>
                  <a:lnTo>
                    <a:pt x="5772" y="245198"/>
                  </a:lnTo>
                  <a:lnTo>
                    <a:pt x="0" y="218937"/>
                  </a:lnTo>
                  <a:lnTo>
                    <a:pt x="9365" y="162231"/>
                  </a:lnTo>
                  <a:lnTo>
                    <a:pt x="26028" y="134361"/>
                  </a:lnTo>
                  <a:lnTo>
                    <a:pt x="45659" y="121970"/>
                  </a:lnTo>
                  <a:lnTo>
                    <a:pt x="67944" y="115230"/>
                  </a:lnTo>
                  <a:lnTo>
                    <a:pt x="117887" y="116146"/>
                  </a:lnTo>
                  <a:lnTo>
                    <a:pt x="176334" y="135210"/>
                  </a:lnTo>
                  <a:lnTo>
                    <a:pt x="222238" y="1497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211925" y="2390454"/>
              <a:ext cx="189004" cy="302857"/>
            </a:xfrm>
            <a:custGeom>
              <a:avLst/>
              <a:gdLst/>
              <a:ahLst/>
              <a:cxnLst/>
              <a:rect l="0" t="0" r="0" b="0"/>
              <a:pathLst>
                <a:path w="189004" h="302857">
                  <a:moveTo>
                    <a:pt x="0" y="14329"/>
                  </a:moveTo>
                  <a:lnTo>
                    <a:pt x="13252" y="5494"/>
                  </a:lnTo>
                  <a:lnTo>
                    <a:pt x="39162" y="0"/>
                  </a:lnTo>
                  <a:lnTo>
                    <a:pt x="92487" y="4787"/>
                  </a:lnTo>
                  <a:lnTo>
                    <a:pt x="138085" y="17101"/>
                  </a:lnTo>
                  <a:lnTo>
                    <a:pt x="178493" y="41483"/>
                  </a:lnTo>
                  <a:lnTo>
                    <a:pt x="184639" y="49999"/>
                  </a:lnTo>
                  <a:lnTo>
                    <a:pt x="189003" y="69322"/>
                  </a:lnTo>
                  <a:lnTo>
                    <a:pt x="186098" y="76879"/>
                  </a:lnTo>
                  <a:lnTo>
                    <a:pt x="180464" y="82841"/>
                  </a:lnTo>
                  <a:lnTo>
                    <a:pt x="141115" y="102247"/>
                  </a:lnTo>
                  <a:lnTo>
                    <a:pt x="114544" y="110234"/>
                  </a:lnTo>
                  <a:lnTo>
                    <a:pt x="60547" y="118079"/>
                  </a:lnTo>
                  <a:lnTo>
                    <a:pt x="55157" y="123252"/>
                  </a:lnTo>
                  <a:lnTo>
                    <a:pt x="52489" y="130399"/>
                  </a:lnTo>
                  <a:lnTo>
                    <a:pt x="51634" y="138861"/>
                  </a:lnTo>
                  <a:lnTo>
                    <a:pt x="60547" y="158126"/>
                  </a:lnTo>
                  <a:lnTo>
                    <a:pt x="111636" y="216250"/>
                  </a:lnTo>
                  <a:lnTo>
                    <a:pt x="133238" y="235134"/>
                  </a:lnTo>
                  <a:lnTo>
                    <a:pt x="145817" y="253306"/>
                  </a:lnTo>
                  <a:lnTo>
                    <a:pt x="150175" y="271244"/>
                  </a:lnTo>
                  <a:lnTo>
                    <a:pt x="150043" y="279911"/>
                  </a:lnTo>
                  <a:lnTo>
                    <a:pt x="147181" y="286613"/>
                  </a:lnTo>
                  <a:lnTo>
                    <a:pt x="136605" y="296526"/>
                  </a:lnTo>
                  <a:lnTo>
                    <a:pt x="120193" y="301548"/>
                  </a:lnTo>
                  <a:lnTo>
                    <a:pt x="100572" y="302856"/>
                  </a:lnTo>
                  <a:lnTo>
                    <a:pt x="51299" y="293749"/>
                  </a:lnTo>
                  <a:lnTo>
                    <a:pt x="44370" y="288442"/>
                  </a:lnTo>
                  <a:lnTo>
                    <a:pt x="24963" y="25563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479957" y="2445428"/>
              <a:ext cx="146230" cy="212034"/>
            </a:xfrm>
            <a:custGeom>
              <a:avLst/>
              <a:gdLst/>
              <a:ahLst/>
              <a:cxnLst/>
              <a:rect l="0" t="0" r="0" b="0"/>
              <a:pathLst>
                <a:path w="146230" h="212034">
                  <a:moveTo>
                    <a:pt x="81452" y="960"/>
                  </a:moveTo>
                  <a:lnTo>
                    <a:pt x="56762" y="30580"/>
                  </a:lnTo>
                  <a:lnTo>
                    <a:pt x="24837" y="92277"/>
                  </a:lnTo>
                  <a:lnTo>
                    <a:pt x="4175" y="142399"/>
                  </a:lnTo>
                  <a:lnTo>
                    <a:pt x="0" y="171793"/>
                  </a:lnTo>
                  <a:lnTo>
                    <a:pt x="3180" y="199507"/>
                  </a:lnTo>
                  <a:lnTo>
                    <a:pt x="8005" y="205440"/>
                  </a:lnTo>
                  <a:lnTo>
                    <a:pt x="23229" y="212033"/>
                  </a:lnTo>
                  <a:lnTo>
                    <a:pt x="30617" y="211942"/>
                  </a:lnTo>
                  <a:lnTo>
                    <a:pt x="72978" y="194331"/>
                  </a:lnTo>
                  <a:lnTo>
                    <a:pt x="103256" y="169686"/>
                  </a:lnTo>
                  <a:lnTo>
                    <a:pt x="124830" y="141230"/>
                  </a:lnTo>
                  <a:lnTo>
                    <a:pt x="141976" y="100656"/>
                  </a:lnTo>
                  <a:lnTo>
                    <a:pt x="146229" y="62551"/>
                  </a:lnTo>
                  <a:lnTo>
                    <a:pt x="138655" y="24962"/>
                  </a:lnTo>
                  <a:lnTo>
                    <a:pt x="127216" y="9162"/>
                  </a:lnTo>
                  <a:lnTo>
                    <a:pt x="120282" y="3654"/>
                  </a:lnTo>
                  <a:lnTo>
                    <a:pt x="102716" y="0"/>
                  </a:lnTo>
                  <a:lnTo>
                    <a:pt x="84431" y="2383"/>
                  </a:lnTo>
                  <a:lnTo>
                    <a:pt x="70140" y="9605"/>
                  </a:lnTo>
                  <a:lnTo>
                    <a:pt x="51699" y="32902"/>
                  </a:lnTo>
                  <a:lnTo>
                    <a:pt x="43358" y="67645"/>
                  </a:lnTo>
                  <a:lnTo>
                    <a:pt x="46338" y="86379"/>
                  </a:lnTo>
                  <a:lnTo>
                    <a:pt x="49721" y="93964"/>
                  </a:lnTo>
                  <a:lnTo>
                    <a:pt x="63343" y="107323"/>
                  </a:lnTo>
                  <a:lnTo>
                    <a:pt x="89773" y="12577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844324" y="2521278"/>
              <a:ext cx="508543" cy="246130"/>
            </a:xfrm>
            <a:custGeom>
              <a:avLst/>
              <a:gdLst/>
              <a:ahLst/>
              <a:cxnLst/>
              <a:rect l="0" t="0" r="0" b="0"/>
              <a:pathLst>
                <a:path w="508543" h="246130">
                  <a:moveTo>
                    <a:pt x="0" y="0"/>
                  </a:moveTo>
                  <a:lnTo>
                    <a:pt x="925" y="63415"/>
                  </a:lnTo>
                  <a:lnTo>
                    <a:pt x="11582" y="121843"/>
                  </a:lnTo>
                  <a:lnTo>
                    <a:pt x="24255" y="137671"/>
                  </a:lnTo>
                  <a:lnTo>
                    <a:pt x="42216" y="149020"/>
                  </a:lnTo>
                  <a:lnTo>
                    <a:pt x="78948" y="161237"/>
                  </a:lnTo>
                  <a:lnTo>
                    <a:pt x="85917" y="165739"/>
                  </a:lnTo>
                  <a:lnTo>
                    <a:pt x="90562" y="172438"/>
                  </a:lnTo>
                  <a:lnTo>
                    <a:pt x="102949" y="204831"/>
                  </a:lnTo>
                  <a:lnTo>
                    <a:pt x="107464" y="211443"/>
                  </a:lnTo>
                  <a:lnTo>
                    <a:pt x="113248" y="214003"/>
                  </a:lnTo>
                  <a:lnTo>
                    <a:pt x="119878" y="213859"/>
                  </a:lnTo>
                  <a:lnTo>
                    <a:pt x="133716" y="208769"/>
                  </a:lnTo>
                  <a:lnTo>
                    <a:pt x="163359" y="185204"/>
                  </a:lnTo>
                  <a:lnTo>
                    <a:pt x="175787" y="164590"/>
                  </a:lnTo>
                  <a:lnTo>
                    <a:pt x="185325" y="140915"/>
                  </a:lnTo>
                  <a:lnTo>
                    <a:pt x="190118" y="138322"/>
                  </a:lnTo>
                  <a:lnTo>
                    <a:pt x="196088" y="139367"/>
                  </a:lnTo>
                  <a:lnTo>
                    <a:pt x="211041" y="145151"/>
                  </a:lnTo>
                  <a:lnTo>
                    <a:pt x="240252" y="147483"/>
                  </a:lnTo>
                  <a:lnTo>
                    <a:pt x="289819" y="138016"/>
                  </a:lnTo>
                  <a:lnTo>
                    <a:pt x="296764" y="133616"/>
                  </a:lnTo>
                  <a:lnTo>
                    <a:pt x="308181" y="119718"/>
                  </a:lnTo>
                  <a:lnTo>
                    <a:pt x="304623" y="125324"/>
                  </a:lnTo>
                  <a:lnTo>
                    <a:pt x="301059" y="148491"/>
                  </a:lnTo>
                  <a:lnTo>
                    <a:pt x="305156" y="163383"/>
                  </a:lnTo>
                  <a:lnTo>
                    <a:pt x="308838" y="169943"/>
                  </a:lnTo>
                  <a:lnTo>
                    <a:pt x="314990" y="174316"/>
                  </a:lnTo>
                  <a:lnTo>
                    <a:pt x="331688" y="179175"/>
                  </a:lnTo>
                  <a:lnTo>
                    <a:pt x="361880" y="177494"/>
                  </a:lnTo>
                  <a:lnTo>
                    <a:pt x="389832" y="166722"/>
                  </a:lnTo>
                  <a:lnTo>
                    <a:pt x="411262" y="147402"/>
                  </a:lnTo>
                  <a:lnTo>
                    <a:pt x="414708" y="139873"/>
                  </a:lnTo>
                  <a:lnTo>
                    <a:pt x="416071" y="124111"/>
                  </a:lnTo>
                  <a:lnTo>
                    <a:pt x="413292" y="120648"/>
                  </a:lnTo>
                  <a:lnTo>
                    <a:pt x="408664" y="120188"/>
                  </a:lnTo>
                  <a:lnTo>
                    <a:pt x="402806" y="121730"/>
                  </a:lnTo>
                  <a:lnTo>
                    <a:pt x="381309" y="137153"/>
                  </a:lnTo>
                  <a:lnTo>
                    <a:pt x="361790" y="159290"/>
                  </a:lnTo>
                  <a:lnTo>
                    <a:pt x="354954" y="177736"/>
                  </a:lnTo>
                  <a:lnTo>
                    <a:pt x="353131" y="187833"/>
                  </a:lnTo>
                  <a:lnTo>
                    <a:pt x="354689" y="197337"/>
                  </a:lnTo>
                  <a:lnTo>
                    <a:pt x="363817" y="215295"/>
                  </a:lnTo>
                  <a:lnTo>
                    <a:pt x="382050" y="230056"/>
                  </a:lnTo>
                  <a:lnTo>
                    <a:pt x="405563" y="240931"/>
                  </a:lnTo>
                  <a:lnTo>
                    <a:pt x="443866" y="246129"/>
                  </a:lnTo>
                  <a:lnTo>
                    <a:pt x="467554" y="244068"/>
                  </a:lnTo>
                  <a:lnTo>
                    <a:pt x="485478" y="235139"/>
                  </a:lnTo>
                  <a:lnTo>
                    <a:pt x="498684" y="221925"/>
                  </a:lnTo>
                  <a:lnTo>
                    <a:pt x="507635" y="206807"/>
                  </a:lnTo>
                  <a:lnTo>
                    <a:pt x="508542" y="198892"/>
                  </a:lnTo>
                  <a:lnTo>
                    <a:pt x="504620" y="182702"/>
                  </a:lnTo>
                  <a:lnTo>
                    <a:pt x="498212" y="178199"/>
                  </a:lnTo>
                  <a:lnTo>
                    <a:pt x="478764" y="175662"/>
                  </a:lnTo>
                  <a:lnTo>
                    <a:pt x="470804" y="178129"/>
                  </a:lnTo>
                  <a:lnTo>
                    <a:pt x="464573" y="182547"/>
                  </a:lnTo>
                  <a:lnTo>
                    <a:pt x="459494" y="188266"/>
                  </a:lnTo>
                  <a:lnTo>
                    <a:pt x="457958" y="193004"/>
                  </a:lnTo>
                  <a:lnTo>
                    <a:pt x="458782" y="197087"/>
                  </a:lnTo>
                  <a:lnTo>
                    <a:pt x="465979" y="2080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377686" y="2454709"/>
              <a:ext cx="260929" cy="374448"/>
            </a:xfrm>
            <a:custGeom>
              <a:avLst/>
              <a:gdLst/>
              <a:ahLst/>
              <a:cxnLst/>
              <a:rect l="0" t="0" r="0" b="0"/>
              <a:pathLst>
                <a:path w="260929" h="374448">
                  <a:moveTo>
                    <a:pt x="57433" y="0"/>
                  </a:moveTo>
                  <a:lnTo>
                    <a:pt x="57433" y="55162"/>
                  </a:lnTo>
                  <a:lnTo>
                    <a:pt x="50846" y="109137"/>
                  </a:lnTo>
                  <a:lnTo>
                    <a:pt x="45037" y="152743"/>
                  </a:lnTo>
                  <a:lnTo>
                    <a:pt x="22417" y="214721"/>
                  </a:lnTo>
                  <a:lnTo>
                    <a:pt x="407" y="270548"/>
                  </a:lnTo>
                  <a:lnTo>
                    <a:pt x="0" y="275595"/>
                  </a:lnTo>
                  <a:lnTo>
                    <a:pt x="2502" y="277111"/>
                  </a:lnTo>
                  <a:lnTo>
                    <a:pt x="6944" y="276272"/>
                  </a:lnTo>
                  <a:lnTo>
                    <a:pt x="22030" y="266257"/>
                  </a:lnTo>
                  <a:lnTo>
                    <a:pt x="74438" y="223427"/>
                  </a:lnTo>
                  <a:lnTo>
                    <a:pt x="90878" y="215488"/>
                  </a:lnTo>
                  <a:lnTo>
                    <a:pt x="94522" y="216699"/>
                  </a:lnTo>
                  <a:lnTo>
                    <a:pt x="95103" y="221204"/>
                  </a:lnTo>
                  <a:lnTo>
                    <a:pt x="93641" y="227907"/>
                  </a:lnTo>
                  <a:lnTo>
                    <a:pt x="84620" y="240284"/>
                  </a:lnTo>
                  <a:lnTo>
                    <a:pt x="71365" y="251025"/>
                  </a:lnTo>
                  <a:lnTo>
                    <a:pt x="56229" y="258880"/>
                  </a:lnTo>
                  <a:lnTo>
                    <a:pt x="54781" y="260420"/>
                  </a:lnTo>
                  <a:lnTo>
                    <a:pt x="71337" y="258170"/>
                  </a:lnTo>
                  <a:lnTo>
                    <a:pt x="120344" y="249127"/>
                  </a:lnTo>
                  <a:lnTo>
                    <a:pt x="174335" y="238437"/>
                  </a:lnTo>
                  <a:lnTo>
                    <a:pt x="209347" y="224478"/>
                  </a:lnTo>
                  <a:lnTo>
                    <a:pt x="210484" y="225466"/>
                  </a:lnTo>
                  <a:lnTo>
                    <a:pt x="209393" y="227974"/>
                  </a:lnTo>
                  <a:lnTo>
                    <a:pt x="200785" y="233226"/>
                  </a:lnTo>
                  <a:lnTo>
                    <a:pt x="182810" y="243846"/>
                  </a:lnTo>
                  <a:lnTo>
                    <a:pt x="177075" y="248548"/>
                  </a:lnTo>
                  <a:lnTo>
                    <a:pt x="175102" y="254457"/>
                  </a:lnTo>
                  <a:lnTo>
                    <a:pt x="177839" y="268418"/>
                  </a:lnTo>
                  <a:lnTo>
                    <a:pt x="190151" y="281404"/>
                  </a:lnTo>
                  <a:lnTo>
                    <a:pt x="247045" y="322653"/>
                  </a:lnTo>
                  <a:lnTo>
                    <a:pt x="255957" y="328823"/>
                  </a:lnTo>
                  <a:lnTo>
                    <a:pt x="260049" y="334786"/>
                  </a:lnTo>
                  <a:lnTo>
                    <a:pt x="260928" y="340610"/>
                  </a:lnTo>
                  <a:lnTo>
                    <a:pt x="259665" y="346342"/>
                  </a:lnTo>
                  <a:lnTo>
                    <a:pt x="255124" y="351087"/>
                  </a:lnTo>
                  <a:lnTo>
                    <a:pt x="215450" y="368381"/>
                  </a:lnTo>
                  <a:lnTo>
                    <a:pt x="157285" y="3744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24373" y="3045504"/>
              <a:ext cx="249633" cy="49927"/>
            </a:xfrm>
            <a:custGeom>
              <a:avLst/>
              <a:gdLst/>
              <a:ahLst/>
              <a:cxnLst/>
              <a:rect l="0" t="0" r="0" b="0"/>
              <a:pathLst>
                <a:path w="249633" h="49927">
                  <a:moveTo>
                    <a:pt x="0" y="0"/>
                  </a:moveTo>
                  <a:lnTo>
                    <a:pt x="55162" y="7164"/>
                  </a:lnTo>
                  <a:lnTo>
                    <a:pt x="109137" y="14755"/>
                  </a:lnTo>
                  <a:lnTo>
                    <a:pt x="172362" y="25528"/>
                  </a:lnTo>
                  <a:lnTo>
                    <a:pt x="228580" y="41654"/>
                  </a:lnTo>
                  <a:lnTo>
                    <a:pt x="249632" y="499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164947" y="3087109"/>
              <a:ext cx="183064" cy="349485"/>
            </a:xfrm>
            <a:custGeom>
              <a:avLst/>
              <a:gdLst/>
              <a:ahLst/>
              <a:cxnLst/>
              <a:rect l="0" t="0" r="0" b="0"/>
              <a:pathLst>
                <a:path w="183064" h="349485">
                  <a:moveTo>
                    <a:pt x="0" y="0"/>
                  </a:moveTo>
                  <a:lnTo>
                    <a:pt x="57908" y="15999"/>
                  </a:lnTo>
                  <a:lnTo>
                    <a:pt x="98142" y="37403"/>
                  </a:lnTo>
                  <a:lnTo>
                    <a:pt x="123384" y="60392"/>
                  </a:lnTo>
                  <a:lnTo>
                    <a:pt x="136815" y="79849"/>
                  </a:lnTo>
                  <a:lnTo>
                    <a:pt x="141552" y="103289"/>
                  </a:lnTo>
                  <a:lnTo>
                    <a:pt x="141520" y="116012"/>
                  </a:lnTo>
                  <a:lnTo>
                    <a:pt x="134089" y="137545"/>
                  </a:lnTo>
                  <a:lnTo>
                    <a:pt x="121541" y="155436"/>
                  </a:lnTo>
                  <a:lnTo>
                    <a:pt x="59790" y="205973"/>
                  </a:lnTo>
                  <a:lnTo>
                    <a:pt x="50955" y="212205"/>
                  </a:lnTo>
                  <a:lnTo>
                    <a:pt x="45065" y="220057"/>
                  </a:lnTo>
                  <a:lnTo>
                    <a:pt x="38520" y="238645"/>
                  </a:lnTo>
                  <a:lnTo>
                    <a:pt x="40542" y="261699"/>
                  </a:lnTo>
                  <a:lnTo>
                    <a:pt x="48529" y="285505"/>
                  </a:lnTo>
                  <a:lnTo>
                    <a:pt x="61324" y="305332"/>
                  </a:lnTo>
                  <a:lnTo>
                    <a:pt x="76257" y="318458"/>
                  </a:lnTo>
                  <a:lnTo>
                    <a:pt x="117278" y="338835"/>
                  </a:lnTo>
                  <a:lnTo>
                    <a:pt x="171204" y="348082"/>
                  </a:lnTo>
                  <a:lnTo>
                    <a:pt x="183063" y="3494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431220" y="3403309"/>
              <a:ext cx="41606" cy="16643"/>
            </a:xfrm>
            <a:custGeom>
              <a:avLst/>
              <a:gdLst/>
              <a:ahLst/>
              <a:cxnLst/>
              <a:rect l="0" t="0" r="0" b="0"/>
              <a:pathLst>
                <a:path w="41606" h="16643">
                  <a:moveTo>
                    <a:pt x="0" y="0"/>
                  </a:moveTo>
                  <a:lnTo>
                    <a:pt x="8835" y="8835"/>
                  </a:lnTo>
                  <a:lnTo>
                    <a:pt x="20569" y="13172"/>
                  </a:lnTo>
                  <a:lnTo>
                    <a:pt x="41605" y="166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830982" y="3340190"/>
              <a:ext cx="195700" cy="309960"/>
            </a:xfrm>
            <a:custGeom>
              <a:avLst/>
              <a:gdLst/>
              <a:ahLst/>
              <a:cxnLst/>
              <a:rect l="0" t="0" r="0" b="0"/>
              <a:pathLst>
                <a:path w="195700" h="309960">
                  <a:moveTo>
                    <a:pt x="16291" y="54798"/>
                  </a:moveTo>
                  <a:lnTo>
                    <a:pt x="16291" y="117124"/>
                  </a:lnTo>
                  <a:lnTo>
                    <a:pt x="11873" y="168597"/>
                  </a:lnTo>
                  <a:lnTo>
                    <a:pt x="9126" y="224837"/>
                  </a:lnTo>
                  <a:lnTo>
                    <a:pt x="7274" y="286687"/>
                  </a:lnTo>
                  <a:lnTo>
                    <a:pt x="3654" y="308563"/>
                  </a:lnTo>
                  <a:lnTo>
                    <a:pt x="2319" y="309959"/>
                  </a:lnTo>
                  <a:lnTo>
                    <a:pt x="0" y="266908"/>
                  </a:lnTo>
                  <a:lnTo>
                    <a:pt x="6844" y="208839"/>
                  </a:lnTo>
                  <a:lnTo>
                    <a:pt x="16873" y="154481"/>
                  </a:lnTo>
                  <a:lnTo>
                    <a:pt x="24517" y="100079"/>
                  </a:lnTo>
                  <a:lnTo>
                    <a:pt x="31878" y="72529"/>
                  </a:lnTo>
                  <a:lnTo>
                    <a:pt x="46283" y="46799"/>
                  </a:lnTo>
                  <a:lnTo>
                    <a:pt x="79104" y="9332"/>
                  </a:lnTo>
                  <a:lnTo>
                    <a:pt x="95675" y="2231"/>
                  </a:lnTo>
                  <a:lnTo>
                    <a:pt x="116292" y="0"/>
                  </a:lnTo>
                  <a:lnTo>
                    <a:pt x="151115" y="4866"/>
                  </a:lnTo>
                  <a:lnTo>
                    <a:pt x="167436" y="12882"/>
                  </a:lnTo>
                  <a:lnTo>
                    <a:pt x="187020" y="36626"/>
                  </a:lnTo>
                  <a:lnTo>
                    <a:pt x="195699" y="71500"/>
                  </a:lnTo>
                  <a:lnTo>
                    <a:pt x="192799" y="92731"/>
                  </a:lnTo>
                  <a:lnTo>
                    <a:pt x="180769" y="117813"/>
                  </a:lnTo>
                  <a:lnTo>
                    <a:pt x="163029" y="136955"/>
                  </a:lnTo>
                  <a:lnTo>
                    <a:pt x="155721" y="142854"/>
                  </a:lnTo>
                  <a:lnTo>
                    <a:pt x="148076" y="145861"/>
                  </a:lnTo>
                  <a:lnTo>
                    <a:pt x="132185" y="146738"/>
                  </a:lnTo>
                  <a:lnTo>
                    <a:pt x="128687" y="144752"/>
                  </a:lnTo>
                  <a:lnTo>
                    <a:pt x="128204" y="141580"/>
                  </a:lnTo>
                  <a:lnTo>
                    <a:pt x="133893" y="130745"/>
                  </a:lnTo>
                  <a:lnTo>
                    <a:pt x="141107" y="12136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067647" y="3403309"/>
              <a:ext cx="79184" cy="80560"/>
            </a:xfrm>
            <a:custGeom>
              <a:avLst/>
              <a:gdLst/>
              <a:ahLst/>
              <a:cxnLst/>
              <a:rect l="0" t="0" r="0" b="0"/>
              <a:pathLst>
                <a:path w="79184" h="80560">
                  <a:moveTo>
                    <a:pt x="54220" y="0"/>
                  </a:moveTo>
                  <a:lnTo>
                    <a:pt x="23778" y="1849"/>
                  </a:lnTo>
                  <a:lnTo>
                    <a:pt x="9564" y="8835"/>
                  </a:lnTo>
                  <a:lnTo>
                    <a:pt x="5033" y="15135"/>
                  </a:lnTo>
                  <a:lnTo>
                    <a:pt x="0" y="31998"/>
                  </a:lnTo>
                  <a:lnTo>
                    <a:pt x="1583" y="57866"/>
                  </a:lnTo>
                  <a:lnTo>
                    <a:pt x="5261" y="64465"/>
                  </a:lnTo>
                  <a:lnTo>
                    <a:pt x="16743" y="74263"/>
                  </a:lnTo>
                  <a:lnTo>
                    <a:pt x="33557" y="79233"/>
                  </a:lnTo>
                  <a:lnTo>
                    <a:pt x="43219" y="80559"/>
                  </a:lnTo>
                  <a:lnTo>
                    <a:pt x="51509" y="78669"/>
                  </a:lnTo>
                  <a:lnTo>
                    <a:pt x="65651" y="69173"/>
                  </a:lnTo>
                  <a:lnTo>
                    <a:pt x="73169" y="53241"/>
                  </a:lnTo>
                  <a:lnTo>
                    <a:pt x="79183" y="166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196757" y="3253530"/>
              <a:ext cx="199706" cy="280410"/>
            </a:xfrm>
            <a:custGeom>
              <a:avLst/>
              <a:gdLst/>
              <a:ahLst/>
              <a:cxnLst/>
              <a:rect l="0" t="0" r="0" b="0"/>
              <a:pathLst>
                <a:path w="199706" h="280410">
                  <a:moveTo>
                    <a:pt x="0" y="158100"/>
                  </a:moveTo>
                  <a:lnTo>
                    <a:pt x="0" y="215797"/>
                  </a:lnTo>
                  <a:lnTo>
                    <a:pt x="0" y="276383"/>
                  </a:lnTo>
                  <a:lnTo>
                    <a:pt x="924" y="280409"/>
                  </a:lnTo>
                  <a:lnTo>
                    <a:pt x="2465" y="279396"/>
                  </a:lnTo>
                  <a:lnTo>
                    <a:pt x="25027" y="216039"/>
                  </a:lnTo>
                  <a:lnTo>
                    <a:pt x="44382" y="153665"/>
                  </a:lnTo>
                  <a:lnTo>
                    <a:pt x="60713" y="108685"/>
                  </a:lnTo>
                  <a:lnTo>
                    <a:pt x="97223" y="54374"/>
                  </a:lnTo>
                  <a:lnTo>
                    <a:pt x="118181" y="36554"/>
                  </a:lnTo>
                  <a:lnTo>
                    <a:pt x="180541" y="6654"/>
                  </a:lnTo>
                  <a:lnTo>
                    <a:pt x="199705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396462" y="3245209"/>
              <a:ext cx="41606" cy="299559"/>
            </a:xfrm>
            <a:custGeom>
              <a:avLst/>
              <a:gdLst/>
              <a:ahLst/>
              <a:cxnLst/>
              <a:rect l="0" t="0" r="0" b="0"/>
              <a:pathLst>
                <a:path w="41606" h="299559">
                  <a:moveTo>
                    <a:pt x="41605" y="0"/>
                  </a:moveTo>
                  <a:lnTo>
                    <a:pt x="35019" y="29620"/>
                  </a:lnTo>
                  <a:lnTo>
                    <a:pt x="24385" y="90285"/>
                  </a:lnTo>
                  <a:lnTo>
                    <a:pt x="13754" y="142342"/>
                  </a:lnTo>
                  <a:lnTo>
                    <a:pt x="9036" y="199456"/>
                  </a:lnTo>
                  <a:lnTo>
                    <a:pt x="1798" y="259665"/>
                  </a:lnTo>
                  <a:lnTo>
                    <a:pt x="0" y="2995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350439" y="3406779"/>
              <a:ext cx="195803" cy="38136"/>
            </a:xfrm>
            <a:custGeom>
              <a:avLst/>
              <a:gdLst/>
              <a:ahLst/>
              <a:cxnLst/>
              <a:rect l="0" t="0" r="0" b="0"/>
              <a:pathLst>
                <a:path w="195803" h="38136">
                  <a:moveTo>
                    <a:pt x="4418" y="21493"/>
                  </a:moveTo>
                  <a:lnTo>
                    <a:pt x="0" y="8241"/>
                  </a:lnTo>
                  <a:lnTo>
                    <a:pt x="4247" y="4337"/>
                  </a:lnTo>
                  <a:lnTo>
                    <a:pt x="23757" y="0"/>
                  </a:lnTo>
                  <a:lnTo>
                    <a:pt x="83231" y="3999"/>
                  </a:lnTo>
                  <a:lnTo>
                    <a:pt x="125762" y="12250"/>
                  </a:lnTo>
                  <a:lnTo>
                    <a:pt x="186467" y="35210"/>
                  </a:lnTo>
                  <a:lnTo>
                    <a:pt x="195802" y="3813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070467" y="3236888"/>
              <a:ext cx="223984" cy="329022"/>
            </a:xfrm>
            <a:custGeom>
              <a:avLst/>
              <a:gdLst/>
              <a:ahLst/>
              <a:cxnLst/>
              <a:rect l="0" t="0" r="0" b="0"/>
              <a:pathLst>
                <a:path w="223984" h="329022">
                  <a:moveTo>
                    <a:pt x="0" y="0"/>
                  </a:moveTo>
                  <a:lnTo>
                    <a:pt x="55848" y="924"/>
                  </a:lnTo>
                  <a:lnTo>
                    <a:pt x="99536" y="11581"/>
                  </a:lnTo>
                  <a:lnTo>
                    <a:pt x="158081" y="44732"/>
                  </a:lnTo>
                  <a:lnTo>
                    <a:pt x="217503" y="93189"/>
                  </a:lnTo>
                  <a:lnTo>
                    <a:pt x="221741" y="100957"/>
                  </a:lnTo>
                  <a:lnTo>
                    <a:pt x="223983" y="116985"/>
                  </a:lnTo>
                  <a:lnTo>
                    <a:pt x="220514" y="123294"/>
                  </a:lnTo>
                  <a:lnTo>
                    <a:pt x="206796" y="132768"/>
                  </a:lnTo>
                  <a:lnTo>
                    <a:pt x="173864" y="138883"/>
                  </a:lnTo>
                  <a:lnTo>
                    <a:pt x="165835" y="143439"/>
                  </a:lnTo>
                  <a:lnTo>
                    <a:pt x="160483" y="150175"/>
                  </a:lnTo>
                  <a:lnTo>
                    <a:pt x="156915" y="158364"/>
                  </a:lnTo>
                  <a:lnTo>
                    <a:pt x="156385" y="166597"/>
                  </a:lnTo>
                  <a:lnTo>
                    <a:pt x="160728" y="183141"/>
                  </a:lnTo>
                  <a:lnTo>
                    <a:pt x="190360" y="235385"/>
                  </a:lnTo>
                  <a:lnTo>
                    <a:pt x="201099" y="251620"/>
                  </a:lnTo>
                  <a:lnTo>
                    <a:pt x="208954" y="271164"/>
                  </a:lnTo>
                  <a:lnTo>
                    <a:pt x="210596" y="292177"/>
                  </a:lnTo>
                  <a:lnTo>
                    <a:pt x="209739" y="302958"/>
                  </a:lnTo>
                  <a:lnTo>
                    <a:pt x="206394" y="311070"/>
                  </a:lnTo>
                  <a:lnTo>
                    <a:pt x="195281" y="322549"/>
                  </a:lnTo>
                  <a:lnTo>
                    <a:pt x="176165" y="328267"/>
                  </a:lnTo>
                  <a:lnTo>
                    <a:pt x="144345" y="329021"/>
                  </a:lnTo>
                  <a:lnTo>
                    <a:pt x="135061" y="327521"/>
                  </a:lnTo>
                  <a:lnTo>
                    <a:pt x="129797" y="323747"/>
                  </a:lnTo>
                  <a:lnTo>
                    <a:pt x="127212" y="318457"/>
                  </a:lnTo>
                  <a:lnTo>
                    <a:pt x="126413" y="312157"/>
                  </a:lnTo>
                  <a:lnTo>
                    <a:pt x="130457" y="300226"/>
                  </a:lnTo>
                  <a:lnTo>
                    <a:pt x="141458" y="2829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89395" y="3353383"/>
              <a:ext cx="130409" cy="290349"/>
            </a:xfrm>
            <a:custGeom>
              <a:avLst/>
              <a:gdLst/>
              <a:ahLst/>
              <a:cxnLst/>
              <a:rect l="0" t="0" r="0" b="0"/>
              <a:pathLst>
                <a:path w="130409" h="290349">
                  <a:moveTo>
                    <a:pt x="130408" y="0"/>
                  </a:moveTo>
                  <a:lnTo>
                    <a:pt x="72547" y="56640"/>
                  </a:lnTo>
                  <a:lnTo>
                    <a:pt x="32325" y="109493"/>
                  </a:lnTo>
                  <a:lnTo>
                    <a:pt x="6479" y="165806"/>
                  </a:lnTo>
                  <a:lnTo>
                    <a:pt x="0" y="193667"/>
                  </a:lnTo>
                  <a:lnTo>
                    <a:pt x="2228" y="240631"/>
                  </a:lnTo>
                  <a:lnTo>
                    <a:pt x="11494" y="262273"/>
                  </a:lnTo>
                  <a:lnTo>
                    <a:pt x="17848" y="271927"/>
                  </a:lnTo>
                  <a:lnTo>
                    <a:pt x="34770" y="285120"/>
                  </a:lnTo>
                  <a:lnTo>
                    <a:pt x="44460" y="289932"/>
                  </a:lnTo>
                  <a:lnTo>
                    <a:pt x="65089" y="290348"/>
                  </a:lnTo>
                  <a:lnTo>
                    <a:pt x="84735" y="284370"/>
                  </a:lnTo>
                  <a:lnTo>
                    <a:pt x="99631" y="275549"/>
                  </a:lnTo>
                  <a:lnTo>
                    <a:pt x="109950" y="260534"/>
                  </a:lnTo>
                  <a:lnTo>
                    <a:pt x="115768" y="242457"/>
                  </a:lnTo>
                  <a:lnTo>
                    <a:pt x="115272" y="225178"/>
                  </a:lnTo>
                  <a:lnTo>
                    <a:pt x="105378" y="199856"/>
                  </a:lnTo>
                  <a:lnTo>
                    <a:pt x="93396" y="188061"/>
                  </a:lnTo>
                  <a:lnTo>
                    <a:pt x="86318" y="183621"/>
                  </a:lnTo>
                  <a:lnTo>
                    <a:pt x="78825" y="182510"/>
                  </a:lnTo>
                  <a:lnTo>
                    <a:pt x="63104" y="186207"/>
                  </a:lnTo>
                  <a:lnTo>
                    <a:pt x="58726" y="191631"/>
                  </a:lnTo>
                  <a:lnTo>
                    <a:pt x="56328" y="207519"/>
                  </a:lnTo>
                  <a:lnTo>
                    <a:pt x="59757" y="215084"/>
                  </a:lnTo>
                  <a:lnTo>
                    <a:pt x="88803" y="2413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889457" y="3419951"/>
              <a:ext cx="193969" cy="283239"/>
            </a:xfrm>
            <a:custGeom>
              <a:avLst/>
              <a:gdLst/>
              <a:ahLst/>
              <a:cxnLst/>
              <a:rect l="0" t="0" r="0" b="0"/>
              <a:pathLst>
                <a:path w="193969" h="283239">
                  <a:moveTo>
                    <a:pt x="4794" y="0"/>
                  </a:moveTo>
                  <a:lnTo>
                    <a:pt x="4794" y="50744"/>
                  </a:lnTo>
                  <a:lnTo>
                    <a:pt x="0" y="108129"/>
                  </a:lnTo>
                  <a:lnTo>
                    <a:pt x="4811" y="144424"/>
                  </a:lnTo>
                  <a:lnTo>
                    <a:pt x="12814" y="164041"/>
                  </a:lnTo>
                  <a:lnTo>
                    <a:pt x="25000" y="177074"/>
                  </a:lnTo>
                  <a:lnTo>
                    <a:pt x="32133" y="181844"/>
                  </a:lnTo>
                  <a:lnTo>
                    <a:pt x="36889" y="188723"/>
                  </a:lnTo>
                  <a:lnTo>
                    <a:pt x="52207" y="246673"/>
                  </a:lnTo>
                  <a:lnTo>
                    <a:pt x="57609" y="264959"/>
                  </a:lnTo>
                  <a:lnTo>
                    <a:pt x="62194" y="271869"/>
                  </a:lnTo>
                  <a:lnTo>
                    <a:pt x="74684" y="282012"/>
                  </a:lnTo>
                  <a:lnTo>
                    <a:pt x="82822" y="283238"/>
                  </a:lnTo>
                  <a:lnTo>
                    <a:pt x="101727" y="279669"/>
                  </a:lnTo>
                  <a:lnTo>
                    <a:pt x="142148" y="256592"/>
                  </a:lnTo>
                  <a:lnTo>
                    <a:pt x="163629" y="237106"/>
                  </a:lnTo>
                  <a:lnTo>
                    <a:pt x="188718" y="192109"/>
                  </a:lnTo>
                  <a:lnTo>
                    <a:pt x="193968" y="162218"/>
                  </a:lnTo>
                  <a:lnTo>
                    <a:pt x="190265" y="145753"/>
                  </a:lnTo>
                  <a:lnTo>
                    <a:pt x="186688" y="138774"/>
                  </a:lnTo>
                  <a:lnTo>
                    <a:pt x="184304" y="136895"/>
                  </a:lnTo>
                  <a:lnTo>
                    <a:pt x="182715" y="138416"/>
                  </a:lnTo>
                  <a:lnTo>
                    <a:pt x="179536" y="1497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110598" y="3553603"/>
              <a:ext cx="174743" cy="132622"/>
            </a:xfrm>
            <a:custGeom>
              <a:avLst/>
              <a:gdLst/>
              <a:ahLst/>
              <a:cxnLst/>
              <a:rect l="0" t="0" r="0" b="0"/>
              <a:pathLst>
                <a:path w="174743" h="132622">
                  <a:moveTo>
                    <a:pt x="0" y="66053"/>
                  </a:moveTo>
                  <a:lnTo>
                    <a:pt x="31367" y="64204"/>
                  </a:lnTo>
                  <a:lnTo>
                    <a:pt x="74637" y="42889"/>
                  </a:lnTo>
                  <a:lnTo>
                    <a:pt x="99778" y="26933"/>
                  </a:lnTo>
                  <a:lnTo>
                    <a:pt x="104425" y="20557"/>
                  </a:lnTo>
                  <a:lnTo>
                    <a:pt x="106599" y="13533"/>
                  </a:lnTo>
                  <a:lnTo>
                    <a:pt x="107124" y="6077"/>
                  </a:lnTo>
                  <a:lnTo>
                    <a:pt x="104700" y="2030"/>
                  </a:lnTo>
                  <a:lnTo>
                    <a:pt x="100310" y="257"/>
                  </a:lnTo>
                  <a:lnTo>
                    <a:pt x="94610" y="0"/>
                  </a:lnTo>
                  <a:lnTo>
                    <a:pt x="88961" y="2602"/>
                  </a:lnTo>
                  <a:lnTo>
                    <a:pt x="72176" y="19516"/>
                  </a:lnTo>
                  <a:lnTo>
                    <a:pt x="61048" y="34275"/>
                  </a:lnTo>
                  <a:lnTo>
                    <a:pt x="54869" y="52546"/>
                  </a:lnTo>
                  <a:lnTo>
                    <a:pt x="53222" y="62596"/>
                  </a:lnTo>
                  <a:lnTo>
                    <a:pt x="54897" y="72069"/>
                  </a:lnTo>
                  <a:lnTo>
                    <a:pt x="69582" y="97730"/>
                  </a:lnTo>
                  <a:lnTo>
                    <a:pt x="80543" y="111259"/>
                  </a:lnTo>
                  <a:lnTo>
                    <a:pt x="96510" y="120970"/>
                  </a:lnTo>
                  <a:lnTo>
                    <a:pt x="116858" y="127443"/>
                  </a:lnTo>
                  <a:lnTo>
                    <a:pt x="174742" y="1326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288525" y="3607295"/>
              <a:ext cx="129953" cy="105615"/>
            </a:xfrm>
            <a:custGeom>
              <a:avLst/>
              <a:gdLst/>
              <a:ahLst/>
              <a:cxnLst/>
              <a:rect l="0" t="0" r="0" b="0"/>
              <a:pathLst>
                <a:path w="129953" h="105615">
                  <a:moveTo>
                    <a:pt x="13457" y="53966"/>
                  </a:moveTo>
                  <a:lnTo>
                    <a:pt x="205" y="49549"/>
                  </a:lnTo>
                  <a:lnTo>
                    <a:pt x="0" y="49172"/>
                  </a:lnTo>
                  <a:lnTo>
                    <a:pt x="18304" y="51210"/>
                  </a:lnTo>
                  <a:lnTo>
                    <a:pt x="74203" y="42143"/>
                  </a:lnTo>
                  <a:lnTo>
                    <a:pt x="98846" y="29917"/>
                  </a:lnTo>
                  <a:lnTo>
                    <a:pt x="102743" y="24065"/>
                  </a:lnTo>
                  <a:lnTo>
                    <a:pt x="104607" y="10166"/>
                  </a:lnTo>
                  <a:lnTo>
                    <a:pt x="100111" y="5350"/>
                  </a:lnTo>
                  <a:lnTo>
                    <a:pt x="82789" y="0"/>
                  </a:lnTo>
                  <a:lnTo>
                    <a:pt x="62146" y="2552"/>
                  </a:lnTo>
                  <a:lnTo>
                    <a:pt x="42493" y="10775"/>
                  </a:lnTo>
                  <a:lnTo>
                    <a:pt x="27594" y="23675"/>
                  </a:lnTo>
                  <a:lnTo>
                    <a:pt x="23807" y="31923"/>
                  </a:lnTo>
                  <a:lnTo>
                    <a:pt x="22063" y="50950"/>
                  </a:lnTo>
                  <a:lnTo>
                    <a:pt x="26836" y="69267"/>
                  </a:lnTo>
                  <a:lnTo>
                    <a:pt x="30697" y="78035"/>
                  </a:lnTo>
                  <a:lnTo>
                    <a:pt x="42384" y="90243"/>
                  </a:lnTo>
                  <a:lnTo>
                    <a:pt x="72487" y="105614"/>
                  </a:lnTo>
                  <a:lnTo>
                    <a:pt x="129952" y="10389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433604" y="3461556"/>
              <a:ext cx="159615" cy="274596"/>
            </a:xfrm>
            <a:custGeom>
              <a:avLst/>
              <a:gdLst/>
              <a:ahLst/>
              <a:cxnLst/>
              <a:rect l="0" t="0" r="0" b="0"/>
              <a:pathLst>
                <a:path w="159615" h="274596">
                  <a:moveTo>
                    <a:pt x="101367" y="0"/>
                  </a:moveTo>
                  <a:lnTo>
                    <a:pt x="70116" y="46455"/>
                  </a:lnTo>
                  <a:lnTo>
                    <a:pt x="51620" y="102013"/>
                  </a:lnTo>
                  <a:lnTo>
                    <a:pt x="28228" y="157559"/>
                  </a:lnTo>
                  <a:lnTo>
                    <a:pt x="7121" y="211071"/>
                  </a:lnTo>
                  <a:lnTo>
                    <a:pt x="0" y="230644"/>
                  </a:lnTo>
                  <a:lnTo>
                    <a:pt x="1430" y="236973"/>
                  </a:lnTo>
                  <a:lnTo>
                    <a:pt x="6080" y="241193"/>
                  </a:lnTo>
                  <a:lnTo>
                    <a:pt x="12880" y="244005"/>
                  </a:lnTo>
                  <a:lnTo>
                    <a:pt x="20186" y="244032"/>
                  </a:lnTo>
                  <a:lnTo>
                    <a:pt x="45570" y="234309"/>
                  </a:lnTo>
                  <a:lnTo>
                    <a:pt x="108199" y="198337"/>
                  </a:lnTo>
                  <a:lnTo>
                    <a:pt x="125668" y="190468"/>
                  </a:lnTo>
                  <a:lnTo>
                    <a:pt x="132361" y="190773"/>
                  </a:lnTo>
                  <a:lnTo>
                    <a:pt x="137747" y="193751"/>
                  </a:lnTo>
                  <a:lnTo>
                    <a:pt x="142263" y="198509"/>
                  </a:lnTo>
                  <a:lnTo>
                    <a:pt x="143424" y="204455"/>
                  </a:lnTo>
                  <a:lnTo>
                    <a:pt x="139783" y="218459"/>
                  </a:lnTo>
                  <a:lnTo>
                    <a:pt x="127337" y="241936"/>
                  </a:lnTo>
                  <a:lnTo>
                    <a:pt x="126077" y="250048"/>
                  </a:lnTo>
                  <a:lnTo>
                    <a:pt x="129608" y="266459"/>
                  </a:lnTo>
                  <a:lnTo>
                    <a:pt x="134063" y="271020"/>
                  </a:lnTo>
                  <a:lnTo>
                    <a:pt x="139806" y="273136"/>
                  </a:lnTo>
                  <a:lnTo>
                    <a:pt x="159614" y="2745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593218" y="3670739"/>
              <a:ext cx="133138" cy="205376"/>
            </a:xfrm>
            <a:custGeom>
              <a:avLst/>
              <a:gdLst/>
              <a:ahLst/>
              <a:cxnLst/>
              <a:rect l="0" t="0" r="0" b="0"/>
              <a:pathLst>
                <a:path w="133138" h="205376">
                  <a:moveTo>
                    <a:pt x="133137" y="7164"/>
                  </a:moveTo>
                  <a:lnTo>
                    <a:pt x="103517" y="578"/>
                  </a:lnTo>
                  <a:lnTo>
                    <a:pt x="93975" y="0"/>
                  </a:lnTo>
                  <a:lnTo>
                    <a:pt x="86689" y="2388"/>
                  </a:lnTo>
                  <a:lnTo>
                    <a:pt x="80907" y="6754"/>
                  </a:lnTo>
                  <a:lnTo>
                    <a:pt x="76128" y="12438"/>
                  </a:lnTo>
                  <a:lnTo>
                    <a:pt x="73283" y="31081"/>
                  </a:lnTo>
                  <a:lnTo>
                    <a:pt x="83800" y="92018"/>
                  </a:lnTo>
                  <a:lnTo>
                    <a:pt x="96233" y="152708"/>
                  </a:lnTo>
                  <a:lnTo>
                    <a:pt x="98244" y="179716"/>
                  </a:lnTo>
                  <a:lnTo>
                    <a:pt x="95082" y="189692"/>
                  </a:lnTo>
                  <a:lnTo>
                    <a:pt x="89276" y="197267"/>
                  </a:lnTo>
                  <a:lnTo>
                    <a:pt x="81707" y="203241"/>
                  </a:lnTo>
                  <a:lnTo>
                    <a:pt x="72963" y="205375"/>
                  </a:lnTo>
                  <a:lnTo>
                    <a:pt x="53385" y="202815"/>
                  </a:lnTo>
                  <a:lnTo>
                    <a:pt x="0" y="17358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41163" y="3977461"/>
              <a:ext cx="199706" cy="24964"/>
            </a:xfrm>
            <a:custGeom>
              <a:avLst/>
              <a:gdLst/>
              <a:ahLst/>
              <a:cxnLst/>
              <a:rect l="0" t="0" r="0" b="0"/>
              <a:pathLst>
                <a:path w="199706" h="24964">
                  <a:moveTo>
                    <a:pt x="0" y="0"/>
                  </a:moveTo>
                  <a:lnTo>
                    <a:pt x="54309" y="0"/>
                  </a:lnTo>
                  <a:lnTo>
                    <a:pt x="104108" y="4417"/>
                  </a:lnTo>
                  <a:lnTo>
                    <a:pt x="166578" y="19560"/>
                  </a:lnTo>
                  <a:lnTo>
                    <a:pt x="199705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131663" y="3811040"/>
              <a:ext cx="148829" cy="403904"/>
            </a:xfrm>
            <a:custGeom>
              <a:avLst/>
              <a:gdLst/>
              <a:ahLst/>
              <a:cxnLst/>
              <a:rect l="0" t="0" r="0" b="0"/>
              <a:pathLst>
                <a:path w="148829" h="403904">
                  <a:moveTo>
                    <a:pt x="0" y="0"/>
                  </a:moveTo>
                  <a:lnTo>
                    <a:pt x="36160" y="7568"/>
                  </a:lnTo>
                  <a:lnTo>
                    <a:pt x="82660" y="36479"/>
                  </a:lnTo>
                  <a:lnTo>
                    <a:pt x="124621" y="77380"/>
                  </a:lnTo>
                  <a:lnTo>
                    <a:pt x="146966" y="108666"/>
                  </a:lnTo>
                  <a:lnTo>
                    <a:pt x="148828" y="116823"/>
                  </a:lnTo>
                  <a:lnTo>
                    <a:pt x="145966" y="133283"/>
                  </a:lnTo>
                  <a:lnTo>
                    <a:pt x="140765" y="139706"/>
                  </a:lnTo>
                  <a:lnTo>
                    <a:pt x="116700" y="153164"/>
                  </a:lnTo>
                  <a:lnTo>
                    <a:pt x="92517" y="164856"/>
                  </a:lnTo>
                  <a:lnTo>
                    <a:pt x="79333" y="177745"/>
                  </a:lnTo>
                  <a:lnTo>
                    <a:pt x="76003" y="185065"/>
                  </a:lnTo>
                  <a:lnTo>
                    <a:pt x="74768" y="200595"/>
                  </a:lnTo>
                  <a:lnTo>
                    <a:pt x="79270" y="224932"/>
                  </a:lnTo>
                  <a:lnTo>
                    <a:pt x="104915" y="279480"/>
                  </a:lnTo>
                  <a:lnTo>
                    <a:pt x="133581" y="335006"/>
                  </a:lnTo>
                  <a:lnTo>
                    <a:pt x="138980" y="345380"/>
                  </a:lnTo>
                  <a:lnTo>
                    <a:pt x="142514" y="366767"/>
                  </a:lnTo>
                  <a:lnTo>
                    <a:pt x="142162" y="377649"/>
                  </a:lnTo>
                  <a:lnTo>
                    <a:pt x="139153" y="385827"/>
                  </a:lnTo>
                  <a:lnTo>
                    <a:pt x="128414" y="397380"/>
                  </a:lnTo>
                  <a:lnTo>
                    <a:pt x="109464" y="403131"/>
                  </a:lnTo>
                  <a:lnTo>
                    <a:pt x="77737" y="403903"/>
                  </a:lnTo>
                  <a:lnTo>
                    <a:pt x="55701" y="398276"/>
                  </a:lnTo>
                  <a:lnTo>
                    <a:pt x="41605" y="3910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364652" y="4301982"/>
              <a:ext cx="41606" cy="8322"/>
            </a:xfrm>
            <a:custGeom>
              <a:avLst/>
              <a:gdLst/>
              <a:ahLst/>
              <a:cxnLst/>
              <a:rect l="0" t="0" r="0" b="0"/>
              <a:pathLst>
                <a:path w="41606" h="8322">
                  <a:moveTo>
                    <a:pt x="0" y="0"/>
                  </a:moveTo>
                  <a:lnTo>
                    <a:pt x="41605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703041" y="4181801"/>
              <a:ext cx="230014" cy="436455"/>
            </a:xfrm>
            <a:custGeom>
              <a:avLst/>
              <a:gdLst/>
              <a:ahLst/>
              <a:cxnLst/>
              <a:rect l="0" t="0" r="0" b="0"/>
              <a:pathLst>
                <a:path w="230014" h="436455">
                  <a:moveTo>
                    <a:pt x="61021" y="70255"/>
                  </a:moveTo>
                  <a:lnTo>
                    <a:pt x="65815" y="99601"/>
                  </a:lnTo>
                  <a:lnTo>
                    <a:pt x="62242" y="157447"/>
                  </a:lnTo>
                  <a:lnTo>
                    <a:pt x="54539" y="217613"/>
                  </a:lnTo>
                  <a:lnTo>
                    <a:pt x="41482" y="279822"/>
                  </a:lnTo>
                  <a:lnTo>
                    <a:pt x="27721" y="336366"/>
                  </a:lnTo>
                  <a:lnTo>
                    <a:pt x="11094" y="394031"/>
                  </a:lnTo>
                  <a:lnTo>
                    <a:pt x="0" y="432330"/>
                  </a:lnTo>
                  <a:lnTo>
                    <a:pt x="0" y="436454"/>
                  </a:lnTo>
                  <a:lnTo>
                    <a:pt x="1849" y="436430"/>
                  </a:lnTo>
                  <a:lnTo>
                    <a:pt x="4931" y="433640"/>
                  </a:lnTo>
                  <a:lnTo>
                    <a:pt x="25921" y="372830"/>
                  </a:lnTo>
                  <a:lnTo>
                    <a:pt x="38473" y="321612"/>
                  </a:lnTo>
                  <a:lnTo>
                    <a:pt x="55574" y="266979"/>
                  </a:lnTo>
                  <a:lnTo>
                    <a:pt x="71280" y="211672"/>
                  </a:lnTo>
                  <a:lnTo>
                    <a:pt x="87497" y="156231"/>
                  </a:lnTo>
                  <a:lnTo>
                    <a:pt x="109046" y="95948"/>
                  </a:lnTo>
                  <a:lnTo>
                    <a:pt x="125490" y="47408"/>
                  </a:lnTo>
                  <a:lnTo>
                    <a:pt x="150233" y="11008"/>
                  </a:lnTo>
                  <a:lnTo>
                    <a:pt x="157478" y="5794"/>
                  </a:lnTo>
                  <a:lnTo>
                    <a:pt x="175390" y="0"/>
                  </a:lnTo>
                  <a:lnTo>
                    <a:pt x="183495" y="1229"/>
                  </a:lnTo>
                  <a:lnTo>
                    <a:pt x="197432" y="9991"/>
                  </a:lnTo>
                  <a:lnTo>
                    <a:pt x="220521" y="49653"/>
                  </a:lnTo>
                  <a:lnTo>
                    <a:pt x="228373" y="68495"/>
                  </a:lnTo>
                  <a:lnTo>
                    <a:pt x="230013" y="86114"/>
                  </a:lnTo>
                  <a:lnTo>
                    <a:pt x="226736" y="104116"/>
                  </a:lnTo>
                  <a:lnTo>
                    <a:pt x="213570" y="134118"/>
                  </a:lnTo>
                  <a:lnTo>
                    <a:pt x="192513" y="159136"/>
                  </a:lnTo>
                  <a:lnTo>
                    <a:pt x="170557" y="172301"/>
                  </a:lnTo>
                  <a:lnTo>
                    <a:pt x="152553" y="17842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990744" y="4265605"/>
              <a:ext cx="91443" cy="136230"/>
            </a:xfrm>
            <a:custGeom>
              <a:avLst/>
              <a:gdLst/>
              <a:ahLst/>
              <a:cxnLst/>
              <a:rect l="0" t="0" r="0" b="0"/>
              <a:pathLst>
                <a:path w="91443" h="136230">
                  <a:moveTo>
                    <a:pt x="89518" y="19735"/>
                  </a:moveTo>
                  <a:lnTo>
                    <a:pt x="75307" y="7373"/>
                  </a:lnTo>
                  <a:lnTo>
                    <a:pt x="61937" y="989"/>
                  </a:lnTo>
                  <a:lnTo>
                    <a:pt x="44284" y="0"/>
                  </a:lnTo>
                  <a:lnTo>
                    <a:pt x="34399" y="1031"/>
                  </a:lnTo>
                  <a:lnTo>
                    <a:pt x="26884" y="4492"/>
                  </a:lnTo>
                  <a:lnTo>
                    <a:pt x="16069" y="15734"/>
                  </a:lnTo>
                  <a:lnTo>
                    <a:pt x="4782" y="42074"/>
                  </a:lnTo>
                  <a:lnTo>
                    <a:pt x="0" y="73301"/>
                  </a:lnTo>
                  <a:lnTo>
                    <a:pt x="2103" y="82258"/>
                  </a:lnTo>
                  <a:lnTo>
                    <a:pt x="11835" y="97141"/>
                  </a:lnTo>
                  <a:lnTo>
                    <a:pt x="32909" y="115916"/>
                  </a:lnTo>
                  <a:lnTo>
                    <a:pt x="51106" y="120113"/>
                  </a:lnTo>
                  <a:lnTo>
                    <a:pt x="61137" y="119938"/>
                  </a:lnTo>
                  <a:lnTo>
                    <a:pt x="68748" y="117047"/>
                  </a:lnTo>
                  <a:lnTo>
                    <a:pt x="79671" y="106439"/>
                  </a:lnTo>
                  <a:lnTo>
                    <a:pt x="91018" y="84873"/>
                  </a:lnTo>
                  <a:lnTo>
                    <a:pt x="91442" y="81652"/>
                  </a:lnTo>
                  <a:lnTo>
                    <a:pt x="89876" y="81353"/>
                  </a:lnTo>
                  <a:lnTo>
                    <a:pt x="86983" y="83003"/>
                  </a:lnTo>
                  <a:lnTo>
                    <a:pt x="78494" y="98577"/>
                  </a:lnTo>
                  <a:lnTo>
                    <a:pt x="77838" y="113023"/>
                  </a:lnTo>
                  <a:lnTo>
                    <a:pt x="80629" y="125915"/>
                  </a:lnTo>
                  <a:lnTo>
                    <a:pt x="82667" y="129353"/>
                  </a:lnTo>
                  <a:lnTo>
                    <a:pt x="89518" y="13622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155697" y="4202130"/>
              <a:ext cx="165876" cy="230834"/>
            </a:xfrm>
            <a:custGeom>
              <a:avLst/>
              <a:gdLst/>
              <a:ahLst/>
              <a:cxnLst/>
              <a:rect l="0" t="0" r="0" b="0"/>
              <a:pathLst>
                <a:path w="165876" h="230834">
                  <a:moveTo>
                    <a:pt x="24418" y="99852"/>
                  </a:moveTo>
                  <a:lnTo>
                    <a:pt x="12056" y="120706"/>
                  </a:lnTo>
                  <a:lnTo>
                    <a:pt x="3599" y="149075"/>
                  </a:lnTo>
                  <a:lnTo>
                    <a:pt x="0" y="207168"/>
                  </a:lnTo>
                  <a:lnTo>
                    <a:pt x="2592" y="216700"/>
                  </a:lnTo>
                  <a:lnTo>
                    <a:pt x="7094" y="223979"/>
                  </a:lnTo>
                  <a:lnTo>
                    <a:pt x="12868" y="229756"/>
                  </a:lnTo>
                  <a:lnTo>
                    <a:pt x="19492" y="230833"/>
                  </a:lnTo>
                  <a:lnTo>
                    <a:pt x="34248" y="224634"/>
                  </a:lnTo>
                  <a:lnTo>
                    <a:pt x="59678" y="198055"/>
                  </a:lnTo>
                  <a:lnTo>
                    <a:pt x="80042" y="166095"/>
                  </a:lnTo>
                  <a:lnTo>
                    <a:pt x="112249" y="103293"/>
                  </a:lnTo>
                  <a:lnTo>
                    <a:pt x="141318" y="46107"/>
                  </a:lnTo>
                  <a:lnTo>
                    <a:pt x="155209" y="23831"/>
                  </a:lnTo>
                  <a:lnTo>
                    <a:pt x="165875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359478" y="4152203"/>
              <a:ext cx="51314" cy="324522"/>
            </a:xfrm>
            <a:custGeom>
              <a:avLst/>
              <a:gdLst/>
              <a:ahLst/>
              <a:cxnLst/>
              <a:rect l="0" t="0" r="0" b="0"/>
              <a:pathLst>
                <a:path w="51314" h="324522">
                  <a:moveTo>
                    <a:pt x="36984" y="0"/>
                  </a:moveTo>
                  <a:lnTo>
                    <a:pt x="45819" y="13252"/>
                  </a:lnTo>
                  <a:lnTo>
                    <a:pt x="51313" y="39162"/>
                  </a:lnTo>
                  <a:lnTo>
                    <a:pt x="46526" y="98206"/>
                  </a:lnTo>
                  <a:lnTo>
                    <a:pt x="34006" y="159926"/>
                  </a:lnTo>
                  <a:lnTo>
                    <a:pt x="20315" y="216223"/>
                  </a:lnTo>
                  <a:lnTo>
                    <a:pt x="6470" y="271804"/>
                  </a:lnTo>
                  <a:lnTo>
                    <a:pt x="0" y="302327"/>
                  </a:lnTo>
                  <a:lnTo>
                    <a:pt x="3700" y="3245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338215" y="4260377"/>
              <a:ext cx="141458" cy="41606"/>
            </a:xfrm>
            <a:custGeom>
              <a:avLst/>
              <a:gdLst/>
              <a:ahLst/>
              <a:cxnLst/>
              <a:rect l="0" t="0" r="0" b="0"/>
              <a:pathLst>
                <a:path w="141458" h="41606">
                  <a:moveTo>
                    <a:pt x="0" y="0"/>
                  </a:moveTo>
                  <a:lnTo>
                    <a:pt x="28421" y="1849"/>
                  </a:lnTo>
                  <a:lnTo>
                    <a:pt x="80606" y="18103"/>
                  </a:lnTo>
                  <a:lnTo>
                    <a:pt x="141457" y="416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283093" y="4235727"/>
              <a:ext cx="175131" cy="418187"/>
            </a:xfrm>
            <a:custGeom>
              <a:avLst/>
              <a:gdLst/>
              <a:ahLst/>
              <a:cxnLst/>
              <a:rect l="0" t="0" r="0" b="0"/>
              <a:pathLst>
                <a:path w="175131" h="418187">
                  <a:moveTo>
                    <a:pt x="53648" y="49613"/>
                  </a:moveTo>
                  <a:lnTo>
                    <a:pt x="51182" y="103922"/>
                  </a:lnTo>
                  <a:lnTo>
                    <a:pt x="40379" y="164322"/>
                  </a:lnTo>
                  <a:lnTo>
                    <a:pt x="37449" y="223355"/>
                  </a:lnTo>
                  <a:lnTo>
                    <a:pt x="30478" y="282105"/>
                  </a:lnTo>
                  <a:lnTo>
                    <a:pt x="22277" y="338010"/>
                  </a:lnTo>
                  <a:lnTo>
                    <a:pt x="6419" y="397996"/>
                  </a:lnTo>
                  <a:lnTo>
                    <a:pt x="0" y="418186"/>
                  </a:lnTo>
                  <a:lnTo>
                    <a:pt x="14939" y="358913"/>
                  </a:lnTo>
                  <a:lnTo>
                    <a:pt x="33517" y="302205"/>
                  </a:lnTo>
                  <a:lnTo>
                    <a:pt x="48006" y="242152"/>
                  </a:lnTo>
                  <a:lnTo>
                    <a:pt x="64895" y="187977"/>
                  </a:lnTo>
                  <a:lnTo>
                    <a:pt x="78093" y="132760"/>
                  </a:lnTo>
                  <a:lnTo>
                    <a:pt x="98129" y="71041"/>
                  </a:lnTo>
                  <a:lnTo>
                    <a:pt x="118734" y="20862"/>
                  </a:lnTo>
                  <a:lnTo>
                    <a:pt x="131576" y="6633"/>
                  </a:lnTo>
                  <a:lnTo>
                    <a:pt x="138884" y="1543"/>
                  </a:lnTo>
                  <a:lnTo>
                    <a:pt x="145605" y="0"/>
                  </a:lnTo>
                  <a:lnTo>
                    <a:pt x="151935" y="820"/>
                  </a:lnTo>
                  <a:lnTo>
                    <a:pt x="158004" y="3216"/>
                  </a:lnTo>
                  <a:lnTo>
                    <a:pt x="167213" y="18206"/>
                  </a:lnTo>
                  <a:lnTo>
                    <a:pt x="175130" y="52634"/>
                  </a:lnTo>
                  <a:lnTo>
                    <a:pt x="173387" y="110101"/>
                  </a:lnTo>
                  <a:lnTo>
                    <a:pt x="162269" y="149616"/>
                  </a:lnTo>
                  <a:lnTo>
                    <a:pt x="147264" y="175911"/>
                  </a:lnTo>
                  <a:lnTo>
                    <a:pt x="120216" y="19939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505267" y="4252056"/>
              <a:ext cx="115923" cy="226434"/>
            </a:xfrm>
            <a:custGeom>
              <a:avLst/>
              <a:gdLst/>
              <a:ahLst/>
              <a:cxnLst/>
              <a:rect l="0" t="0" r="0" b="0"/>
              <a:pathLst>
                <a:path w="115923" h="226434">
                  <a:moveTo>
                    <a:pt x="56142" y="58247"/>
                  </a:moveTo>
                  <a:lnTo>
                    <a:pt x="17021" y="121344"/>
                  </a:lnTo>
                  <a:lnTo>
                    <a:pt x="2631" y="158339"/>
                  </a:lnTo>
                  <a:lnTo>
                    <a:pt x="0" y="178854"/>
                  </a:lnTo>
                  <a:lnTo>
                    <a:pt x="3761" y="197834"/>
                  </a:lnTo>
                  <a:lnTo>
                    <a:pt x="7353" y="206779"/>
                  </a:lnTo>
                  <a:lnTo>
                    <a:pt x="18740" y="219183"/>
                  </a:lnTo>
                  <a:lnTo>
                    <a:pt x="25660" y="223785"/>
                  </a:lnTo>
                  <a:lnTo>
                    <a:pt x="40745" y="226433"/>
                  </a:lnTo>
                  <a:lnTo>
                    <a:pt x="48651" y="225845"/>
                  </a:lnTo>
                  <a:lnTo>
                    <a:pt x="77447" y="211765"/>
                  </a:lnTo>
                  <a:lnTo>
                    <a:pt x="100567" y="185609"/>
                  </a:lnTo>
                  <a:lnTo>
                    <a:pt x="114711" y="150019"/>
                  </a:lnTo>
                  <a:lnTo>
                    <a:pt x="115922" y="105779"/>
                  </a:lnTo>
                  <a:lnTo>
                    <a:pt x="107125" y="60137"/>
                  </a:lnTo>
                  <a:lnTo>
                    <a:pt x="92718" y="29324"/>
                  </a:lnTo>
                  <a:lnTo>
                    <a:pt x="78870" y="14265"/>
                  </a:lnTo>
                  <a:lnTo>
                    <a:pt x="65935" y="6340"/>
                  </a:lnTo>
                  <a:lnTo>
                    <a:pt x="4782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661364" y="4301982"/>
              <a:ext cx="66467" cy="180442"/>
            </a:xfrm>
            <a:custGeom>
              <a:avLst/>
              <a:gdLst/>
              <a:ahLst/>
              <a:cxnLst/>
              <a:rect l="0" t="0" r="0" b="0"/>
              <a:pathLst>
                <a:path w="66467" h="180442">
                  <a:moveTo>
                    <a:pt x="66466" y="0"/>
                  </a:moveTo>
                  <a:lnTo>
                    <a:pt x="7785" y="23977"/>
                  </a:lnTo>
                  <a:lnTo>
                    <a:pt x="3307" y="30778"/>
                  </a:lnTo>
                  <a:lnTo>
                    <a:pt x="797" y="48196"/>
                  </a:lnTo>
                  <a:lnTo>
                    <a:pt x="15653" y="109407"/>
                  </a:lnTo>
                  <a:lnTo>
                    <a:pt x="27517" y="163467"/>
                  </a:lnTo>
                  <a:lnTo>
                    <a:pt x="22651" y="177744"/>
                  </a:lnTo>
                  <a:lnTo>
                    <a:pt x="17840" y="180441"/>
                  </a:lnTo>
                  <a:lnTo>
                    <a:pt x="11859" y="180391"/>
                  </a:lnTo>
                  <a:lnTo>
                    <a:pt x="5098" y="178508"/>
                  </a:lnTo>
                  <a:lnTo>
                    <a:pt x="1516" y="172630"/>
                  </a:lnTo>
                  <a:lnTo>
                    <a:pt x="0" y="153771"/>
                  </a:lnTo>
                  <a:lnTo>
                    <a:pt x="4874" y="134911"/>
                  </a:lnTo>
                  <a:lnTo>
                    <a:pt x="24860" y="832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811040" y="4135561"/>
              <a:ext cx="99854" cy="298881"/>
            </a:xfrm>
            <a:custGeom>
              <a:avLst/>
              <a:gdLst/>
              <a:ahLst/>
              <a:cxnLst/>
              <a:rect l="0" t="0" r="0" b="0"/>
              <a:pathLst>
                <a:path w="99854" h="298881">
                  <a:moveTo>
                    <a:pt x="99853" y="0"/>
                  </a:moveTo>
                  <a:lnTo>
                    <a:pt x="82994" y="60848"/>
                  </a:lnTo>
                  <a:lnTo>
                    <a:pt x="70238" y="120706"/>
                  </a:lnTo>
                  <a:lnTo>
                    <a:pt x="64828" y="175026"/>
                  </a:lnTo>
                  <a:lnTo>
                    <a:pt x="52471" y="237478"/>
                  </a:lnTo>
                  <a:lnTo>
                    <a:pt x="34384" y="293871"/>
                  </a:lnTo>
                  <a:lnTo>
                    <a:pt x="28470" y="298540"/>
                  </a:lnTo>
                  <a:lnTo>
                    <a:pt x="21754" y="298880"/>
                  </a:lnTo>
                  <a:lnTo>
                    <a:pt x="14503" y="296332"/>
                  </a:lnTo>
                  <a:lnTo>
                    <a:pt x="9669" y="292784"/>
                  </a:lnTo>
                  <a:lnTo>
                    <a:pt x="0" y="2745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786077" y="4224901"/>
              <a:ext cx="232990" cy="135329"/>
            </a:xfrm>
            <a:custGeom>
              <a:avLst/>
              <a:gdLst/>
              <a:ahLst/>
              <a:cxnLst/>
              <a:rect l="0" t="0" r="0" b="0"/>
              <a:pathLst>
                <a:path w="232990" h="135329">
                  <a:moveTo>
                    <a:pt x="0" y="10513"/>
                  </a:moveTo>
                  <a:lnTo>
                    <a:pt x="8835" y="1678"/>
                  </a:lnTo>
                  <a:lnTo>
                    <a:pt x="15136" y="0"/>
                  </a:lnTo>
                  <a:lnTo>
                    <a:pt x="51821" y="3950"/>
                  </a:lnTo>
                  <a:lnTo>
                    <a:pt x="94679" y="18051"/>
                  </a:lnTo>
                  <a:lnTo>
                    <a:pt x="147362" y="53110"/>
                  </a:lnTo>
                  <a:lnTo>
                    <a:pt x="209610" y="112082"/>
                  </a:lnTo>
                  <a:lnTo>
                    <a:pt x="232989" y="13532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128714" y="3777756"/>
              <a:ext cx="24964" cy="174743"/>
            </a:xfrm>
            <a:custGeom>
              <a:avLst/>
              <a:gdLst/>
              <a:ahLst/>
              <a:cxnLst/>
              <a:rect l="0" t="0" r="0" b="0"/>
              <a:pathLst>
                <a:path w="24964" h="174743">
                  <a:moveTo>
                    <a:pt x="24963" y="0"/>
                  </a:moveTo>
                  <a:lnTo>
                    <a:pt x="24039" y="62491"/>
                  </a:lnTo>
                  <a:lnTo>
                    <a:pt x="10770" y="124530"/>
                  </a:lnTo>
                  <a:lnTo>
                    <a:pt x="0" y="1747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203604" y="3786077"/>
              <a:ext cx="66569" cy="141459"/>
            </a:xfrm>
            <a:custGeom>
              <a:avLst/>
              <a:gdLst/>
              <a:ahLst/>
              <a:cxnLst/>
              <a:rect l="0" t="0" r="0" b="0"/>
              <a:pathLst>
                <a:path w="66569" h="141459">
                  <a:moveTo>
                    <a:pt x="66568" y="0"/>
                  </a:moveTo>
                  <a:lnTo>
                    <a:pt x="40658" y="59627"/>
                  </a:lnTo>
                  <a:lnTo>
                    <a:pt x="10703" y="115885"/>
                  </a:lnTo>
                  <a:lnTo>
                    <a:pt x="0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372454" y="4135561"/>
            <a:ext cx="1127760" cy="727929"/>
            <a:chOff x="4372454" y="4135561"/>
            <a:chExt cx="1127760" cy="727929"/>
          </a:xfrm>
        </p:grpSpPr>
        <p:sp>
          <p:nvSpPr>
            <p:cNvPr id="67" name="Freeform 66"/>
            <p:cNvSpPr/>
            <p:nvPr/>
          </p:nvSpPr>
          <p:spPr>
            <a:xfrm>
              <a:off x="4372454" y="4379144"/>
              <a:ext cx="122839" cy="484346"/>
            </a:xfrm>
            <a:custGeom>
              <a:avLst/>
              <a:gdLst/>
              <a:ahLst/>
              <a:cxnLst/>
              <a:rect l="0" t="0" r="0" b="0"/>
              <a:pathLst>
                <a:path w="122839" h="484346">
                  <a:moveTo>
                    <a:pt x="4417" y="80938"/>
                  </a:moveTo>
                  <a:lnTo>
                    <a:pt x="4417" y="138847"/>
                  </a:lnTo>
                  <a:lnTo>
                    <a:pt x="0" y="187573"/>
                  </a:lnTo>
                  <a:lnTo>
                    <a:pt x="1670" y="247417"/>
                  </a:lnTo>
                  <a:lnTo>
                    <a:pt x="3875" y="307330"/>
                  </a:lnTo>
                  <a:lnTo>
                    <a:pt x="8763" y="366124"/>
                  </a:lnTo>
                  <a:lnTo>
                    <a:pt x="12215" y="426966"/>
                  </a:lnTo>
                  <a:lnTo>
                    <a:pt x="12635" y="480795"/>
                  </a:lnTo>
                  <a:lnTo>
                    <a:pt x="11745" y="484345"/>
                  </a:lnTo>
                  <a:lnTo>
                    <a:pt x="10227" y="482088"/>
                  </a:lnTo>
                  <a:lnTo>
                    <a:pt x="6139" y="456825"/>
                  </a:lnTo>
                  <a:lnTo>
                    <a:pt x="4644" y="399176"/>
                  </a:lnTo>
                  <a:lnTo>
                    <a:pt x="6928" y="346518"/>
                  </a:lnTo>
                  <a:lnTo>
                    <a:pt x="11590" y="287184"/>
                  </a:lnTo>
                  <a:lnTo>
                    <a:pt x="16816" y="238511"/>
                  </a:lnTo>
                  <a:lnTo>
                    <a:pt x="24219" y="188955"/>
                  </a:lnTo>
                  <a:lnTo>
                    <a:pt x="35004" y="129155"/>
                  </a:lnTo>
                  <a:lnTo>
                    <a:pt x="48806" y="67723"/>
                  </a:lnTo>
                  <a:lnTo>
                    <a:pt x="69857" y="10253"/>
                  </a:lnTo>
                  <a:lnTo>
                    <a:pt x="76705" y="4229"/>
                  </a:lnTo>
                  <a:lnTo>
                    <a:pt x="84968" y="1137"/>
                  </a:lnTo>
                  <a:lnTo>
                    <a:pt x="94176" y="0"/>
                  </a:lnTo>
                  <a:lnTo>
                    <a:pt x="101239" y="2016"/>
                  </a:lnTo>
                  <a:lnTo>
                    <a:pt x="106872" y="6134"/>
                  </a:lnTo>
                  <a:lnTo>
                    <a:pt x="111552" y="11653"/>
                  </a:lnTo>
                  <a:lnTo>
                    <a:pt x="122556" y="41507"/>
                  </a:lnTo>
                  <a:lnTo>
                    <a:pt x="122838" y="79630"/>
                  </a:lnTo>
                  <a:lnTo>
                    <a:pt x="108230" y="115786"/>
                  </a:lnTo>
                  <a:lnTo>
                    <a:pt x="86336" y="145504"/>
                  </a:lnTo>
                  <a:lnTo>
                    <a:pt x="81219" y="149870"/>
                  </a:lnTo>
                  <a:lnTo>
                    <a:pt x="77808" y="150931"/>
                  </a:lnTo>
                  <a:lnTo>
                    <a:pt x="70986" y="14750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516276" y="4439022"/>
              <a:ext cx="151833" cy="94740"/>
            </a:xfrm>
            <a:custGeom>
              <a:avLst/>
              <a:gdLst/>
              <a:ahLst/>
              <a:cxnLst/>
              <a:rect l="0" t="0" r="0" b="0"/>
              <a:pathLst>
                <a:path w="151833" h="94740">
                  <a:moveTo>
                    <a:pt x="101906" y="4418"/>
                  </a:moveTo>
                  <a:lnTo>
                    <a:pt x="88653" y="0"/>
                  </a:lnTo>
                  <a:lnTo>
                    <a:pt x="62743" y="1671"/>
                  </a:lnTo>
                  <a:lnTo>
                    <a:pt x="47209" y="8128"/>
                  </a:lnTo>
                  <a:lnTo>
                    <a:pt x="17753" y="31757"/>
                  </a:lnTo>
                  <a:lnTo>
                    <a:pt x="2287" y="55048"/>
                  </a:lnTo>
                  <a:lnTo>
                    <a:pt x="0" y="71299"/>
                  </a:lnTo>
                  <a:lnTo>
                    <a:pt x="684" y="79516"/>
                  </a:lnTo>
                  <a:lnTo>
                    <a:pt x="6688" y="84069"/>
                  </a:lnTo>
                  <a:lnTo>
                    <a:pt x="28152" y="86663"/>
                  </a:lnTo>
                  <a:lnTo>
                    <a:pt x="62589" y="78507"/>
                  </a:lnTo>
                  <a:lnTo>
                    <a:pt x="99790" y="53467"/>
                  </a:lnTo>
                  <a:lnTo>
                    <a:pt x="113601" y="41318"/>
                  </a:lnTo>
                  <a:lnTo>
                    <a:pt x="117099" y="40113"/>
                  </a:lnTo>
                  <a:lnTo>
                    <a:pt x="118507" y="42083"/>
                  </a:lnTo>
                  <a:lnTo>
                    <a:pt x="117605" y="51668"/>
                  </a:lnTo>
                  <a:lnTo>
                    <a:pt x="113748" y="72659"/>
                  </a:lnTo>
                  <a:lnTo>
                    <a:pt x="115799" y="88372"/>
                  </a:lnTo>
                  <a:lnTo>
                    <a:pt x="119489" y="92747"/>
                  </a:lnTo>
                  <a:lnTo>
                    <a:pt x="124723" y="94739"/>
                  </a:lnTo>
                  <a:lnTo>
                    <a:pt x="136085" y="94487"/>
                  </a:lnTo>
                  <a:lnTo>
                    <a:pt x="151832" y="8762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704372" y="4235414"/>
              <a:ext cx="146800" cy="313207"/>
            </a:xfrm>
            <a:custGeom>
              <a:avLst/>
              <a:gdLst/>
              <a:ahLst/>
              <a:cxnLst/>
              <a:rect l="0" t="0" r="0" b="0"/>
              <a:pathLst>
                <a:path w="146800" h="313207">
                  <a:moveTo>
                    <a:pt x="5341" y="174742"/>
                  </a:moveTo>
                  <a:lnTo>
                    <a:pt x="924" y="228233"/>
                  </a:lnTo>
                  <a:lnTo>
                    <a:pt x="0" y="289606"/>
                  </a:lnTo>
                  <a:lnTo>
                    <a:pt x="1780" y="301244"/>
                  </a:lnTo>
                  <a:lnTo>
                    <a:pt x="5741" y="308078"/>
                  </a:lnTo>
                  <a:lnTo>
                    <a:pt x="11155" y="311710"/>
                  </a:lnTo>
                  <a:lnTo>
                    <a:pt x="17538" y="313206"/>
                  </a:lnTo>
                  <a:lnTo>
                    <a:pt x="22718" y="311431"/>
                  </a:lnTo>
                  <a:lnTo>
                    <a:pt x="30939" y="302061"/>
                  </a:lnTo>
                  <a:lnTo>
                    <a:pt x="43751" y="271596"/>
                  </a:lnTo>
                  <a:lnTo>
                    <a:pt x="57986" y="214092"/>
                  </a:lnTo>
                  <a:lnTo>
                    <a:pt x="70261" y="154215"/>
                  </a:lnTo>
                  <a:lnTo>
                    <a:pt x="90511" y="100242"/>
                  </a:lnTo>
                  <a:lnTo>
                    <a:pt x="114138" y="47591"/>
                  </a:lnTo>
                  <a:lnTo>
                    <a:pt x="146799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867813" y="4210450"/>
              <a:ext cx="49898" cy="291315"/>
            </a:xfrm>
            <a:custGeom>
              <a:avLst/>
              <a:gdLst/>
              <a:ahLst/>
              <a:cxnLst/>
              <a:rect l="0" t="0" r="0" b="0"/>
              <a:pathLst>
                <a:path w="49898" h="291315">
                  <a:moveTo>
                    <a:pt x="41606" y="0"/>
                  </a:moveTo>
                  <a:lnTo>
                    <a:pt x="49155" y="56773"/>
                  </a:lnTo>
                  <a:lnTo>
                    <a:pt x="49825" y="111119"/>
                  </a:lnTo>
                  <a:lnTo>
                    <a:pt x="49897" y="161952"/>
                  </a:lnTo>
                  <a:lnTo>
                    <a:pt x="48996" y="217896"/>
                  </a:lnTo>
                  <a:lnTo>
                    <a:pt x="38344" y="265382"/>
                  </a:lnTo>
                  <a:lnTo>
                    <a:pt x="25949" y="286555"/>
                  </a:lnTo>
                  <a:lnTo>
                    <a:pt x="20998" y="289965"/>
                  </a:lnTo>
                  <a:lnTo>
                    <a:pt x="15847" y="291314"/>
                  </a:lnTo>
                  <a:lnTo>
                    <a:pt x="0" y="2912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830112" y="4382614"/>
              <a:ext cx="148823" cy="50751"/>
            </a:xfrm>
            <a:custGeom>
              <a:avLst/>
              <a:gdLst/>
              <a:ahLst/>
              <a:cxnLst/>
              <a:rect l="0" t="0" r="0" b="0"/>
              <a:pathLst>
                <a:path w="148823" h="50751">
                  <a:moveTo>
                    <a:pt x="4417" y="27542"/>
                  </a:moveTo>
                  <a:lnTo>
                    <a:pt x="0" y="14289"/>
                  </a:lnTo>
                  <a:lnTo>
                    <a:pt x="1472" y="9461"/>
                  </a:lnTo>
                  <a:lnTo>
                    <a:pt x="5228" y="5318"/>
                  </a:lnTo>
                  <a:lnTo>
                    <a:pt x="10505" y="1631"/>
                  </a:lnTo>
                  <a:lnTo>
                    <a:pt x="26230" y="0"/>
                  </a:lnTo>
                  <a:lnTo>
                    <a:pt x="62042" y="6487"/>
                  </a:lnTo>
                  <a:lnTo>
                    <a:pt x="124118" y="33675"/>
                  </a:lnTo>
                  <a:lnTo>
                    <a:pt x="148822" y="5075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294371" y="4523657"/>
              <a:ext cx="33465" cy="122896"/>
            </a:xfrm>
            <a:custGeom>
              <a:avLst/>
              <a:gdLst/>
              <a:ahLst/>
              <a:cxnLst/>
              <a:rect l="0" t="0" r="0" b="0"/>
              <a:pathLst>
                <a:path w="33465" h="122896">
                  <a:moveTo>
                    <a:pt x="0" y="563"/>
                  </a:moveTo>
                  <a:lnTo>
                    <a:pt x="9265" y="0"/>
                  </a:lnTo>
                  <a:lnTo>
                    <a:pt x="19317" y="997"/>
                  </a:lnTo>
                  <a:lnTo>
                    <a:pt x="26018" y="6286"/>
                  </a:lnTo>
                  <a:lnTo>
                    <a:pt x="33464" y="24489"/>
                  </a:lnTo>
                  <a:lnTo>
                    <a:pt x="33239" y="60727"/>
                  </a:lnTo>
                  <a:lnTo>
                    <a:pt x="22330" y="116590"/>
                  </a:lnTo>
                  <a:lnTo>
                    <a:pt x="20549" y="1228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316547" y="4626503"/>
              <a:ext cx="17246" cy="25379"/>
            </a:xfrm>
            <a:custGeom>
              <a:avLst/>
              <a:gdLst/>
              <a:ahLst/>
              <a:cxnLst/>
              <a:rect l="0" t="0" r="0" b="0"/>
              <a:pathLst>
                <a:path w="17246" h="25379">
                  <a:moveTo>
                    <a:pt x="0" y="25378"/>
                  </a:moveTo>
                  <a:lnTo>
                    <a:pt x="8611" y="14470"/>
                  </a:lnTo>
                  <a:lnTo>
                    <a:pt x="17245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433645" y="4135561"/>
              <a:ext cx="24964" cy="141459"/>
            </a:xfrm>
            <a:custGeom>
              <a:avLst/>
              <a:gdLst/>
              <a:ahLst/>
              <a:cxnLst/>
              <a:rect l="0" t="0" r="0" b="0"/>
              <a:pathLst>
                <a:path w="24964" h="141459">
                  <a:moveTo>
                    <a:pt x="24963" y="0"/>
                  </a:moveTo>
                  <a:lnTo>
                    <a:pt x="15911" y="54309"/>
                  </a:lnTo>
                  <a:lnTo>
                    <a:pt x="3601" y="117654"/>
                  </a:lnTo>
                  <a:lnTo>
                    <a:pt x="0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475250" y="4152203"/>
              <a:ext cx="24964" cy="149780"/>
            </a:xfrm>
            <a:custGeom>
              <a:avLst/>
              <a:gdLst/>
              <a:ahLst/>
              <a:cxnLst/>
              <a:rect l="0" t="0" r="0" b="0"/>
              <a:pathLst>
                <a:path w="24964" h="149780">
                  <a:moveTo>
                    <a:pt x="24963" y="0"/>
                  </a:moveTo>
                  <a:lnTo>
                    <a:pt x="11695" y="61584"/>
                  </a:lnTo>
                  <a:lnTo>
                    <a:pt x="6522" y="114140"/>
                  </a:lnTo>
                  <a:lnTo>
                    <a:pt x="0" y="1497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990125" y="4368550"/>
            <a:ext cx="334604" cy="316201"/>
            <a:chOff x="4990125" y="4368550"/>
            <a:chExt cx="334604" cy="316201"/>
          </a:xfrm>
        </p:grpSpPr>
        <p:sp>
          <p:nvSpPr>
            <p:cNvPr id="77" name="Freeform 76"/>
            <p:cNvSpPr/>
            <p:nvPr/>
          </p:nvSpPr>
          <p:spPr>
            <a:xfrm>
              <a:off x="4990125" y="4368550"/>
              <a:ext cx="110679" cy="239190"/>
            </a:xfrm>
            <a:custGeom>
              <a:avLst/>
              <a:gdLst/>
              <a:ahLst/>
              <a:cxnLst/>
              <a:rect l="0" t="0" r="0" b="0"/>
              <a:pathLst>
                <a:path w="110679" h="239190">
                  <a:moveTo>
                    <a:pt x="27467" y="0"/>
                  </a:moveTo>
                  <a:lnTo>
                    <a:pt x="32261" y="56773"/>
                  </a:lnTo>
                  <a:lnTo>
                    <a:pt x="27449" y="89143"/>
                  </a:lnTo>
                  <a:lnTo>
                    <a:pt x="5885" y="148717"/>
                  </a:lnTo>
                  <a:lnTo>
                    <a:pt x="0" y="165950"/>
                  </a:lnTo>
                  <a:lnTo>
                    <a:pt x="835" y="172579"/>
                  </a:lnTo>
                  <a:lnTo>
                    <a:pt x="4165" y="177923"/>
                  </a:lnTo>
                  <a:lnTo>
                    <a:pt x="9159" y="182410"/>
                  </a:lnTo>
                  <a:lnTo>
                    <a:pt x="15261" y="183552"/>
                  </a:lnTo>
                  <a:lnTo>
                    <a:pt x="29439" y="179891"/>
                  </a:lnTo>
                  <a:lnTo>
                    <a:pt x="66867" y="157318"/>
                  </a:lnTo>
                  <a:lnTo>
                    <a:pt x="73149" y="152031"/>
                  </a:lnTo>
                  <a:lnTo>
                    <a:pt x="76413" y="151280"/>
                  </a:lnTo>
                  <a:lnTo>
                    <a:pt x="77664" y="153554"/>
                  </a:lnTo>
                  <a:lnTo>
                    <a:pt x="75008" y="170006"/>
                  </a:lnTo>
                  <a:lnTo>
                    <a:pt x="65060" y="209423"/>
                  </a:lnTo>
                  <a:lnTo>
                    <a:pt x="66673" y="229296"/>
                  </a:lnTo>
                  <a:lnTo>
                    <a:pt x="71171" y="235150"/>
                  </a:lnTo>
                  <a:lnTo>
                    <a:pt x="77868" y="238128"/>
                  </a:lnTo>
                  <a:lnTo>
                    <a:pt x="86031" y="239189"/>
                  </a:lnTo>
                  <a:lnTo>
                    <a:pt x="92397" y="238047"/>
                  </a:lnTo>
                  <a:lnTo>
                    <a:pt x="110678" y="2246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147631" y="4435119"/>
              <a:ext cx="177098" cy="249632"/>
            </a:xfrm>
            <a:custGeom>
              <a:avLst/>
              <a:gdLst/>
              <a:ahLst/>
              <a:cxnLst/>
              <a:rect l="0" t="0" r="0" b="0"/>
              <a:pathLst>
                <a:path w="177098" h="249632">
                  <a:moveTo>
                    <a:pt x="11419" y="0"/>
                  </a:moveTo>
                  <a:lnTo>
                    <a:pt x="11419" y="53491"/>
                  </a:lnTo>
                  <a:lnTo>
                    <a:pt x="8953" y="108277"/>
                  </a:lnTo>
                  <a:lnTo>
                    <a:pt x="0" y="152395"/>
                  </a:lnTo>
                  <a:lnTo>
                    <a:pt x="1957" y="153372"/>
                  </a:lnTo>
                  <a:lnTo>
                    <a:pt x="5111" y="152174"/>
                  </a:lnTo>
                  <a:lnTo>
                    <a:pt x="18385" y="137236"/>
                  </a:lnTo>
                  <a:lnTo>
                    <a:pt x="53594" y="74724"/>
                  </a:lnTo>
                  <a:lnTo>
                    <a:pt x="75326" y="45990"/>
                  </a:lnTo>
                  <a:lnTo>
                    <a:pt x="78987" y="46377"/>
                  </a:lnTo>
                  <a:lnTo>
                    <a:pt x="81427" y="51258"/>
                  </a:lnTo>
                  <a:lnTo>
                    <a:pt x="85344" y="92308"/>
                  </a:lnTo>
                  <a:lnTo>
                    <a:pt x="81605" y="122580"/>
                  </a:lnTo>
                  <a:lnTo>
                    <a:pt x="69114" y="152111"/>
                  </a:lnTo>
                  <a:lnTo>
                    <a:pt x="70223" y="151333"/>
                  </a:lnTo>
                  <a:lnTo>
                    <a:pt x="125896" y="91139"/>
                  </a:lnTo>
                  <a:lnTo>
                    <a:pt x="139036" y="76564"/>
                  </a:lnTo>
                  <a:lnTo>
                    <a:pt x="154122" y="67004"/>
                  </a:lnTo>
                  <a:lnTo>
                    <a:pt x="160179" y="66859"/>
                  </a:lnTo>
                  <a:lnTo>
                    <a:pt x="165141" y="69535"/>
                  </a:lnTo>
                  <a:lnTo>
                    <a:pt x="169374" y="74094"/>
                  </a:lnTo>
                  <a:lnTo>
                    <a:pt x="174078" y="89020"/>
                  </a:lnTo>
                  <a:lnTo>
                    <a:pt x="177097" y="128737"/>
                  </a:lnTo>
                  <a:lnTo>
                    <a:pt x="164407" y="177913"/>
                  </a:lnTo>
                  <a:lnTo>
                    <a:pt x="139294" y="241365"/>
                  </a:lnTo>
                  <a:lnTo>
                    <a:pt x="136235" y="2496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8771541" y="374447"/>
            <a:ext cx="783254" cy="865390"/>
            <a:chOff x="8771541" y="374447"/>
            <a:chExt cx="783254" cy="865390"/>
          </a:xfrm>
        </p:grpSpPr>
        <p:sp>
          <p:nvSpPr>
            <p:cNvPr id="80" name="Freeform 79"/>
            <p:cNvSpPr/>
            <p:nvPr/>
          </p:nvSpPr>
          <p:spPr>
            <a:xfrm>
              <a:off x="8771541" y="374447"/>
              <a:ext cx="148624" cy="274888"/>
            </a:xfrm>
            <a:custGeom>
              <a:avLst/>
              <a:gdLst/>
              <a:ahLst/>
              <a:cxnLst/>
              <a:rect l="0" t="0" r="0" b="0"/>
              <a:pathLst>
                <a:path w="148624" h="274888">
                  <a:moveTo>
                    <a:pt x="7165" y="0"/>
                  </a:moveTo>
                  <a:lnTo>
                    <a:pt x="0" y="46327"/>
                  </a:lnTo>
                  <a:lnTo>
                    <a:pt x="5582" y="100109"/>
                  </a:lnTo>
                  <a:lnTo>
                    <a:pt x="6957" y="155360"/>
                  </a:lnTo>
                  <a:lnTo>
                    <a:pt x="12865" y="217104"/>
                  </a:lnTo>
                  <a:lnTo>
                    <a:pt x="14322" y="241339"/>
                  </a:lnTo>
                  <a:lnTo>
                    <a:pt x="17484" y="248726"/>
                  </a:lnTo>
                  <a:lnTo>
                    <a:pt x="22365" y="252726"/>
                  </a:lnTo>
                  <a:lnTo>
                    <a:pt x="62791" y="264832"/>
                  </a:lnTo>
                  <a:lnTo>
                    <a:pt x="76883" y="273646"/>
                  </a:lnTo>
                  <a:lnTo>
                    <a:pt x="84154" y="274887"/>
                  </a:lnTo>
                  <a:lnTo>
                    <a:pt x="99630" y="271334"/>
                  </a:lnTo>
                  <a:lnTo>
                    <a:pt x="105791" y="265949"/>
                  </a:lnTo>
                  <a:lnTo>
                    <a:pt x="122322" y="233199"/>
                  </a:lnTo>
                  <a:lnTo>
                    <a:pt x="127688" y="214592"/>
                  </a:lnTo>
                  <a:lnTo>
                    <a:pt x="131132" y="162513"/>
                  </a:lnTo>
                  <a:lnTo>
                    <a:pt x="131812" y="103498"/>
                  </a:lnTo>
                  <a:lnTo>
                    <a:pt x="136348" y="70114"/>
                  </a:lnTo>
                  <a:lnTo>
                    <a:pt x="138590" y="66159"/>
                  </a:lnTo>
                  <a:lnTo>
                    <a:pt x="141010" y="66295"/>
                  </a:lnTo>
                  <a:lnTo>
                    <a:pt x="148623" y="7489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978411" y="599115"/>
              <a:ext cx="1" cy="16644"/>
            </a:xfrm>
            <a:custGeom>
              <a:avLst/>
              <a:gdLst/>
              <a:ahLst/>
              <a:cxnLst/>
              <a:rect l="0" t="0" r="0" b="0"/>
              <a:pathLst>
                <a:path w="1" h="16644">
                  <a:moveTo>
                    <a:pt x="0" y="0"/>
                  </a:moveTo>
                  <a:lnTo>
                    <a:pt x="0" y="1664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986732" y="416052"/>
              <a:ext cx="24965" cy="16644"/>
            </a:xfrm>
            <a:custGeom>
              <a:avLst/>
              <a:gdLst/>
              <a:ahLst/>
              <a:cxnLst/>
              <a:rect l="0" t="0" r="0" b="0"/>
              <a:pathLst>
                <a:path w="24965" h="16644">
                  <a:moveTo>
                    <a:pt x="0" y="16643"/>
                  </a:moveTo>
                  <a:lnTo>
                    <a:pt x="24964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9061621" y="407731"/>
              <a:ext cx="24965" cy="387896"/>
            </a:xfrm>
            <a:custGeom>
              <a:avLst/>
              <a:gdLst/>
              <a:ahLst/>
              <a:cxnLst/>
              <a:rect l="0" t="0" r="0" b="0"/>
              <a:pathLst>
                <a:path w="24965" h="387896">
                  <a:moveTo>
                    <a:pt x="24964" y="0"/>
                  </a:moveTo>
                  <a:lnTo>
                    <a:pt x="12603" y="14211"/>
                  </a:lnTo>
                  <a:lnTo>
                    <a:pt x="6218" y="27581"/>
                  </a:lnTo>
                  <a:lnTo>
                    <a:pt x="819" y="89137"/>
                  </a:lnTo>
                  <a:lnTo>
                    <a:pt x="1033" y="149464"/>
                  </a:lnTo>
                  <a:lnTo>
                    <a:pt x="6608" y="211080"/>
                  </a:lnTo>
                  <a:lnTo>
                    <a:pt x="14739" y="267258"/>
                  </a:lnTo>
                  <a:lnTo>
                    <a:pt x="22670" y="323894"/>
                  </a:lnTo>
                  <a:lnTo>
                    <a:pt x="24510" y="375454"/>
                  </a:lnTo>
                  <a:lnTo>
                    <a:pt x="21888" y="382515"/>
                  </a:lnTo>
                  <a:lnTo>
                    <a:pt x="17366" y="386298"/>
                  </a:lnTo>
                  <a:lnTo>
                    <a:pt x="11577" y="387895"/>
                  </a:lnTo>
                  <a:lnTo>
                    <a:pt x="7718" y="385262"/>
                  </a:lnTo>
                  <a:lnTo>
                    <a:pt x="0" y="3578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9169795" y="532547"/>
              <a:ext cx="16643" cy="133138"/>
            </a:xfrm>
            <a:custGeom>
              <a:avLst/>
              <a:gdLst/>
              <a:ahLst/>
              <a:cxnLst/>
              <a:rect l="0" t="0" r="0" b="0"/>
              <a:pathLst>
                <a:path w="16643" h="133138">
                  <a:moveTo>
                    <a:pt x="0" y="0"/>
                  </a:moveTo>
                  <a:lnTo>
                    <a:pt x="8475" y="56772"/>
                  </a:lnTo>
                  <a:lnTo>
                    <a:pt x="15803" y="118458"/>
                  </a:lnTo>
                  <a:lnTo>
                    <a:pt x="16642" y="1331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9169795" y="465053"/>
              <a:ext cx="16643" cy="109100"/>
            </a:xfrm>
            <a:custGeom>
              <a:avLst/>
              <a:gdLst/>
              <a:ahLst/>
              <a:cxnLst/>
              <a:rect l="0" t="0" r="0" b="0"/>
              <a:pathLst>
                <a:path w="16643" h="109100">
                  <a:moveTo>
                    <a:pt x="0" y="109099"/>
                  </a:moveTo>
                  <a:lnTo>
                    <a:pt x="0" y="46773"/>
                  </a:lnTo>
                  <a:lnTo>
                    <a:pt x="0" y="8552"/>
                  </a:lnTo>
                  <a:lnTo>
                    <a:pt x="1850" y="2312"/>
                  </a:lnTo>
                  <a:lnTo>
                    <a:pt x="4931" y="0"/>
                  </a:lnTo>
                  <a:lnTo>
                    <a:pt x="16642" y="92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9053301" y="599115"/>
              <a:ext cx="465979" cy="482622"/>
            </a:xfrm>
            <a:custGeom>
              <a:avLst/>
              <a:gdLst/>
              <a:ahLst/>
              <a:cxnLst/>
              <a:rect l="0" t="0" r="0" b="0"/>
              <a:pathLst>
                <a:path w="465979" h="482622">
                  <a:moveTo>
                    <a:pt x="0" y="482621"/>
                  </a:moveTo>
                  <a:lnTo>
                    <a:pt x="26554" y="428605"/>
                  </a:lnTo>
                  <a:lnTo>
                    <a:pt x="67559" y="368176"/>
                  </a:lnTo>
                  <a:lnTo>
                    <a:pt x="112721" y="313331"/>
                  </a:lnTo>
                  <a:lnTo>
                    <a:pt x="160068" y="255475"/>
                  </a:lnTo>
                  <a:lnTo>
                    <a:pt x="219551" y="194928"/>
                  </a:lnTo>
                  <a:lnTo>
                    <a:pt x="277059" y="138786"/>
                  </a:lnTo>
                  <a:lnTo>
                    <a:pt x="332801" y="85690"/>
                  </a:lnTo>
                  <a:lnTo>
                    <a:pt x="387386" y="42857"/>
                  </a:lnTo>
                  <a:lnTo>
                    <a:pt x="446654" y="9288"/>
                  </a:lnTo>
                  <a:lnTo>
                    <a:pt x="465978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9311253" y="933021"/>
              <a:ext cx="99011" cy="290174"/>
            </a:xfrm>
            <a:custGeom>
              <a:avLst/>
              <a:gdLst/>
              <a:ahLst/>
              <a:cxnLst/>
              <a:rect l="0" t="0" r="0" b="0"/>
              <a:pathLst>
                <a:path w="99011" h="290174">
                  <a:moveTo>
                    <a:pt x="0" y="98789"/>
                  </a:moveTo>
                  <a:lnTo>
                    <a:pt x="20836" y="51416"/>
                  </a:lnTo>
                  <a:lnTo>
                    <a:pt x="37404" y="31025"/>
                  </a:lnTo>
                  <a:lnTo>
                    <a:pt x="71015" y="1918"/>
                  </a:lnTo>
                  <a:lnTo>
                    <a:pt x="76929" y="0"/>
                  </a:lnTo>
                  <a:lnTo>
                    <a:pt x="82721" y="570"/>
                  </a:lnTo>
                  <a:lnTo>
                    <a:pt x="88431" y="2799"/>
                  </a:lnTo>
                  <a:lnTo>
                    <a:pt x="90389" y="7983"/>
                  </a:lnTo>
                  <a:lnTo>
                    <a:pt x="87634" y="23606"/>
                  </a:lnTo>
                  <a:lnTo>
                    <a:pt x="53271" y="85382"/>
                  </a:lnTo>
                  <a:lnTo>
                    <a:pt x="40644" y="113924"/>
                  </a:lnTo>
                  <a:lnTo>
                    <a:pt x="40965" y="121823"/>
                  </a:lnTo>
                  <a:lnTo>
                    <a:pt x="43952" y="128938"/>
                  </a:lnTo>
                  <a:lnTo>
                    <a:pt x="54668" y="140850"/>
                  </a:lnTo>
                  <a:lnTo>
                    <a:pt x="92156" y="163557"/>
                  </a:lnTo>
                  <a:lnTo>
                    <a:pt x="96570" y="170629"/>
                  </a:lnTo>
                  <a:lnTo>
                    <a:pt x="99010" y="188349"/>
                  </a:lnTo>
                  <a:lnTo>
                    <a:pt x="95186" y="214699"/>
                  </a:lnTo>
                  <a:lnTo>
                    <a:pt x="68689" y="272323"/>
                  </a:lnTo>
                  <a:lnTo>
                    <a:pt x="58247" y="29017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9477872" y="956921"/>
              <a:ext cx="76923" cy="282916"/>
            </a:xfrm>
            <a:custGeom>
              <a:avLst/>
              <a:gdLst/>
              <a:ahLst/>
              <a:cxnLst/>
              <a:rect l="0" t="0" r="0" b="0"/>
              <a:pathLst>
                <a:path w="76923" h="282916">
                  <a:moveTo>
                    <a:pt x="16444" y="0"/>
                  </a:moveTo>
                  <a:lnTo>
                    <a:pt x="4862" y="50744"/>
                  </a:lnTo>
                  <a:lnTo>
                    <a:pt x="801" y="109054"/>
                  </a:lnTo>
                  <a:lnTo>
                    <a:pt x="0" y="166047"/>
                  </a:lnTo>
                  <a:lnTo>
                    <a:pt x="1739" y="191217"/>
                  </a:lnTo>
                  <a:lnTo>
                    <a:pt x="8675" y="208568"/>
                  </a:lnTo>
                  <a:lnTo>
                    <a:pt x="14039" y="212086"/>
                  </a:lnTo>
                  <a:lnTo>
                    <a:pt x="20388" y="212581"/>
                  </a:lnTo>
                  <a:lnTo>
                    <a:pt x="27394" y="211063"/>
                  </a:lnTo>
                  <a:lnTo>
                    <a:pt x="32990" y="207277"/>
                  </a:lnTo>
                  <a:lnTo>
                    <a:pt x="41673" y="195674"/>
                  </a:lnTo>
                  <a:lnTo>
                    <a:pt x="41584" y="192395"/>
                  </a:lnTo>
                  <a:lnTo>
                    <a:pt x="38752" y="191133"/>
                  </a:lnTo>
                  <a:lnTo>
                    <a:pt x="34089" y="191216"/>
                  </a:lnTo>
                  <a:lnTo>
                    <a:pt x="33755" y="192197"/>
                  </a:lnTo>
                  <a:lnTo>
                    <a:pt x="66042" y="207416"/>
                  </a:lnTo>
                  <a:lnTo>
                    <a:pt x="74853" y="219774"/>
                  </a:lnTo>
                  <a:lnTo>
                    <a:pt x="76922" y="236978"/>
                  </a:lnTo>
                  <a:lnTo>
                    <a:pt x="74691" y="28291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90" name="Freeform 89"/>
          <p:cNvSpPr/>
          <p:nvPr/>
        </p:nvSpPr>
        <p:spPr>
          <a:xfrm>
            <a:off x="5974731" y="4068993"/>
            <a:ext cx="132919" cy="674006"/>
          </a:xfrm>
          <a:custGeom>
            <a:avLst/>
            <a:gdLst/>
            <a:ahLst/>
            <a:cxnLst/>
            <a:rect l="0" t="0" r="0" b="0"/>
            <a:pathLst>
              <a:path w="132919" h="674006">
                <a:moveTo>
                  <a:pt x="132918" y="0"/>
                </a:moveTo>
                <a:lnTo>
                  <a:pt x="105457" y="29310"/>
                </a:lnTo>
                <a:lnTo>
                  <a:pt x="76585" y="90051"/>
                </a:lnTo>
                <a:lnTo>
                  <a:pt x="58197" y="150379"/>
                </a:lnTo>
                <a:lnTo>
                  <a:pt x="38464" y="206256"/>
                </a:lnTo>
                <a:lnTo>
                  <a:pt x="25263" y="258698"/>
                </a:lnTo>
                <a:lnTo>
                  <a:pt x="13752" y="313573"/>
                </a:lnTo>
                <a:lnTo>
                  <a:pt x="3500" y="368928"/>
                </a:lnTo>
                <a:lnTo>
                  <a:pt x="516" y="424379"/>
                </a:lnTo>
                <a:lnTo>
                  <a:pt x="0" y="470911"/>
                </a:lnTo>
                <a:lnTo>
                  <a:pt x="4242" y="531363"/>
                </a:lnTo>
                <a:lnTo>
                  <a:pt x="8265" y="589430"/>
                </a:lnTo>
                <a:lnTo>
                  <a:pt x="15444" y="621209"/>
                </a:lnTo>
                <a:lnTo>
                  <a:pt x="33968" y="654330"/>
                </a:lnTo>
                <a:lnTo>
                  <a:pt x="49708" y="674005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99" name="Group 98"/>
          <p:cNvGrpSpPr/>
          <p:nvPr/>
        </p:nvGrpSpPr>
        <p:grpSpPr>
          <a:xfrm>
            <a:off x="6145198" y="4035708"/>
            <a:ext cx="1285385" cy="690648"/>
            <a:chOff x="6145198" y="4035708"/>
            <a:chExt cx="1285385" cy="690648"/>
          </a:xfrm>
        </p:grpSpPr>
        <p:sp>
          <p:nvSpPr>
            <p:cNvPr id="91" name="Freeform 90"/>
            <p:cNvSpPr/>
            <p:nvPr/>
          </p:nvSpPr>
          <p:spPr>
            <a:xfrm>
              <a:off x="6145198" y="4168845"/>
              <a:ext cx="78947" cy="397656"/>
            </a:xfrm>
            <a:custGeom>
              <a:avLst/>
              <a:gdLst/>
              <a:ahLst/>
              <a:cxnLst/>
              <a:rect l="0" t="0" r="0" b="0"/>
              <a:pathLst>
                <a:path w="78947" h="397656">
                  <a:moveTo>
                    <a:pt x="78946" y="0"/>
                  </a:moveTo>
                  <a:lnTo>
                    <a:pt x="52221" y="63098"/>
                  </a:lnTo>
                  <a:lnTo>
                    <a:pt x="37474" y="115113"/>
                  </a:lnTo>
                  <a:lnTo>
                    <a:pt x="23490" y="173293"/>
                  </a:lnTo>
                  <a:lnTo>
                    <a:pt x="9606" y="227617"/>
                  </a:lnTo>
                  <a:lnTo>
                    <a:pt x="4787" y="282939"/>
                  </a:lnTo>
                  <a:lnTo>
                    <a:pt x="0" y="345366"/>
                  </a:lnTo>
                  <a:lnTo>
                    <a:pt x="7673" y="388632"/>
                  </a:lnTo>
                  <a:lnTo>
                    <a:pt x="12015" y="394074"/>
                  </a:lnTo>
                  <a:lnTo>
                    <a:pt x="17683" y="396777"/>
                  </a:lnTo>
                  <a:lnTo>
                    <a:pt x="24236" y="397655"/>
                  </a:lnTo>
                  <a:lnTo>
                    <a:pt x="29529" y="395467"/>
                  </a:lnTo>
                  <a:lnTo>
                    <a:pt x="52190" y="364511"/>
                  </a:lnTo>
                  <a:lnTo>
                    <a:pt x="59307" y="331850"/>
                  </a:lnTo>
                  <a:lnTo>
                    <a:pt x="56999" y="301729"/>
                  </a:lnTo>
                  <a:lnTo>
                    <a:pt x="53220" y="298232"/>
                  </a:lnTo>
                  <a:lnTo>
                    <a:pt x="47927" y="298674"/>
                  </a:lnTo>
                  <a:lnTo>
                    <a:pt x="41624" y="301742"/>
                  </a:lnTo>
                  <a:lnTo>
                    <a:pt x="37423" y="308411"/>
                  </a:lnTo>
                  <a:lnTo>
                    <a:pt x="32754" y="328147"/>
                  </a:lnTo>
                  <a:lnTo>
                    <a:pt x="33145" y="340001"/>
                  </a:lnTo>
                  <a:lnTo>
                    <a:pt x="37341" y="3494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299034" y="4360229"/>
              <a:ext cx="83211" cy="41606"/>
            </a:xfrm>
            <a:custGeom>
              <a:avLst/>
              <a:gdLst/>
              <a:ahLst/>
              <a:cxnLst/>
              <a:rect l="0" t="0" r="0" b="0"/>
              <a:pathLst>
                <a:path w="83211" h="41606">
                  <a:moveTo>
                    <a:pt x="0" y="0"/>
                  </a:moveTo>
                  <a:lnTo>
                    <a:pt x="4417" y="13252"/>
                  </a:lnTo>
                  <a:lnTo>
                    <a:pt x="13982" y="22224"/>
                  </a:lnTo>
                  <a:lnTo>
                    <a:pt x="47140" y="35517"/>
                  </a:lnTo>
                  <a:lnTo>
                    <a:pt x="83210" y="416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457133" y="4246755"/>
              <a:ext cx="75075" cy="281691"/>
            </a:xfrm>
            <a:custGeom>
              <a:avLst/>
              <a:gdLst/>
              <a:ahLst/>
              <a:cxnLst/>
              <a:rect l="0" t="0" r="0" b="0"/>
              <a:pathLst>
                <a:path w="75075" h="281691">
                  <a:moveTo>
                    <a:pt x="0" y="80190"/>
                  </a:moveTo>
                  <a:lnTo>
                    <a:pt x="13286" y="65055"/>
                  </a:lnTo>
                  <a:lnTo>
                    <a:pt x="50055" y="7936"/>
                  </a:lnTo>
                  <a:lnTo>
                    <a:pt x="55559" y="1510"/>
                  </a:lnTo>
                  <a:lnTo>
                    <a:pt x="61078" y="0"/>
                  </a:lnTo>
                  <a:lnTo>
                    <a:pt x="66607" y="1767"/>
                  </a:lnTo>
                  <a:lnTo>
                    <a:pt x="72141" y="5718"/>
                  </a:lnTo>
                  <a:lnTo>
                    <a:pt x="74907" y="11127"/>
                  </a:lnTo>
                  <a:lnTo>
                    <a:pt x="75074" y="56508"/>
                  </a:lnTo>
                  <a:lnTo>
                    <a:pt x="67742" y="117274"/>
                  </a:lnTo>
                  <a:lnTo>
                    <a:pt x="61082" y="179834"/>
                  </a:lnTo>
                  <a:lnTo>
                    <a:pt x="56342" y="239174"/>
                  </a:lnTo>
                  <a:lnTo>
                    <a:pt x="53702" y="259947"/>
                  </a:lnTo>
                  <a:lnTo>
                    <a:pt x="55611" y="278426"/>
                  </a:lnTo>
                  <a:lnTo>
                    <a:pt x="57414" y="281690"/>
                  </a:lnTo>
                  <a:lnTo>
                    <a:pt x="59541" y="281091"/>
                  </a:lnTo>
                  <a:lnTo>
                    <a:pt x="66569" y="27157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598591" y="4243735"/>
              <a:ext cx="91533" cy="257567"/>
            </a:xfrm>
            <a:custGeom>
              <a:avLst/>
              <a:gdLst/>
              <a:ahLst/>
              <a:cxnLst/>
              <a:rect l="0" t="0" r="0" b="0"/>
              <a:pathLst>
                <a:path w="91533" h="257567">
                  <a:moveTo>
                    <a:pt x="0" y="0"/>
                  </a:moveTo>
                  <a:lnTo>
                    <a:pt x="17669" y="4417"/>
                  </a:lnTo>
                  <a:lnTo>
                    <a:pt x="31276" y="13982"/>
                  </a:lnTo>
                  <a:lnTo>
                    <a:pt x="42562" y="27479"/>
                  </a:lnTo>
                  <a:lnTo>
                    <a:pt x="50660" y="42723"/>
                  </a:lnTo>
                  <a:lnTo>
                    <a:pt x="52410" y="58744"/>
                  </a:lnTo>
                  <a:lnTo>
                    <a:pt x="43610" y="112280"/>
                  </a:lnTo>
                  <a:lnTo>
                    <a:pt x="25992" y="169005"/>
                  </a:lnTo>
                  <a:lnTo>
                    <a:pt x="12771" y="207817"/>
                  </a:lnTo>
                  <a:lnTo>
                    <a:pt x="10299" y="228582"/>
                  </a:lnTo>
                  <a:lnTo>
                    <a:pt x="14131" y="245207"/>
                  </a:lnTo>
                  <a:lnTo>
                    <a:pt x="17742" y="252229"/>
                  </a:lnTo>
                  <a:lnTo>
                    <a:pt x="22923" y="255986"/>
                  </a:lnTo>
                  <a:lnTo>
                    <a:pt x="29150" y="257566"/>
                  </a:lnTo>
                  <a:lnTo>
                    <a:pt x="63492" y="253459"/>
                  </a:lnTo>
                  <a:lnTo>
                    <a:pt x="91532" y="24131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757034" y="4343587"/>
              <a:ext cx="357463" cy="157625"/>
            </a:xfrm>
            <a:custGeom>
              <a:avLst/>
              <a:gdLst/>
              <a:ahLst/>
              <a:cxnLst/>
              <a:rect l="0" t="0" r="0" b="0"/>
              <a:pathLst>
                <a:path w="357463" h="157625">
                  <a:moveTo>
                    <a:pt x="7978" y="0"/>
                  </a:moveTo>
                  <a:lnTo>
                    <a:pt x="1392" y="29620"/>
                  </a:lnTo>
                  <a:lnTo>
                    <a:pt x="0" y="70262"/>
                  </a:lnTo>
                  <a:lnTo>
                    <a:pt x="2660" y="78276"/>
                  </a:lnTo>
                  <a:lnTo>
                    <a:pt x="13011" y="89647"/>
                  </a:lnTo>
                  <a:lnTo>
                    <a:pt x="47781" y="112491"/>
                  </a:lnTo>
                  <a:lnTo>
                    <a:pt x="53929" y="119373"/>
                  </a:lnTo>
                  <a:lnTo>
                    <a:pt x="59877" y="121187"/>
                  </a:lnTo>
                  <a:lnTo>
                    <a:pt x="65691" y="119624"/>
                  </a:lnTo>
                  <a:lnTo>
                    <a:pt x="71417" y="115807"/>
                  </a:lnTo>
                  <a:lnTo>
                    <a:pt x="80245" y="101704"/>
                  </a:lnTo>
                  <a:lnTo>
                    <a:pt x="102129" y="41714"/>
                  </a:lnTo>
                  <a:lnTo>
                    <a:pt x="104955" y="39829"/>
                  </a:lnTo>
                  <a:lnTo>
                    <a:pt x="107762" y="42270"/>
                  </a:lnTo>
                  <a:lnTo>
                    <a:pt x="131659" y="87640"/>
                  </a:lnTo>
                  <a:lnTo>
                    <a:pt x="137585" y="90787"/>
                  </a:lnTo>
                  <a:lnTo>
                    <a:pt x="151565" y="91817"/>
                  </a:lnTo>
                  <a:lnTo>
                    <a:pt x="199549" y="79975"/>
                  </a:lnTo>
                  <a:lnTo>
                    <a:pt x="205959" y="75506"/>
                  </a:lnTo>
                  <a:lnTo>
                    <a:pt x="215546" y="63145"/>
                  </a:lnTo>
                  <a:lnTo>
                    <a:pt x="221724" y="36174"/>
                  </a:lnTo>
                  <a:lnTo>
                    <a:pt x="219818" y="31512"/>
                  </a:lnTo>
                  <a:lnTo>
                    <a:pt x="215772" y="30254"/>
                  </a:lnTo>
                  <a:lnTo>
                    <a:pt x="210302" y="31264"/>
                  </a:lnTo>
                  <a:lnTo>
                    <a:pt x="205731" y="36560"/>
                  </a:lnTo>
                  <a:lnTo>
                    <a:pt x="198186" y="54772"/>
                  </a:lnTo>
                  <a:lnTo>
                    <a:pt x="193159" y="86598"/>
                  </a:lnTo>
                  <a:lnTo>
                    <a:pt x="196086" y="119450"/>
                  </a:lnTo>
                  <a:lnTo>
                    <a:pt x="202837" y="136608"/>
                  </a:lnTo>
                  <a:lnTo>
                    <a:pt x="207226" y="143772"/>
                  </a:lnTo>
                  <a:lnTo>
                    <a:pt x="212927" y="147623"/>
                  </a:lnTo>
                  <a:lnTo>
                    <a:pt x="226656" y="149438"/>
                  </a:lnTo>
                  <a:lnTo>
                    <a:pt x="239538" y="144696"/>
                  </a:lnTo>
                  <a:lnTo>
                    <a:pt x="245562" y="140844"/>
                  </a:lnTo>
                  <a:lnTo>
                    <a:pt x="254721" y="129166"/>
                  </a:lnTo>
                  <a:lnTo>
                    <a:pt x="284021" y="74657"/>
                  </a:lnTo>
                  <a:lnTo>
                    <a:pt x="283539" y="71961"/>
                  </a:lnTo>
                  <a:lnTo>
                    <a:pt x="280443" y="72937"/>
                  </a:lnTo>
                  <a:lnTo>
                    <a:pt x="275606" y="76361"/>
                  </a:lnTo>
                  <a:lnTo>
                    <a:pt x="270231" y="92494"/>
                  </a:lnTo>
                  <a:lnTo>
                    <a:pt x="269670" y="125101"/>
                  </a:lnTo>
                  <a:lnTo>
                    <a:pt x="271197" y="136101"/>
                  </a:lnTo>
                  <a:lnTo>
                    <a:pt x="274989" y="144358"/>
                  </a:lnTo>
                  <a:lnTo>
                    <a:pt x="286599" y="155999"/>
                  </a:lnTo>
                  <a:lnTo>
                    <a:pt x="292654" y="157624"/>
                  </a:lnTo>
                  <a:lnTo>
                    <a:pt x="298538" y="156858"/>
                  </a:lnTo>
                  <a:lnTo>
                    <a:pt x="304312" y="154499"/>
                  </a:lnTo>
                  <a:lnTo>
                    <a:pt x="321271" y="137926"/>
                  </a:lnTo>
                  <a:lnTo>
                    <a:pt x="342643" y="94189"/>
                  </a:lnTo>
                  <a:lnTo>
                    <a:pt x="357462" y="416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131147" y="4193808"/>
              <a:ext cx="124808" cy="283322"/>
            </a:xfrm>
            <a:custGeom>
              <a:avLst/>
              <a:gdLst/>
              <a:ahLst/>
              <a:cxnLst/>
              <a:rect l="0" t="0" r="0" b="0"/>
              <a:pathLst>
                <a:path w="124808" h="283322">
                  <a:moveTo>
                    <a:pt x="8313" y="0"/>
                  </a:moveTo>
                  <a:lnTo>
                    <a:pt x="1726" y="29621"/>
                  </a:lnTo>
                  <a:lnTo>
                    <a:pt x="219" y="88618"/>
                  </a:lnTo>
                  <a:lnTo>
                    <a:pt x="36" y="145916"/>
                  </a:lnTo>
                  <a:lnTo>
                    <a:pt x="0" y="202229"/>
                  </a:lnTo>
                  <a:lnTo>
                    <a:pt x="918" y="258280"/>
                  </a:lnTo>
                  <a:lnTo>
                    <a:pt x="4410" y="279363"/>
                  </a:lnTo>
                  <a:lnTo>
                    <a:pt x="6635" y="283321"/>
                  </a:lnTo>
                  <a:lnTo>
                    <a:pt x="9044" y="283186"/>
                  </a:lnTo>
                  <a:lnTo>
                    <a:pt x="55622" y="223228"/>
                  </a:lnTo>
                  <a:lnTo>
                    <a:pt x="59268" y="221859"/>
                  </a:lnTo>
                  <a:lnTo>
                    <a:pt x="61698" y="224645"/>
                  </a:lnTo>
                  <a:lnTo>
                    <a:pt x="63319" y="230200"/>
                  </a:lnTo>
                  <a:lnTo>
                    <a:pt x="67173" y="232979"/>
                  </a:lnTo>
                  <a:lnTo>
                    <a:pt x="78852" y="233601"/>
                  </a:lnTo>
                  <a:lnTo>
                    <a:pt x="84925" y="229699"/>
                  </a:lnTo>
                  <a:lnTo>
                    <a:pt x="107958" y="196864"/>
                  </a:lnTo>
                  <a:lnTo>
                    <a:pt x="124807" y="1664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255778" y="4268698"/>
              <a:ext cx="42729" cy="196268"/>
            </a:xfrm>
            <a:custGeom>
              <a:avLst/>
              <a:gdLst/>
              <a:ahLst/>
              <a:cxnLst/>
              <a:rect l="0" t="0" r="0" b="0"/>
              <a:pathLst>
                <a:path w="42729" h="196268">
                  <a:moveTo>
                    <a:pt x="41781" y="0"/>
                  </a:moveTo>
                  <a:lnTo>
                    <a:pt x="22221" y="58680"/>
                  </a:lnTo>
                  <a:lnTo>
                    <a:pt x="18419" y="87756"/>
                  </a:lnTo>
                  <a:lnTo>
                    <a:pt x="22461" y="104030"/>
                  </a:lnTo>
                  <a:lnTo>
                    <a:pt x="42525" y="136289"/>
                  </a:lnTo>
                  <a:lnTo>
                    <a:pt x="42728" y="151180"/>
                  </a:lnTo>
                  <a:lnTo>
                    <a:pt x="37271" y="164578"/>
                  </a:lnTo>
                  <a:lnTo>
                    <a:pt x="18701" y="192663"/>
                  </a:lnTo>
                  <a:lnTo>
                    <a:pt x="13450" y="195935"/>
                  </a:lnTo>
                  <a:lnTo>
                    <a:pt x="8101" y="196267"/>
                  </a:lnTo>
                  <a:lnTo>
                    <a:pt x="2686" y="194640"/>
                  </a:lnTo>
                  <a:lnTo>
                    <a:pt x="0" y="190781"/>
                  </a:lnTo>
                  <a:lnTo>
                    <a:pt x="176" y="1664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314202" y="4035708"/>
              <a:ext cx="116381" cy="690648"/>
            </a:xfrm>
            <a:custGeom>
              <a:avLst/>
              <a:gdLst/>
              <a:ahLst/>
              <a:cxnLst/>
              <a:rect l="0" t="0" r="0" b="0"/>
              <a:pathLst>
                <a:path w="116381" h="690648">
                  <a:moveTo>
                    <a:pt x="58246" y="0"/>
                  </a:moveTo>
                  <a:lnTo>
                    <a:pt x="67082" y="8835"/>
                  </a:lnTo>
                  <a:lnTo>
                    <a:pt x="85786" y="57867"/>
                  </a:lnTo>
                  <a:lnTo>
                    <a:pt x="97039" y="115256"/>
                  </a:lnTo>
                  <a:lnTo>
                    <a:pt x="106524" y="176622"/>
                  </a:lnTo>
                  <a:lnTo>
                    <a:pt x="113566" y="228362"/>
                  </a:lnTo>
                  <a:lnTo>
                    <a:pt x="115916" y="283097"/>
                  </a:lnTo>
                  <a:lnTo>
                    <a:pt x="116380" y="338425"/>
                  </a:lnTo>
                  <a:lnTo>
                    <a:pt x="115547" y="393870"/>
                  </a:lnTo>
                  <a:lnTo>
                    <a:pt x="107438" y="449338"/>
                  </a:lnTo>
                  <a:lnTo>
                    <a:pt x="94208" y="512036"/>
                  </a:lnTo>
                  <a:lnTo>
                    <a:pt x="76006" y="568461"/>
                  </a:lnTo>
                  <a:lnTo>
                    <a:pt x="51397" y="623579"/>
                  </a:lnTo>
                  <a:lnTo>
                    <a:pt x="26465" y="669544"/>
                  </a:lnTo>
                  <a:lnTo>
                    <a:pt x="0" y="69064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8204553" y="3411630"/>
            <a:ext cx="1364654" cy="1121885"/>
            <a:chOff x="8204553" y="3411630"/>
            <a:chExt cx="1364654" cy="1121885"/>
          </a:xfrm>
        </p:grpSpPr>
        <p:sp>
          <p:nvSpPr>
            <p:cNvPr id="100" name="Freeform 99"/>
            <p:cNvSpPr/>
            <p:nvPr/>
          </p:nvSpPr>
          <p:spPr>
            <a:xfrm>
              <a:off x="8204553" y="4243735"/>
              <a:ext cx="307880" cy="80911"/>
            </a:xfrm>
            <a:custGeom>
              <a:avLst/>
              <a:gdLst/>
              <a:ahLst/>
              <a:cxnLst/>
              <a:rect l="0" t="0" r="0" b="0"/>
              <a:pathLst>
                <a:path w="307880" h="80911">
                  <a:moveTo>
                    <a:pt x="0" y="0"/>
                  </a:moveTo>
                  <a:lnTo>
                    <a:pt x="14212" y="19004"/>
                  </a:lnTo>
                  <a:lnTo>
                    <a:pt x="35030" y="35011"/>
                  </a:lnTo>
                  <a:lnTo>
                    <a:pt x="75120" y="52197"/>
                  </a:lnTo>
                  <a:lnTo>
                    <a:pt x="136418" y="62133"/>
                  </a:lnTo>
                  <a:lnTo>
                    <a:pt x="191452" y="68450"/>
                  </a:lnTo>
                  <a:lnTo>
                    <a:pt x="253838" y="80910"/>
                  </a:lnTo>
                  <a:lnTo>
                    <a:pt x="276464" y="80339"/>
                  </a:lnTo>
                  <a:lnTo>
                    <a:pt x="307879" y="6656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529075" y="4268698"/>
              <a:ext cx="66725" cy="141459"/>
            </a:xfrm>
            <a:custGeom>
              <a:avLst/>
              <a:gdLst/>
              <a:ahLst/>
              <a:cxnLst/>
              <a:rect l="0" t="0" r="0" b="0"/>
              <a:pathLst>
                <a:path w="66725" h="141459">
                  <a:moveTo>
                    <a:pt x="0" y="0"/>
                  </a:moveTo>
                  <a:lnTo>
                    <a:pt x="33740" y="11517"/>
                  </a:lnTo>
                  <a:lnTo>
                    <a:pt x="49204" y="21761"/>
                  </a:lnTo>
                  <a:lnTo>
                    <a:pt x="62240" y="35559"/>
                  </a:lnTo>
                  <a:lnTo>
                    <a:pt x="65532" y="43121"/>
                  </a:lnTo>
                  <a:lnTo>
                    <a:pt x="66724" y="58921"/>
                  </a:lnTo>
                  <a:lnTo>
                    <a:pt x="61706" y="72723"/>
                  </a:lnTo>
                  <a:lnTo>
                    <a:pt x="18981" y="124759"/>
                  </a:lnTo>
                  <a:lnTo>
                    <a:pt x="8320" y="14145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888743" y="4233222"/>
              <a:ext cx="89669" cy="143650"/>
            </a:xfrm>
            <a:custGeom>
              <a:avLst/>
              <a:gdLst/>
              <a:ahLst/>
              <a:cxnLst/>
              <a:rect l="0" t="0" r="0" b="0"/>
              <a:pathLst>
                <a:path w="89669" h="143650">
                  <a:moveTo>
                    <a:pt x="56384" y="10513"/>
                  </a:moveTo>
                  <a:lnTo>
                    <a:pt x="47549" y="1678"/>
                  </a:lnTo>
                  <a:lnTo>
                    <a:pt x="42173" y="0"/>
                  </a:lnTo>
                  <a:lnTo>
                    <a:pt x="28803" y="601"/>
                  </a:lnTo>
                  <a:lnTo>
                    <a:pt x="23203" y="3905"/>
                  </a:lnTo>
                  <a:lnTo>
                    <a:pt x="14517" y="14972"/>
                  </a:lnTo>
                  <a:lnTo>
                    <a:pt x="4428" y="41214"/>
                  </a:lnTo>
                  <a:lnTo>
                    <a:pt x="0" y="72412"/>
                  </a:lnTo>
                  <a:lnTo>
                    <a:pt x="3106" y="105078"/>
                  </a:lnTo>
                  <a:lnTo>
                    <a:pt x="7922" y="111463"/>
                  </a:lnTo>
                  <a:lnTo>
                    <a:pt x="14830" y="114796"/>
                  </a:lnTo>
                  <a:lnTo>
                    <a:pt x="23134" y="116092"/>
                  </a:lnTo>
                  <a:lnTo>
                    <a:pt x="29594" y="114184"/>
                  </a:lnTo>
                  <a:lnTo>
                    <a:pt x="34826" y="110137"/>
                  </a:lnTo>
                  <a:lnTo>
                    <a:pt x="54283" y="88131"/>
                  </a:lnTo>
                  <a:lnTo>
                    <a:pt x="58682" y="87221"/>
                  </a:lnTo>
                  <a:lnTo>
                    <a:pt x="62539" y="89389"/>
                  </a:lnTo>
                  <a:lnTo>
                    <a:pt x="66035" y="93607"/>
                  </a:lnTo>
                  <a:lnTo>
                    <a:pt x="81156" y="133863"/>
                  </a:lnTo>
                  <a:lnTo>
                    <a:pt x="89668" y="14364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9053815" y="4301436"/>
              <a:ext cx="79113" cy="232079"/>
            </a:xfrm>
            <a:custGeom>
              <a:avLst/>
              <a:gdLst/>
              <a:ahLst/>
              <a:cxnLst/>
              <a:rect l="0" t="0" r="0" b="0"/>
              <a:pathLst>
                <a:path w="79113" h="232079">
                  <a:moveTo>
                    <a:pt x="7806" y="50472"/>
                  </a:moveTo>
                  <a:lnTo>
                    <a:pt x="7806" y="101217"/>
                  </a:lnTo>
                  <a:lnTo>
                    <a:pt x="7806" y="159527"/>
                  </a:lnTo>
                  <a:lnTo>
                    <a:pt x="7806" y="214054"/>
                  </a:lnTo>
                  <a:lnTo>
                    <a:pt x="6882" y="231349"/>
                  </a:lnTo>
                  <a:lnTo>
                    <a:pt x="5341" y="232078"/>
                  </a:lnTo>
                  <a:lnTo>
                    <a:pt x="3390" y="229790"/>
                  </a:lnTo>
                  <a:lnTo>
                    <a:pt x="0" y="187145"/>
                  </a:lnTo>
                  <a:lnTo>
                    <a:pt x="4004" y="135511"/>
                  </a:lnTo>
                  <a:lnTo>
                    <a:pt x="9771" y="78507"/>
                  </a:lnTo>
                  <a:lnTo>
                    <a:pt x="22858" y="34235"/>
                  </a:lnTo>
                  <a:lnTo>
                    <a:pt x="31754" y="17368"/>
                  </a:lnTo>
                  <a:lnTo>
                    <a:pt x="44338" y="5557"/>
                  </a:lnTo>
                  <a:lnTo>
                    <a:pt x="51577" y="1113"/>
                  </a:lnTo>
                  <a:lnTo>
                    <a:pt x="58252" y="0"/>
                  </a:lnTo>
                  <a:lnTo>
                    <a:pt x="64551" y="1106"/>
                  </a:lnTo>
                  <a:lnTo>
                    <a:pt x="70599" y="3693"/>
                  </a:lnTo>
                  <a:lnTo>
                    <a:pt x="74632" y="9116"/>
                  </a:lnTo>
                  <a:lnTo>
                    <a:pt x="79112" y="25003"/>
                  </a:lnTo>
                  <a:lnTo>
                    <a:pt x="76173" y="44392"/>
                  </a:lnTo>
                  <a:lnTo>
                    <a:pt x="60356" y="90003"/>
                  </a:lnTo>
                  <a:lnTo>
                    <a:pt x="57733" y="9207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9179616" y="4267427"/>
              <a:ext cx="110223" cy="206719"/>
            </a:xfrm>
            <a:custGeom>
              <a:avLst/>
              <a:gdLst/>
              <a:ahLst/>
              <a:cxnLst/>
              <a:rect l="0" t="0" r="0" b="0"/>
              <a:pathLst>
                <a:path w="110223" h="206719">
                  <a:moveTo>
                    <a:pt x="15142" y="59518"/>
                  </a:moveTo>
                  <a:lnTo>
                    <a:pt x="14217" y="121084"/>
                  </a:lnTo>
                  <a:lnTo>
                    <a:pt x="1874" y="182217"/>
                  </a:lnTo>
                  <a:lnTo>
                    <a:pt x="0" y="204042"/>
                  </a:lnTo>
                  <a:lnTo>
                    <a:pt x="424" y="206718"/>
                  </a:lnTo>
                  <a:lnTo>
                    <a:pt x="10213" y="166108"/>
                  </a:lnTo>
                  <a:lnTo>
                    <a:pt x="16958" y="105481"/>
                  </a:lnTo>
                  <a:lnTo>
                    <a:pt x="34410" y="44993"/>
                  </a:lnTo>
                  <a:lnTo>
                    <a:pt x="54492" y="14428"/>
                  </a:lnTo>
                  <a:lnTo>
                    <a:pt x="75187" y="752"/>
                  </a:lnTo>
                  <a:lnTo>
                    <a:pt x="82909" y="0"/>
                  </a:lnTo>
                  <a:lnTo>
                    <a:pt x="98886" y="4096"/>
                  </a:lnTo>
                  <a:lnTo>
                    <a:pt x="104255" y="10551"/>
                  </a:lnTo>
                  <a:lnTo>
                    <a:pt x="110222" y="30050"/>
                  </a:lnTo>
                  <a:lnTo>
                    <a:pt x="107943" y="49195"/>
                  </a:lnTo>
                  <a:lnTo>
                    <a:pt x="91412" y="84086"/>
                  </a:lnTo>
                  <a:lnTo>
                    <a:pt x="78626" y="96017"/>
                  </a:lnTo>
                  <a:lnTo>
                    <a:pt x="71333" y="100492"/>
                  </a:lnTo>
                  <a:lnTo>
                    <a:pt x="67396" y="98853"/>
                  </a:lnTo>
                  <a:lnTo>
                    <a:pt x="65696" y="93138"/>
                  </a:lnTo>
                  <a:lnTo>
                    <a:pt x="69609" y="55167"/>
                  </a:lnTo>
                  <a:lnTo>
                    <a:pt x="81711" y="1791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9436069" y="4085635"/>
              <a:ext cx="66569" cy="191385"/>
            </a:xfrm>
            <a:custGeom>
              <a:avLst/>
              <a:gdLst/>
              <a:ahLst/>
              <a:cxnLst/>
              <a:rect l="0" t="0" r="0" b="0"/>
              <a:pathLst>
                <a:path w="66569" h="191385">
                  <a:moveTo>
                    <a:pt x="0" y="0"/>
                  </a:moveTo>
                  <a:lnTo>
                    <a:pt x="13252" y="4417"/>
                  </a:lnTo>
                  <a:lnTo>
                    <a:pt x="24689" y="13982"/>
                  </a:lnTo>
                  <a:lnTo>
                    <a:pt x="30328" y="20416"/>
                  </a:lnTo>
                  <a:lnTo>
                    <a:pt x="36593" y="37427"/>
                  </a:lnTo>
                  <a:lnTo>
                    <a:pt x="38453" y="56390"/>
                  </a:lnTo>
                  <a:lnTo>
                    <a:pt x="24616" y="118851"/>
                  </a:lnTo>
                  <a:lnTo>
                    <a:pt x="21110" y="138807"/>
                  </a:lnTo>
                  <a:lnTo>
                    <a:pt x="22634" y="156922"/>
                  </a:lnTo>
                  <a:lnTo>
                    <a:pt x="26184" y="163786"/>
                  </a:lnTo>
                  <a:lnTo>
                    <a:pt x="37525" y="173879"/>
                  </a:lnTo>
                  <a:lnTo>
                    <a:pt x="66568" y="1913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9461032" y="4376871"/>
              <a:ext cx="8322" cy="8322"/>
            </a:xfrm>
            <a:custGeom>
              <a:avLst/>
              <a:gdLst/>
              <a:ahLst/>
              <a:cxnLst/>
              <a:rect l="0" t="0" r="0" b="0"/>
              <a:pathLst>
                <a:path w="8322" h="8322">
                  <a:moveTo>
                    <a:pt x="0" y="0"/>
                  </a:moveTo>
                  <a:lnTo>
                    <a:pt x="8321" y="83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616190" y="3719509"/>
              <a:ext cx="58037" cy="266274"/>
            </a:xfrm>
            <a:custGeom>
              <a:avLst/>
              <a:gdLst/>
              <a:ahLst/>
              <a:cxnLst/>
              <a:rect l="0" t="0" r="0" b="0"/>
              <a:pathLst>
                <a:path w="58037" h="266274">
                  <a:moveTo>
                    <a:pt x="4416" y="0"/>
                  </a:moveTo>
                  <a:lnTo>
                    <a:pt x="0" y="13252"/>
                  </a:lnTo>
                  <a:lnTo>
                    <a:pt x="1670" y="39162"/>
                  </a:lnTo>
                  <a:lnTo>
                    <a:pt x="16235" y="88617"/>
                  </a:lnTo>
                  <a:lnTo>
                    <a:pt x="28974" y="143450"/>
                  </a:lnTo>
                  <a:lnTo>
                    <a:pt x="43195" y="202912"/>
                  </a:lnTo>
                  <a:lnTo>
                    <a:pt x="58036" y="261274"/>
                  </a:lnTo>
                  <a:lnTo>
                    <a:pt x="57729" y="263865"/>
                  </a:lnTo>
                  <a:lnTo>
                    <a:pt x="54342" y="26627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595643" y="3709752"/>
              <a:ext cx="141459" cy="142894"/>
            </a:xfrm>
            <a:custGeom>
              <a:avLst/>
              <a:gdLst/>
              <a:ahLst/>
              <a:cxnLst/>
              <a:rect l="0" t="0" r="0" b="0"/>
              <a:pathLst>
                <a:path w="141459" h="142894">
                  <a:moveTo>
                    <a:pt x="0" y="142893"/>
                  </a:moveTo>
                  <a:lnTo>
                    <a:pt x="15117" y="87970"/>
                  </a:lnTo>
                  <a:lnTo>
                    <a:pt x="39361" y="54939"/>
                  </a:lnTo>
                  <a:lnTo>
                    <a:pt x="83743" y="13758"/>
                  </a:lnTo>
                  <a:lnTo>
                    <a:pt x="108331" y="669"/>
                  </a:lnTo>
                  <a:lnTo>
                    <a:pt x="115676" y="0"/>
                  </a:lnTo>
                  <a:lnTo>
                    <a:pt x="128766" y="4188"/>
                  </a:lnTo>
                  <a:lnTo>
                    <a:pt x="132997" y="8818"/>
                  </a:lnTo>
                  <a:lnTo>
                    <a:pt x="141458" y="3472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728780" y="3761114"/>
              <a:ext cx="91532" cy="131878"/>
            </a:xfrm>
            <a:custGeom>
              <a:avLst/>
              <a:gdLst/>
              <a:ahLst/>
              <a:cxnLst/>
              <a:rect l="0" t="0" r="0" b="0"/>
              <a:pathLst>
                <a:path w="91532" h="131878">
                  <a:moveTo>
                    <a:pt x="0" y="58247"/>
                  </a:moveTo>
                  <a:lnTo>
                    <a:pt x="13252" y="49412"/>
                  </a:lnTo>
                  <a:lnTo>
                    <a:pt x="22224" y="37679"/>
                  </a:lnTo>
                  <a:lnTo>
                    <a:pt x="25910" y="30666"/>
                  </a:lnTo>
                  <a:lnTo>
                    <a:pt x="27541" y="15479"/>
                  </a:lnTo>
                  <a:lnTo>
                    <a:pt x="26681" y="7546"/>
                  </a:lnTo>
                  <a:lnTo>
                    <a:pt x="24259" y="4106"/>
                  </a:lnTo>
                  <a:lnTo>
                    <a:pt x="20796" y="3662"/>
                  </a:lnTo>
                  <a:lnTo>
                    <a:pt x="16637" y="5215"/>
                  </a:lnTo>
                  <a:lnTo>
                    <a:pt x="9552" y="19268"/>
                  </a:lnTo>
                  <a:lnTo>
                    <a:pt x="2830" y="53170"/>
                  </a:lnTo>
                  <a:lnTo>
                    <a:pt x="3304" y="87562"/>
                  </a:lnTo>
                  <a:lnTo>
                    <a:pt x="7940" y="106409"/>
                  </a:lnTo>
                  <a:lnTo>
                    <a:pt x="16165" y="124031"/>
                  </a:lnTo>
                  <a:lnTo>
                    <a:pt x="22795" y="128915"/>
                  </a:lnTo>
                  <a:lnTo>
                    <a:pt x="40026" y="131877"/>
                  </a:lnTo>
                  <a:lnTo>
                    <a:pt x="47949" y="128599"/>
                  </a:lnTo>
                  <a:lnTo>
                    <a:pt x="61683" y="115094"/>
                  </a:lnTo>
                  <a:lnTo>
                    <a:pt x="79810" y="77864"/>
                  </a:lnTo>
                  <a:lnTo>
                    <a:pt x="89216" y="21133"/>
                  </a:lnTo>
                  <a:lnTo>
                    <a:pt x="91531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800409" y="3586372"/>
              <a:ext cx="252998" cy="292797"/>
            </a:xfrm>
            <a:custGeom>
              <a:avLst/>
              <a:gdLst/>
              <a:ahLst/>
              <a:cxnLst/>
              <a:rect l="0" t="0" r="0" b="0"/>
              <a:pathLst>
                <a:path w="252998" h="292797">
                  <a:moveTo>
                    <a:pt x="11581" y="0"/>
                  </a:moveTo>
                  <a:lnTo>
                    <a:pt x="0" y="34745"/>
                  </a:lnTo>
                  <a:lnTo>
                    <a:pt x="2191" y="95650"/>
                  </a:lnTo>
                  <a:lnTo>
                    <a:pt x="7466" y="154496"/>
                  </a:lnTo>
                  <a:lnTo>
                    <a:pt x="19197" y="187851"/>
                  </a:lnTo>
                  <a:lnTo>
                    <a:pt x="34384" y="210883"/>
                  </a:lnTo>
                  <a:lnTo>
                    <a:pt x="40651" y="214553"/>
                  </a:lnTo>
                  <a:lnTo>
                    <a:pt x="55012" y="216166"/>
                  </a:lnTo>
                  <a:lnTo>
                    <a:pt x="61800" y="213453"/>
                  </a:lnTo>
                  <a:lnTo>
                    <a:pt x="74273" y="203042"/>
                  </a:lnTo>
                  <a:lnTo>
                    <a:pt x="91691" y="177169"/>
                  </a:lnTo>
                  <a:lnTo>
                    <a:pt x="99728" y="141663"/>
                  </a:lnTo>
                  <a:lnTo>
                    <a:pt x="98083" y="136047"/>
                  </a:lnTo>
                  <a:lnTo>
                    <a:pt x="94212" y="135077"/>
                  </a:lnTo>
                  <a:lnTo>
                    <a:pt x="88858" y="137204"/>
                  </a:lnTo>
                  <a:lnTo>
                    <a:pt x="80443" y="149429"/>
                  </a:lnTo>
                  <a:lnTo>
                    <a:pt x="76905" y="157867"/>
                  </a:lnTo>
                  <a:lnTo>
                    <a:pt x="76343" y="191828"/>
                  </a:lnTo>
                  <a:lnTo>
                    <a:pt x="80643" y="199077"/>
                  </a:lnTo>
                  <a:lnTo>
                    <a:pt x="87208" y="202984"/>
                  </a:lnTo>
                  <a:lnTo>
                    <a:pt x="95284" y="204665"/>
                  </a:lnTo>
                  <a:lnTo>
                    <a:pt x="101591" y="203011"/>
                  </a:lnTo>
                  <a:lnTo>
                    <a:pt x="106722" y="199136"/>
                  </a:lnTo>
                  <a:lnTo>
                    <a:pt x="134249" y="163905"/>
                  </a:lnTo>
                  <a:lnTo>
                    <a:pt x="159437" y="107222"/>
                  </a:lnTo>
                  <a:lnTo>
                    <a:pt x="171577" y="79539"/>
                  </a:lnTo>
                  <a:lnTo>
                    <a:pt x="176492" y="72441"/>
                  </a:lnTo>
                  <a:lnTo>
                    <a:pt x="180694" y="71408"/>
                  </a:lnTo>
                  <a:lnTo>
                    <a:pt x="184419" y="74417"/>
                  </a:lnTo>
                  <a:lnTo>
                    <a:pt x="187828" y="80122"/>
                  </a:lnTo>
                  <a:lnTo>
                    <a:pt x="193298" y="123418"/>
                  </a:lnTo>
                  <a:lnTo>
                    <a:pt x="196843" y="184430"/>
                  </a:lnTo>
                  <a:lnTo>
                    <a:pt x="201152" y="233394"/>
                  </a:lnTo>
                  <a:lnTo>
                    <a:pt x="207521" y="292796"/>
                  </a:lnTo>
                  <a:lnTo>
                    <a:pt x="196727" y="230940"/>
                  </a:lnTo>
                  <a:lnTo>
                    <a:pt x="194919" y="177246"/>
                  </a:lnTo>
                  <a:lnTo>
                    <a:pt x="197164" y="125687"/>
                  </a:lnTo>
                  <a:lnTo>
                    <a:pt x="206237" y="71671"/>
                  </a:lnTo>
                  <a:lnTo>
                    <a:pt x="223575" y="29498"/>
                  </a:lnTo>
                  <a:lnTo>
                    <a:pt x="234007" y="14343"/>
                  </a:lnTo>
                  <a:lnTo>
                    <a:pt x="239377" y="12336"/>
                  </a:lnTo>
                  <a:lnTo>
                    <a:pt x="244806" y="13771"/>
                  </a:lnTo>
                  <a:lnTo>
                    <a:pt x="250275" y="17502"/>
                  </a:lnTo>
                  <a:lnTo>
                    <a:pt x="252997" y="23687"/>
                  </a:lnTo>
                  <a:lnTo>
                    <a:pt x="252409" y="50986"/>
                  </a:lnTo>
                  <a:lnTo>
                    <a:pt x="245455" y="85168"/>
                  </a:lnTo>
                  <a:lnTo>
                    <a:pt x="236950" y="101339"/>
                  </a:lnTo>
                  <a:lnTo>
                    <a:pt x="233943" y="102692"/>
                  </a:lnTo>
                  <a:lnTo>
                    <a:pt x="231938" y="99897"/>
                  </a:lnTo>
                  <a:lnTo>
                    <a:pt x="230602" y="94334"/>
                  </a:lnTo>
                  <a:lnTo>
                    <a:pt x="234867" y="37762"/>
                  </a:lnTo>
                  <a:lnTo>
                    <a:pt x="236249" y="83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9103227" y="3411630"/>
              <a:ext cx="465980" cy="221099"/>
            </a:xfrm>
            <a:custGeom>
              <a:avLst/>
              <a:gdLst/>
              <a:ahLst/>
              <a:cxnLst/>
              <a:rect l="0" t="0" r="0" b="0"/>
              <a:pathLst>
                <a:path w="465980" h="221099">
                  <a:moveTo>
                    <a:pt x="0" y="0"/>
                  </a:moveTo>
                  <a:lnTo>
                    <a:pt x="0" y="63415"/>
                  </a:lnTo>
                  <a:lnTo>
                    <a:pt x="0" y="119433"/>
                  </a:lnTo>
                  <a:lnTo>
                    <a:pt x="0" y="174809"/>
                  </a:lnTo>
                  <a:lnTo>
                    <a:pt x="2773" y="181258"/>
                  </a:lnTo>
                  <a:lnTo>
                    <a:pt x="7396" y="183709"/>
                  </a:lnTo>
                  <a:lnTo>
                    <a:pt x="13251" y="183494"/>
                  </a:lnTo>
                  <a:lnTo>
                    <a:pt x="24689" y="178323"/>
                  </a:lnTo>
                  <a:lnTo>
                    <a:pt x="30327" y="174356"/>
                  </a:lnTo>
                  <a:lnTo>
                    <a:pt x="36860" y="173560"/>
                  </a:lnTo>
                  <a:lnTo>
                    <a:pt x="51516" y="177607"/>
                  </a:lnTo>
                  <a:lnTo>
                    <a:pt x="62344" y="188034"/>
                  </a:lnTo>
                  <a:lnTo>
                    <a:pt x="76828" y="217329"/>
                  </a:lnTo>
                  <a:lnTo>
                    <a:pt x="81729" y="220700"/>
                  </a:lnTo>
                  <a:lnTo>
                    <a:pt x="87770" y="221098"/>
                  </a:lnTo>
                  <a:lnTo>
                    <a:pt x="94571" y="219514"/>
                  </a:lnTo>
                  <a:lnTo>
                    <a:pt x="107060" y="207893"/>
                  </a:lnTo>
                  <a:lnTo>
                    <a:pt x="122020" y="180558"/>
                  </a:lnTo>
                  <a:lnTo>
                    <a:pt x="147798" y="125326"/>
                  </a:lnTo>
                  <a:lnTo>
                    <a:pt x="151232" y="116835"/>
                  </a:lnTo>
                  <a:lnTo>
                    <a:pt x="151672" y="113947"/>
                  </a:lnTo>
                  <a:lnTo>
                    <a:pt x="150116" y="114797"/>
                  </a:lnTo>
                  <a:lnTo>
                    <a:pt x="144381" y="123136"/>
                  </a:lnTo>
                  <a:lnTo>
                    <a:pt x="136879" y="144350"/>
                  </a:lnTo>
                  <a:lnTo>
                    <a:pt x="134799" y="163392"/>
                  </a:lnTo>
                  <a:lnTo>
                    <a:pt x="138807" y="181717"/>
                  </a:lnTo>
                  <a:lnTo>
                    <a:pt x="142464" y="190487"/>
                  </a:lnTo>
                  <a:lnTo>
                    <a:pt x="148601" y="196333"/>
                  </a:lnTo>
                  <a:lnTo>
                    <a:pt x="165281" y="202829"/>
                  </a:lnTo>
                  <a:lnTo>
                    <a:pt x="182557" y="200785"/>
                  </a:lnTo>
                  <a:lnTo>
                    <a:pt x="191047" y="197651"/>
                  </a:lnTo>
                  <a:lnTo>
                    <a:pt x="202944" y="186773"/>
                  </a:lnTo>
                  <a:lnTo>
                    <a:pt x="222534" y="157189"/>
                  </a:lnTo>
                  <a:lnTo>
                    <a:pt x="229892" y="124032"/>
                  </a:lnTo>
                  <a:lnTo>
                    <a:pt x="227654" y="93765"/>
                  </a:lnTo>
                  <a:lnTo>
                    <a:pt x="221064" y="78348"/>
                  </a:lnTo>
                  <a:lnTo>
                    <a:pt x="216718" y="71647"/>
                  </a:lnTo>
                  <a:lnTo>
                    <a:pt x="211047" y="68105"/>
                  </a:lnTo>
                  <a:lnTo>
                    <a:pt x="197349" y="66635"/>
                  </a:lnTo>
                  <a:lnTo>
                    <a:pt x="194436" y="68462"/>
                  </a:lnTo>
                  <a:lnTo>
                    <a:pt x="194343" y="71529"/>
                  </a:lnTo>
                  <a:lnTo>
                    <a:pt x="196131" y="75423"/>
                  </a:lnTo>
                  <a:lnTo>
                    <a:pt x="205513" y="82214"/>
                  </a:lnTo>
                  <a:lnTo>
                    <a:pt x="261039" y="106985"/>
                  </a:lnTo>
                  <a:lnTo>
                    <a:pt x="271036" y="119665"/>
                  </a:lnTo>
                  <a:lnTo>
                    <a:pt x="274996" y="126929"/>
                  </a:lnTo>
                  <a:lnTo>
                    <a:pt x="278560" y="128998"/>
                  </a:lnTo>
                  <a:lnTo>
                    <a:pt x="281861" y="127604"/>
                  </a:lnTo>
                  <a:lnTo>
                    <a:pt x="313851" y="86817"/>
                  </a:lnTo>
                  <a:lnTo>
                    <a:pt x="318332" y="85615"/>
                  </a:lnTo>
                  <a:lnTo>
                    <a:pt x="322244" y="87587"/>
                  </a:lnTo>
                  <a:lnTo>
                    <a:pt x="329056" y="97175"/>
                  </a:lnTo>
                  <a:lnTo>
                    <a:pt x="343803" y="133880"/>
                  </a:lnTo>
                  <a:lnTo>
                    <a:pt x="348470" y="138255"/>
                  </a:lnTo>
                  <a:lnTo>
                    <a:pt x="354356" y="140247"/>
                  </a:lnTo>
                  <a:lnTo>
                    <a:pt x="361053" y="140650"/>
                  </a:lnTo>
                  <a:lnTo>
                    <a:pt x="373426" y="136168"/>
                  </a:lnTo>
                  <a:lnTo>
                    <a:pt x="385088" y="127087"/>
                  </a:lnTo>
                  <a:lnTo>
                    <a:pt x="401125" y="105456"/>
                  </a:lnTo>
                  <a:lnTo>
                    <a:pt x="418321" y="59168"/>
                  </a:lnTo>
                  <a:lnTo>
                    <a:pt x="419218" y="42014"/>
                  </a:lnTo>
                  <a:lnTo>
                    <a:pt x="418163" y="33557"/>
                  </a:lnTo>
                  <a:lnTo>
                    <a:pt x="415611" y="31617"/>
                  </a:lnTo>
                  <a:lnTo>
                    <a:pt x="412059" y="34022"/>
                  </a:lnTo>
                  <a:lnTo>
                    <a:pt x="404107" y="46556"/>
                  </a:lnTo>
                  <a:lnTo>
                    <a:pt x="395357" y="75329"/>
                  </a:lnTo>
                  <a:lnTo>
                    <a:pt x="394398" y="123533"/>
                  </a:lnTo>
                  <a:lnTo>
                    <a:pt x="399032" y="144585"/>
                  </a:lnTo>
                  <a:lnTo>
                    <a:pt x="407255" y="160106"/>
                  </a:lnTo>
                  <a:lnTo>
                    <a:pt x="422005" y="170703"/>
                  </a:lnTo>
                  <a:lnTo>
                    <a:pt x="439038" y="176645"/>
                  </a:lnTo>
                  <a:lnTo>
                    <a:pt x="465979" y="1747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6398886" y="83210"/>
            <a:ext cx="2105226" cy="499264"/>
            <a:chOff x="6398886" y="83210"/>
            <a:chExt cx="2105226" cy="499264"/>
          </a:xfrm>
        </p:grpSpPr>
        <p:sp>
          <p:nvSpPr>
            <p:cNvPr id="113" name="Freeform 112"/>
            <p:cNvSpPr/>
            <p:nvPr/>
          </p:nvSpPr>
          <p:spPr>
            <a:xfrm>
              <a:off x="6578080" y="149779"/>
              <a:ext cx="178612" cy="210754"/>
            </a:xfrm>
            <a:custGeom>
              <a:avLst/>
              <a:gdLst/>
              <a:ahLst/>
              <a:cxnLst/>
              <a:rect l="0" t="0" r="0" b="0"/>
              <a:pathLst>
                <a:path w="178612" h="210754">
                  <a:moveTo>
                    <a:pt x="3869" y="0"/>
                  </a:moveTo>
                  <a:lnTo>
                    <a:pt x="3869" y="57697"/>
                  </a:lnTo>
                  <a:lnTo>
                    <a:pt x="3869" y="111626"/>
                  </a:lnTo>
                  <a:lnTo>
                    <a:pt x="3869" y="171007"/>
                  </a:lnTo>
                  <a:lnTo>
                    <a:pt x="0" y="209343"/>
                  </a:lnTo>
                  <a:lnTo>
                    <a:pt x="2214" y="210753"/>
                  </a:lnTo>
                  <a:lnTo>
                    <a:pt x="5540" y="209844"/>
                  </a:lnTo>
                  <a:lnTo>
                    <a:pt x="11700" y="196507"/>
                  </a:lnTo>
                  <a:lnTo>
                    <a:pt x="31577" y="133436"/>
                  </a:lnTo>
                  <a:lnTo>
                    <a:pt x="51945" y="74907"/>
                  </a:lnTo>
                  <a:lnTo>
                    <a:pt x="76472" y="37704"/>
                  </a:lnTo>
                  <a:lnTo>
                    <a:pt x="81857" y="36231"/>
                  </a:lnTo>
                  <a:lnTo>
                    <a:pt x="87296" y="38022"/>
                  </a:lnTo>
                  <a:lnTo>
                    <a:pt x="92771" y="41990"/>
                  </a:lnTo>
                  <a:lnTo>
                    <a:pt x="96421" y="48334"/>
                  </a:lnTo>
                  <a:lnTo>
                    <a:pt x="108799" y="102365"/>
                  </a:lnTo>
                  <a:lnTo>
                    <a:pt x="111402" y="155309"/>
                  </a:lnTo>
                  <a:lnTo>
                    <a:pt x="111616" y="167334"/>
                  </a:lnTo>
                  <a:lnTo>
                    <a:pt x="114532" y="172577"/>
                  </a:lnTo>
                  <a:lnTo>
                    <a:pt x="119250" y="173298"/>
                  </a:lnTo>
                  <a:lnTo>
                    <a:pt x="125169" y="171006"/>
                  </a:lnTo>
                  <a:lnTo>
                    <a:pt x="134210" y="158597"/>
                  </a:lnTo>
                  <a:lnTo>
                    <a:pt x="147548" y="124914"/>
                  </a:lnTo>
                  <a:lnTo>
                    <a:pt x="150506" y="122107"/>
                  </a:lnTo>
                  <a:lnTo>
                    <a:pt x="153402" y="123010"/>
                  </a:lnTo>
                  <a:lnTo>
                    <a:pt x="156258" y="126386"/>
                  </a:lnTo>
                  <a:lnTo>
                    <a:pt x="176140" y="186325"/>
                  </a:lnTo>
                  <a:lnTo>
                    <a:pt x="178611" y="1997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810145" y="227744"/>
              <a:ext cx="40036" cy="86020"/>
            </a:xfrm>
            <a:custGeom>
              <a:avLst/>
              <a:gdLst/>
              <a:ahLst/>
              <a:cxnLst/>
              <a:rect l="0" t="0" r="0" b="0"/>
              <a:pathLst>
                <a:path w="40036" h="86020">
                  <a:moveTo>
                    <a:pt x="4793" y="21887"/>
                  </a:moveTo>
                  <a:lnTo>
                    <a:pt x="0" y="54179"/>
                  </a:lnTo>
                  <a:lnTo>
                    <a:pt x="2046" y="75379"/>
                  </a:lnTo>
                  <a:lnTo>
                    <a:pt x="6661" y="81587"/>
                  </a:lnTo>
                  <a:lnTo>
                    <a:pt x="13435" y="84801"/>
                  </a:lnTo>
                  <a:lnTo>
                    <a:pt x="21649" y="86019"/>
                  </a:lnTo>
                  <a:lnTo>
                    <a:pt x="28050" y="84058"/>
                  </a:lnTo>
                  <a:lnTo>
                    <a:pt x="33242" y="79976"/>
                  </a:lnTo>
                  <a:lnTo>
                    <a:pt x="37627" y="74482"/>
                  </a:lnTo>
                  <a:lnTo>
                    <a:pt x="40035" y="58515"/>
                  </a:lnTo>
                  <a:lnTo>
                    <a:pt x="34047" y="22548"/>
                  </a:lnTo>
                  <a:lnTo>
                    <a:pt x="22193" y="1537"/>
                  </a:lnTo>
                  <a:lnTo>
                    <a:pt x="17318" y="0"/>
                  </a:lnTo>
                  <a:lnTo>
                    <a:pt x="12219" y="1748"/>
                  </a:lnTo>
                  <a:lnTo>
                    <a:pt x="6970" y="5688"/>
                  </a:lnTo>
                  <a:lnTo>
                    <a:pt x="4396" y="12012"/>
                  </a:lnTo>
                  <a:lnTo>
                    <a:pt x="4793" y="5517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923112" y="124816"/>
              <a:ext cx="75401" cy="269719"/>
            </a:xfrm>
            <a:custGeom>
              <a:avLst/>
              <a:gdLst/>
              <a:ahLst/>
              <a:cxnLst/>
              <a:rect l="0" t="0" r="0" b="0"/>
              <a:pathLst>
                <a:path w="75401" h="269719">
                  <a:moveTo>
                    <a:pt x="0" y="0"/>
                  </a:moveTo>
                  <a:lnTo>
                    <a:pt x="0" y="63415"/>
                  </a:lnTo>
                  <a:lnTo>
                    <a:pt x="0" y="116967"/>
                  </a:lnTo>
                  <a:lnTo>
                    <a:pt x="0" y="167644"/>
                  </a:lnTo>
                  <a:lnTo>
                    <a:pt x="2774" y="174633"/>
                  </a:lnTo>
                  <a:lnTo>
                    <a:pt x="7397" y="178367"/>
                  </a:lnTo>
                  <a:lnTo>
                    <a:pt x="13252" y="179933"/>
                  </a:lnTo>
                  <a:lnTo>
                    <a:pt x="27155" y="176741"/>
                  </a:lnTo>
                  <a:lnTo>
                    <a:pt x="48111" y="164547"/>
                  </a:lnTo>
                  <a:lnTo>
                    <a:pt x="54263" y="159624"/>
                  </a:lnTo>
                  <a:lnTo>
                    <a:pt x="60214" y="158192"/>
                  </a:lnTo>
                  <a:lnTo>
                    <a:pt x="66030" y="159086"/>
                  </a:lnTo>
                  <a:lnTo>
                    <a:pt x="71757" y="161531"/>
                  </a:lnTo>
                  <a:lnTo>
                    <a:pt x="74650" y="166859"/>
                  </a:lnTo>
                  <a:lnTo>
                    <a:pt x="75400" y="182641"/>
                  </a:lnTo>
                  <a:lnTo>
                    <a:pt x="56188" y="244534"/>
                  </a:lnTo>
                  <a:lnTo>
                    <a:pt x="42947" y="268667"/>
                  </a:lnTo>
                  <a:lnTo>
                    <a:pt x="39726" y="269718"/>
                  </a:lnTo>
                  <a:lnTo>
                    <a:pt x="37579" y="266721"/>
                  </a:lnTo>
                  <a:lnTo>
                    <a:pt x="33284" y="24963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064570" y="282916"/>
              <a:ext cx="1" cy="52642"/>
            </a:xfrm>
            <a:custGeom>
              <a:avLst/>
              <a:gdLst/>
              <a:ahLst/>
              <a:cxnLst/>
              <a:rect l="0" t="0" r="0" b="0"/>
              <a:pathLst>
                <a:path w="1" h="52642">
                  <a:moveTo>
                    <a:pt x="0" y="0"/>
                  </a:moveTo>
                  <a:lnTo>
                    <a:pt x="0" y="52641"/>
                  </a:lnTo>
                  <a:lnTo>
                    <a:pt x="0" y="4992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131138" y="108174"/>
              <a:ext cx="166422" cy="292277"/>
            </a:xfrm>
            <a:custGeom>
              <a:avLst/>
              <a:gdLst/>
              <a:ahLst/>
              <a:cxnLst/>
              <a:rect l="0" t="0" r="0" b="0"/>
              <a:pathLst>
                <a:path w="166422" h="292277">
                  <a:moveTo>
                    <a:pt x="0" y="0"/>
                  </a:moveTo>
                  <a:lnTo>
                    <a:pt x="16859" y="58382"/>
                  </a:lnTo>
                  <a:lnTo>
                    <a:pt x="30838" y="110651"/>
                  </a:lnTo>
                  <a:lnTo>
                    <a:pt x="30094" y="142191"/>
                  </a:lnTo>
                  <a:lnTo>
                    <a:pt x="28168" y="163973"/>
                  </a:lnTo>
                  <a:lnTo>
                    <a:pt x="32429" y="223581"/>
                  </a:lnTo>
                  <a:lnTo>
                    <a:pt x="37835" y="242984"/>
                  </a:lnTo>
                  <a:lnTo>
                    <a:pt x="41865" y="250747"/>
                  </a:lnTo>
                  <a:lnTo>
                    <a:pt x="48251" y="254998"/>
                  </a:lnTo>
                  <a:lnTo>
                    <a:pt x="65207" y="257256"/>
                  </a:lnTo>
                  <a:lnTo>
                    <a:pt x="82606" y="250246"/>
                  </a:lnTo>
                  <a:lnTo>
                    <a:pt x="98659" y="236961"/>
                  </a:lnTo>
                  <a:lnTo>
                    <a:pt x="111958" y="218728"/>
                  </a:lnTo>
                  <a:lnTo>
                    <a:pt x="119102" y="198298"/>
                  </a:lnTo>
                  <a:lnTo>
                    <a:pt x="121006" y="187672"/>
                  </a:lnTo>
                  <a:lnTo>
                    <a:pt x="120427" y="183362"/>
                  </a:lnTo>
                  <a:lnTo>
                    <a:pt x="118192" y="183262"/>
                  </a:lnTo>
                  <a:lnTo>
                    <a:pt x="114852" y="185969"/>
                  </a:lnTo>
                  <a:lnTo>
                    <a:pt x="111142" y="198839"/>
                  </a:lnTo>
                  <a:lnTo>
                    <a:pt x="108760" y="241653"/>
                  </a:lnTo>
                  <a:lnTo>
                    <a:pt x="113366" y="262727"/>
                  </a:lnTo>
                  <a:lnTo>
                    <a:pt x="117182" y="272230"/>
                  </a:lnTo>
                  <a:lnTo>
                    <a:pt x="128820" y="285255"/>
                  </a:lnTo>
                  <a:lnTo>
                    <a:pt x="135807" y="290022"/>
                  </a:lnTo>
                  <a:lnTo>
                    <a:pt x="142313" y="292276"/>
                  </a:lnTo>
                  <a:lnTo>
                    <a:pt x="166421" y="29123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623308" y="216347"/>
              <a:ext cx="106947" cy="188638"/>
            </a:xfrm>
            <a:custGeom>
              <a:avLst/>
              <a:gdLst/>
              <a:ahLst/>
              <a:cxnLst/>
              <a:rect l="0" t="0" r="0" b="0"/>
              <a:pathLst>
                <a:path w="106947" h="188638">
                  <a:moveTo>
                    <a:pt x="7093" y="0"/>
                  </a:moveTo>
                  <a:lnTo>
                    <a:pt x="11886" y="63416"/>
                  </a:lnTo>
                  <a:lnTo>
                    <a:pt x="7907" y="126261"/>
                  </a:lnTo>
                  <a:lnTo>
                    <a:pt x="2917" y="156063"/>
                  </a:lnTo>
                  <a:lnTo>
                    <a:pt x="1536" y="157667"/>
                  </a:lnTo>
                  <a:lnTo>
                    <a:pt x="0" y="147121"/>
                  </a:lnTo>
                  <a:lnTo>
                    <a:pt x="7985" y="89721"/>
                  </a:lnTo>
                  <a:lnTo>
                    <a:pt x="18364" y="44535"/>
                  </a:lnTo>
                  <a:lnTo>
                    <a:pt x="23853" y="38936"/>
                  </a:lnTo>
                  <a:lnTo>
                    <a:pt x="31210" y="36127"/>
                  </a:lnTo>
                  <a:lnTo>
                    <a:pt x="39813" y="35180"/>
                  </a:lnTo>
                  <a:lnTo>
                    <a:pt x="47397" y="37322"/>
                  </a:lnTo>
                  <a:lnTo>
                    <a:pt x="60756" y="47098"/>
                  </a:lnTo>
                  <a:lnTo>
                    <a:pt x="67926" y="63154"/>
                  </a:lnTo>
                  <a:lnTo>
                    <a:pt x="72906" y="120086"/>
                  </a:lnTo>
                  <a:lnTo>
                    <a:pt x="73562" y="177258"/>
                  </a:lnTo>
                  <a:lnTo>
                    <a:pt x="76369" y="183816"/>
                  </a:lnTo>
                  <a:lnTo>
                    <a:pt x="81014" y="187263"/>
                  </a:lnTo>
                  <a:lnTo>
                    <a:pt x="86884" y="188637"/>
                  </a:lnTo>
                  <a:lnTo>
                    <a:pt x="91723" y="186779"/>
                  </a:lnTo>
                  <a:lnTo>
                    <a:pt x="106946" y="1664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746896" y="299558"/>
              <a:ext cx="91533" cy="99853"/>
            </a:xfrm>
            <a:custGeom>
              <a:avLst/>
              <a:gdLst/>
              <a:ahLst/>
              <a:cxnLst/>
              <a:rect l="0" t="0" r="0" b="0"/>
              <a:pathLst>
                <a:path w="91533" h="99853">
                  <a:moveTo>
                    <a:pt x="0" y="0"/>
                  </a:moveTo>
                  <a:lnTo>
                    <a:pt x="4417" y="46327"/>
                  </a:lnTo>
                  <a:lnTo>
                    <a:pt x="15999" y="78240"/>
                  </a:lnTo>
                  <a:lnTo>
                    <a:pt x="22686" y="85444"/>
                  </a:lnTo>
                  <a:lnTo>
                    <a:pt x="39977" y="93449"/>
                  </a:lnTo>
                  <a:lnTo>
                    <a:pt x="46991" y="92810"/>
                  </a:lnTo>
                  <a:lnTo>
                    <a:pt x="52592" y="89610"/>
                  </a:lnTo>
                  <a:lnTo>
                    <a:pt x="61281" y="78658"/>
                  </a:lnTo>
                  <a:lnTo>
                    <a:pt x="68225" y="64545"/>
                  </a:lnTo>
                  <a:lnTo>
                    <a:pt x="71371" y="63370"/>
                  </a:lnTo>
                  <a:lnTo>
                    <a:pt x="74392" y="66285"/>
                  </a:lnTo>
                  <a:lnTo>
                    <a:pt x="91532" y="998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863391" y="274595"/>
              <a:ext cx="116495" cy="99853"/>
            </a:xfrm>
            <a:custGeom>
              <a:avLst/>
              <a:gdLst/>
              <a:ahLst/>
              <a:cxnLst/>
              <a:rect l="0" t="0" r="0" b="0"/>
              <a:pathLst>
                <a:path w="116495" h="99853">
                  <a:moveTo>
                    <a:pt x="0" y="0"/>
                  </a:moveTo>
                  <a:lnTo>
                    <a:pt x="14393" y="53041"/>
                  </a:lnTo>
                  <a:lnTo>
                    <a:pt x="20615" y="90503"/>
                  </a:lnTo>
                  <a:lnTo>
                    <a:pt x="22989" y="93619"/>
                  </a:lnTo>
                  <a:lnTo>
                    <a:pt x="25496" y="92923"/>
                  </a:lnTo>
                  <a:lnTo>
                    <a:pt x="30747" y="84753"/>
                  </a:lnTo>
                  <a:lnTo>
                    <a:pt x="44409" y="49033"/>
                  </a:lnTo>
                  <a:lnTo>
                    <a:pt x="47173" y="46557"/>
                  </a:lnTo>
                  <a:lnTo>
                    <a:pt x="49940" y="47680"/>
                  </a:lnTo>
                  <a:lnTo>
                    <a:pt x="55479" y="56324"/>
                  </a:lnTo>
                  <a:lnTo>
                    <a:pt x="61024" y="69412"/>
                  </a:lnTo>
                  <a:lnTo>
                    <a:pt x="64721" y="72162"/>
                  </a:lnTo>
                  <a:lnTo>
                    <a:pt x="69035" y="72147"/>
                  </a:lnTo>
                  <a:lnTo>
                    <a:pt x="78759" y="67198"/>
                  </a:lnTo>
                  <a:lnTo>
                    <a:pt x="89245" y="58835"/>
                  </a:lnTo>
                  <a:lnTo>
                    <a:pt x="93705" y="58639"/>
                  </a:lnTo>
                  <a:lnTo>
                    <a:pt x="97603" y="61282"/>
                  </a:lnTo>
                  <a:lnTo>
                    <a:pt x="101127" y="65818"/>
                  </a:lnTo>
                  <a:lnTo>
                    <a:pt x="107706" y="95047"/>
                  </a:lnTo>
                  <a:lnTo>
                    <a:pt x="109711" y="97573"/>
                  </a:lnTo>
                  <a:lnTo>
                    <a:pt x="116494" y="998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8013170" y="141458"/>
              <a:ext cx="191384" cy="246345"/>
            </a:xfrm>
            <a:custGeom>
              <a:avLst/>
              <a:gdLst/>
              <a:ahLst/>
              <a:cxnLst/>
              <a:rect l="0" t="0" r="0" b="0"/>
              <a:pathLst>
                <a:path w="191384" h="246345">
                  <a:moveTo>
                    <a:pt x="0" y="0"/>
                  </a:moveTo>
                  <a:lnTo>
                    <a:pt x="7164" y="50744"/>
                  </a:lnTo>
                  <a:lnTo>
                    <a:pt x="8092" y="108130"/>
                  </a:lnTo>
                  <a:lnTo>
                    <a:pt x="12708" y="164041"/>
                  </a:lnTo>
                  <a:lnTo>
                    <a:pt x="14943" y="167608"/>
                  </a:lnTo>
                  <a:lnTo>
                    <a:pt x="17358" y="167212"/>
                  </a:lnTo>
                  <a:lnTo>
                    <a:pt x="19893" y="164175"/>
                  </a:lnTo>
                  <a:lnTo>
                    <a:pt x="36713" y="155482"/>
                  </a:lnTo>
                  <a:lnTo>
                    <a:pt x="43891" y="156355"/>
                  </a:lnTo>
                  <a:lnTo>
                    <a:pt x="59263" y="164721"/>
                  </a:lnTo>
                  <a:lnTo>
                    <a:pt x="64472" y="172684"/>
                  </a:lnTo>
                  <a:lnTo>
                    <a:pt x="70259" y="193859"/>
                  </a:lnTo>
                  <a:lnTo>
                    <a:pt x="69099" y="222936"/>
                  </a:lnTo>
                  <a:lnTo>
                    <a:pt x="62762" y="238075"/>
                  </a:lnTo>
                  <a:lnTo>
                    <a:pt x="58483" y="244701"/>
                  </a:lnTo>
                  <a:lnTo>
                    <a:pt x="56555" y="246344"/>
                  </a:lnTo>
                  <a:lnTo>
                    <a:pt x="56195" y="244666"/>
                  </a:lnTo>
                  <a:lnTo>
                    <a:pt x="56878" y="240774"/>
                  </a:lnTo>
                  <a:lnTo>
                    <a:pt x="94103" y="185147"/>
                  </a:lnTo>
                  <a:lnTo>
                    <a:pt x="117597" y="141732"/>
                  </a:lnTo>
                  <a:lnTo>
                    <a:pt x="118155" y="138867"/>
                  </a:lnTo>
                  <a:lnTo>
                    <a:pt x="116676" y="139730"/>
                  </a:lnTo>
                  <a:lnTo>
                    <a:pt x="113842" y="143080"/>
                  </a:lnTo>
                  <a:lnTo>
                    <a:pt x="112877" y="148086"/>
                  </a:lnTo>
                  <a:lnTo>
                    <a:pt x="117971" y="176051"/>
                  </a:lnTo>
                  <a:lnTo>
                    <a:pt x="124547" y="191966"/>
                  </a:lnTo>
                  <a:lnTo>
                    <a:pt x="150326" y="233066"/>
                  </a:lnTo>
                  <a:lnTo>
                    <a:pt x="152917" y="234889"/>
                  </a:lnTo>
                  <a:lnTo>
                    <a:pt x="154645" y="232407"/>
                  </a:lnTo>
                  <a:lnTo>
                    <a:pt x="166849" y="180740"/>
                  </a:lnTo>
                  <a:lnTo>
                    <a:pt x="173182" y="124870"/>
                  </a:lnTo>
                  <a:lnTo>
                    <a:pt x="186186" y="67304"/>
                  </a:lnTo>
                  <a:lnTo>
                    <a:pt x="191383" y="249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047928" y="83210"/>
              <a:ext cx="8322" cy="24965"/>
            </a:xfrm>
            <a:custGeom>
              <a:avLst/>
              <a:gdLst/>
              <a:ahLst/>
              <a:cxnLst/>
              <a:rect l="0" t="0" r="0" b="0"/>
              <a:pathLst>
                <a:path w="8322" h="24965">
                  <a:moveTo>
                    <a:pt x="0" y="24964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398886" y="183063"/>
              <a:ext cx="1" cy="41606"/>
            </a:xfrm>
            <a:custGeom>
              <a:avLst/>
              <a:gdLst/>
              <a:ahLst/>
              <a:cxnLst/>
              <a:rect l="0" t="0" r="0" b="0"/>
              <a:pathLst>
                <a:path w="1" h="41606">
                  <a:moveTo>
                    <a:pt x="0" y="0"/>
                  </a:moveTo>
                  <a:lnTo>
                    <a:pt x="0" y="416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6415528" y="366126"/>
              <a:ext cx="49928" cy="33285"/>
            </a:xfrm>
            <a:custGeom>
              <a:avLst/>
              <a:gdLst/>
              <a:ahLst/>
              <a:cxnLst/>
              <a:rect l="0" t="0" r="0" b="0"/>
              <a:pathLst>
                <a:path w="49928" h="33285">
                  <a:moveTo>
                    <a:pt x="0" y="0"/>
                  </a:moveTo>
                  <a:lnTo>
                    <a:pt x="15136" y="13286"/>
                  </a:lnTo>
                  <a:lnTo>
                    <a:pt x="49927" y="332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606912" y="499263"/>
              <a:ext cx="108175" cy="24964"/>
            </a:xfrm>
            <a:custGeom>
              <a:avLst/>
              <a:gdLst/>
              <a:ahLst/>
              <a:cxnLst/>
              <a:rect l="0" t="0" r="0" b="0"/>
              <a:pathLst>
                <a:path w="108175" h="24964">
                  <a:moveTo>
                    <a:pt x="0" y="0"/>
                  </a:moveTo>
                  <a:lnTo>
                    <a:pt x="57697" y="14193"/>
                  </a:lnTo>
                  <a:lnTo>
                    <a:pt x="108174" y="249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948075" y="565831"/>
              <a:ext cx="124817" cy="12740"/>
            </a:xfrm>
            <a:custGeom>
              <a:avLst/>
              <a:gdLst/>
              <a:ahLst/>
              <a:cxnLst/>
              <a:rect l="0" t="0" r="0" b="0"/>
              <a:pathLst>
                <a:path w="124817" h="12740">
                  <a:moveTo>
                    <a:pt x="0" y="8321"/>
                  </a:moveTo>
                  <a:lnTo>
                    <a:pt x="13253" y="12739"/>
                  </a:lnTo>
                  <a:lnTo>
                    <a:pt x="74679" y="9135"/>
                  </a:lnTo>
                  <a:lnTo>
                    <a:pt x="124816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7247633" y="574152"/>
              <a:ext cx="282917" cy="8322"/>
            </a:xfrm>
            <a:custGeom>
              <a:avLst/>
              <a:gdLst/>
              <a:ahLst/>
              <a:cxnLst/>
              <a:rect l="0" t="0" r="0" b="0"/>
              <a:pathLst>
                <a:path w="282917" h="8322">
                  <a:moveTo>
                    <a:pt x="0" y="8321"/>
                  </a:moveTo>
                  <a:lnTo>
                    <a:pt x="62491" y="7397"/>
                  </a:lnTo>
                  <a:lnTo>
                    <a:pt x="123515" y="1157"/>
                  </a:lnTo>
                  <a:lnTo>
                    <a:pt x="177807" y="229"/>
                  </a:lnTo>
                  <a:lnTo>
                    <a:pt x="230581" y="45"/>
                  </a:lnTo>
                  <a:lnTo>
                    <a:pt x="282916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805143" y="565831"/>
              <a:ext cx="24965" cy="8322"/>
            </a:xfrm>
            <a:custGeom>
              <a:avLst/>
              <a:gdLst/>
              <a:ahLst/>
              <a:cxnLst/>
              <a:rect l="0" t="0" r="0" b="0"/>
              <a:pathLst>
                <a:path w="24965" h="8322">
                  <a:moveTo>
                    <a:pt x="0" y="8321"/>
                  </a:moveTo>
                  <a:lnTo>
                    <a:pt x="24964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963243" y="540868"/>
              <a:ext cx="108175" cy="16643"/>
            </a:xfrm>
            <a:custGeom>
              <a:avLst/>
              <a:gdLst/>
              <a:ahLst/>
              <a:cxnLst/>
              <a:rect l="0" t="0" r="0" b="0"/>
              <a:pathLst>
                <a:path w="108175" h="16643">
                  <a:moveTo>
                    <a:pt x="0" y="16642"/>
                  </a:moveTo>
                  <a:lnTo>
                    <a:pt x="33741" y="14177"/>
                  </a:lnTo>
                  <a:lnTo>
                    <a:pt x="91492" y="6370"/>
                  </a:lnTo>
                  <a:lnTo>
                    <a:pt x="108174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8179591" y="174742"/>
              <a:ext cx="324521" cy="349485"/>
            </a:xfrm>
            <a:custGeom>
              <a:avLst/>
              <a:gdLst/>
              <a:ahLst/>
              <a:cxnLst/>
              <a:rect l="0" t="0" r="0" b="0"/>
              <a:pathLst>
                <a:path w="324521" h="349485">
                  <a:moveTo>
                    <a:pt x="0" y="349484"/>
                  </a:moveTo>
                  <a:lnTo>
                    <a:pt x="58680" y="322760"/>
                  </a:lnTo>
                  <a:lnTo>
                    <a:pt x="90858" y="298961"/>
                  </a:lnTo>
                  <a:lnTo>
                    <a:pt x="146993" y="236095"/>
                  </a:lnTo>
                  <a:lnTo>
                    <a:pt x="168267" y="212715"/>
                  </a:lnTo>
                  <a:lnTo>
                    <a:pt x="194928" y="172745"/>
                  </a:lnTo>
                  <a:lnTo>
                    <a:pt x="210104" y="154632"/>
                  </a:lnTo>
                  <a:lnTo>
                    <a:pt x="247209" y="95814"/>
                  </a:lnTo>
                  <a:lnTo>
                    <a:pt x="293715" y="39713"/>
                  </a:lnTo>
                  <a:lnTo>
                    <a:pt x="324520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8393516" y="4634824"/>
            <a:ext cx="1505221" cy="798822"/>
            <a:chOff x="8393516" y="4634824"/>
            <a:chExt cx="1505221" cy="798822"/>
          </a:xfrm>
        </p:grpSpPr>
        <p:sp>
          <p:nvSpPr>
            <p:cNvPr id="132" name="Freeform 131"/>
            <p:cNvSpPr/>
            <p:nvPr/>
          </p:nvSpPr>
          <p:spPr>
            <a:xfrm>
              <a:off x="8393516" y="4668108"/>
              <a:ext cx="102275" cy="313943"/>
            </a:xfrm>
            <a:custGeom>
              <a:avLst/>
              <a:gdLst/>
              <a:ahLst/>
              <a:cxnLst/>
              <a:rect l="0" t="0" r="0" b="0"/>
              <a:pathLst>
                <a:path w="102275" h="313943">
                  <a:moveTo>
                    <a:pt x="102274" y="0"/>
                  </a:moveTo>
                  <a:lnTo>
                    <a:pt x="84604" y="0"/>
                  </a:lnTo>
                  <a:lnTo>
                    <a:pt x="60365" y="8835"/>
                  </a:lnTo>
                  <a:lnTo>
                    <a:pt x="46357" y="23034"/>
                  </a:lnTo>
                  <a:lnTo>
                    <a:pt x="17522" y="77752"/>
                  </a:lnTo>
                  <a:lnTo>
                    <a:pt x="176" y="128514"/>
                  </a:lnTo>
                  <a:lnTo>
                    <a:pt x="0" y="137452"/>
                  </a:lnTo>
                  <a:lnTo>
                    <a:pt x="4736" y="152313"/>
                  </a:lnTo>
                  <a:lnTo>
                    <a:pt x="10436" y="157016"/>
                  </a:lnTo>
                  <a:lnTo>
                    <a:pt x="66425" y="177387"/>
                  </a:lnTo>
                  <a:lnTo>
                    <a:pt x="72828" y="182053"/>
                  </a:lnTo>
                  <a:lnTo>
                    <a:pt x="77096" y="188862"/>
                  </a:lnTo>
                  <a:lnTo>
                    <a:pt x="81838" y="206289"/>
                  </a:lnTo>
                  <a:lnTo>
                    <a:pt x="80091" y="232475"/>
                  </a:lnTo>
                  <a:lnTo>
                    <a:pt x="59573" y="281113"/>
                  </a:lnTo>
                  <a:lnTo>
                    <a:pt x="38263" y="311426"/>
                  </a:lnTo>
                  <a:lnTo>
                    <a:pt x="32788" y="313942"/>
                  </a:lnTo>
                  <a:lnTo>
                    <a:pt x="27289" y="313770"/>
                  </a:lnTo>
                  <a:lnTo>
                    <a:pt x="18097" y="309573"/>
                  </a:lnTo>
                  <a:lnTo>
                    <a:pt x="10743" y="29955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8530316" y="4767961"/>
              <a:ext cx="131897" cy="232990"/>
            </a:xfrm>
            <a:custGeom>
              <a:avLst/>
              <a:gdLst/>
              <a:ahLst/>
              <a:cxnLst/>
              <a:rect l="0" t="0" r="0" b="0"/>
              <a:pathLst>
                <a:path w="131897" h="232990">
                  <a:moveTo>
                    <a:pt x="23722" y="0"/>
                  </a:moveTo>
                  <a:lnTo>
                    <a:pt x="12140" y="55161"/>
                  </a:lnTo>
                  <a:lnTo>
                    <a:pt x="1160" y="114068"/>
                  </a:lnTo>
                  <a:lnTo>
                    <a:pt x="0" y="172402"/>
                  </a:lnTo>
                  <a:lnTo>
                    <a:pt x="1435" y="173182"/>
                  </a:lnTo>
                  <a:lnTo>
                    <a:pt x="14799" y="150086"/>
                  </a:lnTo>
                  <a:lnTo>
                    <a:pt x="38938" y="95462"/>
                  </a:lnTo>
                  <a:lnTo>
                    <a:pt x="50214" y="63315"/>
                  </a:lnTo>
                  <a:lnTo>
                    <a:pt x="54327" y="58852"/>
                  </a:lnTo>
                  <a:lnTo>
                    <a:pt x="58918" y="58651"/>
                  </a:lnTo>
                  <a:lnTo>
                    <a:pt x="63828" y="61290"/>
                  </a:lnTo>
                  <a:lnTo>
                    <a:pt x="69284" y="81481"/>
                  </a:lnTo>
                  <a:lnTo>
                    <a:pt x="69889" y="119372"/>
                  </a:lnTo>
                  <a:lnTo>
                    <a:pt x="66228" y="170276"/>
                  </a:lnTo>
                  <a:lnTo>
                    <a:pt x="67777" y="177312"/>
                  </a:lnTo>
                  <a:lnTo>
                    <a:pt x="70658" y="179229"/>
                  </a:lnTo>
                  <a:lnTo>
                    <a:pt x="74429" y="177733"/>
                  </a:lnTo>
                  <a:lnTo>
                    <a:pt x="88570" y="157958"/>
                  </a:lnTo>
                  <a:lnTo>
                    <a:pt x="116476" y="100996"/>
                  </a:lnTo>
                  <a:lnTo>
                    <a:pt x="118842" y="99691"/>
                  </a:lnTo>
                  <a:lnTo>
                    <a:pt x="120420" y="103443"/>
                  </a:lnTo>
                  <a:lnTo>
                    <a:pt x="121247" y="119939"/>
                  </a:lnTo>
                  <a:lnTo>
                    <a:pt x="116225" y="181473"/>
                  </a:lnTo>
                  <a:lnTo>
                    <a:pt x="115541" y="217828"/>
                  </a:lnTo>
                  <a:lnTo>
                    <a:pt x="117294" y="224731"/>
                  </a:lnTo>
                  <a:lnTo>
                    <a:pt x="120313" y="228408"/>
                  </a:lnTo>
                  <a:lnTo>
                    <a:pt x="131896" y="23298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8662212" y="4767961"/>
              <a:ext cx="71157" cy="221859"/>
            </a:xfrm>
            <a:custGeom>
              <a:avLst/>
              <a:gdLst/>
              <a:ahLst/>
              <a:cxnLst/>
              <a:rect l="0" t="0" r="0" b="0"/>
              <a:pathLst>
                <a:path w="71157" h="221859">
                  <a:moveTo>
                    <a:pt x="58246" y="0"/>
                  </a:moveTo>
                  <a:lnTo>
                    <a:pt x="35083" y="27580"/>
                  </a:lnTo>
                  <a:lnTo>
                    <a:pt x="23543" y="55119"/>
                  </a:lnTo>
                  <a:lnTo>
                    <a:pt x="22174" y="73499"/>
                  </a:lnTo>
                  <a:lnTo>
                    <a:pt x="23104" y="82283"/>
                  </a:lnTo>
                  <a:lnTo>
                    <a:pt x="27421" y="89064"/>
                  </a:lnTo>
                  <a:lnTo>
                    <a:pt x="62292" y="114309"/>
                  </a:lnTo>
                  <a:lnTo>
                    <a:pt x="69290" y="130008"/>
                  </a:lnTo>
                  <a:lnTo>
                    <a:pt x="71156" y="139372"/>
                  </a:lnTo>
                  <a:lnTo>
                    <a:pt x="68299" y="157172"/>
                  </a:lnTo>
                  <a:lnTo>
                    <a:pt x="46284" y="204377"/>
                  </a:lnTo>
                  <a:lnTo>
                    <a:pt x="35671" y="219040"/>
                  </a:lnTo>
                  <a:lnTo>
                    <a:pt x="29328" y="221840"/>
                  </a:lnTo>
                  <a:lnTo>
                    <a:pt x="22325" y="221858"/>
                  </a:lnTo>
                  <a:lnTo>
                    <a:pt x="14883" y="220021"/>
                  </a:lnTo>
                  <a:lnTo>
                    <a:pt x="9922" y="216023"/>
                  </a:lnTo>
                  <a:lnTo>
                    <a:pt x="0" y="1913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978428" y="4684750"/>
              <a:ext cx="108158" cy="339986"/>
            </a:xfrm>
            <a:custGeom>
              <a:avLst/>
              <a:gdLst/>
              <a:ahLst/>
              <a:cxnLst/>
              <a:rect l="0" t="0" r="0" b="0"/>
              <a:pathLst>
                <a:path w="108158" h="339986">
                  <a:moveTo>
                    <a:pt x="16625" y="0"/>
                  </a:moveTo>
                  <a:lnTo>
                    <a:pt x="3356" y="54941"/>
                  </a:lnTo>
                  <a:lnTo>
                    <a:pt x="427" y="110877"/>
                  </a:lnTo>
                  <a:lnTo>
                    <a:pt x="70" y="161956"/>
                  </a:lnTo>
                  <a:lnTo>
                    <a:pt x="0" y="216561"/>
                  </a:lnTo>
                  <a:lnTo>
                    <a:pt x="909" y="278150"/>
                  </a:lnTo>
                  <a:lnTo>
                    <a:pt x="11565" y="328311"/>
                  </a:lnTo>
                  <a:lnTo>
                    <a:pt x="16025" y="334444"/>
                  </a:lnTo>
                  <a:lnTo>
                    <a:pt x="21773" y="337609"/>
                  </a:lnTo>
                  <a:lnTo>
                    <a:pt x="28378" y="338793"/>
                  </a:lnTo>
                  <a:lnTo>
                    <a:pt x="34630" y="335885"/>
                  </a:lnTo>
                  <a:lnTo>
                    <a:pt x="63592" y="299045"/>
                  </a:lnTo>
                  <a:lnTo>
                    <a:pt x="75948" y="274443"/>
                  </a:lnTo>
                  <a:lnTo>
                    <a:pt x="78363" y="272644"/>
                  </a:lnTo>
                  <a:lnTo>
                    <a:pt x="79973" y="275144"/>
                  </a:lnTo>
                  <a:lnTo>
                    <a:pt x="94586" y="336622"/>
                  </a:lnTo>
                  <a:lnTo>
                    <a:pt x="97261" y="339985"/>
                  </a:lnTo>
                  <a:lnTo>
                    <a:pt x="99968" y="338528"/>
                  </a:lnTo>
                  <a:lnTo>
                    <a:pt x="108157" y="3245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9086585" y="4817887"/>
              <a:ext cx="16643" cy="33285"/>
            </a:xfrm>
            <a:custGeom>
              <a:avLst/>
              <a:gdLst/>
              <a:ahLst/>
              <a:cxnLst/>
              <a:rect l="0" t="0" r="0" b="0"/>
              <a:pathLst>
                <a:path w="16643" h="33285">
                  <a:moveTo>
                    <a:pt x="0" y="0"/>
                  </a:moveTo>
                  <a:lnTo>
                    <a:pt x="9051" y="22224"/>
                  </a:lnTo>
                  <a:lnTo>
                    <a:pt x="16642" y="332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9130114" y="4917739"/>
              <a:ext cx="44877" cy="133138"/>
            </a:xfrm>
            <a:custGeom>
              <a:avLst/>
              <a:gdLst/>
              <a:ahLst/>
              <a:cxnLst/>
              <a:rect l="0" t="0" r="0" b="0"/>
              <a:pathLst>
                <a:path w="44877" h="133138">
                  <a:moveTo>
                    <a:pt x="14718" y="0"/>
                  </a:moveTo>
                  <a:lnTo>
                    <a:pt x="325" y="60849"/>
                  </a:lnTo>
                  <a:lnTo>
                    <a:pt x="0" y="75121"/>
                  </a:lnTo>
                  <a:lnTo>
                    <a:pt x="1208" y="75044"/>
                  </a:lnTo>
                  <a:lnTo>
                    <a:pt x="22092" y="32320"/>
                  </a:lnTo>
                  <a:lnTo>
                    <a:pt x="27031" y="28943"/>
                  </a:lnTo>
                  <a:lnTo>
                    <a:pt x="32172" y="28541"/>
                  </a:lnTo>
                  <a:lnTo>
                    <a:pt x="37449" y="30123"/>
                  </a:lnTo>
                  <a:lnTo>
                    <a:pt x="40967" y="35799"/>
                  </a:lnTo>
                  <a:lnTo>
                    <a:pt x="44876" y="54435"/>
                  </a:lnTo>
                  <a:lnTo>
                    <a:pt x="41004" y="108402"/>
                  </a:lnTo>
                  <a:lnTo>
                    <a:pt x="39681" y="1331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9220104" y="4767961"/>
              <a:ext cx="107792" cy="308220"/>
            </a:xfrm>
            <a:custGeom>
              <a:avLst/>
              <a:gdLst/>
              <a:ahLst/>
              <a:cxnLst/>
              <a:rect l="0" t="0" r="0" b="0"/>
              <a:pathLst>
                <a:path w="107792" h="308220">
                  <a:moveTo>
                    <a:pt x="24581" y="0"/>
                  </a:moveTo>
                  <a:lnTo>
                    <a:pt x="10188" y="59627"/>
                  </a:lnTo>
                  <a:lnTo>
                    <a:pt x="2517" y="110033"/>
                  </a:lnTo>
                  <a:lnTo>
                    <a:pt x="191" y="165966"/>
                  </a:lnTo>
                  <a:lnTo>
                    <a:pt x="0" y="179986"/>
                  </a:lnTo>
                  <a:lnTo>
                    <a:pt x="2646" y="188408"/>
                  </a:lnTo>
                  <a:lnTo>
                    <a:pt x="7184" y="193099"/>
                  </a:lnTo>
                  <a:lnTo>
                    <a:pt x="12983" y="195300"/>
                  </a:lnTo>
                  <a:lnTo>
                    <a:pt x="19623" y="193995"/>
                  </a:lnTo>
                  <a:lnTo>
                    <a:pt x="34396" y="185148"/>
                  </a:lnTo>
                  <a:lnTo>
                    <a:pt x="74270" y="139244"/>
                  </a:lnTo>
                  <a:lnTo>
                    <a:pt x="75274" y="141831"/>
                  </a:lnTo>
                  <a:lnTo>
                    <a:pt x="65522" y="201929"/>
                  </a:lnTo>
                  <a:lnTo>
                    <a:pt x="59378" y="251200"/>
                  </a:lnTo>
                  <a:lnTo>
                    <a:pt x="62730" y="285332"/>
                  </a:lnTo>
                  <a:lnTo>
                    <a:pt x="66656" y="293772"/>
                  </a:lnTo>
                  <a:lnTo>
                    <a:pt x="78414" y="305615"/>
                  </a:lnTo>
                  <a:lnTo>
                    <a:pt x="84509" y="308219"/>
                  </a:lnTo>
                  <a:lnTo>
                    <a:pt x="107791" y="30787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9469353" y="4892777"/>
              <a:ext cx="174743" cy="193105"/>
            </a:xfrm>
            <a:custGeom>
              <a:avLst/>
              <a:gdLst/>
              <a:ahLst/>
              <a:cxnLst/>
              <a:rect l="0" t="0" r="0" b="0"/>
              <a:pathLst>
                <a:path w="174743" h="193105">
                  <a:moveTo>
                    <a:pt x="0" y="0"/>
                  </a:moveTo>
                  <a:lnTo>
                    <a:pt x="4417" y="13251"/>
                  </a:lnTo>
                  <a:lnTo>
                    <a:pt x="1221" y="71144"/>
                  </a:lnTo>
                  <a:lnTo>
                    <a:pt x="241" y="129623"/>
                  </a:lnTo>
                  <a:lnTo>
                    <a:pt x="4489" y="167331"/>
                  </a:lnTo>
                  <a:lnTo>
                    <a:pt x="8540" y="174424"/>
                  </a:lnTo>
                  <a:lnTo>
                    <a:pt x="14015" y="178228"/>
                  </a:lnTo>
                  <a:lnTo>
                    <a:pt x="20438" y="179840"/>
                  </a:lnTo>
                  <a:lnTo>
                    <a:pt x="26569" y="179065"/>
                  </a:lnTo>
                  <a:lnTo>
                    <a:pt x="38312" y="173273"/>
                  </a:lnTo>
                  <a:lnTo>
                    <a:pt x="55320" y="159616"/>
                  </a:lnTo>
                  <a:lnTo>
                    <a:pt x="60919" y="159110"/>
                  </a:lnTo>
                  <a:lnTo>
                    <a:pt x="66500" y="161547"/>
                  </a:lnTo>
                  <a:lnTo>
                    <a:pt x="72070" y="165945"/>
                  </a:lnTo>
                  <a:lnTo>
                    <a:pt x="78260" y="180694"/>
                  </a:lnTo>
                  <a:lnTo>
                    <a:pt x="79910" y="189804"/>
                  </a:lnTo>
                  <a:lnTo>
                    <a:pt x="82859" y="193104"/>
                  </a:lnTo>
                  <a:lnTo>
                    <a:pt x="86675" y="192531"/>
                  </a:lnTo>
                  <a:lnTo>
                    <a:pt x="91067" y="189375"/>
                  </a:lnTo>
                  <a:lnTo>
                    <a:pt x="101667" y="171681"/>
                  </a:lnTo>
                  <a:lnTo>
                    <a:pt x="107812" y="140681"/>
                  </a:lnTo>
                  <a:lnTo>
                    <a:pt x="109782" y="140940"/>
                  </a:lnTo>
                  <a:lnTo>
                    <a:pt x="112020" y="143886"/>
                  </a:lnTo>
                  <a:lnTo>
                    <a:pt x="119586" y="165702"/>
                  </a:lnTo>
                  <a:lnTo>
                    <a:pt x="123179" y="168715"/>
                  </a:lnTo>
                  <a:lnTo>
                    <a:pt x="127422" y="167950"/>
                  </a:lnTo>
                  <a:lnTo>
                    <a:pt x="132100" y="164667"/>
                  </a:lnTo>
                  <a:lnTo>
                    <a:pt x="139764" y="153622"/>
                  </a:lnTo>
                  <a:lnTo>
                    <a:pt x="152218" y="119513"/>
                  </a:lnTo>
                  <a:lnTo>
                    <a:pt x="156938" y="78841"/>
                  </a:lnTo>
                  <a:lnTo>
                    <a:pt x="157325" y="79373"/>
                  </a:lnTo>
                  <a:lnTo>
                    <a:pt x="156832" y="88901"/>
                  </a:lnTo>
                  <a:lnTo>
                    <a:pt x="153204" y="104312"/>
                  </a:lnTo>
                  <a:lnTo>
                    <a:pt x="174742" y="6656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9735627" y="4634824"/>
              <a:ext cx="21059" cy="232990"/>
            </a:xfrm>
            <a:custGeom>
              <a:avLst/>
              <a:gdLst/>
              <a:ahLst/>
              <a:cxnLst/>
              <a:rect l="0" t="0" r="0" b="0"/>
              <a:pathLst>
                <a:path w="21059" h="232990">
                  <a:moveTo>
                    <a:pt x="16641" y="0"/>
                  </a:moveTo>
                  <a:lnTo>
                    <a:pt x="21058" y="13252"/>
                  </a:lnTo>
                  <a:lnTo>
                    <a:pt x="17862" y="64558"/>
                  </a:lnTo>
                  <a:lnTo>
                    <a:pt x="11084" y="123284"/>
                  </a:lnTo>
                  <a:lnTo>
                    <a:pt x="8685" y="177679"/>
                  </a:lnTo>
                  <a:lnTo>
                    <a:pt x="0" y="23298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9699424" y="4817887"/>
              <a:ext cx="61166" cy="116496"/>
            </a:xfrm>
            <a:custGeom>
              <a:avLst/>
              <a:gdLst/>
              <a:ahLst/>
              <a:cxnLst/>
              <a:rect l="0" t="0" r="0" b="0"/>
              <a:pathLst>
                <a:path w="61166" h="116496">
                  <a:moveTo>
                    <a:pt x="19560" y="116495"/>
                  </a:moveTo>
                  <a:lnTo>
                    <a:pt x="0" y="57814"/>
                  </a:lnTo>
                  <a:lnTo>
                    <a:pt x="973" y="51487"/>
                  </a:lnTo>
                  <a:lnTo>
                    <a:pt x="4395" y="46344"/>
                  </a:lnTo>
                  <a:lnTo>
                    <a:pt x="61165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9806455" y="4693071"/>
              <a:ext cx="92282" cy="407733"/>
            </a:xfrm>
            <a:custGeom>
              <a:avLst/>
              <a:gdLst/>
              <a:ahLst/>
              <a:cxnLst/>
              <a:rect l="0" t="0" r="0" b="0"/>
              <a:pathLst>
                <a:path w="92282" h="407733">
                  <a:moveTo>
                    <a:pt x="29024" y="0"/>
                  </a:moveTo>
                  <a:lnTo>
                    <a:pt x="24607" y="62326"/>
                  </a:lnTo>
                  <a:lnTo>
                    <a:pt x="20550" y="113260"/>
                  </a:lnTo>
                  <a:lnTo>
                    <a:pt x="9223" y="176177"/>
                  </a:lnTo>
                  <a:lnTo>
                    <a:pt x="4741" y="239399"/>
                  </a:lnTo>
                  <a:lnTo>
                    <a:pt x="0" y="301125"/>
                  </a:lnTo>
                  <a:lnTo>
                    <a:pt x="1353" y="311698"/>
                  </a:lnTo>
                  <a:lnTo>
                    <a:pt x="4105" y="316896"/>
                  </a:lnTo>
                  <a:lnTo>
                    <a:pt x="7789" y="318513"/>
                  </a:lnTo>
                  <a:lnTo>
                    <a:pt x="12093" y="317742"/>
                  </a:lnTo>
                  <a:lnTo>
                    <a:pt x="67578" y="261163"/>
                  </a:lnTo>
                  <a:lnTo>
                    <a:pt x="73218" y="259169"/>
                  </a:lnTo>
                  <a:lnTo>
                    <a:pt x="78827" y="259688"/>
                  </a:lnTo>
                  <a:lnTo>
                    <a:pt x="84416" y="261883"/>
                  </a:lnTo>
                  <a:lnTo>
                    <a:pt x="88141" y="268894"/>
                  </a:lnTo>
                  <a:lnTo>
                    <a:pt x="92281" y="291477"/>
                  </a:lnTo>
                  <a:lnTo>
                    <a:pt x="88295" y="349326"/>
                  </a:lnTo>
                  <a:lnTo>
                    <a:pt x="78605" y="390887"/>
                  </a:lnTo>
                  <a:lnTo>
                    <a:pt x="70630" y="40773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9644095" y="4742998"/>
              <a:ext cx="8322" cy="1"/>
            </a:xfrm>
            <a:custGeom>
              <a:avLst/>
              <a:gdLst/>
              <a:ahLst/>
              <a:cxnLst/>
              <a:rect l="0" t="0" r="0" b="0"/>
              <a:pathLst>
                <a:path w="8322" h="1">
                  <a:moveTo>
                    <a:pt x="8321" y="0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9033856" y="5159050"/>
              <a:ext cx="127619" cy="199706"/>
            </a:xfrm>
            <a:custGeom>
              <a:avLst/>
              <a:gdLst/>
              <a:ahLst/>
              <a:cxnLst/>
              <a:rect l="0" t="0" r="0" b="0"/>
              <a:pathLst>
                <a:path w="127619" h="199706">
                  <a:moveTo>
                    <a:pt x="127618" y="0"/>
                  </a:moveTo>
                  <a:lnTo>
                    <a:pt x="77489" y="15118"/>
                  </a:lnTo>
                  <a:lnTo>
                    <a:pt x="53593" y="29853"/>
                  </a:lnTo>
                  <a:lnTo>
                    <a:pt x="35315" y="51375"/>
                  </a:lnTo>
                  <a:lnTo>
                    <a:pt x="8598" y="106623"/>
                  </a:lnTo>
                  <a:lnTo>
                    <a:pt x="0" y="138122"/>
                  </a:lnTo>
                  <a:lnTo>
                    <a:pt x="941" y="156617"/>
                  </a:lnTo>
                  <a:lnTo>
                    <a:pt x="6906" y="171618"/>
                  </a:lnTo>
                  <a:lnTo>
                    <a:pt x="11086" y="178206"/>
                  </a:lnTo>
                  <a:lnTo>
                    <a:pt x="25592" y="187993"/>
                  </a:lnTo>
                  <a:lnTo>
                    <a:pt x="49619" y="196235"/>
                  </a:lnTo>
                  <a:lnTo>
                    <a:pt x="69371" y="1997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9184439" y="5247105"/>
              <a:ext cx="81812" cy="125865"/>
            </a:xfrm>
            <a:custGeom>
              <a:avLst/>
              <a:gdLst/>
              <a:ahLst/>
              <a:cxnLst/>
              <a:rect l="0" t="0" r="0" b="0"/>
              <a:pathLst>
                <a:path w="81812" h="125865">
                  <a:moveTo>
                    <a:pt x="43604" y="36761"/>
                  </a:moveTo>
                  <a:lnTo>
                    <a:pt x="25934" y="41178"/>
                  </a:lnTo>
                  <a:lnTo>
                    <a:pt x="19805" y="45253"/>
                  </a:lnTo>
                  <a:lnTo>
                    <a:pt x="10528" y="57177"/>
                  </a:lnTo>
                  <a:lnTo>
                    <a:pt x="109" y="83901"/>
                  </a:lnTo>
                  <a:lnTo>
                    <a:pt x="0" y="115242"/>
                  </a:lnTo>
                  <a:lnTo>
                    <a:pt x="3440" y="121441"/>
                  </a:lnTo>
                  <a:lnTo>
                    <a:pt x="8507" y="124649"/>
                  </a:lnTo>
                  <a:lnTo>
                    <a:pt x="14658" y="125864"/>
                  </a:lnTo>
                  <a:lnTo>
                    <a:pt x="28890" y="122282"/>
                  </a:lnTo>
                  <a:lnTo>
                    <a:pt x="43536" y="113602"/>
                  </a:lnTo>
                  <a:lnTo>
                    <a:pt x="62177" y="92196"/>
                  </a:lnTo>
                  <a:lnTo>
                    <a:pt x="77563" y="62843"/>
                  </a:lnTo>
                  <a:lnTo>
                    <a:pt x="81811" y="41572"/>
                  </a:lnTo>
                  <a:lnTo>
                    <a:pt x="78768" y="22257"/>
                  </a:lnTo>
                  <a:lnTo>
                    <a:pt x="75367" y="13223"/>
                  </a:lnTo>
                  <a:lnTo>
                    <a:pt x="69402" y="7201"/>
                  </a:lnTo>
                  <a:lnTo>
                    <a:pt x="52913" y="509"/>
                  </a:lnTo>
                  <a:lnTo>
                    <a:pt x="40652" y="0"/>
                  </a:lnTo>
                  <a:lnTo>
                    <a:pt x="26962" y="347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9301554" y="5197015"/>
              <a:ext cx="251010" cy="236631"/>
            </a:xfrm>
            <a:custGeom>
              <a:avLst/>
              <a:gdLst/>
              <a:ahLst/>
              <a:cxnLst/>
              <a:rect l="0" t="0" r="0" b="0"/>
              <a:pathLst>
                <a:path w="251010" h="236631">
                  <a:moveTo>
                    <a:pt x="92910" y="53566"/>
                  </a:moveTo>
                  <a:lnTo>
                    <a:pt x="34229" y="80291"/>
                  </a:lnTo>
                  <a:lnTo>
                    <a:pt x="13988" y="93742"/>
                  </a:lnTo>
                  <a:lnTo>
                    <a:pt x="697" y="113856"/>
                  </a:lnTo>
                  <a:lnTo>
                    <a:pt x="0" y="121496"/>
                  </a:lnTo>
                  <a:lnTo>
                    <a:pt x="4156" y="137382"/>
                  </a:lnTo>
                  <a:lnTo>
                    <a:pt x="16891" y="157502"/>
                  </a:lnTo>
                  <a:lnTo>
                    <a:pt x="24664" y="160764"/>
                  </a:lnTo>
                  <a:lnTo>
                    <a:pt x="45628" y="161923"/>
                  </a:lnTo>
                  <a:lnTo>
                    <a:pt x="54917" y="159088"/>
                  </a:lnTo>
                  <a:lnTo>
                    <a:pt x="70169" y="148542"/>
                  </a:lnTo>
                  <a:lnTo>
                    <a:pt x="94102" y="113453"/>
                  </a:lnTo>
                  <a:lnTo>
                    <a:pt x="114716" y="55388"/>
                  </a:lnTo>
                  <a:lnTo>
                    <a:pt x="121458" y="23699"/>
                  </a:lnTo>
                  <a:lnTo>
                    <a:pt x="120083" y="5159"/>
                  </a:lnTo>
                  <a:lnTo>
                    <a:pt x="116572" y="954"/>
                  </a:lnTo>
                  <a:lnTo>
                    <a:pt x="111458" y="0"/>
                  </a:lnTo>
                  <a:lnTo>
                    <a:pt x="105276" y="1214"/>
                  </a:lnTo>
                  <a:lnTo>
                    <a:pt x="101153" y="5721"/>
                  </a:lnTo>
                  <a:lnTo>
                    <a:pt x="89578" y="45337"/>
                  </a:lnTo>
                  <a:lnTo>
                    <a:pt x="90484" y="74653"/>
                  </a:lnTo>
                  <a:lnTo>
                    <a:pt x="99998" y="116766"/>
                  </a:lnTo>
                  <a:lnTo>
                    <a:pt x="108696" y="135280"/>
                  </a:lnTo>
                  <a:lnTo>
                    <a:pt x="128406" y="156879"/>
                  </a:lnTo>
                  <a:lnTo>
                    <a:pt x="151812" y="170572"/>
                  </a:lnTo>
                  <a:lnTo>
                    <a:pt x="168090" y="172446"/>
                  </a:lnTo>
                  <a:lnTo>
                    <a:pt x="184571" y="169272"/>
                  </a:lnTo>
                  <a:lnTo>
                    <a:pt x="201141" y="161697"/>
                  </a:lnTo>
                  <a:lnTo>
                    <a:pt x="221646" y="142620"/>
                  </a:lnTo>
                  <a:lnTo>
                    <a:pt x="235015" y="119401"/>
                  </a:lnTo>
                  <a:lnTo>
                    <a:pt x="234800" y="112249"/>
                  </a:lnTo>
                  <a:lnTo>
                    <a:pt x="231882" y="105632"/>
                  </a:lnTo>
                  <a:lnTo>
                    <a:pt x="227163" y="99371"/>
                  </a:lnTo>
                  <a:lnTo>
                    <a:pt x="221244" y="97047"/>
                  </a:lnTo>
                  <a:lnTo>
                    <a:pt x="214523" y="97346"/>
                  </a:lnTo>
                  <a:lnTo>
                    <a:pt x="207269" y="99395"/>
                  </a:lnTo>
                  <a:lnTo>
                    <a:pt x="194279" y="109068"/>
                  </a:lnTo>
                  <a:lnTo>
                    <a:pt x="188226" y="115530"/>
                  </a:lnTo>
                  <a:lnTo>
                    <a:pt x="175289" y="146713"/>
                  </a:lnTo>
                  <a:lnTo>
                    <a:pt x="173593" y="167081"/>
                  </a:lnTo>
                  <a:lnTo>
                    <a:pt x="176847" y="186303"/>
                  </a:lnTo>
                  <a:lnTo>
                    <a:pt x="184455" y="207174"/>
                  </a:lnTo>
                  <a:lnTo>
                    <a:pt x="196467" y="221381"/>
                  </a:lnTo>
                  <a:lnTo>
                    <a:pt x="203553" y="226464"/>
                  </a:lnTo>
                  <a:lnTo>
                    <a:pt x="221289" y="232111"/>
                  </a:lnTo>
                  <a:lnTo>
                    <a:pt x="251009" y="23663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373896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40762" y="423044"/>
            <a:ext cx="966153" cy="625117"/>
            <a:chOff x="640762" y="423044"/>
            <a:chExt cx="966153" cy="625117"/>
          </a:xfrm>
        </p:grpSpPr>
        <p:sp>
          <p:nvSpPr>
            <p:cNvPr id="2" name="Freeform 1"/>
            <p:cNvSpPr/>
            <p:nvPr/>
          </p:nvSpPr>
          <p:spPr>
            <a:xfrm>
              <a:off x="640762" y="423044"/>
              <a:ext cx="141062" cy="625117"/>
            </a:xfrm>
            <a:custGeom>
              <a:avLst/>
              <a:gdLst/>
              <a:ahLst/>
              <a:cxnLst/>
              <a:rect l="0" t="0" r="0" b="0"/>
              <a:pathLst>
                <a:path w="141062" h="625117">
                  <a:moveTo>
                    <a:pt x="83169" y="34614"/>
                  </a:moveTo>
                  <a:lnTo>
                    <a:pt x="69901" y="89555"/>
                  </a:lnTo>
                  <a:lnTo>
                    <a:pt x="66971" y="149908"/>
                  </a:lnTo>
                  <a:lnTo>
                    <a:pt x="67539" y="204119"/>
                  </a:lnTo>
                  <a:lnTo>
                    <a:pt x="70665" y="261809"/>
                  </a:lnTo>
                  <a:lnTo>
                    <a:pt x="67753" y="309957"/>
                  </a:lnTo>
                  <a:lnTo>
                    <a:pt x="66890" y="361822"/>
                  </a:lnTo>
                  <a:lnTo>
                    <a:pt x="66635" y="413247"/>
                  </a:lnTo>
                  <a:lnTo>
                    <a:pt x="62131" y="476456"/>
                  </a:lnTo>
                  <a:lnTo>
                    <a:pt x="58057" y="534793"/>
                  </a:lnTo>
                  <a:lnTo>
                    <a:pt x="46726" y="594288"/>
                  </a:lnTo>
                  <a:lnTo>
                    <a:pt x="38676" y="623584"/>
                  </a:lnTo>
                  <a:lnTo>
                    <a:pt x="35016" y="625116"/>
                  </a:lnTo>
                  <a:lnTo>
                    <a:pt x="30727" y="621515"/>
                  </a:lnTo>
                  <a:lnTo>
                    <a:pt x="26018" y="614492"/>
                  </a:lnTo>
                  <a:lnTo>
                    <a:pt x="15375" y="554571"/>
                  </a:lnTo>
                  <a:lnTo>
                    <a:pt x="5264" y="491428"/>
                  </a:lnTo>
                  <a:lnTo>
                    <a:pt x="1531" y="437678"/>
                  </a:lnTo>
                  <a:lnTo>
                    <a:pt x="424" y="380763"/>
                  </a:lnTo>
                  <a:lnTo>
                    <a:pt x="97" y="322910"/>
                  </a:lnTo>
                  <a:lnTo>
                    <a:pt x="0" y="264780"/>
                  </a:lnTo>
                  <a:lnTo>
                    <a:pt x="4388" y="210985"/>
                  </a:lnTo>
                  <a:lnTo>
                    <a:pt x="8436" y="149752"/>
                  </a:lnTo>
                  <a:lnTo>
                    <a:pt x="17179" y="95607"/>
                  </a:lnTo>
                  <a:lnTo>
                    <a:pt x="35759" y="33120"/>
                  </a:lnTo>
                  <a:lnTo>
                    <a:pt x="46381" y="14534"/>
                  </a:lnTo>
                  <a:lnTo>
                    <a:pt x="60347" y="3192"/>
                  </a:lnTo>
                  <a:lnTo>
                    <a:pt x="78265" y="0"/>
                  </a:lnTo>
                  <a:lnTo>
                    <a:pt x="88221" y="443"/>
                  </a:lnTo>
                  <a:lnTo>
                    <a:pt x="106679" y="8332"/>
                  </a:lnTo>
                  <a:lnTo>
                    <a:pt x="122280" y="21084"/>
                  </a:lnTo>
                  <a:lnTo>
                    <a:pt x="132295" y="35997"/>
                  </a:lnTo>
                  <a:lnTo>
                    <a:pt x="138714" y="64404"/>
                  </a:lnTo>
                  <a:lnTo>
                    <a:pt x="141061" y="118095"/>
                  </a:lnTo>
                  <a:lnTo>
                    <a:pt x="136929" y="166674"/>
                  </a:lnTo>
                  <a:lnTo>
                    <a:pt x="115497" y="225491"/>
                  </a:lnTo>
                  <a:lnTo>
                    <a:pt x="87206" y="283470"/>
                  </a:lnTo>
                  <a:lnTo>
                    <a:pt x="50239" y="333293"/>
                  </a:lnTo>
                  <a:lnTo>
                    <a:pt x="33243" y="34249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807142" y="784851"/>
              <a:ext cx="299558" cy="252196"/>
            </a:xfrm>
            <a:custGeom>
              <a:avLst/>
              <a:gdLst/>
              <a:ahLst/>
              <a:cxnLst/>
              <a:rect l="0" t="0" r="0" b="0"/>
              <a:pathLst>
                <a:path w="299558" h="252196">
                  <a:moveTo>
                    <a:pt x="0" y="205354"/>
                  </a:moveTo>
                  <a:lnTo>
                    <a:pt x="19911" y="148564"/>
                  </a:lnTo>
                  <a:lnTo>
                    <a:pt x="32834" y="94900"/>
                  </a:lnTo>
                  <a:lnTo>
                    <a:pt x="44290" y="52351"/>
                  </a:lnTo>
                  <a:lnTo>
                    <a:pt x="44319" y="46954"/>
                  </a:lnTo>
                  <a:lnTo>
                    <a:pt x="42490" y="45205"/>
                  </a:lnTo>
                  <a:lnTo>
                    <a:pt x="39421" y="45888"/>
                  </a:lnTo>
                  <a:lnTo>
                    <a:pt x="39225" y="50041"/>
                  </a:lnTo>
                  <a:lnTo>
                    <a:pt x="57235" y="103946"/>
                  </a:lnTo>
                  <a:lnTo>
                    <a:pt x="87208" y="164609"/>
                  </a:lnTo>
                  <a:lnTo>
                    <a:pt x="102422" y="219552"/>
                  </a:lnTo>
                  <a:lnTo>
                    <a:pt x="110887" y="250652"/>
                  </a:lnTo>
                  <a:lnTo>
                    <a:pt x="113680" y="252195"/>
                  </a:lnTo>
                  <a:lnTo>
                    <a:pt x="116468" y="247676"/>
                  </a:lnTo>
                  <a:lnTo>
                    <a:pt x="130359" y="192162"/>
                  </a:lnTo>
                  <a:lnTo>
                    <a:pt x="148648" y="129058"/>
                  </a:lnTo>
                  <a:lnTo>
                    <a:pt x="173269" y="72824"/>
                  </a:lnTo>
                  <a:lnTo>
                    <a:pt x="209784" y="22344"/>
                  </a:lnTo>
                  <a:lnTo>
                    <a:pt x="227915" y="10603"/>
                  </a:lnTo>
                  <a:lnTo>
                    <a:pt x="248300" y="3228"/>
                  </a:lnTo>
                  <a:lnTo>
                    <a:pt x="277796" y="0"/>
                  </a:lnTo>
                  <a:lnTo>
                    <a:pt x="299557" y="564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1164947" y="682326"/>
              <a:ext cx="74890" cy="324522"/>
            </a:xfrm>
            <a:custGeom>
              <a:avLst/>
              <a:gdLst/>
              <a:ahLst/>
              <a:cxnLst/>
              <a:rect l="0" t="0" r="0" b="0"/>
              <a:pathLst>
                <a:path w="74890" h="324522">
                  <a:moveTo>
                    <a:pt x="74889" y="0"/>
                  </a:moveTo>
                  <a:lnTo>
                    <a:pt x="61637" y="4417"/>
                  </a:lnTo>
                  <a:lnTo>
                    <a:pt x="50200" y="18914"/>
                  </a:lnTo>
                  <a:lnTo>
                    <a:pt x="23252" y="76824"/>
                  </a:lnTo>
                  <a:lnTo>
                    <a:pt x="6853" y="115233"/>
                  </a:lnTo>
                  <a:lnTo>
                    <a:pt x="2030" y="154336"/>
                  </a:lnTo>
                  <a:lnTo>
                    <a:pt x="5833" y="177692"/>
                  </a:lnTo>
                  <a:lnTo>
                    <a:pt x="18370" y="203969"/>
                  </a:lnTo>
                  <a:lnTo>
                    <a:pt x="29429" y="216393"/>
                  </a:lnTo>
                  <a:lnTo>
                    <a:pt x="67156" y="235039"/>
                  </a:lnTo>
                  <a:lnTo>
                    <a:pt x="70658" y="239903"/>
                  </a:lnTo>
                  <a:lnTo>
                    <a:pt x="71144" y="245919"/>
                  </a:lnTo>
                  <a:lnTo>
                    <a:pt x="69619" y="252704"/>
                  </a:lnTo>
                  <a:lnTo>
                    <a:pt x="58062" y="267639"/>
                  </a:lnTo>
                  <a:lnTo>
                    <a:pt x="0" y="3245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1290943" y="741943"/>
              <a:ext cx="315972" cy="248263"/>
            </a:xfrm>
            <a:custGeom>
              <a:avLst/>
              <a:gdLst/>
              <a:ahLst/>
              <a:cxnLst/>
              <a:rect l="0" t="0" r="0" b="0"/>
              <a:pathLst>
                <a:path w="315972" h="248263">
                  <a:moveTo>
                    <a:pt x="23783" y="23593"/>
                  </a:moveTo>
                  <a:lnTo>
                    <a:pt x="4796" y="80384"/>
                  </a:lnTo>
                  <a:lnTo>
                    <a:pt x="0" y="136513"/>
                  </a:lnTo>
                  <a:lnTo>
                    <a:pt x="1193" y="158840"/>
                  </a:lnTo>
                  <a:lnTo>
                    <a:pt x="7887" y="174926"/>
                  </a:lnTo>
                  <a:lnTo>
                    <a:pt x="14110" y="179031"/>
                  </a:lnTo>
                  <a:lnTo>
                    <a:pt x="30887" y="181127"/>
                  </a:lnTo>
                  <a:lnTo>
                    <a:pt x="39613" y="177617"/>
                  </a:lnTo>
                  <a:lnTo>
                    <a:pt x="56706" y="163856"/>
                  </a:lnTo>
                  <a:lnTo>
                    <a:pt x="73088" y="139734"/>
                  </a:lnTo>
                  <a:lnTo>
                    <a:pt x="95700" y="81820"/>
                  </a:lnTo>
                  <a:lnTo>
                    <a:pt x="104488" y="46087"/>
                  </a:lnTo>
                  <a:lnTo>
                    <a:pt x="104031" y="26194"/>
                  </a:lnTo>
                  <a:lnTo>
                    <a:pt x="97664" y="8107"/>
                  </a:lnTo>
                  <a:lnTo>
                    <a:pt x="92452" y="3099"/>
                  </a:lnTo>
                  <a:lnTo>
                    <a:pt x="86205" y="685"/>
                  </a:lnTo>
                  <a:lnTo>
                    <a:pt x="79266" y="0"/>
                  </a:lnTo>
                  <a:lnTo>
                    <a:pt x="64159" y="4170"/>
                  </a:lnTo>
                  <a:lnTo>
                    <a:pt x="56248" y="7871"/>
                  </a:lnTo>
                  <a:lnTo>
                    <a:pt x="42526" y="21845"/>
                  </a:lnTo>
                  <a:lnTo>
                    <a:pt x="36278" y="30749"/>
                  </a:lnTo>
                  <a:lnTo>
                    <a:pt x="31802" y="48038"/>
                  </a:lnTo>
                  <a:lnTo>
                    <a:pt x="31902" y="56532"/>
                  </a:lnTo>
                  <a:lnTo>
                    <a:pt x="34743" y="61270"/>
                  </a:lnTo>
                  <a:lnTo>
                    <a:pt x="39411" y="63504"/>
                  </a:lnTo>
                  <a:lnTo>
                    <a:pt x="45296" y="64069"/>
                  </a:lnTo>
                  <a:lnTo>
                    <a:pt x="56766" y="59766"/>
                  </a:lnTo>
                  <a:lnTo>
                    <a:pt x="112548" y="27317"/>
                  </a:lnTo>
                  <a:lnTo>
                    <a:pt x="121791" y="23302"/>
                  </a:lnTo>
                  <a:lnTo>
                    <a:pt x="141923" y="21307"/>
                  </a:lnTo>
                  <a:lnTo>
                    <a:pt x="152469" y="22069"/>
                  </a:lnTo>
                  <a:lnTo>
                    <a:pt x="160425" y="26275"/>
                  </a:lnTo>
                  <a:lnTo>
                    <a:pt x="171729" y="40811"/>
                  </a:lnTo>
                  <a:lnTo>
                    <a:pt x="185596" y="85995"/>
                  </a:lnTo>
                  <a:lnTo>
                    <a:pt x="188156" y="108959"/>
                  </a:lnTo>
                  <a:lnTo>
                    <a:pt x="191612" y="115637"/>
                  </a:lnTo>
                  <a:lnTo>
                    <a:pt x="196690" y="119165"/>
                  </a:lnTo>
                  <a:lnTo>
                    <a:pt x="202849" y="120592"/>
                  </a:lnTo>
                  <a:lnTo>
                    <a:pt x="209728" y="117845"/>
                  </a:lnTo>
                  <a:lnTo>
                    <a:pt x="231738" y="97234"/>
                  </a:lnTo>
                  <a:lnTo>
                    <a:pt x="278850" y="34613"/>
                  </a:lnTo>
                  <a:lnTo>
                    <a:pt x="285359" y="29091"/>
                  </a:lnTo>
                  <a:lnTo>
                    <a:pt x="292472" y="26334"/>
                  </a:lnTo>
                  <a:lnTo>
                    <a:pt x="299988" y="25420"/>
                  </a:lnTo>
                  <a:lnTo>
                    <a:pt x="305923" y="29434"/>
                  </a:lnTo>
                  <a:lnTo>
                    <a:pt x="314983" y="46221"/>
                  </a:lnTo>
                  <a:lnTo>
                    <a:pt x="315971" y="105178"/>
                  </a:lnTo>
                  <a:lnTo>
                    <a:pt x="315145" y="166880"/>
                  </a:lnTo>
                  <a:lnTo>
                    <a:pt x="308450" y="220709"/>
                  </a:lnTo>
                  <a:lnTo>
                    <a:pt x="306698" y="24826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44360" y="232989"/>
            <a:ext cx="2240584" cy="1512112"/>
            <a:chOff x="844360" y="232989"/>
            <a:chExt cx="2240584" cy="1512112"/>
          </a:xfrm>
        </p:grpSpPr>
        <p:sp>
          <p:nvSpPr>
            <p:cNvPr id="7" name="Freeform 6"/>
            <p:cNvSpPr/>
            <p:nvPr/>
          </p:nvSpPr>
          <p:spPr>
            <a:xfrm>
              <a:off x="844360" y="1389615"/>
              <a:ext cx="220735" cy="274596"/>
            </a:xfrm>
            <a:custGeom>
              <a:avLst/>
              <a:gdLst/>
              <a:ahLst/>
              <a:cxnLst/>
              <a:rect l="0" t="0" r="0" b="0"/>
              <a:pathLst>
                <a:path w="220735" h="274596">
                  <a:moveTo>
                    <a:pt x="12708" y="0"/>
                  </a:moveTo>
                  <a:lnTo>
                    <a:pt x="5544" y="59579"/>
                  </a:lnTo>
                  <a:lnTo>
                    <a:pt x="4615" y="117511"/>
                  </a:lnTo>
                  <a:lnTo>
                    <a:pt x="0" y="176919"/>
                  </a:lnTo>
                  <a:lnTo>
                    <a:pt x="3170" y="232911"/>
                  </a:lnTo>
                  <a:lnTo>
                    <a:pt x="3576" y="244032"/>
                  </a:lnTo>
                  <a:lnTo>
                    <a:pt x="4771" y="247747"/>
                  </a:lnTo>
                  <a:lnTo>
                    <a:pt x="6492" y="246526"/>
                  </a:lnTo>
                  <a:lnTo>
                    <a:pt x="26659" y="184295"/>
                  </a:lnTo>
                  <a:lnTo>
                    <a:pt x="40456" y="125743"/>
                  </a:lnTo>
                  <a:lnTo>
                    <a:pt x="57088" y="67380"/>
                  </a:lnTo>
                  <a:lnTo>
                    <a:pt x="74243" y="41846"/>
                  </a:lnTo>
                  <a:lnTo>
                    <a:pt x="80544" y="38067"/>
                  </a:lnTo>
                  <a:lnTo>
                    <a:pt x="86593" y="37398"/>
                  </a:lnTo>
                  <a:lnTo>
                    <a:pt x="92475" y="38800"/>
                  </a:lnTo>
                  <a:lnTo>
                    <a:pt x="97321" y="42509"/>
                  </a:lnTo>
                  <a:lnTo>
                    <a:pt x="108559" y="60981"/>
                  </a:lnTo>
                  <a:lnTo>
                    <a:pt x="120639" y="101933"/>
                  </a:lnTo>
                  <a:lnTo>
                    <a:pt x="127511" y="157997"/>
                  </a:lnTo>
                  <a:lnTo>
                    <a:pt x="133119" y="193306"/>
                  </a:lnTo>
                  <a:lnTo>
                    <a:pt x="135512" y="198212"/>
                  </a:lnTo>
                  <a:lnTo>
                    <a:pt x="138031" y="198710"/>
                  </a:lnTo>
                  <a:lnTo>
                    <a:pt x="140636" y="196268"/>
                  </a:lnTo>
                  <a:lnTo>
                    <a:pt x="161582" y="139521"/>
                  </a:lnTo>
                  <a:lnTo>
                    <a:pt x="167431" y="136468"/>
                  </a:lnTo>
                  <a:lnTo>
                    <a:pt x="174104" y="135358"/>
                  </a:lnTo>
                  <a:lnTo>
                    <a:pt x="179477" y="140165"/>
                  </a:lnTo>
                  <a:lnTo>
                    <a:pt x="197860" y="193988"/>
                  </a:lnTo>
                  <a:lnTo>
                    <a:pt x="212323" y="255385"/>
                  </a:lnTo>
                  <a:lnTo>
                    <a:pt x="220734" y="27459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1144919" y="1451126"/>
              <a:ext cx="67623" cy="173357"/>
            </a:xfrm>
            <a:custGeom>
              <a:avLst/>
              <a:gdLst/>
              <a:ahLst/>
              <a:cxnLst/>
              <a:rect l="0" t="0" r="0" b="0"/>
              <a:pathLst>
                <a:path w="67623" h="173357">
                  <a:moveTo>
                    <a:pt x="11707" y="21700"/>
                  </a:moveTo>
                  <a:lnTo>
                    <a:pt x="9241" y="78475"/>
                  </a:lnTo>
                  <a:lnTo>
                    <a:pt x="8960" y="141807"/>
                  </a:lnTo>
                  <a:lnTo>
                    <a:pt x="15417" y="163222"/>
                  </a:lnTo>
                  <a:lnTo>
                    <a:pt x="19727" y="171522"/>
                  </a:lnTo>
                  <a:lnTo>
                    <a:pt x="24450" y="173356"/>
                  </a:lnTo>
                  <a:lnTo>
                    <a:pt x="29448" y="170881"/>
                  </a:lnTo>
                  <a:lnTo>
                    <a:pt x="39932" y="157345"/>
                  </a:lnTo>
                  <a:lnTo>
                    <a:pt x="62827" y="106701"/>
                  </a:lnTo>
                  <a:lnTo>
                    <a:pt x="67622" y="53899"/>
                  </a:lnTo>
                  <a:lnTo>
                    <a:pt x="61969" y="19324"/>
                  </a:lnTo>
                  <a:lnTo>
                    <a:pt x="53770" y="3385"/>
                  </a:lnTo>
                  <a:lnTo>
                    <a:pt x="48994" y="244"/>
                  </a:lnTo>
                  <a:lnTo>
                    <a:pt x="43962" y="0"/>
                  </a:lnTo>
                  <a:lnTo>
                    <a:pt x="38757" y="1686"/>
                  </a:lnTo>
                  <a:lnTo>
                    <a:pt x="28044" y="15886"/>
                  </a:lnTo>
                  <a:lnTo>
                    <a:pt x="4089" y="71115"/>
                  </a:lnTo>
                  <a:lnTo>
                    <a:pt x="0" y="88041"/>
                  </a:lnTo>
                  <a:lnTo>
                    <a:pt x="1265" y="104809"/>
                  </a:lnTo>
                  <a:lnTo>
                    <a:pt x="7374" y="116576"/>
                  </a:lnTo>
                  <a:lnTo>
                    <a:pt x="20028" y="12987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1315889" y="1256478"/>
              <a:ext cx="131974" cy="391835"/>
            </a:xfrm>
            <a:custGeom>
              <a:avLst/>
              <a:gdLst/>
              <a:ahLst/>
              <a:cxnLst/>
              <a:rect l="0" t="0" r="0" b="0"/>
              <a:pathLst>
                <a:path w="131974" h="391835">
                  <a:moveTo>
                    <a:pt x="7158" y="0"/>
                  </a:moveTo>
                  <a:lnTo>
                    <a:pt x="11952" y="58604"/>
                  </a:lnTo>
                  <a:lnTo>
                    <a:pt x="7972" y="115777"/>
                  </a:lnTo>
                  <a:lnTo>
                    <a:pt x="7318" y="174395"/>
                  </a:lnTo>
                  <a:lnTo>
                    <a:pt x="2762" y="234987"/>
                  </a:lnTo>
                  <a:lnTo>
                    <a:pt x="0" y="273235"/>
                  </a:lnTo>
                  <a:lnTo>
                    <a:pt x="1461" y="278311"/>
                  </a:lnTo>
                  <a:lnTo>
                    <a:pt x="4284" y="277997"/>
                  </a:lnTo>
                  <a:lnTo>
                    <a:pt x="42404" y="236632"/>
                  </a:lnTo>
                  <a:lnTo>
                    <a:pt x="50071" y="235418"/>
                  </a:lnTo>
                  <a:lnTo>
                    <a:pt x="57956" y="237382"/>
                  </a:lnTo>
                  <a:lnTo>
                    <a:pt x="65986" y="241465"/>
                  </a:lnTo>
                  <a:lnTo>
                    <a:pt x="77375" y="258330"/>
                  </a:lnTo>
                  <a:lnTo>
                    <a:pt x="81706" y="269299"/>
                  </a:lnTo>
                  <a:lnTo>
                    <a:pt x="83384" y="311241"/>
                  </a:lnTo>
                  <a:lnTo>
                    <a:pt x="74744" y="356107"/>
                  </a:lnTo>
                  <a:lnTo>
                    <a:pt x="66165" y="377699"/>
                  </a:lnTo>
                  <a:lnTo>
                    <a:pt x="60365" y="384012"/>
                  </a:lnTo>
                  <a:lnTo>
                    <a:pt x="53724" y="387296"/>
                  </a:lnTo>
                  <a:lnTo>
                    <a:pt x="46523" y="388560"/>
                  </a:lnTo>
                  <a:lnTo>
                    <a:pt x="41722" y="385705"/>
                  </a:lnTo>
                  <a:lnTo>
                    <a:pt x="38522" y="380104"/>
                  </a:lnTo>
                  <a:lnTo>
                    <a:pt x="36388" y="372671"/>
                  </a:lnTo>
                  <a:lnTo>
                    <a:pt x="39607" y="323657"/>
                  </a:lnTo>
                  <a:lnTo>
                    <a:pt x="51792" y="275577"/>
                  </a:lnTo>
                  <a:lnTo>
                    <a:pt x="62128" y="260855"/>
                  </a:lnTo>
                  <a:lnTo>
                    <a:pt x="68768" y="254340"/>
                  </a:lnTo>
                  <a:lnTo>
                    <a:pt x="76893" y="250921"/>
                  </a:lnTo>
                  <a:lnTo>
                    <a:pt x="95782" y="249589"/>
                  </a:lnTo>
                  <a:lnTo>
                    <a:pt x="104147" y="253301"/>
                  </a:lnTo>
                  <a:lnTo>
                    <a:pt x="118374" y="267288"/>
                  </a:lnTo>
                  <a:lnTo>
                    <a:pt x="125929" y="288298"/>
                  </a:lnTo>
                  <a:lnTo>
                    <a:pt x="130779" y="343870"/>
                  </a:lnTo>
                  <a:lnTo>
                    <a:pt x="126944" y="389433"/>
                  </a:lnTo>
                  <a:lnTo>
                    <a:pt x="127696" y="391834"/>
                  </a:lnTo>
                  <a:lnTo>
                    <a:pt x="131973" y="39109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542087" y="1248157"/>
              <a:ext cx="72197" cy="380598"/>
            </a:xfrm>
            <a:custGeom>
              <a:avLst/>
              <a:gdLst/>
              <a:ahLst/>
              <a:cxnLst/>
              <a:rect l="0" t="0" r="0" b="0"/>
              <a:pathLst>
                <a:path w="72197" h="380598">
                  <a:moveTo>
                    <a:pt x="5628" y="0"/>
                  </a:moveTo>
                  <a:lnTo>
                    <a:pt x="18896" y="57715"/>
                  </a:lnTo>
                  <a:lnTo>
                    <a:pt x="19138" y="119506"/>
                  </a:lnTo>
                  <a:lnTo>
                    <a:pt x="13708" y="180515"/>
                  </a:lnTo>
                  <a:lnTo>
                    <a:pt x="6875" y="242836"/>
                  </a:lnTo>
                  <a:lnTo>
                    <a:pt x="156" y="306297"/>
                  </a:lnTo>
                  <a:lnTo>
                    <a:pt x="0" y="349118"/>
                  </a:lnTo>
                  <a:lnTo>
                    <a:pt x="6517" y="370586"/>
                  </a:lnTo>
                  <a:lnTo>
                    <a:pt x="12692" y="376496"/>
                  </a:lnTo>
                  <a:lnTo>
                    <a:pt x="20508" y="379511"/>
                  </a:lnTo>
                  <a:lnTo>
                    <a:pt x="29416" y="380597"/>
                  </a:lnTo>
                  <a:lnTo>
                    <a:pt x="44245" y="376872"/>
                  </a:lnTo>
                  <a:lnTo>
                    <a:pt x="72196" y="3578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714136" y="1481147"/>
              <a:ext cx="99854" cy="191385"/>
            </a:xfrm>
            <a:custGeom>
              <a:avLst/>
              <a:gdLst/>
              <a:ahLst/>
              <a:cxnLst/>
              <a:rect l="0" t="0" r="0" b="0"/>
              <a:pathLst>
                <a:path w="99854" h="191385">
                  <a:moveTo>
                    <a:pt x="0" y="0"/>
                  </a:moveTo>
                  <a:lnTo>
                    <a:pt x="7164" y="53491"/>
                  </a:lnTo>
                  <a:lnTo>
                    <a:pt x="8093" y="109597"/>
                  </a:lnTo>
                  <a:lnTo>
                    <a:pt x="9178" y="144756"/>
                  </a:lnTo>
                  <a:lnTo>
                    <a:pt x="10741" y="146430"/>
                  </a:lnTo>
                  <a:lnTo>
                    <a:pt x="12708" y="144773"/>
                  </a:lnTo>
                  <a:lnTo>
                    <a:pt x="38155" y="83972"/>
                  </a:lnTo>
                  <a:lnTo>
                    <a:pt x="57028" y="37288"/>
                  </a:lnTo>
                  <a:lnTo>
                    <a:pt x="62982" y="31330"/>
                  </a:lnTo>
                  <a:lnTo>
                    <a:pt x="69725" y="28283"/>
                  </a:lnTo>
                  <a:lnTo>
                    <a:pt x="76994" y="27177"/>
                  </a:lnTo>
                  <a:lnTo>
                    <a:pt x="82764" y="31061"/>
                  </a:lnTo>
                  <a:lnTo>
                    <a:pt x="91641" y="47705"/>
                  </a:lnTo>
                  <a:lnTo>
                    <a:pt x="98231" y="102701"/>
                  </a:lnTo>
                  <a:lnTo>
                    <a:pt x="99532" y="159587"/>
                  </a:lnTo>
                  <a:lnTo>
                    <a:pt x="99853" y="1913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865071" y="1489468"/>
              <a:ext cx="331687" cy="158101"/>
            </a:xfrm>
            <a:custGeom>
              <a:avLst/>
              <a:gdLst/>
              <a:ahLst/>
              <a:cxnLst/>
              <a:rect l="0" t="0" r="0" b="0"/>
              <a:pathLst>
                <a:path w="331687" h="158101">
                  <a:moveTo>
                    <a:pt x="7165" y="0"/>
                  </a:moveTo>
                  <a:lnTo>
                    <a:pt x="0" y="50744"/>
                  </a:lnTo>
                  <a:lnTo>
                    <a:pt x="5715" y="107205"/>
                  </a:lnTo>
                  <a:lnTo>
                    <a:pt x="10527" y="129008"/>
                  </a:lnTo>
                  <a:lnTo>
                    <a:pt x="14954" y="134082"/>
                  </a:lnTo>
                  <a:lnTo>
                    <a:pt x="20678" y="135616"/>
                  </a:lnTo>
                  <a:lnTo>
                    <a:pt x="27269" y="134790"/>
                  </a:lnTo>
                  <a:lnTo>
                    <a:pt x="39522" y="128940"/>
                  </a:lnTo>
                  <a:lnTo>
                    <a:pt x="45378" y="124792"/>
                  </a:lnTo>
                  <a:lnTo>
                    <a:pt x="62456" y="101283"/>
                  </a:lnTo>
                  <a:lnTo>
                    <a:pt x="74809" y="75313"/>
                  </a:lnTo>
                  <a:lnTo>
                    <a:pt x="78149" y="72398"/>
                  </a:lnTo>
                  <a:lnTo>
                    <a:pt x="81300" y="73228"/>
                  </a:lnTo>
                  <a:lnTo>
                    <a:pt x="84325" y="76556"/>
                  </a:lnTo>
                  <a:lnTo>
                    <a:pt x="105139" y="137744"/>
                  </a:lnTo>
                  <a:lnTo>
                    <a:pt x="114196" y="152443"/>
                  </a:lnTo>
                  <a:lnTo>
                    <a:pt x="119199" y="153404"/>
                  </a:lnTo>
                  <a:lnTo>
                    <a:pt x="124384" y="150346"/>
                  </a:lnTo>
                  <a:lnTo>
                    <a:pt x="135076" y="136162"/>
                  </a:lnTo>
                  <a:lnTo>
                    <a:pt x="158116" y="80652"/>
                  </a:lnTo>
                  <a:lnTo>
                    <a:pt x="167564" y="51634"/>
                  </a:lnTo>
                  <a:lnTo>
                    <a:pt x="169571" y="50140"/>
                  </a:lnTo>
                  <a:lnTo>
                    <a:pt x="170909" y="53767"/>
                  </a:lnTo>
                  <a:lnTo>
                    <a:pt x="175816" y="113361"/>
                  </a:lnTo>
                  <a:lnTo>
                    <a:pt x="177847" y="122727"/>
                  </a:lnTo>
                  <a:lnTo>
                    <a:pt x="181974" y="127121"/>
                  </a:lnTo>
                  <a:lnTo>
                    <a:pt x="187499" y="128202"/>
                  </a:lnTo>
                  <a:lnTo>
                    <a:pt x="193956" y="127073"/>
                  </a:lnTo>
                  <a:lnTo>
                    <a:pt x="200110" y="121698"/>
                  </a:lnTo>
                  <a:lnTo>
                    <a:pt x="233317" y="71522"/>
                  </a:lnTo>
                  <a:lnTo>
                    <a:pt x="239294" y="68022"/>
                  </a:lnTo>
                  <a:lnTo>
                    <a:pt x="244204" y="69386"/>
                  </a:lnTo>
                  <a:lnTo>
                    <a:pt x="248401" y="73994"/>
                  </a:lnTo>
                  <a:lnTo>
                    <a:pt x="258156" y="131375"/>
                  </a:lnTo>
                  <a:lnTo>
                    <a:pt x="260477" y="143057"/>
                  </a:lnTo>
                  <a:lnTo>
                    <a:pt x="263873" y="147147"/>
                  </a:lnTo>
                  <a:lnTo>
                    <a:pt x="267986" y="146175"/>
                  </a:lnTo>
                  <a:lnTo>
                    <a:pt x="292291" y="118043"/>
                  </a:lnTo>
                  <a:lnTo>
                    <a:pt x="311440" y="82420"/>
                  </a:lnTo>
                  <a:lnTo>
                    <a:pt x="316339" y="80834"/>
                  </a:lnTo>
                  <a:lnTo>
                    <a:pt x="321455" y="81626"/>
                  </a:lnTo>
                  <a:lnTo>
                    <a:pt x="324865" y="87702"/>
                  </a:lnTo>
                  <a:lnTo>
                    <a:pt x="330338" y="129914"/>
                  </a:lnTo>
                  <a:lnTo>
                    <a:pt x="331686" y="1581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288288" y="1387538"/>
              <a:ext cx="332843" cy="357563"/>
            </a:xfrm>
            <a:custGeom>
              <a:avLst/>
              <a:gdLst/>
              <a:ahLst/>
              <a:cxnLst/>
              <a:rect l="0" t="0" r="0" b="0"/>
              <a:pathLst>
                <a:path w="332843" h="357563">
                  <a:moveTo>
                    <a:pt x="0" y="193461"/>
                  </a:moveTo>
                  <a:lnTo>
                    <a:pt x="5719" y="215240"/>
                  </a:lnTo>
                  <a:lnTo>
                    <a:pt x="7807" y="264605"/>
                  </a:lnTo>
                  <a:lnTo>
                    <a:pt x="3802" y="318667"/>
                  </a:lnTo>
                  <a:lnTo>
                    <a:pt x="751" y="357562"/>
                  </a:lnTo>
                  <a:lnTo>
                    <a:pt x="334" y="352071"/>
                  </a:lnTo>
                  <a:lnTo>
                    <a:pt x="7194" y="297688"/>
                  </a:lnTo>
                  <a:lnTo>
                    <a:pt x="10638" y="240768"/>
                  </a:lnTo>
                  <a:lnTo>
                    <a:pt x="19874" y="187396"/>
                  </a:lnTo>
                  <a:lnTo>
                    <a:pt x="30601" y="133263"/>
                  </a:lnTo>
                  <a:lnTo>
                    <a:pt x="44391" y="74666"/>
                  </a:lnTo>
                  <a:lnTo>
                    <a:pt x="65440" y="14830"/>
                  </a:lnTo>
                  <a:lnTo>
                    <a:pt x="72288" y="7806"/>
                  </a:lnTo>
                  <a:lnTo>
                    <a:pt x="89759" y="0"/>
                  </a:lnTo>
                  <a:lnTo>
                    <a:pt x="97746" y="1617"/>
                  </a:lnTo>
                  <a:lnTo>
                    <a:pt x="111552" y="13276"/>
                  </a:lnTo>
                  <a:lnTo>
                    <a:pt x="129721" y="45048"/>
                  </a:lnTo>
                  <a:lnTo>
                    <a:pt x="133776" y="70485"/>
                  </a:lnTo>
                  <a:lnTo>
                    <a:pt x="126578" y="124944"/>
                  </a:lnTo>
                  <a:lnTo>
                    <a:pt x="109171" y="177076"/>
                  </a:lnTo>
                  <a:lnTo>
                    <a:pt x="89362" y="207714"/>
                  </a:lnTo>
                  <a:lnTo>
                    <a:pt x="73925" y="220752"/>
                  </a:lnTo>
                  <a:lnTo>
                    <a:pt x="65926" y="225524"/>
                  </a:lnTo>
                  <a:lnTo>
                    <a:pt x="58744" y="226856"/>
                  </a:lnTo>
                  <a:lnTo>
                    <a:pt x="52106" y="225894"/>
                  </a:lnTo>
                  <a:lnTo>
                    <a:pt x="45832" y="223404"/>
                  </a:lnTo>
                  <a:lnTo>
                    <a:pt x="45348" y="221744"/>
                  </a:lnTo>
                  <a:lnTo>
                    <a:pt x="54672" y="219900"/>
                  </a:lnTo>
                  <a:lnTo>
                    <a:pt x="114598" y="230136"/>
                  </a:lnTo>
                  <a:lnTo>
                    <a:pt x="132294" y="227944"/>
                  </a:lnTo>
                  <a:lnTo>
                    <a:pt x="155385" y="216314"/>
                  </a:lnTo>
                  <a:lnTo>
                    <a:pt x="167988" y="204543"/>
                  </a:lnTo>
                  <a:lnTo>
                    <a:pt x="184555" y="177123"/>
                  </a:lnTo>
                  <a:lnTo>
                    <a:pt x="192356" y="156306"/>
                  </a:lnTo>
                  <a:lnTo>
                    <a:pt x="192032" y="151124"/>
                  </a:lnTo>
                  <a:lnTo>
                    <a:pt x="189042" y="149519"/>
                  </a:lnTo>
                  <a:lnTo>
                    <a:pt x="184276" y="150298"/>
                  </a:lnTo>
                  <a:lnTo>
                    <a:pt x="180173" y="154516"/>
                  </a:lnTo>
                  <a:lnTo>
                    <a:pt x="173150" y="169064"/>
                  </a:lnTo>
                  <a:lnTo>
                    <a:pt x="168415" y="198046"/>
                  </a:lnTo>
                  <a:lnTo>
                    <a:pt x="174704" y="216764"/>
                  </a:lnTo>
                  <a:lnTo>
                    <a:pt x="180264" y="225638"/>
                  </a:lnTo>
                  <a:lnTo>
                    <a:pt x="188594" y="231555"/>
                  </a:lnTo>
                  <a:lnTo>
                    <a:pt x="248413" y="248992"/>
                  </a:lnTo>
                  <a:lnTo>
                    <a:pt x="265732" y="254508"/>
                  </a:lnTo>
                  <a:lnTo>
                    <a:pt x="269611" y="252650"/>
                  </a:lnTo>
                  <a:lnTo>
                    <a:pt x="270348" y="247713"/>
                  </a:lnTo>
                  <a:lnTo>
                    <a:pt x="269009" y="233291"/>
                  </a:lnTo>
                  <a:lnTo>
                    <a:pt x="276652" y="170129"/>
                  </a:lnTo>
                  <a:lnTo>
                    <a:pt x="285991" y="144018"/>
                  </a:lnTo>
                  <a:lnTo>
                    <a:pt x="320591" y="96116"/>
                  </a:lnTo>
                  <a:lnTo>
                    <a:pt x="332842" y="7696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907991" y="232989"/>
              <a:ext cx="176953" cy="1497790"/>
            </a:xfrm>
            <a:custGeom>
              <a:avLst/>
              <a:gdLst/>
              <a:ahLst/>
              <a:cxnLst/>
              <a:rect l="0" t="0" r="0" b="0"/>
              <a:pathLst>
                <a:path w="176953" h="1497790">
                  <a:moveTo>
                    <a:pt x="104228" y="0"/>
                  </a:moveTo>
                  <a:lnTo>
                    <a:pt x="128952" y="7568"/>
                  </a:lnTo>
                  <a:lnTo>
                    <a:pt x="141721" y="15999"/>
                  </a:lnTo>
                  <a:lnTo>
                    <a:pt x="159305" y="39977"/>
                  </a:lnTo>
                  <a:lnTo>
                    <a:pt x="171809" y="66086"/>
                  </a:lnTo>
                  <a:lnTo>
                    <a:pt x="176952" y="95806"/>
                  </a:lnTo>
                  <a:lnTo>
                    <a:pt x="171122" y="139905"/>
                  </a:lnTo>
                  <a:lnTo>
                    <a:pt x="153124" y="192174"/>
                  </a:lnTo>
                  <a:lnTo>
                    <a:pt x="131762" y="247014"/>
                  </a:lnTo>
                  <a:lnTo>
                    <a:pt x="103092" y="309006"/>
                  </a:lnTo>
                  <a:lnTo>
                    <a:pt x="78929" y="358139"/>
                  </a:lnTo>
                  <a:lnTo>
                    <a:pt x="55127" y="407831"/>
                  </a:lnTo>
                  <a:lnTo>
                    <a:pt x="35953" y="456763"/>
                  </a:lnTo>
                  <a:lnTo>
                    <a:pt x="12907" y="515181"/>
                  </a:lnTo>
                  <a:lnTo>
                    <a:pt x="3545" y="545169"/>
                  </a:lnTo>
                  <a:lnTo>
                    <a:pt x="0" y="607293"/>
                  </a:lnTo>
                  <a:lnTo>
                    <a:pt x="5205" y="630487"/>
                  </a:lnTo>
                  <a:lnTo>
                    <a:pt x="24654" y="667686"/>
                  </a:lnTo>
                  <a:lnTo>
                    <a:pt x="84089" y="728745"/>
                  </a:lnTo>
                  <a:lnTo>
                    <a:pt x="130227" y="785217"/>
                  </a:lnTo>
                  <a:lnTo>
                    <a:pt x="138281" y="804177"/>
                  </a:lnTo>
                  <a:lnTo>
                    <a:pt x="144342" y="864564"/>
                  </a:lnTo>
                  <a:lnTo>
                    <a:pt x="143073" y="922926"/>
                  </a:lnTo>
                  <a:lnTo>
                    <a:pt x="129777" y="983387"/>
                  </a:lnTo>
                  <a:lnTo>
                    <a:pt x="119092" y="1032256"/>
                  </a:lnTo>
                  <a:lnTo>
                    <a:pt x="110071" y="1081869"/>
                  </a:lnTo>
                  <a:lnTo>
                    <a:pt x="101542" y="1131702"/>
                  </a:lnTo>
                  <a:lnTo>
                    <a:pt x="97577" y="1181601"/>
                  </a:lnTo>
                  <a:lnTo>
                    <a:pt x="90519" y="1241517"/>
                  </a:lnTo>
                  <a:lnTo>
                    <a:pt x="90631" y="1295402"/>
                  </a:lnTo>
                  <a:lnTo>
                    <a:pt x="96137" y="1352280"/>
                  </a:lnTo>
                  <a:lnTo>
                    <a:pt x="107398" y="1410655"/>
                  </a:lnTo>
                  <a:lnTo>
                    <a:pt x="120923" y="1473599"/>
                  </a:lnTo>
                  <a:lnTo>
                    <a:pt x="129192" y="149778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910893" y="432695"/>
            <a:ext cx="1164947" cy="332842"/>
            <a:chOff x="3910893" y="432695"/>
            <a:chExt cx="1164947" cy="332842"/>
          </a:xfrm>
        </p:grpSpPr>
        <p:sp>
          <p:nvSpPr>
            <p:cNvPr id="16" name="Freeform 15"/>
            <p:cNvSpPr/>
            <p:nvPr/>
          </p:nvSpPr>
          <p:spPr>
            <a:xfrm>
              <a:off x="3910893" y="432695"/>
              <a:ext cx="166422" cy="291237"/>
            </a:xfrm>
            <a:custGeom>
              <a:avLst/>
              <a:gdLst/>
              <a:ahLst/>
              <a:cxnLst/>
              <a:rect l="0" t="0" r="0" b="0"/>
              <a:pathLst>
                <a:path w="166422" h="291237">
                  <a:moveTo>
                    <a:pt x="0" y="0"/>
                  </a:moveTo>
                  <a:lnTo>
                    <a:pt x="23163" y="27580"/>
                  </a:lnTo>
                  <a:lnTo>
                    <a:pt x="55559" y="89448"/>
                  </a:lnTo>
                  <a:lnTo>
                    <a:pt x="81041" y="149656"/>
                  </a:lnTo>
                  <a:lnTo>
                    <a:pt x="107641" y="208019"/>
                  </a:lnTo>
                  <a:lnTo>
                    <a:pt x="123820" y="249630"/>
                  </a:lnTo>
                  <a:lnTo>
                    <a:pt x="142703" y="272745"/>
                  </a:lnTo>
                  <a:lnTo>
                    <a:pt x="166421" y="29123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944177" y="482621"/>
              <a:ext cx="249632" cy="191385"/>
            </a:xfrm>
            <a:custGeom>
              <a:avLst/>
              <a:gdLst/>
              <a:ahLst/>
              <a:cxnLst/>
              <a:rect l="0" t="0" r="0" b="0"/>
              <a:pathLst>
                <a:path w="249632" h="191385">
                  <a:moveTo>
                    <a:pt x="0" y="191384"/>
                  </a:moveTo>
                  <a:lnTo>
                    <a:pt x="25910" y="134222"/>
                  </a:lnTo>
                  <a:lnTo>
                    <a:pt x="38328" y="116977"/>
                  </a:lnTo>
                  <a:lnTo>
                    <a:pt x="100827" y="61527"/>
                  </a:lnTo>
                  <a:lnTo>
                    <a:pt x="160006" y="22219"/>
                  </a:lnTo>
                  <a:lnTo>
                    <a:pt x="196366" y="7405"/>
                  </a:lnTo>
                  <a:lnTo>
                    <a:pt x="249631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301982" y="449337"/>
              <a:ext cx="124817" cy="257953"/>
            </a:xfrm>
            <a:custGeom>
              <a:avLst/>
              <a:gdLst/>
              <a:ahLst/>
              <a:cxnLst/>
              <a:rect l="0" t="0" r="0" b="0"/>
              <a:pathLst>
                <a:path w="124817" h="257953">
                  <a:moveTo>
                    <a:pt x="0" y="0"/>
                  </a:moveTo>
                  <a:lnTo>
                    <a:pt x="15999" y="46327"/>
                  </a:lnTo>
                  <a:lnTo>
                    <a:pt x="47340" y="101206"/>
                  </a:lnTo>
                  <a:lnTo>
                    <a:pt x="80276" y="159387"/>
                  </a:lnTo>
                  <a:lnTo>
                    <a:pt x="110252" y="221326"/>
                  </a:lnTo>
                  <a:lnTo>
                    <a:pt x="124816" y="2579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326945" y="490942"/>
              <a:ext cx="149780" cy="149780"/>
            </a:xfrm>
            <a:custGeom>
              <a:avLst/>
              <a:gdLst/>
              <a:ahLst/>
              <a:cxnLst/>
              <a:rect l="0" t="0" r="0" b="0"/>
              <a:pathLst>
                <a:path w="149780" h="149780">
                  <a:moveTo>
                    <a:pt x="0" y="149779"/>
                  </a:moveTo>
                  <a:lnTo>
                    <a:pt x="33717" y="87276"/>
                  </a:lnTo>
                  <a:lnTo>
                    <a:pt x="72141" y="37452"/>
                  </a:lnTo>
                  <a:lnTo>
                    <a:pt x="93183" y="24246"/>
                  </a:lnTo>
                  <a:lnTo>
                    <a:pt x="149779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609861" y="499263"/>
              <a:ext cx="108174" cy="266274"/>
            </a:xfrm>
            <a:custGeom>
              <a:avLst/>
              <a:gdLst/>
              <a:ahLst/>
              <a:cxnLst/>
              <a:rect l="0" t="0" r="0" b="0"/>
              <a:pathLst>
                <a:path w="108174" h="266274">
                  <a:moveTo>
                    <a:pt x="0" y="0"/>
                  </a:moveTo>
                  <a:lnTo>
                    <a:pt x="27461" y="55848"/>
                  </a:lnTo>
                  <a:lnTo>
                    <a:pt x="47809" y="109812"/>
                  </a:lnTo>
                  <a:lnTo>
                    <a:pt x="68150" y="164080"/>
                  </a:lnTo>
                  <a:lnTo>
                    <a:pt x="85519" y="216769"/>
                  </a:lnTo>
                  <a:lnTo>
                    <a:pt x="108173" y="26627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634824" y="557510"/>
              <a:ext cx="133138" cy="141459"/>
            </a:xfrm>
            <a:custGeom>
              <a:avLst/>
              <a:gdLst/>
              <a:ahLst/>
              <a:cxnLst/>
              <a:rect l="0" t="0" r="0" b="0"/>
              <a:pathLst>
                <a:path w="133138" h="141459">
                  <a:moveTo>
                    <a:pt x="0" y="141458"/>
                  </a:moveTo>
                  <a:lnTo>
                    <a:pt x="8492" y="120604"/>
                  </a:lnTo>
                  <a:lnTo>
                    <a:pt x="55318" y="61723"/>
                  </a:lnTo>
                  <a:lnTo>
                    <a:pt x="114240" y="16670"/>
                  </a:lnTo>
                  <a:lnTo>
                    <a:pt x="133137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975987" y="499263"/>
              <a:ext cx="66569" cy="249632"/>
            </a:xfrm>
            <a:custGeom>
              <a:avLst/>
              <a:gdLst/>
              <a:ahLst/>
              <a:cxnLst/>
              <a:rect l="0" t="0" r="0" b="0"/>
              <a:pathLst>
                <a:path w="66569" h="249632">
                  <a:moveTo>
                    <a:pt x="0" y="0"/>
                  </a:moveTo>
                  <a:lnTo>
                    <a:pt x="19560" y="58680"/>
                  </a:lnTo>
                  <a:lnTo>
                    <a:pt x="42355" y="118013"/>
                  </a:lnTo>
                  <a:lnTo>
                    <a:pt x="59525" y="172268"/>
                  </a:lnTo>
                  <a:lnTo>
                    <a:pt x="65641" y="227367"/>
                  </a:lnTo>
                  <a:lnTo>
                    <a:pt x="66568" y="24963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938285" y="540868"/>
              <a:ext cx="137555" cy="174743"/>
            </a:xfrm>
            <a:custGeom>
              <a:avLst/>
              <a:gdLst/>
              <a:ahLst/>
              <a:cxnLst/>
              <a:rect l="0" t="0" r="0" b="0"/>
              <a:pathLst>
                <a:path w="137555" h="174743">
                  <a:moveTo>
                    <a:pt x="4418" y="174742"/>
                  </a:moveTo>
                  <a:lnTo>
                    <a:pt x="0" y="161490"/>
                  </a:lnTo>
                  <a:lnTo>
                    <a:pt x="1671" y="135580"/>
                  </a:lnTo>
                  <a:lnTo>
                    <a:pt x="12438" y="108898"/>
                  </a:lnTo>
                  <a:lnTo>
                    <a:pt x="64713" y="51906"/>
                  </a:lnTo>
                  <a:lnTo>
                    <a:pt x="123779" y="11211"/>
                  </a:lnTo>
                  <a:lnTo>
                    <a:pt x="137554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5" name="Freeform 24"/>
          <p:cNvSpPr/>
          <p:nvPr/>
        </p:nvSpPr>
        <p:spPr>
          <a:xfrm>
            <a:off x="5691597" y="261533"/>
            <a:ext cx="243343" cy="1236257"/>
          </a:xfrm>
          <a:custGeom>
            <a:avLst/>
            <a:gdLst/>
            <a:ahLst/>
            <a:cxnLst/>
            <a:rect l="0" t="0" r="0" b="0"/>
            <a:pathLst>
              <a:path w="243343" h="1236257">
                <a:moveTo>
                  <a:pt x="208026" y="54667"/>
                </a:moveTo>
                <a:lnTo>
                  <a:pt x="223144" y="13012"/>
                </a:lnTo>
                <a:lnTo>
                  <a:pt x="232003" y="404"/>
                </a:lnTo>
                <a:lnTo>
                  <a:pt x="236030" y="0"/>
                </a:lnTo>
                <a:lnTo>
                  <a:pt x="239639" y="3430"/>
                </a:lnTo>
                <a:lnTo>
                  <a:pt x="242970" y="9414"/>
                </a:lnTo>
                <a:lnTo>
                  <a:pt x="243342" y="15253"/>
                </a:lnTo>
                <a:lnTo>
                  <a:pt x="238823" y="26671"/>
                </a:lnTo>
                <a:lnTo>
                  <a:pt x="199500" y="88157"/>
                </a:lnTo>
                <a:lnTo>
                  <a:pt x="160862" y="146210"/>
                </a:lnTo>
                <a:lnTo>
                  <a:pt x="132006" y="203290"/>
                </a:lnTo>
                <a:lnTo>
                  <a:pt x="113865" y="261435"/>
                </a:lnTo>
                <a:lnTo>
                  <a:pt x="99872" y="318115"/>
                </a:lnTo>
                <a:lnTo>
                  <a:pt x="96468" y="359243"/>
                </a:lnTo>
                <a:lnTo>
                  <a:pt x="103601" y="415107"/>
                </a:lnTo>
                <a:lnTo>
                  <a:pt x="120557" y="472918"/>
                </a:lnTo>
                <a:lnTo>
                  <a:pt x="141712" y="521456"/>
                </a:lnTo>
                <a:lnTo>
                  <a:pt x="177230" y="568177"/>
                </a:lnTo>
                <a:lnTo>
                  <a:pt x="190641" y="581527"/>
                </a:lnTo>
                <a:lnTo>
                  <a:pt x="199683" y="596706"/>
                </a:lnTo>
                <a:lnTo>
                  <a:pt x="201853" y="612697"/>
                </a:lnTo>
                <a:lnTo>
                  <a:pt x="195712" y="645564"/>
                </a:lnTo>
                <a:lnTo>
                  <a:pt x="168601" y="699814"/>
                </a:lnTo>
                <a:lnTo>
                  <a:pt x="143846" y="753853"/>
                </a:lnTo>
                <a:lnTo>
                  <a:pt x="127904" y="808213"/>
                </a:lnTo>
                <a:lnTo>
                  <a:pt x="119022" y="851838"/>
                </a:lnTo>
                <a:lnTo>
                  <a:pt x="119709" y="889673"/>
                </a:lnTo>
                <a:lnTo>
                  <a:pt x="125320" y="909326"/>
                </a:lnTo>
                <a:lnTo>
                  <a:pt x="144073" y="935060"/>
                </a:lnTo>
                <a:lnTo>
                  <a:pt x="206445" y="989562"/>
                </a:lnTo>
                <a:lnTo>
                  <a:pt x="227590" y="1018313"/>
                </a:lnTo>
                <a:lnTo>
                  <a:pt x="235212" y="1037691"/>
                </a:lnTo>
                <a:lnTo>
                  <a:pt x="238579" y="1075514"/>
                </a:lnTo>
                <a:lnTo>
                  <a:pt x="232283" y="1119595"/>
                </a:lnTo>
                <a:lnTo>
                  <a:pt x="212748" y="1156900"/>
                </a:lnTo>
                <a:lnTo>
                  <a:pt x="183948" y="1189526"/>
                </a:lnTo>
                <a:lnTo>
                  <a:pt x="151068" y="1210801"/>
                </a:lnTo>
                <a:lnTo>
                  <a:pt x="112460" y="1222447"/>
                </a:lnTo>
                <a:lnTo>
                  <a:pt x="60464" y="1229316"/>
                </a:lnTo>
                <a:lnTo>
                  <a:pt x="0" y="1236256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37" name="Group 36"/>
          <p:cNvGrpSpPr/>
          <p:nvPr/>
        </p:nvGrpSpPr>
        <p:grpSpPr>
          <a:xfrm>
            <a:off x="5026684" y="840426"/>
            <a:ext cx="806372" cy="1145818"/>
            <a:chOff x="5026684" y="840426"/>
            <a:chExt cx="806372" cy="1145818"/>
          </a:xfrm>
        </p:grpSpPr>
        <p:sp>
          <p:nvSpPr>
            <p:cNvPr id="26" name="Freeform 25"/>
            <p:cNvSpPr/>
            <p:nvPr/>
          </p:nvSpPr>
          <p:spPr>
            <a:xfrm>
              <a:off x="5088064" y="931957"/>
              <a:ext cx="116290" cy="584023"/>
            </a:xfrm>
            <a:custGeom>
              <a:avLst/>
              <a:gdLst/>
              <a:ahLst/>
              <a:cxnLst/>
              <a:rect l="0" t="0" r="0" b="0"/>
              <a:pathLst>
                <a:path w="116290" h="584023">
                  <a:moveTo>
                    <a:pt x="4417" y="0"/>
                  </a:moveTo>
                  <a:lnTo>
                    <a:pt x="0" y="13252"/>
                  </a:lnTo>
                  <a:lnTo>
                    <a:pt x="5662" y="64559"/>
                  </a:lnTo>
                  <a:lnTo>
                    <a:pt x="15758" y="117228"/>
                  </a:lnTo>
                  <a:lnTo>
                    <a:pt x="26656" y="168963"/>
                  </a:lnTo>
                  <a:lnTo>
                    <a:pt x="44899" y="231464"/>
                  </a:lnTo>
                  <a:lnTo>
                    <a:pt x="59121" y="291655"/>
                  </a:lnTo>
                  <a:lnTo>
                    <a:pt x="70834" y="351485"/>
                  </a:lnTo>
                  <a:lnTo>
                    <a:pt x="82051" y="412031"/>
                  </a:lnTo>
                  <a:lnTo>
                    <a:pt x="93169" y="468506"/>
                  </a:lnTo>
                  <a:lnTo>
                    <a:pt x="104269" y="521712"/>
                  </a:lnTo>
                  <a:lnTo>
                    <a:pt x="116289" y="583410"/>
                  </a:lnTo>
                  <a:lnTo>
                    <a:pt x="115981" y="584022"/>
                  </a:lnTo>
                  <a:lnTo>
                    <a:pt x="104270" y="54919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026684" y="840426"/>
              <a:ext cx="165651" cy="241311"/>
            </a:xfrm>
            <a:custGeom>
              <a:avLst/>
              <a:gdLst/>
              <a:ahLst/>
              <a:cxnLst/>
              <a:rect l="0" t="0" r="0" b="0"/>
              <a:pathLst>
                <a:path w="165651" h="241311">
                  <a:moveTo>
                    <a:pt x="7550" y="0"/>
                  </a:moveTo>
                  <a:lnTo>
                    <a:pt x="0" y="58621"/>
                  </a:lnTo>
                  <a:lnTo>
                    <a:pt x="3748" y="121030"/>
                  </a:lnTo>
                  <a:lnTo>
                    <a:pt x="18798" y="181574"/>
                  </a:lnTo>
                  <a:lnTo>
                    <a:pt x="22445" y="184844"/>
                  </a:lnTo>
                  <a:lnTo>
                    <a:pt x="26726" y="184250"/>
                  </a:lnTo>
                  <a:lnTo>
                    <a:pt x="31429" y="181081"/>
                  </a:lnTo>
                  <a:lnTo>
                    <a:pt x="39120" y="167697"/>
                  </a:lnTo>
                  <a:lnTo>
                    <a:pt x="54477" y="113546"/>
                  </a:lnTo>
                  <a:lnTo>
                    <a:pt x="63882" y="85727"/>
                  </a:lnTo>
                  <a:lnTo>
                    <a:pt x="72959" y="71693"/>
                  </a:lnTo>
                  <a:lnTo>
                    <a:pt x="79817" y="68136"/>
                  </a:lnTo>
                  <a:lnTo>
                    <a:pt x="97300" y="66649"/>
                  </a:lnTo>
                  <a:lnTo>
                    <a:pt x="105290" y="70320"/>
                  </a:lnTo>
                  <a:lnTo>
                    <a:pt x="119100" y="84261"/>
                  </a:lnTo>
                  <a:lnTo>
                    <a:pt x="149947" y="147558"/>
                  </a:lnTo>
                  <a:lnTo>
                    <a:pt x="162943" y="202609"/>
                  </a:lnTo>
                  <a:lnTo>
                    <a:pt x="165650" y="24131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067519" y="1755741"/>
              <a:ext cx="141458" cy="230503"/>
            </a:xfrm>
            <a:custGeom>
              <a:avLst/>
              <a:gdLst/>
              <a:ahLst/>
              <a:cxnLst/>
              <a:rect l="0" t="0" r="0" b="0"/>
              <a:pathLst>
                <a:path w="141458" h="230503">
                  <a:moveTo>
                    <a:pt x="0" y="58248"/>
                  </a:moveTo>
                  <a:lnTo>
                    <a:pt x="14193" y="119814"/>
                  </a:lnTo>
                  <a:lnTo>
                    <a:pt x="31463" y="175228"/>
                  </a:lnTo>
                  <a:lnTo>
                    <a:pt x="55964" y="227871"/>
                  </a:lnTo>
                  <a:lnTo>
                    <a:pt x="60423" y="230502"/>
                  </a:lnTo>
                  <a:lnTo>
                    <a:pt x="64320" y="227633"/>
                  </a:lnTo>
                  <a:lnTo>
                    <a:pt x="67843" y="221097"/>
                  </a:lnTo>
                  <a:lnTo>
                    <a:pt x="74422" y="170750"/>
                  </a:lnTo>
                  <a:lnTo>
                    <a:pt x="81200" y="107385"/>
                  </a:lnTo>
                  <a:lnTo>
                    <a:pt x="87545" y="62945"/>
                  </a:lnTo>
                  <a:lnTo>
                    <a:pt x="101137" y="31286"/>
                  </a:lnTo>
                  <a:lnTo>
                    <a:pt x="112442" y="17603"/>
                  </a:lnTo>
                  <a:lnTo>
                    <a:pt x="141457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212357" y="1747420"/>
              <a:ext cx="79831" cy="137259"/>
            </a:xfrm>
            <a:custGeom>
              <a:avLst/>
              <a:gdLst/>
              <a:ahLst/>
              <a:cxnLst/>
              <a:rect l="0" t="0" r="0" b="0"/>
              <a:pathLst>
                <a:path w="79831" h="137259">
                  <a:moveTo>
                    <a:pt x="46546" y="0"/>
                  </a:moveTo>
                  <a:lnTo>
                    <a:pt x="28876" y="0"/>
                  </a:lnTo>
                  <a:lnTo>
                    <a:pt x="21822" y="3698"/>
                  </a:lnTo>
                  <a:lnTo>
                    <a:pt x="9053" y="17669"/>
                  </a:lnTo>
                  <a:lnTo>
                    <a:pt x="2145" y="36206"/>
                  </a:lnTo>
                  <a:lnTo>
                    <a:pt x="0" y="56772"/>
                  </a:lnTo>
                  <a:lnTo>
                    <a:pt x="11028" y="115513"/>
                  </a:lnTo>
                  <a:lnTo>
                    <a:pt x="16275" y="132701"/>
                  </a:lnTo>
                  <a:lnTo>
                    <a:pt x="19893" y="136544"/>
                  </a:lnTo>
                  <a:lnTo>
                    <a:pt x="24155" y="137258"/>
                  </a:lnTo>
                  <a:lnTo>
                    <a:pt x="28845" y="135884"/>
                  </a:lnTo>
                  <a:lnTo>
                    <a:pt x="32896" y="132195"/>
                  </a:lnTo>
                  <a:lnTo>
                    <a:pt x="39863" y="120699"/>
                  </a:lnTo>
                  <a:lnTo>
                    <a:pt x="41110" y="106344"/>
                  </a:lnTo>
                  <a:lnTo>
                    <a:pt x="40148" y="98633"/>
                  </a:lnTo>
                  <a:lnTo>
                    <a:pt x="41356" y="96266"/>
                  </a:lnTo>
                  <a:lnTo>
                    <a:pt x="44011" y="97462"/>
                  </a:lnTo>
                  <a:lnTo>
                    <a:pt x="50966" y="106186"/>
                  </a:lnTo>
                  <a:lnTo>
                    <a:pt x="57140" y="119310"/>
                  </a:lnTo>
                  <a:lnTo>
                    <a:pt x="61004" y="122994"/>
                  </a:lnTo>
                  <a:lnTo>
                    <a:pt x="65431" y="124526"/>
                  </a:lnTo>
                  <a:lnTo>
                    <a:pt x="79830" y="12481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295714" y="1597641"/>
              <a:ext cx="121289" cy="234761"/>
            </a:xfrm>
            <a:custGeom>
              <a:avLst/>
              <a:gdLst/>
              <a:ahLst/>
              <a:cxnLst/>
              <a:rect l="0" t="0" r="0" b="0"/>
              <a:pathLst>
                <a:path w="121289" h="234761">
                  <a:moveTo>
                    <a:pt x="4794" y="0"/>
                  </a:moveTo>
                  <a:lnTo>
                    <a:pt x="0" y="28422"/>
                  </a:lnTo>
                  <a:lnTo>
                    <a:pt x="3573" y="80607"/>
                  </a:lnTo>
                  <a:lnTo>
                    <a:pt x="13738" y="142964"/>
                  </a:lnTo>
                  <a:lnTo>
                    <a:pt x="29812" y="199107"/>
                  </a:lnTo>
                  <a:lnTo>
                    <a:pt x="45280" y="232871"/>
                  </a:lnTo>
                  <a:lnTo>
                    <a:pt x="49351" y="234760"/>
                  </a:lnTo>
                  <a:lnTo>
                    <a:pt x="52990" y="232321"/>
                  </a:lnTo>
                  <a:lnTo>
                    <a:pt x="65473" y="206251"/>
                  </a:lnTo>
                  <a:lnTo>
                    <a:pt x="70210" y="203144"/>
                  </a:lnTo>
                  <a:lnTo>
                    <a:pt x="76141" y="202923"/>
                  </a:lnTo>
                  <a:lnTo>
                    <a:pt x="82869" y="204624"/>
                  </a:lnTo>
                  <a:lnTo>
                    <a:pt x="95276" y="213911"/>
                  </a:lnTo>
                  <a:lnTo>
                    <a:pt x="106029" y="224510"/>
                  </a:lnTo>
                  <a:lnTo>
                    <a:pt x="121288" y="23299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375397" y="1614283"/>
              <a:ext cx="41606" cy="66570"/>
            </a:xfrm>
            <a:custGeom>
              <a:avLst/>
              <a:gdLst/>
              <a:ahLst/>
              <a:cxnLst/>
              <a:rect l="0" t="0" r="0" b="0"/>
              <a:pathLst>
                <a:path w="41606" h="66570">
                  <a:moveTo>
                    <a:pt x="0" y="0"/>
                  </a:moveTo>
                  <a:lnTo>
                    <a:pt x="13286" y="15136"/>
                  </a:lnTo>
                  <a:lnTo>
                    <a:pt x="41605" y="6656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468310" y="1553532"/>
              <a:ext cx="90151" cy="257555"/>
            </a:xfrm>
            <a:custGeom>
              <a:avLst/>
              <a:gdLst/>
              <a:ahLst/>
              <a:cxnLst/>
              <a:rect l="0" t="0" r="0" b="0"/>
              <a:pathLst>
                <a:path w="90151" h="257555">
                  <a:moveTo>
                    <a:pt x="15261" y="143962"/>
                  </a:moveTo>
                  <a:lnTo>
                    <a:pt x="6426" y="152796"/>
                  </a:lnTo>
                  <a:lnTo>
                    <a:pt x="2089" y="166996"/>
                  </a:lnTo>
                  <a:lnTo>
                    <a:pt x="0" y="222638"/>
                  </a:lnTo>
                  <a:lnTo>
                    <a:pt x="3239" y="245805"/>
                  </a:lnTo>
                  <a:lnTo>
                    <a:pt x="7246" y="252538"/>
                  </a:lnTo>
                  <a:lnTo>
                    <a:pt x="12691" y="256102"/>
                  </a:lnTo>
                  <a:lnTo>
                    <a:pt x="19095" y="257554"/>
                  </a:lnTo>
                  <a:lnTo>
                    <a:pt x="24289" y="253899"/>
                  </a:lnTo>
                  <a:lnTo>
                    <a:pt x="32526" y="237510"/>
                  </a:lnTo>
                  <a:lnTo>
                    <a:pt x="44422" y="178809"/>
                  </a:lnTo>
                  <a:lnTo>
                    <a:pt x="47730" y="126259"/>
                  </a:lnTo>
                  <a:lnTo>
                    <a:pt x="43967" y="62802"/>
                  </a:lnTo>
                  <a:lnTo>
                    <a:pt x="36170" y="2909"/>
                  </a:lnTo>
                  <a:lnTo>
                    <a:pt x="36596" y="0"/>
                  </a:lnTo>
                  <a:lnTo>
                    <a:pt x="37805" y="835"/>
                  </a:lnTo>
                  <a:lnTo>
                    <a:pt x="48957" y="60714"/>
                  </a:lnTo>
                  <a:lnTo>
                    <a:pt x="62468" y="117727"/>
                  </a:lnTo>
                  <a:lnTo>
                    <a:pt x="75985" y="158435"/>
                  </a:lnTo>
                  <a:lnTo>
                    <a:pt x="90150" y="19388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593480" y="1664210"/>
              <a:ext cx="73155" cy="78575"/>
            </a:xfrm>
            <a:custGeom>
              <a:avLst/>
              <a:gdLst/>
              <a:ahLst/>
              <a:cxnLst/>
              <a:rect l="0" t="0" r="0" b="0"/>
              <a:pathLst>
                <a:path w="73155" h="78575">
                  <a:moveTo>
                    <a:pt x="6586" y="0"/>
                  </a:moveTo>
                  <a:lnTo>
                    <a:pt x="0" y="29620"/>
                  </a:lnTo>
                  <a:lnTo>
                    <a:pt x="1244" y="59627"/>
                  </a:lnTo>
                  <a:lnTo>
                    <a:pt x="3025" y="70262"/>
                  </a:lnTo>
                  <a:lnTo>
                    <a:pt x="6985" y="75502"/>
                  </a:lnTo>
                  <a:lnTo>
                    <a:pt x="12400" y="77147"/>
                  </a:lnTo>
                  <a:lnTo>
                    <a:pt x="18782" y="76394"/>
                  </a:lnTo>
                  <a:lnTo>
                    <a:pt x="23962" y="73119"/>
                  </a:lnTo>
                  <a:lnTo>
                    <a:pt x="32183" y="62083"/>
                  </a:lnTo>
                  <a:lnTo>
                    <a:pt x="37519" y="59880"/>
                  </a:lnTo>
                  <a:lnTo>
                    <a:pt x="43850" y="60260"/>
                  </a:lnTo>
                  <a:lnTo>
                    <a:pt x="50844" y="62363"/>
                  </a:lnTo>
                  <a:lnTo>
                    <a:pt x="56432" y="66538"/>
                  </a:lnTo>
                  <a:lnTo>
                    <a:pt x="65106" y="78574"/>
                  </a:lnTo>
                  <a:lnTo>
                    <a:pt x="67788" y="77346"/>
                  </a:lnTo>
                  <a:lnTo>
                    <a:pt x="73154" y="416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666634" y="161428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658313" y="1521896"/>
              <a:ext cx="74890" cy="212223"/>
            </a:xfrm>
            <a:custGeom>
              <a:avLst/>
              <a:gdLst/>
              <a:ahLst/>
              <a:cxnLst/>
              <a:rect l="0" t="0" r="0" b="0"/>
              <a:pathLst>
                <a:path w="74890" h="212223">
                  <a:moveTo>
                    <a:pt x="0" y="25819"/>
                  </a:moveTo>
                  <a:lnTo>
                    <a:pt x="0" y="3732"/>
                  </a:lnTo>
                  <a:lnTo>
                    <a:pt x="1849" y="0"/>
                  </a:lnTo>
                  <a:lnTo>
                    <a:pt x="4930" y="285"/>
                  </a:lnTo>
                  <a:lnTo>
                    <a:pt x="8834" y="3249"/>
                  </a:lnTo>
                  <a:lnTo>
                    <a:pt x="18746" y="25090"/>
                  </a:lnTo>
                  <a:lnTo>
                    <a:pt x="30730" y="76380"/>
                  </a:lnTo>
                  <a:lnTo>
                    <a:pt x="39591" y="131303"/>
                  </a:lnTo>
                  <a:lnTo>
                    <a:pt x="50076" y="180545"/>
                  </a:lnTo>
                  <a:lnTo>
                    <a:pt x="52800" y="195538"/>
                  </a:lnTo>
                  <a:lnTo>
                    <a:pt x="51842" y="204609"/>
                  </a:lnTo>
                  <a:lnTo>
                    <a:pt x="48430" y="209732"/>
                  </a:lnTo>
                  <a:lnTo>
                    <a:pt x="43381" y="212222"/>
                  </a:lnTo>
                  <a:lnTo>
                    <a:pt x="39091" y="211109"/>
                  </a:lnTo>
                  <a:lnTo>
                    <a:pt x="35306" y="207593"/>
                  </a:lnTo>
                  <a:lnTo>
                    <a:pt x="31858" y="202475"/>
                  </a:lnTo>
                  <a:lnTo>
                    <a:pt x="32333" y="199988"/>
                  </a:lnTo>
                  <a:lnTo>
                    <a:pt x="35424" y="199254"/>
                  </a:lnTo>
                  <a:lnTo>
                    <a:pt x="74889" y="20056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746752" y="1531073"/>
              <a:ext cx="86304" cy="166929"/>
            </a:xfrm>
            <a:custGeom>
              <a:avLst/>
              <a:gdLst/>
              <a:ahLst/>
              <a:cxnLst/>
              <a:rect l="0" t="0" r="0" b="0"/>
              <a:pathLst>
                <a:path w="86304" h="166929">
                  <a:moveTo>
                    <a:pt x="19734" y="91531"/>
                  </a:moveTo>
                  <a:lnTo>
                    <a:pt x="10900" y="100366"/>
                  </a:lnTo>
                  <a:lnTo>
                    <a:pt x="988" y="123529"/>
                  </a:lnTo>
                  <a:lnTo>
                    <a:pt x="0" y="140886"/>
                  </a:lnTo>
                  <a:lnTo>
                    <a:pt x="1030" y="149398"/>
                  </a:lnTo>
                  <a:lnTo>
                    <a:pt x="4492" y="155997"/>
                  </a:lnTo>
                  <a:lnTo>
                    <a:pt x="15733" y="165794"/>
                  </a:lnTo>
                  <a:lnTo>
                    <a:pt x="22614" y="166928"/>
                  </a:lnTo>
                  <a:lnTo>
                    <a:pt x="37657" y="163256"/>
                  </a:lnTo>
                  <a:lnTo>
                    <a:pt x="57301" y="150793"/>
                  </a:lnTo>
                  <a:lnTo>
                    <a:pt x="63270" y="149530"/>
                  </a:lnTo>
                  <a:lnTo>
                    <a:pt x="69099" y="150538"/>
                  </a:lnTo>
                  <a:lnTo>
                    <a:pt x="74834" y="153059"/>
                  </a:lnTo>
                  <a:lnTo>
                    <a:pt x="76808" y="152890"/>
                  </a:lnTo>
                  <a:lnTo>
                    <a:pt x="76274" y="150928"/>
                  </a:lnTo>
                  <a:lnTo>
                    <a:pt x="69155" y="136867"/>
                  </a:lnTo>
                  <a:lnTo>
                    <a:pt x="58466" y="94015"/>
                  </a:lnTo>
                  <a:lnTo>
                    <a:pt x="59050" y="57031"/>
                  </a:lnTo>
                  <a:lnTo>
                    <a:pt x="65079" y="27068"/>
                  </a:lnTo>
                  <a:lnTo>
                    <a:pt x="72555" y="14188"/>
                  </a:lnTo>
                  <a:lnTo>
                    <a:pt x="86303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496937" y="1845081"/>
            <a:ext cx="1551653" cy="748746"/>
            <a:chOff x="3496937" y="1845081"/>
            <a:chExt cx="1551653" cy="748746"/>
          </a:xfrm>
        </p:grpSpPr>
        <p:sp>
          <p:nvSpPr>
            <p:cNvPr id="38" name="Freeform 37"/>
            <p:cNvSpPr/>
            <p:nvPr/>
          </p:nvSpPr>
          <p:spPr>
            <a:xfrm>
              <a:off x="3496937" y="1845081"/>
              <a:ext cx="200461" cy="656260"/>
            </a:xfrm>
            <a:custGeom>
              <a:avLst/>
              <a:gdLst/>
              <a:ahLst/>
              <a:cxnLst/>
              <a:rect l="0" t="0" r="0" b="0"/>
              <a:pathLst>
                <a:path w="200461" h="656260">
                  <a:moveTo>
                    <a:pt x="189287" y="10513"/>
                  </a:moveTo>
                  <a:lnTo>
                    <a:pt x="180452" y="1678"/>
                  </a:lnTo>
                  <a:lnTo>
                    <a:pt x="175076" y="0"/>
                  </a:lnTo>
                  <a:lnTo>
                    <a:pt x="161706" y="601"/>
                  </a:lnTo>
                  <a:lnTo>
                    <a:pt x="146519" y="8881"/>
                  </a:lnTo>
                  <a:lnTo>
                    <a:pt x="112567" y="38959"/>
                  </a:lnTo>
                  <a:lnTo>
                    <a:pt x="72848" y="96393"/>
                  </a:lnTo>
                  <a:lnTo>
                    <a:pt x="45988" y="149548"/>
                  </a:lnTo>
                  <a:lnTo>
                    <a:pt x="24484" y="204717"/>
                  </a:lnTo>
                  <a:lnTo>
                    <a:pt x="3836" y="259661"/>
                  </a:lnTo>
                  <a:lnTo>
                    <a:pt x="0" y="305695"/>
                  </a:lnTo>
                  <a:lnTo>
                    <a:pt x="2841" y="328774"/>
                  </a:lnTo>
                  <a:lnTo>
                    <a:pt x="8592" y="335484"/>
                  </a:lnTo>
                  <a:lnTo>
                    <a:pt x="17049" y="339032"/>
                  </a:lnTo>
                  <a:lnTo>
                    <a:pt x="27309" y="340473"/>
                  </a:lnTo>
                  <a:lnTo>
                    <a:pt x="46106" y="334677"/>
                  </a:lnTo>
                  <a:lnTo>
                    <a:pt x="76356" y="312774"/>
                  </a:lnTo>
                  <a:lnTo>
                    <a:pt x="99213" y="283998"/>
                  </a:lnTo>
                  <a:lnTo>
                    <a:pt x="131531" y="226795"/>
                  </a:lnTo>
                  <a:lnTo>
                    <a:pt x="166963" y="166008"/>
                  </a:lnTo>
                  <a:lnTo>
                    <a:pt x="199112" y="109107"/>
                  </a:lnTo>
                  <a:lnTo>
                    <a:pt x="200460" y="108602"/>
                  </a:lnTo>
                  <a:lnTo>
                    <a:pt x="195391" y="169565"/>
                  </a:lnTo>
                  <a:lnTo>
                    <a:pt x="182523" y="230855"/>
                  </a:lnTo>
                  <a:lnTo>
                    <a:pt x="166001" y="287814"/>
                  </a:lnTo>
                  <a:lnTo>
                    <a:pt x="156500" y="335836"/>
                  </a:lnTo>
                  <a:lnTo>
                    <a:pt x="145364" y="387663"/>
                  </a:lnTo>
                  <a:lnTo>
                    <a:pt x="132819" y="444008"/>
                  </a:lnTo>
                  <a:lnTo>
                    <a:pt x="123246" y="499226"/>
                  </a:lnTo>
                  <a:lnTo>
                    <a:pt x="114554" y="550721"/>
                  </a:lnTo>
                  <a:lnTo>
                    <a:pt x="103334" y="613402"/>
                  </a:lnTo>
                  <a:lnTo>
                    <a:pt x="99409" y="651838"/>
                  </a:lnTo>
                  <a:lnTo>
                    <a:pt x="101631" y="656259"/>
                  </a:lnTo>
                  <a:lnTo>
                    <a:pt x="105887" y="655508"/>
                  </a:lnTo>
                  <a:lnTo>
                    <a:pt x="111498" y="651310"/>
                  </a:lnTo>
                  <a:lnTo>
                    <a:pt x="120197" y="636783"/>
                  </a:lnTo>
                  <a:lnTo>
                    <a:pt x="131040" y="60962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753281" y="2013694"/>
              <a:ext cx="119862" cy="427537"/>
            </a:xfrm>
            <a:custGeom>
              <a:avLst/>
              <a:gdLst/>
              <a:ahLst/>
              <a:cxnLst/>
              <a:rect l="0" t="0" r="0" b="0"/>
              <a:pathLst>
                <a:path w="119862" h="427537">
                  <a:moveTo>
                    <a:pt x="91043" y="0"/>
                  </a:moveTo>
                  <a:lnTo>
                    <a:pt x="69300" y="42579"/>
                  </a:lnTo>
                  <a:lnTo>
                    <a:pt x="46532" y="104903"/>
                  </a:lnTo>
                  <a:lnTo>
                    <a:pt x="33318" y="161015"/>
                  </a:lnTo>
                  <a:lnTo>
                    <a:pt x="21804" y="220827"/>
                  </a:lnTo>
                  <a:lnTo>
                    <a:pt x="10627" y="282876"/>
                  </a:lnTo>
                  <a:lnTo>
                    <a:pt x="1981" y="340607"/>
                  </a:lnTo>
                  <a:lnTo>
                    <a:pt x="0" y="396527"/>
                  </a:lnTo>
                  <a:lnTo>
                    <a:pt x="4660" y="416928"/>
                  </a:lnTo>
                  <a:lnTo>
                    <a:pt x="8491" y="424957"/>
                  </a:lnTo>
                  <a:lnTo>
                    <a:pt x="12895" y="427536"/>
                  </a:lnTo>
                  <a:lnTo>
                    <a:pt x="17679" y="426482"/>
                  </a:lnTo>
                  <a:lnTo>
                    <a:pt x="22718" y="423005"/>
                  </a:lnTo>
                  <a:lnTo>
                    <a:pt x="43062" y="391608"/>
                  </a:lnTo>
                  <a:lnTo>
                    <a:pt x="62424" y="337944"/>
                  </a:lnTo>
                  <a:lnTo>
                    <a:pt x="80630" y="280362"/>
                  </a:lnTo>
                  <a:lnTo>
                    <a:pt x="92889" y="232232"/>
                  </a:lnTo>
                  <a:lnTo>
                    <a:pt x="105767" y="182839"/>
                  </a:lnTo>
                  <a:lnTo>
                    <a:pt x="113984" y="120867"/>
                  </a:lnTo>
                  <a:lnTo>
                    <a:pt x="119861" y="59188"/>
                  </a:lnTo>
                  <a:lnTo>
                    <a:pt x="112350" y="18471"/>
                  </a:lnTo>
                  <a:lnTo>
                    <a:pt x="108022" y="11390"/>
                  </a:lnTo>
                  <a:lnTo>
                    <a:pt x="95816" y="1055"/>
                  </a:lnTo>
                  <a:lnTo>
                    <a:pt x="87753" y="703"/>
                  </a:lnTo>
                  <a:lnTo>
                    <a:pt x="68933" y="7709"/>
                  </a:lnTo>
                  <a:lnTo>
                    <a:pt x="46379" y="22830"/>
                  </a:lnTo>
                  <a:lnTo>
                    <a:pt x="36368" y="40965"/>
                  </a:lnTo>
                  <a:lnTo>
                    <a:pt x="16154" y="915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932254" y="1972089"/>
              <a:ext cx="146692" cy="621738"/>
            </a:xfrm>
            <a:custGeom>
              <a:avLst/>
              <a:gdLst/>
              <a:ahLst/>
              <a:cxnLst/>
              <a:rect l="0" t="0" r="0" b="0"/>
              <a:pathLst>
                <a:path w="146692" h="621738">
                  <a:moveTo>
                    <a:pt x="45207" y="74889"/>
                  </a:moveTo>
                  <a:lnTo>
                    <a:pt x="70855" y="70095"/>
                  </a:lnTo>
                  <a:lnTo>
                    <a:pt x="111865" y="78492"/>
                  </a:lnTo>
                  <a:lnTo>
                    <a:pt x="125992" y="88510"/>
                  </a:lnTo>
                  <a:lnTo>
                    <a:pt x="137510" y="103132"/>
                  </a:lnTo>
                  <a:lnTo>
                    <a:pt x="145711" y="121958"/>
                  </a:lnTo>
                  <a:lnTo>
                    <a:pt x="146691" y="157767"/>
                  </a:lnTo>
                  <a:lnTo>
                    <a:pt x="137814" y="216075"/>
                  </a:lnTo>
                  <a:lnTo>
                    <a:pt x="118378" y="276601"/>
                  </a:lnTo>
                  <a:lnTo>
                    <a:pt x="94075" y="328238"/>
                  </a:lnTo>
                  <a:lnTo>
                    <a:pt x="70509" y="382954"/>
                  </a:lnTo>
                  <a:lnTo>
                    <a:pt x="48048" y="438278"/>
                  </a:lnTo>
                  <a:lnTo>
                    <a:pt x="26729" y="492798"/>
                  </a:lnTo>
                  <a:lnTo>
                    <a:pt x="9638" y="551476"/>
                  </a:lnTo>
                  <a:lnTo>
                    <a:pt x="0" y="590527"/>
                  </a:lnTo>
                  <a:lnTo>
                    <a:pt x="1385" y="611324"/>
                  </a:lnTo>
                  <a:lnTo>
                    <a:pt x="4898" y="617424"/>
                  </a:lnTo>
                  <a:lnTo>
                    <a:pt x="10013" y="620567"/>
                  </a:lnTo>
                  <a:lnTo>
                    <a:pt x="16197" y="621737"/>
                  </a:lnTo>
                  <a:lnTo>
                    <a:pt x="22169" y="620668"/>
                  </a:lnTo>
                  <a:lnTo>
                    <a:pt x="33735" y="614550"/>
                  </a:lnTo>
                  <a:lnTo>
                    <a:pt x="55060" y="591874"/>
                  </a:lnTo>
                  <a:lnTo>
                    <a:pt x="77232" y="549331"/>
                  </a:lnTo>
                  <a:lnTo>
                    <a:pt x="91269" y="500959"/>
                  </a:lnTo>
                  <a:lnTo>
                    <a:pt x="94625" y="446421"/>
                  </a:lnTo>
                  <a:lnTo>
                    <a:pt x="95066" y="388605"/>
                  </a:lnTo>
                  <a:lnTo>
                    <a:pt x="88481" y="328063"/>
                  </a:lnTo>
                  <a:lnTo>
                    <a:pt x="75572" y="271922"/>
                  </a:lnTo>
                  <a:lnTo>
                    <a:pt x="59063" y="209678"/>
                  </a:lnTo>
                  <a:lnTo>
                    <a:pt x="39659" y="149875"/>
                  </a:lnTo>
                  <a:lnTo>
                    <a:pt x="31030" y="114048"/>
                  </a:lnTo>
                  <a:lnTo>
                    <a:pt x="30208" y="103769"/>
                  </a:lnTo>
                  <a:lnTo>
                    <a:pt x="42304" y="67215"/>
                  </a:lnTo>
                  <a:lnTo>
                    <a:pt x="89683" y="6011"/>
                  </a:lnTo>
                  <a:lnTo>
                    <a:pt x="95134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160524" y="1963767"/>
              <a:ext cx="135521" cy="625003"/>
            </a:xfrm>
            <a:custGeom>
              <a:avLst/>
              <a:gdLst/>
              <a:ahLst/>
              <a:cxnLst/>
              <a:rect l="0" t="0" r="0" b="0"/>
              <a:pathLst>
                <a:path w="135521" h="625003">
                  <a:moveTo>
                    <a:pt x="74890" y="0"/>
                  </a:moveTo>
                  <a:lnTo>
                    <a:pt x="102351" y="29311"/>
                  </a:lnTo>
                  <a:lnTo>
                    <a:pt x="109592" y="43538"/>
                  </a:lnTo>
                  <a:lnTo>
                    <a:pt x="114450" y="75976"/>
                  </a:lnTo>
                  <a:lnTo>
                    <a:pt x="107054" y="119282"/>
                  </a:lnTo>
                  <a:lnTo>
                    <a:pt x="82698" y="175383"/>
                  </a:lnTo>
                  <a:lnTo>
                    <a:pt x="55406" y="229376"/>
                  </a:lnTo>
                  <a:lnTo>
                    <a:pt x="22184" y="283523"/>
                  </a:lnTo>
                  <a:lnTo>
                    <a:pt x="11092" y="303835"/>
                  </a:lnTo>
                  <a:lnTo>
                    <a:pt x="9244" y="312579"/>
                  </a:lnTo>
                  <a:lnTo>
                    <a:pt x="9861" y="320258"/>
                  </a:lnTo>
                  <a:lnTo>
                    <a:pt x="12122" y="327226"/>
                  </a:lnTo>
                  <a:lnTo>
                    <a:pt x="18251" y="331872"/>
                  </a:lnTo>
                  <a:lnTo>
                    <a:pt x="48040" y="338411"/>
                  </a:lnTo>
                  <a:lnTo>
                    <a:pt x="98326" y="345218"/>
                  </a:lnTo>
                  <a:lnTo>
                    <a:pt x="119946" y="357055"/>
                  </a:lnTo>
                  <a:lnTo>
                    <a:pt x="129740" y="369491"/>
                  </a:lnTo>
                  <a:lnTo>
                    <a:pt x="133646" y="376691"/>
                  </a:lnTo>
                  <a:lnTo>
                    <a:pt x="135520" y="397018"/>
                  </a:lnTo>
                  <a:lnTo>
                    <a:pt x="124295" y="459183"/>
                  </a:lnTo>
                  <a:lnTo>
                    <a:pt x="117188" y="479601"/>
                  </a:lnTo>
                  <a:lnTo>
                    <a:pt x="72708" y="540692"/>
                  </a:lnTo>
                  <a:lnTo>
                    <a:pt x="40565" y="582451"/>
                  </a:lnTo>
                  <a:lnTo>
                    <a:pt x="13948" y="624076"/>
                  </a:lnTo>
                  <a:lnTo>
                    <a:pt x="9299" y="625002"/>
                  </a:lnTo>
                  <a:lnTo>
                    <a:pt x="6200" y="620996"/>
                  </a:lnTo>
                  <a:lnTo>
                    <a:pt x="0" y="5991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432388" y="2011194"/>
              <a:ext cx="140432" cy="488165"/>
            </a:xfrm>
            <a:custGeom>
              <a:avLst/>
              <a:gdLst/>
              <a:ahLst/>
              <a:cxnLst/>
              <a:rect l="0" t="0" r="0" b="0"/>
              <a:pathLst>
                <a:path w="140432" h="488165">
                  <a:moveTo>
                    <a:pt x="36015" y="69068"/>
                  </a:moveTo>
                  <a:lnTo>
                    <a:pt x="67970" y="14805"/>
                  </a:lnTo>
                  <a:lnTo>
                    <a:pt x="88013" y="1728"/>
                  </a:lnTo>
                  <a:lnTo>
                    <a:pt x="105969" y="0"/>
                  </a:lnTo>
                  <a:lnTo>
                    <a:pt x="115936" y="833"/>
                  </a:lnTo>
                  <a:lnTo>
                    <a:pt x="123504" y="4162"/>
                  </a:lnTo>
                  <a:lnTo>
                    <a:pt x="134379" y="15258"/>
                  </a:lnTo>
                  <a:lnTo>
                    <a:pt x="139829" y="34366"/>
                  </a:lnTo>
                  <a:lnTo>
                    <a:pt x="140431" y="66182"/>
                  </a:lnTo>
                  <a:lnTo>
                    <a:pt x="127934" y="119452"/>
                  </a:lnTo>
                  <a:lnTo>
                    <a:pt x="113378" y="173291"/>
                  </a:lnTo>
                  <a:lnTo>
                    <a:pt x="93655" y="225018"/>
                  </a:lnTo>
                  <a:lnTo>
                    <a:pt x="66446" y="282359"/>
                  </a:lnTo>
                  <a:lnTo>
                    <a:pt x="38778" y="338078"/>
                  </a:lnTo>
                  <a:lnTo>
                    <a:pt x="17085" y="393099"/>
                  </a:lnTo>
                  <a:lnTo>
                    <a:pt x="0" y="447890"/>
                  </a:lnTo>
                  <a:lnTo>
                    <a:pt x="1825" y="466724"/>
                  </a:lnTo>
                  <a:lnTo>
                    <a:pt x="4900" y="475630"/>
                  </a:lnTo>
                  <a:lnTo>
                    <a:pt x="10649" y="481567"/>
                  </a:lnTo>
                  <a:lnTo>
                    <a:pt x="26899" y="488164"/>
                  </a:lnTo>
                  <a:lnTo>
                    <a:pt x="36409" y="487149"/>
                  </a:lnTo>
                  <a:lnTo>
                    <a:pt x="56839" y="478626"/>
                  </a:lnTo>
                  <a:lnTo>
                    <a:pt x="73315" y="463126"/>
                  </a:lnTo>
                  <a:lnTo>
                    <a:pt x="85877" y="442986"/>
                  </a:lnTo>
                  <a:lnTo>
                    <a:pt x="94542" y="418625"/>
                  </a:lnTo>
                  <a:lnTo>
                    <a:pt x="95783" y="370086"/>
                  </a:lnTo>
                  <a:lnTo>
                    <a:pt x="90296" y="314715"/>
                  </a:lnTo>
                  <a:lnTo>
                    <a:pt x="79234" y="258877"/>
                  </a:lnTo>
                  <a:lnTo>
                    <a:pt x="55256" y="197079"/>
                  </a:lnTo>
                  <a:lnTo>
                    <a:pt x="28252" y="135823"/>
                  </a:lnTo>
                  <a:lnTo>
                    <a:pt x="22003" y="108263"/>
                  </a:lnTo>
                  <a:lnTo>
                    <a:pt x="22618" y="79140"/>
                  </a:lnTo>
                  <a:lnTo>
                    <a:pt x="27287" y="62450"/>
                  </a:lnTo>
                  <a:lnTo>
                    <a:pt x="35526" y="48868"/>
                  </a:lnTo>
                  <a:lnTo>
                    <a:pt x="77620" y="191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629220" y="2094941"/>
              <a:ext cx="86862" cy="421410"/>
            </a:xfrm>
            <a:custGeom>
              <a:avLst/>
              <a:gdLst/>
              <a:ahLst/>
              <a:cxnLst/>
              <a:rect l="0" t="0" r="0" b="0"/>
              <a:pathLst>
                <a:path w="86862" h="421410">
                  <a:moveTo>
                    <a:pt x="80493" y="26926"/>
                  </a:moveTo>
                  <a:lnTo>
                    <a:pt x="57826" y="85530"/>
                  </a:lnTo>
                  <a:lnTo>
                    <a:pt x="37330" y="142703"/>
                  </a:lnTo>
                  <a:lnTo>
                    <a:pt x="25260" y="196527"/>
                  </a:lnTo>
                  <a:lnTo>
                    <a:pt x="13973" y="254140"/>
                  </a:lnTo>
                  <a:lnTo>
                    <a:pt x="7257" y="314248"/>
                  </a:lnTo>
                  <a:lnTo>
                    <a:pt x="212" y="364919"/>
                  </a:lnTo>
                  <a:lnTo>
                    <a:pt x="0" y="402078"/>
                  </a:lnTo>
                  <a:lnTo>
                    <a:pt x="6503" y="418945"/>
                  </a:lnTo>
                  <a:lnTo>
                    <a:pt x="9902" y="421409"/>
                  </a:lnTo>
                  <a:lnTo>
                    <a:pt x="13092" y="420278"/>
                  </a:lnTo>
                  <a:lnTo>
                    <a:pt x="26930" y="398037"/>
                  </a:lnTo>
                  <a:lnTo>
                    <a:pt x="51182" y="337311"/>
                  </a:lnTo>
                  <a:lnTo>
                    <a:pt x="63540" y="284278"/>
                  </a:lnTo>
                  <a:lnTo>
                    <a:pt x="74884" y="229286"/>
                  </a:lnTo>
                  <a:lnTo>
                    <a:pt x="80310" y="173908"/>
                  </a:lnTo>
                  <a:lnTo>
                    <a:pt x="86861" y="120919"/>
                  </a:lnTo>
                  <a:lnTo>
                    <a:pt x="84011" y="65730"/>
                  </a:lnTo>
                  <a:lnTo>
                    <a:pt x="69220" y="3178"/>
                  </a:lnTo>
                  <a:lnTo>
                    <a:pt x="66506" y="0"/>
                  </a:lnTo>
                  <a:lnTo>
                    <a:pt x="63772" y="654"/>
                  </a:lnTo>
                  <a:lnTo>
                    <a:pt x="61025" y="3864"/>
                  </a:lnTo>
                  <a:lnTo>
                    <a:pt x="60118" y="8778"/>
                  </a:lnTo>
                  <a:lnTo>
                    <a:pt x="63851" y="352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788395" y="2071941"/>
              <a:ext cx="112703" cy="368702"/>
            </a:xfrm>
            <a:custGeom>
              <a:avLst/>
              <a:gdLst/>
              <a:ahLst/>
              <a:cxnLst/>
              <a:rect l="0" t="0" r="0" b="0"/>
              <a:pathLst>
                <a:path w="112703" h="368702">
                  <a:moveTo>
                    <a:pt x="112702" y="0"/>
                  </a:moveTo>
                  <a:lnTo>
                    <a:pt x="98720" y="38672"/>
                  </a:lnTo>
                  <a:lnTo>
                    <a:pt x="68674" y="97617"/>
                  </a:lnTo>
                  <a:lnTo>
                    <a:pt x="48669" y="150433"/>
                  </a:lnTo>
                  <a:lnTo>
                    <a:pt x="31122" y="205382"/>
                  </a:lnTo>
                  <a:lnTo>
                    <a:pt x="15569" y="265546"/>
                  </a:lnTo>
                  <a:lnTo>
                    <a:pt x="580" y="319891"/>
                  </a:lnTo>
                  <a:lnTo>
                    <a:pt x="0" y="347426"/>
                  </a:lnTo>
                  <a:lnTo>
                    <a:pt x="5906" y="365828"/>
                  </a:lnTo>
                  <a:lnTo>
                    <a:pt x="10995" y="368701"/>
                  </a:lnTo>
                  <a:lnTo>
                    <a:pt x="17161" y="367843"/>
                  </a:lnTo>
                  <a:lnTo>
                    <a:pt x="36625" y="355848"/>
                  </a:lnTo>
                  <a:lnTo>
                    <a:pt x="47455" y="344916"/>
                  </a:lnTo>
                  <a:lnTo>
                    <a:pt x="69411" y="302860"/>
                  </a:lnTo>
                  <a:lnTo>
                    <a:pt x="72505" y="281918"/>
                  </a:lnTo>
                  <a:lnTo>
                    <a:pt x="72035" y="271156"/>
                  </a:lnTo>
                  <a:lnTo>
                    <a:pt x="69874" y="265830"/>
                  </a:lnTo>
                  <a:lnTo>
                    <a:pt x="66583" y="264129"/>
                  </a:lnTo>
                  <a:lnTo>
                    <a:pt x="62540" y="264844"/>
                  </a:lnTo>
                  <a:lnTo>
                    <a:pt x="53118" y="277966"/>
                  </a:lnTo>
                  <a:lnTo>
                    <a:pt x="32001" y="324057"/>
                  </a:lnTo>
                  <a:lnTo>
                    <a:pt x="31165" y="329759"/>
                  </a:lnTo>
                  <a:lnTo>
                    <a:pt x="33381" y="330787"/>
                  </a:lnTo>
                  <a:lnTo>
                    <a:pt x="46134" y="3245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942703" y="2163473"/>
              <a:ext cx="105887" cy="363765"/>
            </a:xfrm>
            <a:custGeom>
              <a:avLst/>
              <a:gdLst/>
              <a:ahLst/>
              <a:cxnLst/>
              <a:rect l="0" t="0" r="0" b="0"/>
              <a:pathLst>
                <a:path w="105887" h="363765">
                  <a:moveTo>
                    <a:pt x="83210" y="0"/>
                  </a:moveTo>
                  <a:lnTo>
                    <a:pt x="67211" y="34745"/>
                  </a:lnTo>
                  <a:lnTo>
                    <a:pt x="31466" y="94568"/>
                  </a:lnTo>
                  <a:lnTo>
                    <a:pt x="11951" y="154048"/>
                  </a:lnTo>
                  <a:lnTo>
                    <a:pt x="2634" y="205856"/>
                  </a:lnTo>
                  <a:lnTo>
                    <a:pt x="346" y="268932"/>
                  </a:lnTo>
                  <a:lnTo>
                    <a:pt x="4463" y="322496"/>
                  </a:lnTo>
                  <a:lnTo>
                    <a:pt x="16013" y="353301"/>
                  </a:lnTo>
                  <a:lnTo>
                    <a:pt x="22694" y="359425"/>
                  </a:lnTo>
                  <a:lnTo>
                    <a:pt x="30847" y="362583"/>
                  </a:lnTo>
                  <a:lnTo>
                    <a:pt x="39980" y="363764"/>
                  </a:lnTo>
                  <a:lnTo>
                    <a:pt x="57525" y="357680"/>
                  </a:lnTo>
                  <a:lnTo>
                    <a:pt x="86971" y="335590"/>
                  </a:lnTo>
                  <a:lnTo>
                    <a:pt x="100453" y="314548"/>
                  </a:lnTo>
                  <a:lnTo>
                    <a:pt x="105886" y="281912"/>
                  </a:lnTo>
                  <a:lnTo>
                    <a:pt x="98661" y="247382"/>
                  </a:lnTo>
                  <a:lnTo>
                    <a:pt x="87304" y="232298"/>
                  </a:lnTo>
                  <a:lnTo>
                    <a:pt x="80392" y="226981"/>
                  </a:lnTo>
                  <a:lnTo>
                    <a:pt x="73010" y="225285"/>
                  </a:lnTo>
                  <a:lnTo>
                    <a:pt x="57412" y="228332"/>
                  </a:lnTo>
                  <a:lnTo>
                    <a:pt x="43699" y="238316"/>
                  </a:lnTo>
                  <a:lnTo>
                    <a:pt x="15068" y="275296"/>
                  </a:lnTo>
                  <a:lnTo>
                    <a:pt x="0" y="30787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7" name="Freeform 46"/>
          <p:cNvSpPr/>
          <p:nvPr/>
        </p:nvSpPr>
        <p:spPr>
          <a:xfrm>
            <a:off x="3196018" y="1938804"/>
            <a:ext cx="115760" cy="690648"/>
          </a:xfrm>
          <a:custGeom>
            <a:avLst/>
            <a:gdLst/>
            <a:ahLst/>
            <a:cxnLst/>
            <a:rect l="0" t="0" r="0" b="0"/>
            <a:pathLst>
              <a:path w="115760" h="690648">
                <a:moveTo>
                  <a:pt x="65833" y="0"/>
                </a:moveTo>
                <a:lnTo>
                  <a:pt x="38371" y="57697"/>
                </a:lnTo>
                <a:lnTo>
                  <a:pt x="24830" y="111626"/>
                </a:lnTo>
                <a:lnTo>
                  <a:pt x="16085" y="159123"/>
                </a:lnTo>
                <a:lnTo>
                  <a:pt x="7638" y="208329"/>
                </a:lnTo>
                <a:lnTo>
                  <a:pt x="1746" y="258043"/>
                </a:lnTo>
                <a:lnTo>
                  <a:pt x="0" y="307906"/>
                </a:lnTo>
                <a:lnTo>
                  <a:pt x="1948" y="357813"/>
                </a:lnTo>
                <a:lnTo>
                  <a:pt x="5915" y="407734"/>
                </a:lnTo>
                <a:lnTo>
                  <a:pt x="11673" y="469883"/>
                </a:lnTo>
                <a:lnTo>
                  <a:pt x="28357" y="526675"/>
                </a:lnTo>
                <a:lnTo>
                  <a:pt x="49459" y="582410"/>
                </a:lnTo>
                <a:lnTo>
                  <a:pt x="78812" y="645164"/>
                </a:lnTo>
                <a:lnTo>
                  <a:pt x="115759" y="690647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50" name="Group 49"/>
          <p:cNvGrpSpPr/>
          <p:nvPr/>
        </p:nvGrpSpPr>
        <p:grpSpPr>
          <a:xfrm>
            <a:off x="5367076" y="2196757"/>
            <a:ext cx="661409" cy="582474"/>
            <a:chOff x="5367076" y="2196757"/>
            <a:chExt cx="661409" cy="582474"/>
          </a:xfrm>
        </p:grpSpPr>
        <p:sp>
          <p:nvSpPr>
            <p:cNvPr id="48" name="Freeform 47"/>
            <p:cNvSpPr/>
            <p:nvPr/>
          </p:nvSpPr>
          <p:spPr>
            <a:xfrm>
              <a:off x="5367076" y="2196757"/>
              <a:ext cx="116101" cy="582474"/>
            </a:xfrm>
            <a:custGeom>
              <a:avLst/>
              <a:gdLst/>
              <a:ahLst/>
              <a:cxnLst/>
              <a:rect l="0" t="0" r="0" b="0"/>
              <a:pathLst>
                <a:path w="116101" h="582474">
                  <a:moveTo>
                    <a:pt x="83211" y="0"/>
                  </a:moveTo>
                  <a:lnTo>
                    <a:pt x="96497" y="15135"/>
                  </a:lnTo>
                  <a:lnTo>
                    <a:pt x="106374" y="31998"/>
                  </a:lnTo>
                  <a:lnTo>
                    <a:pt x="114496" y="84394"/>
                  </a:lnTo>
                  <a:lnTo>
                    <a:pt x="116100" y="134740"/>
                  </a:lnTo>
                  <a:lnTo>
                    <a:pt x="110725" y="196971"/>
                  </a:lnTo>
                  <a:lnTo>
                    <a:pt x="103747" y="250187"/>
                  </a:lnTo>
                  <a:lnTo>
                    <a:pt x="89527" y="305215"/>
                  </a:lnTo>
                  <a:lnTo>
                    <a:pt x="76891" y="359676"/>
                  </a:lnTo>
                  <a:lnTo>
                    <a:pt x="56650" y="418342"/>
                  </a:lnTo>
                  <a:lnTo>
                    <a:pt x="35174" y="474236"/>
                  </a:lnTo>
                  <a:lnTo>
                    <a:pt x="13946" y="534559"/>
                  </a:lnTo>
                  <a:lnTo>
                    <a:pt x="0" y="5824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698034" y="2255004"/>
              <a:ext cx="330451" cy="400440"/>
            </a:xfrm>
            <a:custGeom>
              <a:avLst/>
              <a:gdLst/>
              <a:ahLst/>
              <a:cxnLst/>
              <a:rect l="0" t="0" r="0" b="0"/>
              <a:pathLst>
                <a:path w="330451" h="400440">
                  <a:moveTo>
                    <a:pt x="293121" y="0"/>
                  </a:moveTo>
                  <a:lnTo>
                    <a:pt x="313032" y="56790"/>
                  </a:lnTo>
                  <a:lnTo>
                    <a:pt x="323490" y="112920"/>
                  </a:lnTo>
                  <a:lnTo>
                    <a:pt x="325829" y="164585"/>
                  </a:lnTo>
                  <a:lnTo>
                    <a:pt x="330450" y="224061"/>
                  </a:lnTo>
                  <a:lnTo>
                    <a:pt x="326938" y="281911"/>
                  </a:lnTo>
                  <a:lnTo>
                    <a:pt x="326511" y="340143"/>
                  </a:lnTo>
                  <a:lnTo>
                    <a:pt x="326426" y="392018"/>
                  </a:lnTo>
                  <a:lnTo>
                    <a:pt x="324570" y="398180"/>
                  </a:lnTo>
                  <a:lnTo>
                    <a:pt x="321483" y="400439"/>
                  </a:lnTo>
                  <a:lnTo>
                    <a:pt x="271287" y="387889"/>
                  </a:lnTo>
                  <a:lnTo>
                    <a:pt x="215448" y="367805"/>
                  </a:lnTo>
                  <a:lnTo>
                    <a:pt x="154241" y="346760"/>
                  </a:lnTo>
                  <a:lnTo>
                    <a:pt x="91894" y="326023"/>
                  </a:lnTo>
                  <a:lnTo>
                    <a:pt x="31348" y="305481"/>
                  </a:lnTo>
                  <a:lnTo>
                    <a:pt x="0" y="295934"/>
                  </a:lnTo>
                  <a:lnTo>
                    <a:pt x="3820" y="297331"/>
                  </a:lnTo>
                  <a:lnTo>
                    <a:pt x="25983" y="294480"/>
                  </a:lnTo>
                  <a:lnTo>
                    <a:pt x="77390" y="264509"/>
                  </a:lnTo>
                  <a:lnTo>
                    <a:pt x="123836" y="230155"/>
                  </a:lnTo>
                  <a:lnTo>
                    <a:pt x="134056" y="215087"/>
                  </a:lnTo>
                  <a:lnTo>
                    <a:pt x="135302" y="211809"/>
                  </a:lnTo>
                  <a:lnTo>
                    <a:pt x="134284" y="211473"/>
                  </a:lnTo>
                  <a:lnTo>
                    <a:pt x="76866" y="244543"/>
                  </a:lnTo>
                  <a:lnTo>
                    <a:pt x="35180" y="267464"/>
                  </a:lnTo>
                  <a:lnTo>
                    <a:pt x="30554" y="272615"/>
                  </a:lnTo>
                  <a:lnTo>
                    <a:pt x="28394" y="278822"/>
                  </a:lnTo>
                  <a:lnTo>
                    <a:pt x="27878" y="285734"/>
                  </a:lnTo>
                  <a:lnTo>
                    <a:pt x="32236" y="298345"/>
                  </a:lnTo>
                  <a:lnTo>
                    <a:pt x="41261" y="310113"/>
                  </a:lnTo>
                  <a:lnTo>
                    <a:pt x="87186" y="353573"/>
                  </a:lnTo>
                  <a:lnTo>
                    <a:pt x="101741" y="363321"/>
                  </a:lnTo>
                  <a:lnTo>
                    <a:pt x="116634" y="379780"/>
                  </a:lnTo>
                  <a:lnTo>
                    <a:pt x="116291" y="379851"/>
                  </a:lnTo>
                  <a:lnTo>
                    <a:pt x="106973" y="368652"/>
                  </a:lnTo>
                  <a:lnTo>
                    <a:pt x="68299" y="315861"/>
                  </a:lnTo>
                  <a:lnTo>
                    <a:pt x="66227" y="299407"/>
                  </a:lnTo>
                  <a:lnTo>
                    <a:pt x="66969" y="291136"/>
                  </a:lnTo>
                  <a:lnTo>
                    <a:pt x="72086" y="285623"/>
                  </a:lnTo>
                  <a:lnTo>
                    <a:pt x="90099" y="279496"/>
                  </a:lnTo>
                  <a:lnTo>
                    <a:pt x="98601" y="279711"/>
                  </a:lnTo>
                  <a:lnTo>
                    <a:pt x="112979" y="284882"/>
                  </a:lnTo>
                  <a:lnTo>
                    <a:pt x="131469" y="298188"/>
                  </a:lnTo>
                  <a:lnTo>
                    <a:pt x="136351" y="298645"/>
                  </a:lnTo>
                  <a:lnTo>
                    <a:pt x="140531" y="296176"/>
                  </a:lnTo>
                  <a:lnTo>
                    <a:pt x="144242" y="291755"/>
                  </a:lnTo>
                  <a:lnTo>
                    <a:pt x="145791" y="286035"/>
                  </a:lnTo>
                  <a:lnTo>
                    <a:pt x="145047" y="272283"/>
                  </a:lnTo>
                  <a:lnTo>
                    <a:pt x="142629" y="269355"/>
                  </a:lnTo>
                  <a:lnTo>
                    <a:pt x="139168" y="269253"/>
                  </a:lnTo>
                  <a:lnTo>
                    <a:pt x="135012" y="271033"/>
                  </a:lnTo>
                  <a:lnTo>
                    <a:pt x="120328" y="291209"/>
                  </a:lnTo>
                  <a:lnTo>
                    <a:pt x="108683" y="316192"/>
                  </a:lnTo>
                  <a:lnTo>
                    <a:pt x="104519" y="319893"/>
                  </a:lnTo>
                  <a:lnTo>
                    <a:pt x="99893" y="320511"/>
                  </a:lnTo>
                  <a:lnTo>
                    <a:pt x="94960" y="319074"/>
                  </a:lnTo>
                  <a:lnTo>
                    <a:pt x="90747" y="315342"/>
                  </a:lnTo>
                  <a:lnTo>
                    <a:pt x="83600" y="303800"/>
                  </a:lnTo>
                  <a:lnTo>
                    <a:pt x="80400" y="302386"/>
                  </a:lnTo>
                  <a:lnTo>
                    <a:pt x="77342" y="304217"/>
                  </a:lnTo>
                  <a:lnTo>
                    <a:pt x="74379" y="308211"/>
                  </a:lnTo>
                  <a:lnTo>
                    <a:pt x="74252" y="312723"/>
                  </a:lnTo>
                  <a:lnTo>
                    <a:pt x="79043" y="322668"/>
                  </a:lnTo>
                  <a:lnTo>
                    <a:pt x="84758" y="326059"/>
                  </a:lnTo>
                  <a:lnTo>
                    <a:pt x="138739" y="340739"/>
                  </a:lnTo>
                  <a:lnTo>
                    <a:pt x="149926" y="352994"/>
                  </a:lnTo>
                  <a:lnTo>
                    <a:pt x="151429" y="360145"/>
                  </a:lnTo>
                  <a:lnTo>
                    <a:pt x="143342" y="3910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137035" y="3021799"/>
            <a:ext cx="2958358" cy="3643297"/>
            <a:chOff x="3137035" y="3021799"/>
            <a:chExt cx="2958358" cy="3643297"/>
          </a:xfrm>
        </p:grpSpPr>
        <p:sp>
          <p:nvSpPr>
            <p:cNvPr id="51" name="Freeform 50"/>
            <p:cNvSpPr/>
            <p:nvPr/>
          </p:nvSpPr>
          <p:spPr>
            <a:xfrm>
              <a:off x="3220246" y="3161998"/>
              <a:ext cx="83211" cy="2879084"/>
            </a:xfrm>
            <a:custGeom>
              <a:avLst/>
              <a:gdLst/>
              <a:ahLst/>
              <a:cxnLst/>
              <a:rect l="0" t="0" r="0" b="0"/>
              <a:pathLst>
                <a:path w="83211" h="2879084">
                  <a:moveTo>
                    <a:pt x="33284" y="0"/>
                  </a:moveTo>
                  <a:lnTo>
                    <a:pt x="13724" y="58681"/>
                  </a:lnTo>
                  <a:lnTo>
                    <a:pt x="6567" y="111427"/>
                  </a:lnTo>
                  <a:lnTo>
                    <a:pt x="1297" y="164290"/>
                  </a:lnTo>
                  <a:lnTo>
                    <a:pt x="384" y="214278"/>
                  </a:lnTo>
                  <a:lnTo>
                    <a:pt x="114" y="265661"/>
                  </a:lnTo>
                  <a:lnTo>
                    <a:pt x="34" y="324853"/>
                  </a:lnTo>
                  <a:lnTo>
                    <a:pt x="15" y="369972"/>
                  </a:lnTo>
                  <a:lnTo>
                    <a:pt x="6" y="416837"/>
                  </a:lnTo>
                  <a:lnTo>
                    <a:pt x="3" y="462321"/>
                  </a:lnTo>
                  <a:lnTo>
                    <a:pt x="1" y="512122"/>
                  </a:lnTo>
                  <a:lnTo>
                    <a:pt x="0" y="565075"/>
                  </a:lnTo>
                  <a:lnTo>
                    <a:pt x="0" y="619428"/>
                  </a:lnTo>
                  <a:lnTo>
                    <a:pt x="0" y="674404"/>
                  </a:lnTo>
                  <a:lnTo>
                    <a:pt x="0" y="729656"/>
                  </a:lnTo>
                  <a:lnTo>
                    <a:pt x="0" y="785032"/>
                  </a:lnTo>
                  <a:lnTo>
                    <a:pt x="0" y="840462"/>
                  </a:lnTo>
                  <a:lnTo>
                    <a:pt x="0" y="896840"/>
                  </a:lnTo>
                  <a:lnTo>
                    <a:pt x="0" y="955798"/>
                  </a:lnTo>
                  <a:lnTo>
                    <a:pt x="0" y="1015902"/>
                  </a:lnTo>
                  <a:lnTo>
                    <a:pt x="0" y="1075591"/>
                  </a:lnTo>
                  <a:lnTo>
                    <a:pt x="0" y="1132938"/>
                  </a:lnTo>
                  <a:lnTo>
                    <a:pt x="2465" y="1191710"/>
                  </a:lnTo>
                  <a:lnTo>
                    <a:pt x="5718" y="1251731"/>
                  </a:lnTo>
                  <a:lnTo>
                    <a:pt x="7164" y="1312308"/>
                  </a:lnTo>
                  <a:lnTo>
                    <a:pt x="7807" y="1370666"/>
                  </a:lnTo>
                  <a:lnTo>
                    <a:pt x="8092" y="1428346"/>
                  </a:lnTo>
                  <a:lnTo>
                    <a:pt x="8219" y="1487882"/>
                  </a:lnTo>
                  <a:lnTo>
                    <a:pt x="8276" y="1548243"/>
                  </a:lnTo>
                  <a:lnTo>
                    <a:pt x="8301" y="1609896"/>
                  </a:lnTo>
                  <a:lnTo>
                    <a:pt x="8307" y="1641868"/>
                  </a:lnTo>
                  <a:lnTo>
                    <a:pt x="8312" y="1674279"/>
                  </a:lnTo>
                  <a:lnTo>
                    <a:pt x="8317" y="1737411"/>
                  </a:lnTo>
                  <a:lnTo>
                    <a:pt x="8319" y="1799370"/>
                  </a:lnTo>
                  <a:lnTo>
                    <a:pt x="8320" y="1860808"/>
                  </a:lnTo>
                  <a:lnTo>
                    <a:pt x="10786" y="1922015"/>
                  </a:lnTo>
                  <a:lnTo>
                    <a:pt x="14039" y="1984043"/>
                  </a:lnTo>
                  <a:lnTo>
                    <a:pt x="14907" y="2016116"/>
                  </a:lnTo>
                  <a:lnTo>
                    <a:pt x="15485" y="2048593"/>
                  </a:lnTo>
                  <a:lnTo>
                    <a:pt x="16128" y="2111799"/>
                  </a:lnTo>
                  <a:lnTo>
                    <a:pt x="16413" y="2172866"/>
                  </a:lnTo>
                  <a:lnTo>
                    <a:pt x="16540" y="2230826"/>
                  </a:lnTo>
                  <a:lnTo>
                    <a:pt x="19062" y="2287405"/>
                  </a:lnTo>
                  <a:lnTo>
                    <a:pt x="23265" y="2343369"/>
                  </a:lnTo>
                  <a:lnTo>
                    <a:pt x="28214" y="2399061"/>
                  </a:lnTo>
                  <a:lnTo>
                    <a:pt x="31030" y="2452166"/>
                  </a:lnTo>
                  <a:lnTo>
                    <a:pt x="33207" y="2502581"/>
                  </a:lnTo>
                  <a:lnTo>
                    <a:pt x="37256" y="2549643"/>
                  </a:lnTo>
                  <a:lnTo>
                    <a:pt x="42137" y="2595214"/>
                  </a:lnTo>
                  <a:lnTo>
                    <a:pt x="47389" y="2639198"/>
                  </a:lnTo>
                  <a:lnTo>
                    <a:pt x="54619" y="2698497"/>
                  </a:lnTo>
                  <a:lnTo>
                    <a:pt x="58096" y="2747091"/>
                  </a:lnTo>
                  <a:lnTo>
                    <a:pt x="67086" y="2805344"/>
                  </a:lnTo>
                  <a:lnTo>
                    <a:pt x="80790" y="2859346"/>
                  </a:lnTo>
                  <a:lnTo>
                    <a:pt x="83210" y="287908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137035" y="3021799"/>
              <a:ext cx="2958358" cy="3643297"/>
            </a:xfrm>
            <a:custGeom>
              <a:avLst/>
              <a:gdLst/>
              <a:ahLst/>
              <a:cxnLst/>
              <a:rect l="0" t="0" r="0" b="0"/>
              <a:pathLst>
                <a:path w="2958358" h="3643297">
                  <a:moveTo>
                    <a:pt x="224668" y="48668"/>
                  </a:moveTo>
                  <a:lnTo>
                    <a:pt x="233503" y="35416"/>
                  </a:lnTo>
                  <a:lnTo>
                    <a:pt x="247703" y="26444"/>
                  </a:lnTo>
                  <a:lnTo>
                    <a:pt x="305975" y="7303"/>
                  </a:lnTo>
                  <a:lnTo>
                    <a:pt x="334743" y="1278"/>
                  </a:lnTo>
                  <a:lnTo>
                    <a:pt x="388566" y="0"/>
                  </a:lnTo>
                  <a:lnTo>
                    <a:pt x="448240" y="5950"/>
                  </a:lnTo>
                  <a:lnTo>
                    <a:pt x="502368" y="7767"/>
                  </a:lnTo>
                  <a:lnTo>
                    <a:pt x="557576" y="13605"/>
                  </a:lnTo>
                  <a:lnTo>
                    <a:pt x="617415" y="15032"/>
                  </a:lnTo>
                  <a:lnTo>
                    <a:pt x="666175" y="15280"/>
                  </a:lnTo>
                  <a:lnTo>
                    <a:pt x="715756" y="15353"/>
                  </a:lnTo>
                  <a:lnTo>
                    <a:pt x="769997" y="15375"/>
                  </a:lnTo>
                  <a:lnTo>
                    <a:pt x="822640" y="15381"/>
                  </a:lnTo>
                  <a:lnTo>
                    <a:pt x="877789" y="19800"/>
                  </a:lnTo>
                  <a:lnTo>
                    <a:pt x="935118" y="22548"/>
                  </a:lnTo>
                  <a:lnTo>
                    <a:pt x="993094" y="23362"/>
                  </a:lnTo>
                  <a:lnTo>
                    <a:pt x="1055677" y="23603"/>
                  </a:lnTo>
                  <a:lnTo>
                    <a:pt x="1099124" y="23659"/>
                  </a:lnTo>
                  <a:lnTo>
                    <a:pt x="1142164" y="22760"/>
                  </a:lnTo>
                  <a:lnTo>
                    <a:pt x="1203705" y="18905"/>
                  </a:lnTo>
                  <a:lnTo>
                    <a:pt x="1246584" y="20955"/>
                  </a:lnTo>
                  <a:lnTo>
                    <a:pt x="1290296" y="20017"/>
                  </a:lnTo>
                  <a:lnTo>
                    <a:pt x="1334379" y="17443"/>
                  </a:lnTo>
                  <a:lnTo>
                    <a:pt x="1378626" y="16299"/>
                  </a:lnTo>
                  <a:lnTo>
                    <a:pt x="1422946" y="18256"/>
                  </a:lnTo>
                  <a:lnTo>
                    <a:pt x="1467299" y="21283"/>
                  </a:lnTo>
                  <a:lnTo>
                    <a:pt x="1511667" y="22628"/>
                  </a:lnTo>
                  <a:lnTo>
                    <a:pt x="1573811" y="23386"/>
                  </a:lnTo>
                  <a:lnTo>
                    <a:pt x="1616019" y="26028"/>
                  </a:lnTo>
                  <a:lnTo>
                    <a:pt x="1659434" y="29360"/>
                  </a:lnTo>
                  <a:lnTo>
                    <a:pt x="1703384" y="30841"/>
                  </a:lnTo>
                  <a:lnTo>
                    <a:pt x="1747573" y="33964"/>
                  </a:lnTo>
                  <a:lnTo>
                    <a:pt x="1791867" y="37510"/>
                  </a:lnTo>
                  <a:lnTo>
                    <a:pt x="1836208" y="39086"/>
                  </a:lnTo>
                  <a:lnTo>
                    <a:pt x="1898338" y="39973"/>
                  </a:lnTo>
                  <a:lnTo>
                    <a:pt x="1957736" y="44654"/>
                  </a:lnTo>
                  <a:lnTo>
                    <a:pt x="2016324" y="47478"/>
                  </a:lnTo>
                  <a:lnTo>
                    <a:pt x="2074672" y="48315"/>
                  </a:lnTo>
                  <a:lnTo>
                    <a:pt x="2132950" y="48563"/>
                  </a:lnTo>
                  <a:lnTo>
                    <a:pt x="2186788" y="48637"/>
                  </a:lnTo>
                  <a:lnTo>
                    <a:pt x="2237874" y="53076"/>
                  </a:lnTo>
                  <a:lnTo>
                    <a:pt x="2288144" y="55829"/>
                  </a:lnTo>
                  <a:lnTo>
                    <a:pt x="2338172" y="56645"/>
                  </a:lnTo>
                  <a:lnTo>
                    <a:pt x="2398131" y="57846"/>
                  </a:lnTo>
                  <a:lnTo>
                    <a:pt x="2454492" y="63561"/>
                  </a:lnTo>
                  <a:lnTo>
                    <a:pt x="2510140" y="69382"/>
                  </a:lnTo>
                  <a:lnTo>
                    <a:pt x="2572934" y="73072"/>
                  </a:lnTo>
                  <a:lnTo>
                    <a:pt x="2635854" y="77938"/>
                  </a:lnTo>
                  <a:lnTo>
                    <a:pt x="2692525" y="82083"/>
                  </a:lnTo>
                  <a:lnTo>
                    <a:pt x="2752755" y="90847"/>
                  </a:lnTo>
                  <a:lnTo>
                    <a:pt x="2815842" y="104217"/>
                  </a:lnTo>
                  <a:lnTo>
                    <a:pt x="2835259" y="109722"/>
                  </a:lnTo>
                  <a:lnTo>
                    <a:pt x="2850668" y="120182"/>
                  </a:lnTo>
                  <a:lnTo>
                    <a:pt x="2875627" y="149497"/>
                  </a:lnTo>
                  <a:lnTo>
                    <a:pt x="2882170" y="168062"/>
                  </a:lnTo>
                  <a:lnTo>
                    <a:pt x="2892433" y="226737"/>
                  </a:lnTo>
                  <a:lnTo>
                    <a:pt x="2895291" y="284139"/>
                  </a:lnTo>
                  <a:lnTo>
                    <a:pt x="2889082" y="346452"/>
                  </a:lnTo>
                  <a:lnTo>
                    <a:pt x="2887735" y="396672"/>
                  </a:lnTo>
                  <a:lnTo>
                    <a:pt x="2881751" y="457751"/>
                  </a:lnTo>
                  <a:lnTo>
                    <a:pt x="2879873" y="506726"/>
                  </a:lnTo>
                  <a:lnTo>
                    <a:pt x="2879317" y="556371"/>
                  </a:lnTo>
                  <a:lnTo>
                    <a:pt x="2879152" y="607138"/>
                  </a:lnTo>
                  <a:lnTo>
                    <a:pt x="2879103" y="661833"/>
                  </a:lnTo>
                  <a:lnTo>
                    <a:pt x="2879089" y="714508"/>
                  </a:lnTo>
                  <a:lnTo>
                    <a:pt x="2879085" y="771618"/>
                  </a:lnTo>
                  <a:lnTo>
                    <a:pt x="2879083" y="834973"/>
                  </a:lnTo>
                  <a:lnTo>
                    <a:pt x="2879083" y="878601"/>
                  </a:lnTo>
                  <a:lnTo>
                    <a:pt x="2879083" y="925111"/>
                  </a:lnTo>
                  <a:lnTo>
                    <a:pt x="2880007" y="973519"/>
                  </a:lnTo>
                  <a:lnTo>
                    <a:pt x="2883500" y="1022770"/>
                  </a:lnTo>
                  <a:lnTo>
                    <a:pt x="2885669" y="1072397"/>
                  </a:lnTo>
                  <a:lnTo>
                    <a:pt x="2886633" y="1123114"/>
                  </a:lnTo>
                  <a:lnTo>
                    <a:pt x="2887062" y="1176474"/>
                  </a:lnTo>
                  <a:lnTo>
                    <a:pt x="2887252" y="1231008"/>
                  </a:lnTo>
                  <a:lnTo>
                    <a:pt x="2887336" y="1286064"/>
                  </a:lnTo>
                  <a:lnTo>
                    <a:pt x="2887374" y="1341353"/>
                  </a:lnTo>
                  <a:lnTo>
                    <a:pt x="2889856" y="1396744"/>
                  </a:lnTo>
                  <a:lnTo>
                    <a:pt x="2894041" y="1452181"/>
                  </a:lnTo>
                  <a:lnTo>
                    <a:pt x="2898983" y="1507638"/>
                  </a:lnTo>
                  <a:lnTo>
                    <a:pt x="2901796" y="1565570"/>
                  </a:lnTo>
                  <a:lnTo>
                    <a:pt x="2903970" y="1624293"/>
                  </a:lnTo>
                  <a:lnTo>
                    <a:pt x="2908019" y="1681212"/>
                  </a:lnTo>
                  <a:lnTo>
                    <a:pt x="2912901" y="1739793"/>
                  </a:lnTo>
                  <a:lnTo>
                    <a:pt x="2918152" y="1798805"/>
                  </a:lnTo>
                  <a:lnTo>
                    <a:pt x="2923567" y="1855851"/>
                  </a:lnTo>
                  <a:lnTo>
                    <a:pt x="2926591" y="1912023"/>
                  </a:lnTo>
                  <a:lnTo>
                    <a:pt x="2928859" y="1967808"/>
                  </a:lnTo>
                  <a:lnTo>
                    <a:pt x="2932949" y="2023419"/>
                  </a:lnTo>
                  <a:lnTo>
                    <a:pt x="2935383" y="2078954"/>
                  </a:lnTo>
                  <a:lnTo>
                    <a:pt x="2937390" y="2134455"/>
                  </a:lnTo>
                  <a:lnTo>
                    <a:pt x="2941363" y="2189941"/>
                  </a:lnTo>
                  <a:lnTo>
                    <a:pt x="2943746" y="2245420"/>
                  </a:lnTo>
                  <a:lnTo>
                    <a:pt x="2945729" y="2300896"/>
                  </a:lnTo>
                  <a:lnTo>
                    <a:pt x="2949693" y="2356371"/>
                  </a:lnTo>
                  <a:lnTo>
                    <a:pt x="2952070" y="2409380"/>
                  </a:lnTo>
                  <a:lnTo>
                    <a:pt x="2953127" y="2460676"/>
                  </a:lnTo>
                  <a:lnTo>
                    <a:pt x="2953597" y="2511211"/>
                  </a:lnTo>
                  <a:lnTo>
                    <a:pt x="2953806" y="2561408"/>
                  </a:lnTo>
                  <a:lnTo>
                    <a:pt x="2954823" y="2611454"/>
                  </a:lnTo>
                  <a:lnTo>
                    <a:pt x="2958357" y="2661434"/>
                  </a:lnTo>
                  <a:lnTo>
                    <a:pt x="2958078" y="2708919"/>
                  </a:lnTo>
                  <a:lnTo>
                    <a:pt x="2954873" y="2754678"/>
                  </a:lnTo>
                  <a:lnTo>
                    <a:pt x="2950367" y="2799670"/>
                  </a:lnTo>
                  <a:lnTo>
                    <a:pt x="2947049" y="2862167"/>
                  </a:lnTo>
                  <a:lnTo>
                    <a:pt x="2937231" y="2921673"/>
                  </a:lnTo>
                  <a:lnTo>
                    <a:pt x="2927028" y="2980293"/>
                  </a:lnTo>
                  <a:lnTo>
                    <a:pt x="2913732" y="3034234"/>
                  </a:lnTo>
                  <a:lnTo>
                    <a:pt x="2898081" y="3085350"/>
                  </a:lnTo>
                  <a:lnTo>
                    <a:pt x="2881021" y="3146601"/>
                  </a:lnTo>
                  <a:lnTo>
                    <a:pt x="2855324" y="3206229"/>
                  </a:lnTo>
                  <a:lnTo>
                    <a:pt x="2827751" y="3258586"/>
                  </a:lnTo>
                  <a:lnTo>
                    <a:pt x="2795595" y="3312519"/>
                  </a:lnTo>
                  <a:lnTo>
                    <a:pt x="2754231" y="3371073"/>
                  </a:lnTo>
                  <a:lnTo>
                    <a:pt x="2703605" y="3426952"/>
                  </a:lnTo>
                  <a:lnTo>
                    <a:pt x="2647846" y="3475835"/>
                  </a:lnTo>
                  <a:lnTo>
                    <a:pt x="2586216" y="3522816"/>
                  </a:lnTo>
                  <a:lnTo>
                    <a:pt x="2528558" y="3552707"/>
                  </a:lnTo>
                  <a:lnTo>
                    <a:pt x="2469229" y="3576418"/>
                  </a:lnTo>
                  <a:lnTo>
                    <a:pt x="2420796" y="3593324"/>
                  </a:lnTo>
                  <a:lnTo>
                    <a:pt x="2371312" y="3607579"/>
                  </a:lnTo>
                  <a:lnTo>
                    <a:pt x="2319052" y="3617657"/>
                  </a:lnTo>
                  <a:lnTo>
                    <a:pt x="2262578" y="3626499"/>
                  </a:lnTo>
                  <a:lnTo>
                    <a:pt x="2202391" y="3634975"/>
                  </a:lnTo>
                  <a:lnTo>
                    <a:pt x="2140179" y="3640876"/>
                  </a:lnTo>
                  <a:lnTo>
                    <a:pt x="2078292" y="3642625"/>
                  </a:lnTo>
                  <a:lnTo>
                    <a:pt x="2035007" y="3643034"/>
                  </a:lnTo>
                  <a:lnTo>
                    <a:pt x="1991116" y="3643216"/>
                  </a:lnTo>
                  <a:lnTo>
                    <a:pt x="1946953" y="3643296"/>
                  </a:lnTo>
                  <a:lnTo>
                    <a:pt x="1902670" y="3642407"/>
                  </a:lnTo>
                  <a:lnTo>
                    <a:pt x="1858334" y="3638931"/>
                  </a:lnTo>
                  <a:lnTo>
                    <a:pt x="1813974" y="3634304"/>
                  </a:lnTo>
                  <a:lnTo>
                    <a:pt x="1769603" y="3629166"/>
                  </a:lnTo>
                  <a:lnTo>
                    <a:pt x="1725228" y="3623799"/>
                  </a:lnTo>
                  <a:lnTo>
                    <a:pt x="1678385" y="3618333"/>
                  </a:lnTo>
                  <a:lnTo>
                    <a:pt x="1630754" y="3611897"/>
                  </a:lnTo>
                  <a:lnTo>
                    <a:pt x="1584929" y="3602873"/>
                  </a:lnTo>
                  <a:lnTo>
                    <a:pt x="1537442" y="3595165"/>
                  </a:lnTo>
                  <a:lnTo>
                    <a:pt x="1488600" y="3587732"/>
                  </a:lnTo>
                  <a:lnTo>
                    <a:pt x="1439156" y="3578264"/>
                  </a:lnTo>
                  <a:lnTo>
                    <a:pt x="1391909" y="3565428"/>
                  </a:lnTo>
                  <a:lnTo>
                    <a:pt x="1345331" y="3551401"/>
                  </a:lnTo>
                  <a:lnTo>
                    <a:pt x="1296893" y="3539004"/>
                  </a:lnTo>
                  <a:lnTo>
                    <a:pt x="1247629" y="3524864"/>
                  </a:lnTo>
                  <a:lnTo>
                    <a:pt x="1198921" y="3510259"/>
                  </a:lnTo>
                  <a:lnTo>
                    <a:pt x="1152618" y="3497603"/>
                  </a:lnTo>
                  <a:lnTo>
                    <a:pt x="1104918" y="3483350"/>
                  </a:lnTo>
                  <a:lnTo>
                    <a:pt x="1056906" y="3468694"/>
                  </a:lnTo>
                  <a:lnTo>
                    <a:pt x="1010913" y="3456016"/>
                  </a:lnTo>
                  <a:lnTo>
                    <a:pt x="965816" y="3444218"/>
                  </a:lnTo>
                  <a:lnTo>
                    <a:pt x="921118" y="3432811"/>
                  </a:lnTo>
                  <a:lnTo>
                    <a:pt x="876597" y="3421577"/>
                  </a:lnTo>
                  <a:lnTo>
                    <a:pt x="832155" y="3412886"/>
                  </a:lnTo>
                  <a:lnTo>
                    <a:pt x="787748" y="3405017"/>
                  </a:lnTo>
                  <a:lnTo>
                    <a:pt x="743357" y="3395356"/>
                  </a:lnTo>
                  <a:lnTo>
                    <a:pt x="698973" y="3387364"/>
                  </a:lnTo>
                  <a:lnTo>
                    <a:pt x="655516" y="3379805"/>
                  </a:lnTo>
                  <a:lnTo>
                    <a:pt x="594665" y="3366079"/>
                  </a:lnTo>
                  <a:lnTo>
                    <a:pt x="535646" y="3354820"/>
                  </a:lnTo>
                  <a:lnTo>
                    <a:pt x="478094" y="3341109"/>
                  </a:lnTo>
                  <a:lnTo>
                    <a:pt x="425498" y="3330780"/>
                  </a:lnTo>
                  <a:lnTo>
                    <a:pt x="374780" y="3321864"/>
                  </a:lnTo>
                  <a:lnTo>
                    <a:pt x="325544" y="3313367"/>
                  </a:lnTo>
                  <a:lnTo>
                    <a:pt x="267024" y="3302213"/>
                  </a:lnTo>
                  <a:lnTo>
                    <a:pt x="210948" y="3295524"/>
                  </a:lnTo>
                  <a:lnTo>
                    <a:pt x="150529" y="3294094"/>
                  </a:lnTo>
                  <a:lnTo>
                    <a:pt x="87397" y="3300482"/>
                  </a:lnTo>
                  <a:lnTo>
                    <a:pt x="62882" y="3303284"/>
                  </a:lnTo>
                  <a:lnTo>
                    <a:pt x="30138" y="3315258"/>
                  </a:lnTo>
                  <a:lnTo>
                    <a:pt x="0" y="333548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49992" y="1597641"/>
            <a:ext cx="2155152" cy="949074"/>
            <a:chOff x="5649992" y="1597641"/>
            <a:chExt cx="2155152" cy="949074"/>
          </a:xfrm>
        </p:grpSpPr>
        <p:sp>
          <p:nvSpPr>
            <p:cNvPr id="54" name="Freeform 53"/>
            <p:cNvSpPr/>
            <p:nvPr/>
          </p:nvSpPr>
          <p:spPr>
            <a:xfrm>
              <a:off x="5649992" y="1924337"/>
              <a:ext cx="943654" cy="505410"/>
            </a:xfrm>
            <a:custGeom>
              <a:avLst/>
              <a:gdLst/>
              <a:ahLst/>
              <a:cxnLst/>
              <a:rect l="0" t="0" r="0" b="0"/>
              <a:pathLst>
                <a:path w="943654" h="505410">
                  <a:moveTo>
                    <a:pt x="0" y="505409"/>
                  </a:moveTo>
                  <a:lnTo>
                    <a:pt x="13252" y="500992"/>
                  </a:lnTo>
                  <a:lnTo>
                    <a:pt x="24689" y="491426"/>
                  </a:lnTo>
                  <a:lnTo>
                    <a:pt x="82525" y="435762"/>
                  </a:lnTo>
                  <a:lnTo>
                    <a:pt x="122260" y="403416"/>
                  </a:lnTo>
                  <a:lnTo>
                    <a:pt x="182244" y="342767"/>
                  </a:lnTo>
                  <a:lnTo>
                    <a:pt x="244499" y="289394"/>
                  </a:lnTo>
                  <a:lnTo>
                    <a:pt x="306198" y="240914"/>
                  </a:lnTo>
                  <a:lnTo>
                    <a:pt x="356343" y="206203"/>
                  </a:lnTo>
                  <a:lnTo>
                    <a:pt x="410764" y="172637"/>
                  </a:lnTo>
                  <a:lnTo>
                    <a:pt x="466030" y="141762"/>
                  </a:lnTo>
                  <a:lnTo>
                    <a:pt x="525879" y="117583"/>
                  </a:lnTo>
                  <a:lnTo>
                    <a:pt x="584478" y="90207"/>
                  </a:lnTo>
                  <a:lnTo>
                    <a:pt x="638103" y="71513"/>
                  </a:lnTo>
                  <a:lnTo>
                    <a:pt x="696774" y="45744"/>
                  </a:lnTo>
                  <a:lnTo>
                    <a:pt x="758787" y="28802"/>
                  </a:lnTo>
                  <a:lnTo>
                    <a:pt x="814870" y="11735"/>
                  </a:lnTo>
                  <a:lnTo>
                    <a:pt x="861921" y="296"/>
                  </a:lnTo>
                  <a:lnTo>
                    <a:pt x="924276" y="0"/>
                  </a:lnTo>
                  <a:lnTo>
                    <a:pt x="941179" y="6804"/>
                  </a:lnTo>
                  <a:lnTo>
                    <a:pt x="943653" y="8434"/>
                  </a:lnTo>
                  <a:lnTo>
                    <a:pt x="942527" y="8596"/>
                  </a:lnTo>
                  <a:lnTo>
                    <a:pt x="931957" y="614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490418" y="1858061"/>
              <a:ext cx="224646" cy="255486"/>
            </a:xfrm>
            <a:custGeom>
              <a:avLst/>
              <a:gdLst/>
              <a:ahLst/>
              <a:cxnLst/>
              <a:rect l="0" t="0" r="0" b="0"/>
              <a:pathLst>
                <a:path w="224646" h="255486">
                  <a:moveTo>
                    <a:pt x="0" y="14175"/>
                  </a:moveTo>
                  <a:lnTo>
                    <a:pt x="8834" y="5340"/>
                  </a:lnTo>
                  <a:lnTo>
                    <a:pt x="23034" y="1003"/>
                  </a:lnTo>
                  <a:lnTo>
                    <a:pt x="41672" y="0"/>
                  </a:lnTo>
                  <a:lnTo>
                    <a:pt x="99097" y="9318"/>
                  </a:lnTo>
                  <a:lnTo>
                    <a:pt x="157634" y="29173"/>
                  </a:lnTo>
                  <a:lnTo>
                    <a:pt x="197969" y="46004"/>
                  </a:lnTo>
                  <a:lnTo>
                    <a:pt x="219737" y="61718"/>
                  </a:lnTo>
                  <a:lnTo>
                    <a:pt x="223230" y="69909"/>
                  </a:lnTo>
                  <a:lnTo>
                    <a:pt x="224645" y="91337"/>
                  </a:lnTo>
                  <a:lnTo>
                    <a:pt x="217262" y="111340"/>
                  </a:lnTo>
                  <a:lnTo>
                    <a:pt x="203809" y="128550"/>
                  </a:lnTo>
                  <a:lnTo>
                    <a:pt x="144244" y="178575"/>
                  </a:lnTo>
                  <a:lnTo>
                    <a:pt x="102789" y="223726"/>
                  </a:lnTo>
                  <a:lnTo>
                    <a:pt x="96535" y="237055"/>
                  </a:lnTo>
                  <a:lnTo>
                    <a:pt x="91531" y="25548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573669" y="1830631"/>
              <a:ext cx="141418" cy="248682"/>
            </a:xfrm>
            <a:custGeom>
              <a:avLst/>
              <a:gdLst/>
              <a:ahLst/>
              <a:cxnLst/>
              <a:rect l="0" t="0" r="0" b="0"/>
              <a:pathLst>
                <a:path w="141418" h="248682">
                  <a:moveTo>
                    <a:pt x="16602" y="0"/>
                  </a:moveTo>
                  <a:lnTo>
                    <a:pt x="7766" y="13252"/>
                  </a:lnTo>
                  <a:lnTo>
                    <a:pt x="2272" y="43579"/>
                  </a:lnTo>
                  <a:lnTo>
                    <a:pt x="264" y="99747"/>
                  </a:lnTo>
                  <a:lnTo>
                    <a:pt x="0" y="156236"/>
                  </a:lnTo>
                  <a:lnTo>
                    <a:pt x="4382" y="213545"/>
                  </a:lnTo>
                  <a:lnTo>
                    <a:pt x="6606" y="215403"/>
                  </a:lnTo>
                  <a:lnTo>
                    <a:pt x="9014" y="212020"/>
                  </a:lnTo>
                  <a:lnTo>
                    <a:pt x="23169" y="160885"/>
                  </a:lnTo>
                  <a:lnTo>
                    <a:pt x="43194" y="102776"/>
                  </a:lnTo>
                  <a:lnTo>
                    <a:pt x="56737" y="80173"/>
                  </a:lnTo>
                  <a:lnTo>
                    <a:pt x="61850" y="77487"/>
                  </a:lnTo>
                  <a:lnTo>
                    <a:pt x="67107" y="77546"/>
                  </a:lnTo>
                  <a:lnTo>
                    <a:pt x="72462" y="79434"/>
                  </a:lnTo>
                  <a:lnTo>
                    <a:pt x="76031" y="85315"/>
                  </a:lnTo>
                  <a:lnTo>
                    <a:pt x="81760" y="127971"/>
                  </a:lnTo>
                  <a:lnTo>
                    <a:pt x="83467" y="146558"/>
                  </a:lnTo>
                  <a:lnTo>
                    <a:pt x="85218" y="147632"/>
                  </a:lnTo>
                  <a:lnTo>
                    <a:pt x="87309" y="145574"/>
                  </a:lnTo>
                  <a:lnTo>
                    <a:pt x="90552" y="146051"/>
                  </a:lnTo>
                  <a:lnTo>
                    <a:pt x="99086" y="151512"/>
                  </a:lnTo>
                  <a:lnTo>
                    <a:pt x="101177" y="157406"/>
                  </a:lnTo>
                  <a:lnTo>
                    <a:pt x="97890" y="195904"/>
                  </a:lnTo>
                  <a:lnTo>
                    <a:pt x="92755" y="243333"/>
                  </a:lnTo>
                  <a:lnTo>
                    <a:pt x="94183" y="248206"/>
                  </a:lnTo>
                  <a:lnTo>
                    <a:pt x="96984" y="248681"/>
                  </a:lnTo>
                  <a:lnTo>
                    <a:pt x="100700" y="246224"/>
                  </a:lnTo>
                  <a:lnTo>
                    <a:pt x="130644" y="188250"/>
                  </a:lnTo>
                  <a:lnTo>
                    <a:pt x="141417" y="1497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824900" y="1805667"/>
              <a:ext cx="189745" cy="624080"/>
            </a:xfrm>
            <a:custGeom>
              <a:avLst/>
              <a:gdLst/>
              <a:ahLst/>
              <a:cxnLst/>
              <a:rect l="0" t="0" r="0" b="0"/>
              <a:pathLst>
                <a:path w="189745" h="624080">
                  <a:moveTo>
                    <a:pt x="73249" y="0"/>
                  </a:moveTo>
                  <a:lnTo>
                    <a:pt x="59981" y="45353"/>
                  </a:lnTo>
                  <a:lnTo>
                    <a:pt x="57274" y="104702"/>
                  </a:lnTo>
                  <a:lnTo>
                    <a:pt x="54339" y="154606"/>
                  </a:lnTo>
                  <a:lnTo>
                    <a:pt x="49482" y="212884"/>
                  </a:lnTo>
                  <a:lnTo>
                    <a:pt x="47598" y="268911"/>
                  </a:lnTo>
                  <a:lnTo>
                    <a:pt x="41747" y="324494"/>
                  </a:lnTo>
                  <a:lnTo>
                    <a:pt x="35899" y="384407"/>
                  </a:lnTo>
                  <a:lnTo>
                    <a:pt x="25842" y="437299"/>
                  </a:lnTo>
                  <a:lnTo>
                    <a:pt x="12195" y="500634"/>
                  </a:lnTo>
                  <a:lnTo>
                    <a:pt x="2052" y="550180"/>
                  </a:lnTo>
                  <a:lnTo>
                    <a:pt x="821" y="550774"/>
                  </a:lnTo>
                  <a:lnTo>
                    <a:pt x="0" y="547472"/>
                  </a:lnTo>
                  <a:lnTo>
                    <a:pt x="21123" y="484483"/>
                  </a:lnTo>
                  <a:lnTo>
                    <a:pt x="45953" y="429801"/>
                  </a:lnTo>
                  <a:lnTo>
                    <a:pt x="78835" y="379341"/>
                  </a:lnTo>
                  <a:lnTo>
                    <a:pt x="102843" y="355451"/>
                  </a:lnTo>
                  <a:lnTo>
                    <a:pt x="120919" y="344123"/>
                  </a:lnTo>
                  <a:lnTo>
                    <a:pt x="129992" y="342212"/>
                  </a:lnTo>
                  <a:lnTo>
                    <a:pt x="147470" y="345020"/>
                  </a:lnTo>
                  <a:lnTo>
                    <a:pt x="162018" y="357362"/>
                  </a:lnTo>
                  <a:lnTo>
                    <a:pt x="182007" y="391002"/>
                  </a:lnTo>
                  <a:lnTo>
                    <a:pt x="188725" y="441735"/>
                  </a:lnTo>
                  <a:lnTo>
                    <a:pt x="188685" y="496584"/>
                  </a:lnTo>
                  <a:lnTo>
                    <a:pt x="182561" y="551976"/>
                  </a:lnTo>
                  <a:lnTo>
                    <a:pt x="177778" y="600214"/>
                  </a:lnTo>
                  <a:lnTo>
                    <a:pt x="183193" y="616862"/>
                  </a:lnTo>
                  <a:lnTo>
                    <a:pt x="186832" y="623029"/>
                  </a:lnTo>
                  <a:lnTo>
                    <a:pt x="189744" y="6240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065988" y="2156112"/>
              <a:ext cx="106757" cy="256993"/>
            </a:xfrm>
            <a:custGeom>
              <a:avLst/>
              <a:gdLst/>
              <a:ahLst/>
              <a:cxnLst/>
              <a:rect l="0" t="0" r="0" b="0"/>
              <a:pathLst>
                <a:path w="106757" h="256993">
                  <a:moveTo>
                    <a:pt x="81793" y="48966"/>
                  </a:moveTo>
                  <a:lnTo>
                    <a:pt x="74225" y="29961"/>
                  </a:lnTo>
                  <a:lnTo>
                    <a:pt x="50650" y="1867"/>
                  </a:lnTo>
                  <a:lnTo>
                    <a:pt x="45314" y="0"/>
                  </a:lnTo>
                  <a:lnTo>
                    <a:pt x="39907" y="604"/>
                  </a:lnTo>
                  <a:lnTo>
                    <a:pt x="34453" y="2856"/>
                  </a:lnTo>
                  <a:lnTo>
                    <a:pt x="23461" y="15221"/>
                  </a:lnTo>
                  <a:lnTo>
                    <a:pt x="5757" y="48875"/>
                  </a:lnTo>
                  <a:lnTo>
                    <a:pt x="0" y="100312"/>
                  </a:lnTo>
                  <a:lnTo>
                    <a:pt x="3186" y="159370"/>
                  </a:lnTo>
                  <a:lnTo>
                    <a:pt x="8123" y="167872"/>
                  </a:lnTo>
                  <a:lnTo>
                    <a:pt x="23472" y="179784"/>
                  </a:lnTo>
                  <a:lnTo>
                    <a:pt x="30893" y="180557"/>
                  </a:lnTo>
                  <a:lnTo>
                    <a:pt x="37688" y="178298"/>
                  </a:lnTo>
                  <a:lnTo>
                    <a:pt x="66301" y="154744"/>
                  </a:lnTo>
                  <a:lnTo>
                    <a:pt x="81620" y="131467"/>
                  </a:lnTo>
                  <a:lnTo>
                    <a:pt x="84451" y="130779"/>
                  </a:lnTo>
                  <a:lnTo>
                    <a:pt x="86338" y="134943"/>
                  </a:lnTo>
                  <a:lnTo>
                    <a:pt x="89367" y="183676"/>
                  </a:lnTo>
                  <a:lnTo>
                    <a:pt x="96609" y="237716"/>
                  </a:lnTo>
                  <a:lnTo>
                    <a:pt x="106756" y="25699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189386" y="2171794"/>
              <a:ext cx="83686" cy="290462"/>
            </a:xfrm>
            <a:custGeom>
              <a:avLst/>
              <a:gdLst/>
              <a:ahLst/>
              <a:cxnLst/>
              <a:rect l="0" t="0" r="0" b="0"/>
              <a:pathLst>
                <a:path w="83686" h="290462">
                  <a:moveTo>
                    <a:pt x="74889" y="0"/>
                  </a:moveTo>
                  <a:lnTo>
                    <a:pt x="53146" y="57679"/>
                  </a:lnTo>
                  <a:lnTo>
                    <a:pt x="44159" y="96350"/>
                  </a:lnTo>
                  <a:lnTo>
                    <a:pt x="46527" y="143539"/>
                  </a:lnTo>
                  <a:lnTo>
                    <a:pt x="55812" y="161182"/>
                  </a:lnTo>
                  <a:lnTo>
                    <a:pt x="79956" y="187575"/>
                  </a:lnTo>
                  <a:lnTo>
                    <a:pt x="82890" y="194392"/>
                  </a:lnTo>
                  <a:lnTo>
                    <a:pt x="83685" y="209363"/>
                  </a:lnTo>
                  <a:lnTo>
                    <a:pt x="78933" y="237802"/>
                  </a:lnTo>
                  <a:lnTo>
                    <a:pt x="67252" y="260817"/>
                  </a:lnTo>
                  <a:lnTo>
                    <a:pt x="47664" y="283764"/>
                  </a:lnTo>
                  <a:lnTo>
                    <a:pt x="40097" y="288104"/>
                  </a:lnTo>
                  <a:lnTo>
                    <a:pt x="24292" y="290461"/>
                  </a:lnTo>
                  <a:lnTo>
                    <a:pt x="12953" y="288426"/>
                  </a:lnTo>
                  <a:lnTo>
                    <a:pt x="0" y="2829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361241" y="2013694"/>
              <a:ext cx="72916" cy="533021"/>
            </a:xfrm>
            <a:custGeom>
              <a:avLst/>
              <a:gdLst/>
              <a:ahLst/>
              <a:cxnLst/>
              <a:rect l="0" t="0" r="0" b="0"/>
              <a:pathLst>
                <a:path w="72916" h="533021">
                  <a:moveTo>
                    <a:pt x="19529" y="0"/>
                  </a:moveTo>
                  <a:lnTo>
                    <a:pt x="31111" y="43580"/>
                  </a:lnTo>
                  <a:lnTo>
                    <a:pt x="28919" y="99747"/>
                  </a:lnTo>
                  <a:lnTo>
                    <a:pt x="22272" y="162880"/>
                  </a:lnTo>
                  <a:lnTo>
                    <a:pt x="17605" y="220681"/>
                  </a:lnTo>
                  <a:lnTo>
                    <a:pt x="8054" y="272677"/>
                  </a:lnTo>
                  <a:lnTo>
                    <a:pt x="0" y="313679"/>
                  </a:lnTo>
                  <a:lnTo>
                    <a:pt x="1887" y="320991"/>
                  </a:lnTo>
                  <a:lnTo>
                    <a:pt x="6843" y="324017"/>
                  </a:lnTo>
                  <a:lnTo>
                    <a:pt x="29022" y="321906"/>
                  </a:lnTo>
                  <a:lnTo>
                    <a:pt x="45013" y="319660"/>
                  </a:lnTo>
                  <a:lnTo>
                    <a:pt x="61366" y="321744"/>
                  </a:lnTo>
                  <a:lnTo>
                    <a:pt x="66836" y="326368"/>
                  </a:lnTo>
                  <a:lnTo>
                    <a:pt x="72915" y="341367"/>
                  </a:lnTo>
                  <a:lnTo>
                    <a:pt x="70173" y="398286"/>
                  </a:lnTo>
                  <a:lnTo>
                    <a:pt x="60728" y="450484"/>
                  </a:lnTo>
                  <a:lnTo>
                    <a:pt x="47212" y="511262"/>
                  </a:lnTo>
                  <a:lnTo>
                    <a:pt x="40778" y="533020"/>
                  </a:lnTo>
                  <a:lnTo>
                    <a:pt x="44492" y="47429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674256" y="1822310"/>
              <a:ext cx="14394" cy="124816"/>
            </a:xfrm>
            <a:custGeom>
              <a:avLst/>
              <a:gdLst/>
              <a:ahLst/>
              <a:cxnLst/>
              <a:rect l="0" t="0" r="0" b="0"/>
              <a:pathLst>
                <a:path w="14394" h="124816">
                  <a:moveTo>
                    <a:pt x="14393" y="0"/>
                  </a:moveTo>
                  <a:lnTo>
                    <a:pt x="0" y="63313"/>
                  </a:lnTo>
                  <a:lnTo>
                    <a:pt x="600" y="86386"/>
                  </a:lnTo>
                  <a:lnTo>
                    <a:pt x="14393" y="1248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763538" y="1830631"/>
              <a:ext cx="41606" cy="174743"/>
            </a:xfrm>
            <a:custGeom>
              <a:avLst/>
              <a:gdLst/>
              <a:ahLst/>
              <a:cxnLst/>
              <a:rect l="0" t="0" r="0" b="0"/>
              <a:pathLst>
                <a:path w="41606" h="174743">
                  <a:moveTo>
                    <a:pt x="41605" y="0"/>
                  </a:moveTo>
                  <a:lnTo>
                    <a:pt x="32206" y="56772"/>
                  </a:lnTo>
                  <a:lnTo>
                    <a:pt x="14640" y="111118"/>
                  </a:lnTo>
                  <a:lnTo>
                    <a:pt x="2567" y="163167"/>
                  </a:lnTo>
                  <a:lnTo>
                    <a:pt x="0" y="1747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710749" y="1597641"/>
              <a:ext cx="20980" cy="166422"/>
            </a:xfrm>
            <a:custGeom>
              <a:avLst/>
              <a:gdLst/>
              <a:ahLst/>
              <a:cxnLst/>
              <a:rect l="0" t="0" r="0" b="0"/>
              <a:pathLst>
                <a:path w="20980" h="166422">
                  <a:moveTo>
                    <a:pt x="20979" y="0"/>
                  </a:moveTo>
                  <a:lnTo>
                    <a:pt x="12145" y="13252"/>
                  </a:lnTo>
                  <a:lnTo>
                    <a:pt x="4955" y="65454"/>
                  </a:lnTo>
                  <a:lnTo>
                    <a:pt x="0" y="97057"/>
                  </a:lnTo>
                  <a:lnTo>
                    <a:pt x="10588" y="157126"/>
                  </a:lnTo>
                  <a:lnTo>
                    <a:pt x="12658" y="1664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773333" y="1597641"/>
              <a:ext cx="24965" cy="183064"/>
            </a:xfrm>
            <a:custGeom>
              <a:avLst/>
              <a:gdLst/>
              <a:ahLst/>
              <a:cxnLst/>
              <a:rect l="0" t="0" r="0" b="0"/>
              <a:pathLst>
                <a:path w="24965" h="183064">
                  <a:moveTo>
                    <a:pt x="24964" y="0"/>
                  </a:moveTo>
                  <a:lnTo>
                    <a:pt x="17799" y="50745"/>
                  </a:lnTo>
                  <a:lnTo>
                    <a:pt x="10227" y="110904"/>
                  </a:lnTo>
                  <a:lnTo>
                    <a:pt x="2294" y="166892"/>
                  </a:lnTo>
                  <a:lnTo>
                    <a:pt x="0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66" name="Freeform 65"/>
          <p:cNvSpPr/>
          <p:nvPr/>
        </p:nvSpPr>
        <p:spPr>
          <a:xfrm>
            <a:off x="6492115" y="1390797"/>
            <a:ext cx="1483334" cy="1570710"/>
          </a:xfrm>
          <a:custGeom>
            <a:avLst/>
            <a:gdLst/>
            <a:ahLst/>
            <a:cxnLst/>
            <a:rect l="0" t="0" r="0" b="0"/>
            <a:pathLst>
              <a:path w="1483334" h="1570710">
                <a:moveTo>
                  <a:pt x="1429523" y="298376"/>
                </a:moveTo>
                <a:lnTo>
                  <a:pt x="1379233" y="239993"/>
                </a:lnTo>
                <a:lnTo>
                  <a:pt x="1319286" y="188661"/>
                </a:lnTo>
                <a:lnTo>
                  <a:pt x="1263651" y="156140"/>
                </a:lnTo>
                <a:lnTo>
                  <a:pt x="1224035" y="131487"/>
                </a:lnTo>
                <a:lnTo>
                  <a:pt x="1203141" y="117640"/>
                </a:lnTo>
                <a:lnTo>
                  <a:pt x="1142090" y="88869"/>
                </a:lnTo>
                <a:lnTo>
                  <a:pt x="1084277" y="63883"/>
                </a:lnTo>
                <a:lnTo>
                  <a:pt x="1027475" y="42326"/>
                </a:lnTo>
                <a:lnTo>
                  <a:pt x="967067" y="26805"/>
                </a:lnTo>
                <a:lnTo>
                  <a:pt x="906526" y="12719"/>
                </a:lnTo>
                <a:lnTo>
                  <a:pt x="853216" y="7317"/>
                </a:lnTo>
                <a:lnTo>
                  <a:pt x="790379" y="120"/>
                </a:lnTo>
                <a:lnTo>
                  <a:pt x="735866" y="0"/>
                </a:lnTo>
                <a:lnTo>
                  <a:pt x="680582" y="5455"/>
                </a:lnTo>
                <a:lnTo>
                  <a:pt x="629563" y="11224"/>
                </a:lnTo>
                <a:lnTo>
                  <a:pt x="572436" y="27910"/>
                </a:lnTo>
                <a:lnTo>
                  <a:pt x="518690" y="49012"/>
                </a:lnTo>
                <a:lnTo>
                  <a:pt x="459619" y="75404"/>
                </a:lnTo>
                <a:lnTo>
                  <a:pt x="404360" y="107327"/>
                </a:lnTo>
                <a:lnTo>
                  <a:pt x="341106" y="153058"/>
                </a:lnTo>
                <a:lnTo>
                  <a:pt x="287466" y="197008"/>
                </a:lnTo>
                <a:lnTo>
                  <a:pt x="237834" y="249246"/>
                </a:lnTo>
                <a:lnTo>
                  <a:pt x="188205" y="304081"/>
                </a:lnTo>
                <a:lnTo>
                  <a:pt x="148508" y="360353"/>
                </a:lnTo>
                <a:lnTo>
                  <a:pt x="108477" y="421463"/>
                </a:lnTo>
                <a:lnTo>
                  <a:pt x="78005" y="482741"/>
                </a:lnTo>
                <a:lnTo>
                  <a:pt x="55510" y="531751"/>
                </a:lnTo>
                <a:lnTo>
                  <a:pt x="35696" y="581406"/>
                </a:lnTo>
                <a:lnTo>
                  <a:pt x="22532" y="631251"/>
                </a:lnTo>
                <a:lnTo>
                  <a:pt x="12775" y="681154"/>
                </a:lnTo>
                <a:lnTo>
                  <a:pt x="4029" y="735491"/>
                </a:lnTo>
                <a:lnTo>
                  <a:pt x="0" y="788162"/>
                </a:lnTo>
                <a:lnTo>
                  <a:pt x="3223" y="838901"/>
                </a:lnTo>
                <a:lnTo>
                  <a:pt x="5616" y="889069"/>
                </a:lnTo>
                <a:lnTo>
                  <a:pt x="10742" y="939066"/>
                </a:lnTo>
                <a:lnTo>
                  <a:pt x="22534" y="989014"/>
                </a:lnTo>
                <a:lnTo>
                  <a:pt x="33322" y="1038947"/>
                </a:lnTo>
                <a:lnTo>
                  <a:pt x="46791" y="1088875"/>
                </a:lnTo>
                <a:lnTo>
                  <a:pt x="62493" y="1138801"/>
                </a:lnTo>
                <a:lnTo>
                  <a:pt x="83274" y="1188728"/>
                </a:lnTo>
                <a:lnTo>
                  <a:pt x="110351" y="1248653"/>
                </a:lnTo>
                <a:lnTo>
                  <a:pt x="146929" y="1305006"/>
                </a:lnTo>
                <a:lnTo>
                  <a:pt x="185556" y="1356236"/>
                </a:lnTo>
                <a:lnTo>
                  <a:pt x="228798" y="1407687"/>
                </a:lnTo>
                <a:lnTo>
                  <a:pt x="284029" y="1461292"/>
                </a:lnTo>
                <a:lnTo>
                  <a:pt x="335022" y="1496206"/>
                </a:lnTo>
                <a:lnTo>
                  <a:pt x="387145" y="1524881"/>
                </a:lnTo>
                <a:lnTo>
                  <a:pt x="437744" y="1544413"/>
                </a:lnTo>
                <a:lnTo>
                  <a:pt x="497974" y="1559435"/>
                </a:lnTo>
                <a:lnTo>
                  <a:pt x="557811" y="1568840"/>
                </a:lnTo>
                <a:lnTo>
                  <a:pt x="606332" y="1570709"/>
                </a:lnTo>
                <a:lnTo>
                  <a:pt x="668007" y="1566924"/>
                </a:lnTo>
                <a:lnTo>
                  <a:pt x="715104" y="1559868"/>
                </a:lnTo>
                <a:lnTo>
                  <a:pt x="768609" y="1547505"/>
                </a:lnTo>
                <a:lnTo>
                  <a:pt x="821034" y="1532131"/>
                </a:lnTo>
                <a:lnTo>
                  <a:pt x="871701" y="1511447"/>
                </a:lnTo>
                <a:lnTo>
                  <a:pt x="921847" y="1487752"/>
                </a:lnTo>
                <a:lnTo>
                  <a:pt x="971838" y="1463164"/>
                </a:lnTo>
                <a:lnTo>
                  <a:pt x="1021784" y="1429478"/>
                </a:lnTo>
                <a:lnTo>
                  <a:pt x="1082640" y="1382398"/>
                </a:lnTo>
                <a:lnTo>
                  <a:pt x="1144655" y="1327076"/>
                </a:lnTo>
                <a:lnTo>
                  <a:pt x="1185168" y="1279338"/>
                </a:lnTo>
                <a:lnTo>
                  <a:pt x="1223061" y="1230060"/>
                </a:lnTo>
                <a:lnTo>
                  <a:pt x="1261100" y="1177861"/>
                </a:lnTo>
                <a:lnTo>
                  <a:pt x="1295793" y="1121405"/>
                </a:lnTo>
                <a:lnTo>
                  <a:pt x="1329494" y="1066154"/>
                </a:lnTo>
                <a:lnTo>
                  <a:pt x="1360437" y="1012185"/>
                </a:lnTo>
                <a:lnTo>
                  <a:pt x="1387171" y="955205"/>
                </a:lnTo>
                <a:lnTo>
                  <a:pt x="1410194" y="897333"/>
                </a:lnTo>
                <a:lnTo>
                  <a:pt x="1428726" y="839197"/>
                </a:lnTo>
                <a:lnTo>
                  <a:pt x="1445929" y="783448"/>
                </a:lnTo>
                <a:lnTo>
                  <a:pt x="1460272" y="729331"/>
                </a:lnTo>
                <a:lnTo>
                  <a:pt x="1470377" y="674773"/>
                </a:lnTo>
                <a:lnTo>
                  <a:pt x="1476761" y="623475"/>
                </a:lnTo>
                <a:lnTo>
                  <a:pt x="1481118" y="573141"/>
                </a:lnTo>
                <a:lnTo>
                  <a:pt x="1483333" y="523095"/>
                </a:lnTo>
                <a:lnTo>
                  <a:pt x="1480600" y="473133"/>
                </a:lnTo>
                <a:lnTo>
                  <a:pt x="1474859" y="425662"/>
                </a:lnTo>
                <a:lnTo>
                  <a:pt x="1460771" y="368206"/>
                </a:lnTo>
                <a:lnTo>
                  <a:pt x="1442441" y="313265"/>
                </a:lnTo>
                <a:lnTo>
                  <a:pt x="1415529" y="254497"/>
                </a:lnTo>
                <a:lnTo>
                  <a:pt x="1370777" y="199054"/>
                </a:lnTo>
                <a:lnTo>
                  <a:pt x="1312999" y="149706"/>
                </a:lnTo>
                <a:lnTo>
                  <a:pt x="1262175" y="126992"/>
                </a:lnTo>
                <a:lnTo>
                  <a:pt x="1205498" y="112616"/>
                </a:lnTo>
                <a:lnTo>
                  <a:pt x="1152658" y="109027"/>
                </a:lnTo>
                <a:lnTo>
                  <a:pt x="1098757" y="118720"/>
                </a:lnTo>
                <a:lnTo>
                  <a:pt x="1076750" y="131013"/>
                </a:lnTo>
                <a:lnTo>
                  <a:pt x="1040624" y="163156"/>
                </a:lnTo>
                <a:lnTo>
                  <a:pt x="1055075" y="223486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77" name="Group 76"/>
          <p:cNvGrpSpPr/>
          <p:nvPr/>
        </p:nvGrpSpPr>
        <p:grpSpPr>
          <a:xfrm>
            <a:off x="8246159" y="2406726"/>
            <a:ext cx="1780705" cy="482924"/>
            <a:chOff x="8246159" y="2406726"/>
            <a:chExt cx="1780705" cy="482924"/>
          </a:xfrm>
        </p:grpSpPr>
        <p:sp>
          <p:nvSpPr>
            <p:cNvPr id="67" name="Freeform 66"/>
            <p:cNvSpPr/>
            <p:nvPr/>
          </p:nvSpPr>
          <p:spPr>
            <a:xfrm>
              <a:off x="8246159" y="2406726"/>
              <a:ext cx="181476" cy="347542"/>
            </a:xfrm>
            <a:custGeom>
              <a:avLst/>
              <a:gdLst/>
              <a:ahLst/>
              <a:cxnLst/>
              <a:rect l="0" t="0" r="0" b="0"/>
              <a:pathLst>
                <a:path w="181476" h="347542">
                  <a:moveTo>
                    <a:pt x="0" y="156157"/>
                  </a:moveTo>
                  <a:lnTo>
                    <a:pt x="45495" y="96850"/>
                  </a:lnTo>
                  <a:lnTo>
                    <a:pt x="103908" y="35717"/>
                  </a:lnTo>
                  <a:lnTo>
                    <a:pt x="150135" y="971"/>
                  </a:lnTo>
                  <a:lnTo>
                    <a:pt x="158337" y="0"/>
                  </a:lnTo>
                  <a:lnTo>
                    <a:pt x="174847" y="6317"/>
                  </a:lnTo>
                  <a:lnTo>
                    <a:pt x="179435" y="15583"/>
                  </a:lnTo>
                  <a:lnTo>
                    <a:pt x="181475" y="57696"/>
                  </a:lnTo>
                  <a:lnTo>
                    <a:pt x="173880" y="114279"/>
                  </a:lnTo>
                  <a:lnTo>
                    <a:pt x="163477" y="169971"/>
                  </a:lnTo>
                  <a:lnTo>
                    <a:pt x="149756" y="232774"/>
                  </a:lnTo>
                  <a:lnTo>
                    <a:pt x="142551" y="294897"/>
                  </a:lnTo>
                  <a:lnTo>
                    <a:pt x="142706" y="329888"/>
                  </a:lnTo>
                  <a:lnTo>
                    <a:pt x="149779" y="34754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554354" y="2438067"/>
              <a:ext cx="87862" cy="382769"/>
            </a:xfrm>
            <a:custGeom>
              <a:avLst/>
              <a:gdLst/>
              <a:ahLst/>
              <a:cxnLst/>
              <a:rect l="0" t="0" r="0" b="0"/>
              <a:pathLst>
                <a:path w="87862" h="382769">
                  <a:moveTo>
                    <a:pt x="24647" y="0"/>
                  </a:moveTo>
                  <a:lnTo>
                    <a:pt x="10454" y="52903"/>
                  </a:lnTo>
                  <a:lnTo>
                    <a:pt x="2085" y="105474"/>
                  </a:lnTo>
                  <a:lnTo>
                    <a:pt x="0" y="164216"/>
                  </a:lnTo>
                  <a:lnTo>
                    <a:pt x="4143" y="226239"/>
                  </a:lnTo>
                  <a:lnTo>
                    <a:pt x="8204" y="234961"/>
                  </a:lnTo>
                  <a:lnTo>
                    <a:pt x="37994" y="263577"/>
                  </a:lnTo>
                  <a:lnTo>
                    <a:pt x="72769" y="287126"/>
                  </a:lnTo>
                  <a:lnTo>
                    <a:pt x="78918" y="294044"/>
                  </a:lnTo>
                  <a:lnTo>
                    <a:pt x="85750" y="311592"/>
                  </a:lnTo>
                  <a:lnTo>
                    <a:pt x="87861" y="330794"/>
                  </a:lnTo>
                  <a:lnTo>
                    <a:pt x="85718" y="348574"/>
                  </a:lnTo>
                  <a:lnTo>
                    <a:pt x="79218" y="363256"/>
                  </a:lnTo>
                  <a:lnTo>
                    <a:pt x="66252" y="3827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612285" y="2430927"/>
              <a:ext cx="357703" cy="455078"/>
            </a:xfrm>
            <a:custGeom>
              <a:avLst/>
              <a:gdLst/>
              <a:ahLst/>
              <a:cxnLst/>
              <a:rect l="0" t="0" r="0" b="0"/>
              <a:pathLst>
                <a:path w="357703" h="455078">
                  <a:moveTo>
                    <a:pt x="0" y="23782"/>
                  </a:moveTo>
                  <a:lnTo>
                    <a:pt x="63415" y="4795"/>
                  </a:lnTo>
                  <a:lnTo>
                    <a:pt x="116967" y="0"/>
                  </a:lnTo>
                  <a:lnTo>
                    <a:pt x="167644" y="3470"/>
                  </a:lnTo>
                  <a:lnTo>
                    <a:pt x="205700" y="13983"/>
                  </a:lnTo>
                  <a:lnTo>
                    <a:pt x="219628" y="22817"/>
                  </a:lnTo>
                  <a:lnTo>
                    <a:pt x="229516" y="37838"/>
                  </a:lnTo>
                  <a:lnTo>
                    <a:pt x="235144" y="55917"/>
                  </a:lnTo>
                  <a:lnTo>
                    <a:pt x="234563" y="73198"/>
                  </a:lnTo>
                  <a:lnTo>
                    <a:pt x="238662" y="78915"/>
                  </a:lnTo>
                  <a:lnTo>
                    <a:pt x="299240" y="101198"/>
                  </a:lnTo>
                  <a:lnTo>
                    <a:pt x="307667" y="105903"/>
                  </a:lnTo>
                  <a:lnTo>
                    <a:pt x="313285" y="112738"/>
                  </a:lnTo>
                  <a:lnTo>
                    <a:pt x="319527" y="130195"/>
                  </a:lnTo>
                  <a:lnTo>
                    <a:pt x="323041" y="165232"/>
                  </a:lnTo>
                  <a:lnTo>
                    <a:pt x="318932" y="186501"/>
                  </a:lnTo>
                  <a:lnTo>
                    <a:pt x="296944" y="248234"/>
                  </a:lnTo>
                  <a:lnTo>
                    <a:pt x="287569" y="281692"/>
                  </a:lnTo>
                  <a:lnTo>
                    <a:pt x="288990" y="298358"/>
                  </a:lnTo>
                  <a:lnTo>
                    <a:pt x="297635" y="312545"/>
                  </a:lnTo>
                  <a:lnTo>
                    <a:pt x="311647" y="324090"/>
                  </a:lnTo>
                  <a:lnTo>
                    <a:pt x="352606" y="346541"/>
                  </a:lnTo>
                  <a:lnTo>
                    <a:pt x="356188" y="352676"/>
                  </a:lnTo>
                  <a:lnTo>
                    <a:pt x="357702" y="366889"/>
                  </a:lnTo>
                  <a:lnTo>
                    <a:pt x="352828" y="379986"/>
                  </a:lnTo>
                  <a:lnTo>
                    <a:pt x="313232" y="441004"/>
                  </a:lnTo>
                  <a:lnTo>
                    <a:pt x="302245" y="452990"/>
                  </a:lnTo>
                  <a:lnTo>
                    <a:pt x="297651" y="455077"/>
                  </a:lnTo>
                  <a:lnTo>
                    <a:pt x="293664" y="454619"/>
                  </a:lnTo>
                  <a:lnTo>
                    <a:pt x="282915" y="44815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9128190" y="2492620"/>
              <a:ext cx="131387" cy="387156"/>
            </a:xfrm>
            <a:custGeom>
              <a:avLst/>
              <a:gdLst/>
              <a:ahLst/>
              <a:cxnLst/>
              <a:rect l="0" t="0" r="0" b="0"/>
              <a:pathLst>
                <a:path w="131387" h="387156">
                  <a:moveTo>
                    <a:pt x="0" y="28658"/>
                  </a:moveTo>
                  <a:lnTo>
                    <a:pt x="4417" y="10988"/>
                  </a:lnTo>
                  <a:lnTo>
                    <a:pt x="10341" y="5783"/>
                  </a:lnTo>
                  <a:lnTo>
                    <a:pt x="29251" y="0"/>
                  </a:lnTo>
                  <a:lnTo>
                    <a:pt x="38916" y="1232"/>
                  </a:lnTo>
                  <a:lnTo>
                    <a:pt x="57052" y="9996"/>
                  </a:lnTo>
                  <a:lnTo>
                    <a:pt x="82857" y="30525"/>
                  </a:lnTo>
                  <a:lnTo>
                    <a:pt x="108069" y="63009"/>
                  </a:lnTo>
                  <a:lnTo>
                    <a:pt x="124271" y="101911"/>
                  </a:lnTo>
                  <a:lnTo>
                    <a:pt x="131386" y="161266"/>
                  </a:lnTo>
                  <a:lnTo>
                    <a:pt x="130325" y="217917"/>
                  </a:lnTo>
                  <a:lnTo>
                    <a:pt x="126448" y="266873"/>
                  </a:lnTo>
                  <a:lnTo>
                    <a:pt x="118387" y="325616"/>
                  </a:lnTo>
                  <a:lnTo>
                    <a:pt x="102549" y="384728"/>
                  </a:lnTo>
                  <a:lnTo>
                    <a:pt x="99802" y="387155"/>
                  </a:lnTo>
                  <a:lnTo>
                    <a:pt x="91532" y="3864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9169795" y="2704341"/>
              <a:ext cx="116496" cy="24964"/>
            </a:xfrm>
            <a:custGeom>
              <a:avLst/>
              <a:gdLst/>
              <a:ahLst/>
              <a:cxnLst/>
              <a:rect l="0" t="0" r="0" b="0"/>
              <a:pathLst>
                <a:path w="116496" h="24964">
                  <a:moveTo>
                    <a:pt x="0" y="0"/>
                  </a:moveTo>
                  <a:lnTo>
                    <a:pt x="33741" y="2465"/>
                  </a:lnTo>
                  <a:lnTo>
                    <a:pt x="89837" y="16858"/>
                  </a:lnTo>
                  <a:lnTo>
                    <a:pt x="116495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9380307" y="2522761"/>
              <a:ext cx="103891" cy="279674"/>
            </a:xfrm>
            <a:custGeom>
              <a:avLst/>
              <a:gdLst/>
              <a:ahLst/>
              <a:cxnLst/>
              <a:rect l="0" t="0" r="0" b="0"/>
              <a:pathLst>
                <a:path w="103891" h="279674">
                  <a:moveTo>
                    <a:pt x="80725" y="73406"/>
                  </a:moveTo>
                  <a:lnTo>
                    <a:pt x="89559" y="64571"/>
                  </a:lnTo>
                  <a:lnTo>
                    <a:pt x="93897" y="47906"/>
                  </a:lnTo>
                  <a:lnTo>
                    <a:pt x="93873" y="17465"/>
                  </a:lnTo>
                  <a:lnTo>
                    <a:pt x="92264" y="8375"/>
                  </a:lnTo>
                  <a:lnTo>
                    <a:pt x="88417" y="3240"/>
                  </a:lnTo>
                  <a:lnTo>
                    <a:pt x="83080" y="741"/>
                  </a:lnTo>
                  <a:lnTo>
                    <a:pt x="76748" y="0"/>
                  </a:lnTo>
                  <a:lnTo>
                    <a:pt x="70677" y="3203"/>
                  </a:lnTo>
                  <a:lnTo>
                    <a:pt x="42031" y="40556"/>
                  </a:lnTo>
                  <a:lnTo>
                    <a:pt x="23227" y="84250"/>
                  </a:lnTo>
                  <a:lnTo>
                    <a:pt x="8708" y="143251"/>
                  </a:lnTo>
                  <a:lnTo>
                    <a:pt x="0" y="194383"/>
                  </a:lnTo>
                  <a:lnTo>
                    <a:pt x="2423" y="252937"/>
                  </a:lnTo>
                  <a:lnTo>
                    <a:pt x="6334" y="263360"/>
                  </a:lnTo>
                  <a:lnTo>
                    <a:pt x="18076" y="277407"/>
                  </a:lnTo>
                  <a:lnTo>
                    <a:pt x="25090" y="279673"/>
                  </a:lnTo>
                  <a:lnTo>
                    <a:pt x="40281" y="277260"/>
                  </a:lnTo>
                  <a:lnTo>
                    <a:pt x="53813" y="262628"/>
                  </a:lnTo>
                  <a:lnTo>
                    <a:pt x="86410" y="204618"/>
                  </a:lnTo>
                  <a:lnTo>
                    <a:pt x="99620" y="148532"/>
                  </a:lnTo>
                  <a:lnTo>
                    <a:pt x="103890" y="98439"/>
                  </a:lnTo>
                  <a:lnTo>
                    <a:pt x="100738" y="61716"/>
                  </a:lnTo>
                  <a:lnTo>
                    <a:pt x="95916" y="56367"/>
                  </a:lnTo>
                  <a:lnTo>
                    <a:pt x="89003" y="54650"/>
                  </a:lnTo>
                  <a:lnTo>
                    <a:pt x="80697" y="55355"/>
                  </a:lnTo>
                  <a:lnTo>
                    <a:pt x="73310" y="59523"/>
                  </a:lnTo>
                  <a:lnTo>
                    <a:pt x="60171" y="74016"/>
                  </a:lnTo>
                  <a:lnTo>
                    <a:pt x="53099" y="87854"/>
                  </a:lnTo>
                  <a:lnTo>
                    <a:pt x="47441" y="1066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9546519" y="2438067"/>
              <a:ext cx="138995" cy="451583"/>
            </a:xfrm>
            <a:custGeom>
              <a:avLst/>
              <a:gdLst/>
              <a:ahLst/>
              <a:cxnLst/>
              <a:rect l="0" t="0" r="0" b="0"/>
              <a:pathLst>
                <a:path w="138995" h="451583">
                  <a:moveTo>
                    <a:pt x="64292" y="58247"/>
                  </a:moveTo>
                  <a:lnTo>
                    <a:pt x="110619" y="51083"/>
                  </a:lnTo>
                  <a:lnTo>
                    <a:pt x="126795" y="55372"/>
                  </a:lnTo>
                  <a:lnTo>
                    <a:pt x="133697" y="59104"/>
                  </a:lnTo>
                  <a:lnTo>
                    <a:pt x="137374" y="65290"/>
                  </a:lnTo>
                  <a:lnTo>
                    <a:pt x="138994" y="82026"/>
                  </a:lnTo>
                  <a:lnTo>
                    <a:pt x="125858" y="127698"/>
                  </a:lnTo>
                  <a:lnTo>
                    <a:pt x="99401" y="189229"/>
                  </a:lnTo>
                  <a:lnTo>
                    <a:pt x="67854" y="244166"/>
                  </a:lnTo>
                  <a:lnTo>
                    <a:pt x="33999" y="307559"/>
                  </a:lnTo>
                  <a:lnTo>
                    <a:pt x="12899" y="349442"/>
                  </a:lnTo>
                  <a:lnTo>
                    <a:pt x="8075" y="378852"/>
                  </a:lnTo>
                  <a:lnTo>
                    <a:pt x="11064" y="410989"/>
                  </a:lnTo>
                  <a:lnTo>
                    <a:pt x="17829" y="427978"/>
                  </a:lnTo>
                  <a:lnTo>
                    <a:pt x="22222" y="435098"/>
                  </a:lnTo>
                  <a:lnTo>
                    <a:pt x="34499" y="445474"/>
                  </a:lnTo>
                  <a:lnTo>
                    <a:pt x="41656" y="449535"/>
                  </a:lnTo>
                  <a:lnTo>
                    <a:pt x="57005" y="451582"/>
                  </a:lnTo>
                  <a:lnTo>
                    <a:pt x="89459" y="445363"/>
                  </a:lnTo>
                  <a:lnTo>
                    <a:pt x="94939" y="440216"/>
                  </a:lnTo>
                  <a:lnTo>
                    <a:pt x="101027" y="424634"/>
                  </a:lnTo>
                  <a:lnTo>
                    <a:pt x="98802" y="402917"/>
                  </a:lnTo>
                  <a:lnTo>
                    <a:pt x="78576" y="342201"/>
                  </a:lnTo>
                  <a:lnTo>
                    <a:pt x="47443" y="282276"/>
                  </a:lnTo>
                  <a:lnTo>
                    <a:pt x="25604" y="227358"/>
                  </a:lnTo>
                  <a:lnTo>
                    <a:pt x="4568" y="171957"/>
                  </a:lnTo>
                  <a:lnTo>
                    <a:pt x="0" y="125738"/>
                  </a:lnTo>
                  <a:lnTo>
                    <a:pt x="6616" y="82867"/>
                  </a:lnTo>
                  <a:lnTo>
                    <a:pt x="30299" y="39243"/>
                  </a:lnTo>
                  <a:lnTo>
                    <a:pt x="64292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9818837" y="2754267"/>
              <a:ext cx="33285" cy="1"/>
            </a:xfrm>
            <a:custGeom>
              <a:avLst/>
              <a:gdLst/>
              <a:ahLst/>
              <a:cxnLst/>
              <a:rect l="0" t="0" r="0" b="0"/>
              <a:pathLst>
                <a:path w="33285" h="1">
                  <a:moveTo>
                    <a:pt x="0" y="0"/>
                  </a:moveTo>
                  <a:lnTo>
                    <a:pt x="33284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9927010" y="2745946"/>
              <a:ext cx="24965" cy="24964"/>
            </a:xfrm>
            <a:custGeom>
              <a:avLst/>
              <a:gdLst/>
              <a:ahLst/>
              <a:cxnLst/>
              <a:rect l="0" t="0" r="0" b="0"/>
              <a:pathLst>
                <a:path w="24965" h="24964">
                  <a:moveTo>
                    <a:pt x="0" y="24963"/>
                  </a:moveTo>
                  <a:lnTo>
                    <a:pt x="24964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0010221" y="2737625"/>
              <a:ext cx="16643" cy="8322"/>
            </a:xfrm>
            <a:custGeom>
              <a:avLst/>
              <a:gdLst/>
              <a:ahLst/>
              <a:cxnLst/>
              <a:rect l="0" t="0" r="0" b="0"/>
              <a:pathLst>
                <a:path w="16643" h="8322">
                  <a:moveTo>
                    <a:pt x="0" y="0"/>
                  </a:moveTo>
                  <a:lnTo>
                    <a:pt x="16642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78" name="Freeform 77"/>
          <p:cNvSpPr/>
          <p:nvPr/>
        </p:nvSpPr>
        <p:spPr>
          <a:xfrm>
            <a:off x="9469353" y="3295135"/>
            <a:ext cx="83211" cy="49927"/>
          </a:xfrm>
          <a:custGeom>
            <a:avLst/>
            <a:gdLst/>
            <a:ahLst/>
            <a:cxnLst/>
            <a:rect l="0" t="0" r="0" b="0"/>
            <a:pathLst>
              <a:path w="83211" h="49927">
                <a:moveTo>
                  <a:pt x="0" y="49926"/>
                </a:moveTo>
                <a:lnTo>
                  <a:pt x="60656" y="15181"/>
                </a:lnTo>
                <a:lnTo>
                  <a:pt x="83210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86" name="Group 85"/>
          <p:cNvGrpSpPr/>
          <p:nvPr/>
        </p:nvGrpSpPr>
        <p:grpSpPr>
          <a:xfrm>
            <a:off x="8313364" y="3170319"/>
            <a:ext cx="1530437" cy="1224995"/>
            <a:chOff x="8313364" y="3170319"/>
            <a:chExt cx="1530437" cy="1224995"/>
          </a:xfrm>
        </p:grpSpPr>
        <p:sp>
          <p:nvSpPr>
            <p:cNvPr id="79" name="Freeform 78"/>
            <p:cNvSpPr/>
            <p:nvPr/>
          </p:nvSpPr>
          <p:spPr>
            <a:xfrm>
              <a:off x="8404475" y="3170319"/>
              <a:ext cx="162986" cy="523038"/>
            </a:xfrm>
            <a:custGeom>
              <a:avLst/>
              <a:gdLst/>
              <a:ahLst/>
              <a:cxnLst/>
              <a:rect l="0" t="0" r="0" b="0"/>
              <a:pathLst>
                <a:path w="162986" h="523038">
                  <a:moveTo>
                    <a:pt x="66352" y="0"/>
                  </a:moveTo>
                  <a:lnTo>
                    <a:pt x="57517" y="8835"/>
                  </a:lnTo>
                  <a:lnTo>
                    <a:pt x="47606" y="36416"/>
                  </a:lnTo>
                  <a:lnTo>
                    <a:pt x="42208" y="98975"/>
                  </a:lnTo>
                  <a:lnTo>
                    <a:pt x="41551" y="161831"/>
                  </a:lnTo>
                  <a:lnTo>
                    <a:pt x="41421" y="219687"/>
                  </a:lnTo>
                  <a:lnTo>
                    <a:pt x="41399" y="267263"/>
                  </a:lnTo>
                  <a:lnTo>
                    <a:pt x="41392" y="330572"/>
                  </a:lnTo>
                  <a:lnTo>
                    <a:pt x="41390" y="392285"/>
                  </a:lnTo>
                  <a:lnTo>
                    <a:pt x="41389" y="452176"/>
                  </a:lnTo>
                  <a:lnTo>
                    <a:pt x="38924" y="509070"/>
                  </a:lnTo>
                  <a:lnTo>
                    <a:pt x="36973" y="519669"/>
                  </a:lnTo>
                  <a:lnTo>
                    <a:pt x="34746" y="523037"/>
                  </a:lnTo>
                  <a:lnTo>
                    <a:pt x="32338" y="521584"/>
                  </a:lnTo>
                  <a:lnTo>
                    <a:pt x="21829" y="497098"/>
                  </a:lnTo>
                  <a:lnTo>
                    <a:pt x="8086" y="435149"/>
                  </a:lnTo>
                  <a:lnTo>
                    <a:pt x="878" y="376620"/>
                  </a:lnTo>
                  <a:lnTo>
                    <a:pt x="0" y="323855"/>
                  </a:lnTo>
                  <a:lnTo>
                    <a:pt x="6455" y="261735"/>
                  </a:lnTo>
                  <a:lnTo>
                    <a:pt x="14930" y="205386"/>
                  </a:lnTo>
                  <a:lnTo>
                    <a:pt x="27877" y="143114"/>
                  </a:lnTo>
                  <a:lnTo>
                    <a:pt x="48611" y="87260"/>
                  </a:lnTo>
                  <a:lnTo>
                    <a:pt x="64075" y="63865"/>
                  </a:lnTo>
                  <a:lnTo>
                    <a:pt x="77359" y="53656"/>
                  </a:lnTo>
                  <a:lnTo>
                    <a:pt x="84785" y="49639"/>
                  </a:lnTo>
                  <a:lnTo>
                    <a:pt x="100432" y="47642"/>
                  </a:lnTo>
                  <a:lnTo>
                    <a:pt x="108488" y="48403"/>
                  </a:lnTo>
                  <a:lnTo>
                    <a:pt x="115707" y="52609"/>
                  </a:lnTo>
                  <a:lnTo>
                    <a:pt x="128661" y="67144"/>
                  </a:lnTo>
                  <a:lnTo>
                    <a:pt x="151719" y="116545"/>
                  </a:lnTo>
                  <a:lnTo>
                    <a:pt x="162384" y="173588"/>
                  </a:lnTo>
                  <a:lnTo>
                    <a:pt x="162985" y="225810"/>
                  </a:lnTo>
                  <a:lnTo>
                    <a:pt x="158556" y="287518"/>
                  </a:lnTo>
                  <a:lnTo>
                    <a:pt x="153555" y="343812"/>
                  </a:lnTo>
                  <a:lnTo>
                    <a:pt x="145496" y="406077"/>
                  </a:lnTo>
                  <a:lnTo>
                    <a:pt x="133667" y="436622"/>
                  </a:lnTo>
                  <a:lnTo>
                    <a:pt x="123699" y="448309"/>
                  </a:lnTo>
                  <a:lnTo>
                    <a:pt x="107957" y="4576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454185" y="3464555"/>
              <a:ext cx="174743" cy="63571"/>
            </a:xfrm>
            <a:custGeom>
              <a:avLst/>
              <a:gdLst/>
              <a:ahLst/>
              <a:cxnLst/>
              <a:rect l="0" t="0" r="0" b="0"/>
              <a:pathLst>
                <a:path w="174743" h="63571">
                  <a:moveTo>
                    <a:pt x="0" y="30285"/>
                  </a:moveTo>
                  <a:lnTo>
                    <a:pt x="15135" y="16999"/>
                  </a:lnTo>
                  <a:lnTo>
                    <a:pt x="31998" y="7122"/>
                  </a:lnTo>
                  <a:lnTo>
                    <a:pt x="71119" y="0"/>
                  </a:lnTo>
                  <a:lnTo>
                    <a:pt x="109008" y="6724"/>
                  </a:lnTo>
                  <a:lnTo>
                    <a:pt x="134823" y="20428"/>
                  </a:lnTo>
                  <a:lnTo>
                    <a:pt x="159187" y="41624"/>
                  </a:lnTo>
                  <a:lnTo>
                    <a:pt x="174742" y="6357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313364" y="3783735"/>
              <a:ext cx="257317" cy="611579"/>
            </a:xfrm>
            <a:custGeom>
              <a:avLst/>
              <a:gdLst/>
              <a:ahLst/>
              <a:cxnLst/>
              <a:rect l="0" t="0" r="0" b="0"/>
              <a:pathLst>
                <a:path w="257317" h="611579">
                  <a:moveTo>
                    <a:pt x="49290" y="68910"/>
                  </a:moveTo>
                  <a:lnTo>
                    <a:pt x="30285" y="83121"/>
                  </a:lnTo>
                  <a:lnTo>
                    <a:pt x="14278" y="104864"/>
                  </a:lnTo>
                  <a:lnTo>
                    <a:pt x="4193" y="134318"/>
                  </a:lnTo>
                  <a:lnTo>
                    <a:pt x="0" y="197225"/>
                  </a:lnTo>
                  <a:lnTo>
                    <a:pt x="414" y="258212"/>
                  </a:lnTo>
                  <a:lnTo>
                    <a:pt x="6544" y="313268"/>
                  </a:lnTo>
                  <a:lnTo>
                    <a:pt x="16586" y="375090"/>
                  </a:lnTo>
                  <a:lnTo>
                    <a:pt x="29950" y="437758"/>
                  </a:lnTo>
                  <a:lnTo>
                    <a:pt x="43752" y="500103"/>
                  </a:lnTo>
                  <a:lnTo>
                    <a:pt x="51026" y="559289"/>
                  </a:lnTo>
                  <a:lnTo>
                    <a:pt x="65145" y="604120"/>
                  </a:lnTo>
                  <a:lnTo>
                    <a:pt x="70954" y="609704"/>
                  </a:lnTo>
                  <a:lnTo>
                    <a:pt x="77601" y="611578"/>
                  </a:lnTo>
                  <a:lnTo>
                    <a:pt x="84806" y="610978"/>
                  </a:lnTo>
                  <a:lnTo>
                    <a:pt x="90533" y="605031"/>
                  </a:lnTo>
                  <a:lnTo>
                    <a:pt x="106369" y="558093"/>
                  </a:lnTo>
                  <a:lnTo>
                    <a:pt x="118401" y="499614"/>
                  </a:lnTo>
                  <a:lnTo>
                    <a:pt x="126884" y="451089"/>
                  </a:lnTo>
                  <a:lnTo>
                    <a:pt x="135253" y="401577"/>
                  </a:lnTo>
                  <a:lnTo>
                    <a:pt x="148006" y="347357"/>
                  </a:lnTo>
                  <a:lnTo>
                    <a:pt x="154661" y="294720"/>
                  </a:lnTo>
                  <a:lnTo>
                    <a:pt x="161051" y="239573"/>
                  </a:lnTo>
                  <a:lnTo>
                    <a:pt x="168799" y="186662"/>
                  </a:lnTo>
                  <a:lnTo>
                    <a:pt x="179700" y="125728"/>
                  </a:lnTo>
                  <a:lnTo>
                    <a:pt x="190757" y="71641"/>
                  </a:lnTo>
                  <a:lnTo>
                    <a:pt x="207390" y="11633"/>
                  </a:lnTo>
                  <a:lnTo>
                    <a:pt x="210164" y="2989"/>
                  </a:lnTo>
                  <a:lnTo>
                    <a:pt x="212937" y="0"/>
                  </a:lnTo>
                  <a:lnTo>
                    <a:pt x="215711" y="780"/>
                  </a:lnTo>
                  <a:lnTo>
                    <a:pt x="218484" y="4074"/>
                  </a:lnTo>
                  <a:lnTo>
                    <a:pt x="222388" y="26380"/>
                  </a:lnTo>
                  <a:lnTo>
                    <a:pt x="223815" y="80305"/>
                  </a:lnTo>
                  <a:lnTo>
                    <a:pt x="223989" y="133312"/>
                  </a:lnTo>
                  <a:lnTo>
                    <a:pt x="218304" y="189223"/>
                  </a:lnTo>
                  <a:lnTo>
                    <a:pt x="216479" y="236463"/>
                  </a:lnTo>
                  <a:lnTo>
                    <a:pt x="215862" y="299658"/>
                  </a:lnTo>
                  <a:lnTo>
                    <a:pt x="215740" y="356930"/>
                  </a:lnTo>
                  <a:lnTo>
                    <a:pt x="215715" y="417606"/>
                  </a:lnTo>
                  <a:lnTo>
                    <a:pt x="222354" y="468045"/>
                  </a:lnTo>
                  <a:lnTo>
                    <a:pt x="235035" y="507954"/>
                  </a:lnTo>
                  <a:lnTo>
                    <a:pt x="257316" y="5515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9119869" y="3977461"/>
              <a:ext cx="24964" cy="16643"/>
            </a:xfrm>
            <a:custGeom>
              <a:avLst/>
              <a:gdLst/>
              <a:ahLst/>
              <a:cxnLst/>
              <a:rect l="0" t="0" r="0" b="0"/>
              <a:pathLst>
                <a:path w="24964" h="16643">
                  <a:moveTo>
                    <a:pt x="0" y="0"/>
                  </a:moveTo>
                  <a:lnTo>
                    <a:pt x="24963" y="166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9311253" y="3935856"/>
              <a:ext cx="66569" cy="16643"/>
            </a:xfrm>
            <a:custGeom>
              <a:avLst/>
              <a:gdLst/>
              <a:ahLst/>
              <a:cxnLst/>
              <a:rect l="0" t="0" r="0" b="0"/>
              <a:pathLst>
                <a:path w="66569" h="16643">
                  <a:moveTo>
                    <a:pt x="0" y="16642"/>
                  </a:moveTo>
                  <a:lnTo>
                    <a:pt x="57573" y="2249"/>
                  </a:lnTo>
                  <a:lnTo>
                    <a:pt x="66568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9652416" y="3819361"/>
              <a:ext cx="58248" cy="41606"/>
            </a:xfrm>
            <a:custGeom>
              <a:avLst/>
              <a:gdLst/>
              <a:ahLst/>
              <a:cxnLst/>
              <a:rect l="0" t="0" r="0" b="0"/>
              <a:pathLst>
                <a:path w="58248" h="41606">
                  <a:moveTo>
                    <a:pt x="0" y="41605"/>
                  </a:moveTo>
                  <a:lnTo>
                    <a:pt x="58247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9818837" y="3786077"/>
              <a:ext cx="24964" cy="8322"/>
            </a:xfrm>
            <a:custGeom>
              <a:avLst/>
              <a:gdLst/>
              <a:ahLst/>
              <a:cxnLst/>
              <a:rect l="0" t="0" r="0" b="0"/>
              <a:pathLst>
                <a:path w="24964" h="8322">
                  <a:moveTo>
                    <a:pt x="0" y="0"/>
                  </a:moveTo>
                  <a:lnTo>
                    <a:pt x="24963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87" name="Freeform 86"/>
          <p:cNvSpPr/>
          <p:nvPr/>
        </p:nvSpPr>
        <p:spPr>
          <a:xfrm>
            <a:off x="4543292" y="2504635"/>
            <a:ext cx="1" cy="33286"/>
          </a:xfrm>
          <a:custGeom>
            <a:avLst/>
            <a:gdLst/>
            <a:ahLst/>
            <a:cxnLst/>
            <a:rect l="0" t="0" r="0" b="0"/>
            <a:pathLst>
              <a:path w="1" h="33286">
                <a:moveTo>
                  <a:pt x="0" y="0"/>
                </a:moveTo>
                <a:lnTo>
                  <a:pt x="0" y="33285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8" name="Freeform 87"/>
          <p:cNvSpPr/>
          <p:nvPr/>
        </p:nvSpPr>
        <p:spPr>
          <a:xfrm>
            <a:off x="8162948" y="2912367"/>
            <a:ext cx="1749389" cy="78845"/>
          </a:xfrm>
          <a:custGeom>
            <a:avLst/>
            <a:gdLst/>
            <a:ahLst/>
            <a:cxnLst/>
            <a:rect l="0" t="0" r="0" b="0"/>
            <a:pathLst>
              <a:path w="1749389" h="78845">
                <a:moveTo>
                  <a:pt x="0" y="0"/>
                </a:moveTo>
                <a:lnTo>
                  <a:pt x="13253" y="8835"/>
                </a:lnTo>
                <a:lnTo>
                  <a:pt x="43581" y="14329"/>
                </a:lnTo>
                <a:lnTo>
                  <a:pt x="99748" y="16338"/>
                </a:lnTo>
                <a:lnTo>
                  <a:pt x="162292" y="23202"/>
                </a:lnTo>
                <a:lnTo>
                  <a:pt x="224125" y="30449"/>
                </a:lnTo>
                <a:lnTo>
                  <a:pt x="285925" y="32724"/>
                </a:lnTo>
                <a:lnTo>
                  <a:pt x="346936" y="33210"/>
                </a:lnTo>
                <a:lnTo>
                  <a:pt x="409257" y="33274"/>
                </a:lnTo>
                <a:lnTo>
                  <a:pt x="470745" y="33283"/>
                </a:lnTo>
                <a:lnTo>
                  <a:pt x="524654" y="33284"/>
                </a:lnTo>
                <a:lnTo>
                  <a:pt x="583277" y="33284"/>
                </a:lnTo>
                <a:lnTo>
                  <a:pt x="642797" y="33284"/>
                </a:lnTo>
                <a:lnTo>
                  <a:pt x="703282" y="33284"/>
                </a:lnTo>
                <a:lnTo>
                  <a:pt x="765464" y="33284"/>
                </a:lnTo>
                <a:lnTo>
                  <a:pt x="825687" y="33284"/>
                </a:lnTo>
                <a:lnTo>
                  <a:pt x="874274" y="33284"/>
                </a:lnTo>
                <a:lnTo>
                  <a:pt x="923804" y="35750"/>
                </a:lnTo>
                <a:lnTo>
                  <a:pt x="973612" y="39870"/>
                </a:lnTo>
                <a:lnTo>
                  <a:pt x="1023503" y="43557"/>
                </a:lnTo>
                <a:lnTo>
                  <a:pt x="1085643" y="48668"/>
                </a:lnTo>
                <a:lnTo>
                  <a:pt x="1149077" y="49678"/>
                </a:lnTo>
                <a:lnTo>
                  <a:pt x="1212560" y="49877"/>
                </a:lnTo>
                <a:lnTo>
                  <a:pt x="1269889" y="49917"/>
                </a:lnTo>
                <a:lnTo>
                  <a:pt x="1331449" y="49924"/>
                </a:lnTo>
                <a:lnTo>
                  <a:pt x="1389084" y="49926"/>
                </a:lnTo>
                <a:lnTo>
                  <a:pt x="1440567" y="49926"/>
                </a:lnTo>
                <a:lnTo>
                  <a:pt x="1492067" y="55645"/>
                </a:lnTo>
                <a:lnTo>
                  <a:pt x="1550101" y="57905"/>
                </a:lnTo>
                <a:lnTo>
                  <a:pt x="1610842" y="60667"/>
                </a:lnTo>
                <a:lnTo>
                  <a:pt x="1673495" y="65403"/>
                </a:lnTo>
                <a:lnTo>
                  <a:pt x="1731180" y="75467"/>
                </a:lnTo>
                <a:lnTo>
                  <a:pt x="1747598" y="78844"/>
                </a:lnTo>
                <a:lnTo>
                  <a:pt x="1749388" y="78450"/>
                </a:lnTo>
                <a:lnTo>
                  <a:pt x="1747421" y="74889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96" name="Group 95"/>
          <p:cNvGrpSpPr/>
          <p:nvPr/>
        </p:nvGrpSpPr>
        <p:grpSpPr>
          <a:xfrm>
            <a:off x="8415801" y="4767961"/>
            <a:ext cx="853848" cy="1863916"/>
            <a:chOff x="8415801" y="4767961"/>
            <a:chExt cx="853848" cy="1863916"/>
          </a:xfrm>
        </p:grpSpPr>
        <p:sp>
          <p:nvSpPr>
            <p:cNvPr id="89" name="Freeform 88"/>
            <p:cNvSpPr/>
            <p:nvPr/>
          </p:nvSpPr>
          <p:spPr>
            <a:xfrm>
              <a:off x="8753769" y="4767961"/>
              <a:ext cx="58222" cy="815464"/>
            </a:xfrm>
            <a:custGeom>
              <a:avLst/>
              <a:gdLst/>
              <a:ahLst/>
              <a:cxnLst/>
              <a:rect l="0" t="0" r="0" b="0"/>
              <a:pathLst>
                <a:path w="58222" h="815464">
                  <a:moveTo>
                    <a:pt x="58221" y="0"/>
                  </a:moveTo>
                  <a:lnTo>
                    <a:pt x="44028" y="60452"/>
                  </a:lnTo>
                  <a:lnTo>
                    <a:pt x="33195" y="113643"/>
                  </a:lnTo>
                  <a:lnTo>
                    <a:pt x="20306" y="171593"/>
                  </a:lnTo>
                  <a:lnTo>
                    <a:pt x="12684" y="231809"/>
                  </a:lnTo>
                  <a:lnTo>
                    <a:pt x="3443" y="292647"/>
                  </a:lnTo>
                  <a:lnTo>
                    <a:pt x="1001" y="341581"/>
                  </a:lnTo>
                  <a:lnTo>
                    <a:pt x="278" y="392138"/>
                  </a:lnTo>
                  <a:lnTo>
                    <a:pt x="63" y="446771"/>
                  </a:lnTo>
                  <a:lnTo>
                    <a:pt x="0" y="499427"/>
                  </a:lnTo>
                  <a:lnTo>
                    <a:pt x="906" y="555607"/>
                  </a:lnTo>
                  <a:lnTo>
                    <a:pt x="5695" y="612317"/>
                  </a:lnTo>
                  <a:lnTo>
                    <a:pt x="8449" y="663740"/>
                  </a:lnTo>
                  <a:lnTo>
                    <a:pt x="14728" y="722999"/>
                  </a:lnTo>
                  <a:lnTo>
                    <a:pt x="22086" y="780789"/>
                  </a:lnTo>
                  <a:lnTo>
                    <a:pt x="25017" y="808476"/>
                  </a:lnTo>
                  <a:lnTo>
                    <a:pt x="26839" y="811729"/>
                  </a:lnTo>
                  <a:lnTo>
                    <a:pt x="33258" y="8154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978411" y="5067519"/>
              <a:ext cx="48285" cy="704762"/>
            </a:xfrm>
            <a:custGeom>
              <a:avLst/>
              <a:gdLst/>
              <a:ahLst/>
              <a:cxnLst/>
              <a:rect l="0" t="0" r="0" b="0"/>
              <a:pathLst>
                <a:path w="48285" h="704762">
                  <a:moveTo>
                    <a:pt x="0" y="0"/>
                  </a:moveTo>
                  <a:lnTo>
                    <a:pt x="0" y="60655"/>
                  </a:lnTo>
                  <a:lnTo>
                    <a:pt x="0" y="121377"/>
                  </a:lnTo>
                  <a:lnTo>
                    <a:pt x="0" y="179610"/>
                  </a:lnTo>
                  <a:lnTo>
                    <a:pt x="0" y="230527"/>
                  </a:lnTo>
                  <a:lnTo>
                    <a:pt x="0" y="282186"/>
                  </a:lnTo>
                  <a:lnTo>
                    <a:pt x="0" y="341460"/>
                  </a:lnTo>
                  <a:lnTo>
                    <a:pt x="4417" y="401450"/>
                  </a:lnTo>
                  <a:lnTo>
                    <a:pt x="11582" y="460213"/>
                  </a:lnTo>
                  <a:lnTo>
                    <a:pt x="19561" y="518614"/>
                  </a:lnTo>
                  <a:lnTo>
                    <a:pt x="27780" y="572489"/>
                  </a:lnTo>
                  <a:lnTo>
                    <a:pt x="36071" y="623585"/>
                  </a:lnTo>
                  <a:lnTo>
                    <a:pt x="46230" y="677263"/>
                  </a:lnTo>
                  <a:lnTo>
                    <a:pt x="48284" y="700724"/>
                  </a:lnTo>
                  <a:lnTo>
                    <a:pt x="46058" y="704761"/>
                  </a:lnTo>
                  <a:lnTo>
                    <a:pt x="41800" y="703755"/>
                  </a:lnTo>
                  <a:lnTo>
                    <a:pt x="25021" y="687134"/>
                  </a:lnTo>
                  <a:lnTo>
                    <a:pt x="8321" y="66568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687174" y="5550139"/>
              <a:ext cx="407733" cy="54945"/>
            </a:xfrm>
            <a:custGeom>
              <a:avLst/>
              <a:gdLst/>
              <a:ahLst/>
              <a:cxnLst/>
              <a:rect l="0" t="0" r="0" b="0"/>
              <a:pathLst>
                <a:path w="407733" h="54945">
                  <a:moveTo>
                    <a:pt x="0" y="0"/>
                  </a:moveTo>
                  <a:lnTo>
                    <a:pt x="4417" y="13252"/>
                  </a:lnTo>
                  <a:lnTo>
                    <a:pt x="16448" y="24689"/>
                  </a:lnTo>
                  <a:lnTo>
                    <a:pt x="54306" y="47099"/>
                  </a:lnTo>
                  <a:lnTo>
                    <a:pt x="90877" y="54944"/>
                  </a:lnTo>
                  <a:lnTo>
                    <a:pt x="143726" y="50952"/>
                  </a:lnTo>
                  <a:lnTo>
                    <a:pt x="206643" y="35905"/>
                  </a:lnTo>
                  <a:lnTo>
                    <a:pt x="267248" y="19402"/>
                  </a:lnTo>
                  <a:lnTo>
                    <a:pt x="330295" y="10784"/>
                  </a:lnTo>
                  <a:lnTo>
                    <a:pt x="391508" y="8646"/>
                  </a:lnTo>
                  <a:lnTo>
                    <a:pt x="407732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415801" y="5846219"/>
              <a:ext cx="246412" cy="734219"/>
            </a:xfrm>
            <a:custGeom>
              <a:avLst/>
              <a:gdLst/>
              <a:ahLst/>
              <a:cxnLst/>
              <a:rect l="0" t="0" r="0" b="0"/>
              <a:pathLst>
                <a:path w="246412" h="734219">
                  <a:moveTo>
                    <a:pt x="179842" y="278073"/>
                  </a:moveTo>
                  <a:lnTo>
                    <a:pt x="145097" y="296818"/>
                  </a:lnTo>
                  <a:lnTo>
                    <a:pt x="95708" y="316199"/>
                  </a:lnTo>
                  <a:lnTo>
                    <a:pt x="65539" y="340220"/>
                  </a:lnTo>
                  <a:lnTo>
                    <a:pt x="34913" y="381469"/>
                  </a:lnTo>
                  <a:lnTo>
                    <a:pt x="8320" y="444214"/>
                  </a:lnTo>
                  <a:lnTo>
                    <a:pt x="609" y="472147"/>
                  </a:lnTo>
                  <a:lnTo>
                    <a:pt x="0" y="532344"/>
                  </a:lnTo>
                  <a:lnTo>
                    <a:pt x="4092" y="593032"/>
                  </a:lnTo>
                  <a:lnTo>
                    <a:pt x="20605" y="649526"/>
                  </a:lnTo>
                  <a:lnTo>
                    <a:pt x="40749" y="706304"/>
                  </a:lnTo>
                  <a:lnTo>
                    <a:pt x="51454" y="719878"/>
                  </a:lnTo>
                  <a:lnTo>
                    <a:pt x="65458" y="732075"/>
                  </a:lnTo>
                  <a:lnTo>
                    <a:pt x="72151" y="734218"/>
                  </a:lnTo>
                  <a:lnTo>
                    <a:pt x="78462" y="733798"/>
                  </a:lnTo>
                  <a:lnTo>
                    <a:pt x="84519" y="731668"/>
                  </a:lnTo>
                  <a:lnTo>
                    <a:pt x="96179" y="719440"/>
                  </a:lnTo>
                  <a:lnTo>
                    <a:pt x="114314" y="685873"/>
                  </a:lnTo>
                  <a:lnTo>
                    <a:pt x="125372" y="624302"/>
                  </a:lnTo>
                  <a:lnTo>
                    <a:pt x="129942" y="572741"/>
                  </a:lnTo>
                  <a:lnTo>
                    <a:pt x="136325" y="510097"/>
                  </a:lnTo>
                  <a:lnTo>
                    <a:pt x="137671" y="460850"/>
                  </a:lnTo>
                  <a:lnTo>
                    <a:pt x="138068" y="408659"/>
                  </a:lnTo>
                  <a:lnTo>
                    <a:pt x="138187" y="354672"/>
                  </a:lnTo>
                  <a:lnTo>
                    <a:pt x="138223" y="301076"/>
                  </a:lnTo>
                  <a:lnTo>
                    <a:pt x="138233" y="244208"/>
                  </a:lnTo>
                  <a:lnTo>
                    <a:pt x="138235" y="186369"/>
                  </a:lnTo>
                  <a:lnTo>
                    <a:pt x="140702" y="130708"/>
                  </a:lnTo>
                  <a:lnTo>
                    <a:pt x="145401" y="71037"/>
                  </a:lnTo>
                  <a:lnTo>
                    <a:pt x="155456" y="12295"/>
                  </a:lnTo>
                  <a:lnTo>
                    <a:pt x="158038" y="1035"/>
                  </a:lnTo>
                  <a:lnTo>
                    <a:pt x="159759" y="0"/>
                  </a:lnTo>
                  <a:lnTo>
                    <a:pt x="161670" y="16109"/>
                  </a:lnTo>
                  <a:lnTo>
                    <a:pt x="157179" y="66823"/>
                  </a:lnTo>
                  <a:lnTo>
                    <a:pt x="155560" y="114087"/>
                  </a:lnTo>
                  <a:lnTo>
                    <a:pt x="155080" y="168668"/>
                  </a:lnTo>
                  <a:lnTo>
                    <a:pt x="154939" y="227679"/>
                  </a:lnTo>
                  <a:lnTo>
                    <a:pt x="154905" y="273242"/>
                  </a:lnTo>
                  <a:lnTo>
                    <a:pt x="157356" y="318764"/>
                  </a:lnTo>
                  <a:lnTo>
                    <a:pt x="160603" y="364575"/>
                  </a:lnTo>
                  <a:lnTo>
                    <a:pt x="162045" y="412672"/>
                  </a:lnTo>
                  <a:lnTo>
                    <a:pt x="167618" y="459320"/>
                  </a:lnTo>
                  <a:lnTo>
                    <a:pt x="176258" y="504708"/>
                  </a:lnTo>
                  <a:lnTo>
                    <a:pt x="186262" y="549535"/>
                  </a:lnTo>
                  <a:lnTo>
                    <a:pt x="202289" y="607521"/>
                  </a:lnTo>
                  <a:lnTo>
                    <a:pt x="224272" y="668321"/>
                  </a:lnTo>
                  <a:lnTo>
                    <a:pt x="246411" y="71076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698926" y="5934820"/>
              <a:ext cx="228304" cy="645986"/>
            </a:xfrm>
            <a:custGeom>
              <a:avLst/>
              <a:gdLst/>
              <a:ahLst/>
              <a:cxnLst/>
              <a:rect l="0" t="0" r="0" b="0"/>
              <a:pathLst>
                <a:path w="228304" h="645986">
                  <a:moveTo>
                    <a:pt x="113064" y="364214"/>
                  </a:moveTo>
                  <a:lnTo>
                    <a:pt x="70485" y="380256"/>
                  </a:lnTo>
                  <a:lnTo>
                    <a:pt x="34143" y="410739"/>
                  </a:lnTo>
                  <a:lnTo>
                    <a:pt x="11662" y="445794"/>
                  </a:lnTo>
                  <a:lnTo>
                    <a:pt x="1452" y="474678"/>
                  </a:lnTo>
                  <a:lnTo>
                    <a:pt x="0" y="532731"/>
                  </a:lnTo>
                  <a:lnTo>
                    <a:pt x="10890" y="594192"/>
                  </a:lnTo>
                  <a:lnTo>
                    <a:pt x="24087" y="629892"/>
                  </a:lnTo>
                  <a:lnTo>
                    <a:pt x="28783" y="638411"/>
                  </a:lnTo>
                  <a:lnTo>
                    <a:pt x="36537" y="643167"/>
                  </a:lnTo>
                  <a:lnTo>
                    <a:pt x="57479" y="645985"/>
                  </a:lnTo>
                  <a:lnTo>
                    <a:pt x="67686" y="642668"/>
                  </a:lnTo>
                  <a:lnTo>
                    <a:pt x="86424" y="629121"/>
                  </a:lnTo>
                  <a:lnTo>
                    <a:pt x="99066" y="610773"/>
                  </a:lnTo>
                  <a:lnTo>
                    <a:pt x="120887" y="553593"/>
                  </a:lnTo>
                  <a:lnTo>
                    <a:pt x="137983" y="497905"/>
                  </a:lnTo>
                  <a:lnTo>
                    <a:pt x="157440" y="439136"/>
                  </a:lnTo>
                  <a:lnTo>
                    <a:pt x="159291" y="438200"/>
                  </a:lnTo>
                  <a:lnTo>
                    <a:pt x="161346" y="449488"/>
                  </a:lnTo>
                  <a:lnTo>
                    <a:pt x="162846" y="509113"/>
                  </a:lnTo>
                  <a:lnTo>
                    <a:pt x="163887" y="556072"/>
                  </a:lnTo>
                  <a:lnTo>
                    <a:pt x="165437" y="554989"/>
                  </a:lnTo>
                  <a:lnTo>
                    <a:pt x="168701" y="542383"/>
                  </a:lnTo>
                  <a:lnTo>
                    <a:pt x="170968" y="484732"/>
                  </a:lnTo>
                  <a:lnTo>
                    <a:pt x="171209" y="433413"/>
                  </a:lnTo>
                  <a:lnTo>
                    <a:pt x="171281" y="377218"/>
                  </a:lnTo>
                  <a:lnTo>
                    <a:pt x="171302" y="319578"/>
                  </a:lnTo>
                  <a:lnTo>
                    <a:pt x="171309" y="261511"/>
                  </a:lnTo>
                  <a:lnTo>
                    <a:pt x="175728" y="203317"/>
                  </a:lnTo>
                  <a:lnTo>
                    <a:pt x="178476" y="153921"/>
                  </a:lnTo>
                  <a:lnTo>
                    <a:pt x="185122" y="96739"/>
                  </a:lnTo>
                  <a:lnTo>
                    <a:pt x="191998" y="41908"/>
                  </a:lnTo>
                  <a:lnTo>
                    <a:pt x="199425" y="6551"/>
                  </a:lnTo>
                  <a:lnTo>
                    <a:pt x="202997" y="956"/>
                  </a:lnTo>
                  <a:lnTo>
                    <a:pt x="207229" y="0"/>
                  </a:lnTo>
                  <a:lnTo>
                    <a:pt x="211898" y="2136"/>
                  </a:lnTo>
                  <a:lnTo>
                    <a:pt x="217087" y="21768"/>
                  </a:lnTo>
                  <a:lnTo>
                    <a:pt x="220418" y="82688"/>
                  </a:lnTo>
                  <a:lnTo>
                    <a:pt x="220995" y="131636"/>
                  </a:lnTo>
                  <a:lnTo>
                    <a:pt x="216748" y="185690"/>
                  </a:lnTo>
                  <a:lnTo>
                    <a:pt x="214052" y="247112"/>
                  </a:lnTo>
                  <a:lnTo>
                    <a:pt x="213252" y="307738"/>
                  </a:lnTo>
                  <a:lnTo>
                    <a:pt x="217434" y="371107"/>
                  </a:lnTo>
                  <a:lnTo>
                    <a:pt x="220111" y="427893"/>
                  </a:lnTo>
                  <a:lnTo>
                    <a:pt x="226734" y="489212"/>
                  </a:lnTo>
                  <a:lnTo>
                    <a:pt x="228303" y="514382"/>
                  </a:lnTo>
                  <a:lnTo>
                    <a:pt x="226873" y="519799"/>
                  </a:lnTo>
                  <a:lnTo>
                    <a:pt x="224070" y="520637"/>
                  </a:lnTo>
                  <a:lnTo>
                    <a:pt x="220352" y="518422"/>
                  </a:lnTo>
                  <a:lnTo>
                    <a:pt x="213756" y="508565"/>
                  </a:lnTo>
                  <a:lnTo>
                    <a:pt x="196274" y="45574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886879" y="6232465"/>
              <a:ext cx="83212" cy="8322"/>
            </a:xfrm>
            <a:custGeom>
              <a:avLst/>
              <a:gdLst/>
              <a:ahLst/>
              <a:cxnLst/>
              <a:rect l="0" t="0" r="0" b="0"/>
              <a:pathLst>
                <a:path w="83212" h="8322">
                  <a:moveTo>
                    <a:pt x="0" y="0"/>
                  </a:moveTo>
                  <a:lnTo>
                    <a:pt x="21779" y="5719"/>
                  </a:lnTo>
                  <a:lnTo>
                    <a:pt x="83211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9054747" y="6165897"/>
              <a:ext cx="214902" cy="465980"/>
            </a:xfrm>
            <a:custGeom>
              <a:avLst/>
              <a:gdLst/>
              <a:ahLst/>
              <a:cxnLst/>
              <a:rect l="0" t="0" r="0" b="0"/>
              <a:pathLst>
                <a:path w="214902" h="465980">
                  <a:moveTo>
                    <a:pt x="106727" y="0"/>
                  </a:moveTo>
                  <a:lnTo>
                    <a:pt x="69235" y="23163"/>
                  </a:lnTo>
                  <a:lnTo>
                    <a:pt x="45971" y="46420"/>
                  </a:lnTo>
                  <a:lnTo>
                    <a:pt x="18004" y="95304"/>
                  </a:lnTo>
                  <a:lnTo>
                    <a:pt x="5875" y="156496"/>
                  </a:lnTo>
                  <a:lnTo>
                    <a:pt x="0" y="206579"/>
                  </a:lnTo>
                  <a:lnTo>
                    <a:pt x="5330" y="268183"/>
                  </a:lnTo>
                  <a:lnTo>
                    <a:pt x="5845" y="281415"/>
                  </a:lnTo>
                  <a:lnTo>
                    <a:pt x="8962" y="288387"/>
                  </a:lnTo>
                  <a:lnTo>
                    <a:pt x="13813" y="291186"/>
                  </a:lnTo>
                  <a:lnTo>
                    <a:pt x="19822" y="291203"/>
                  </a:lnTo>
                  <a:lnTo>
                    <a:pt x="25676" y="287516"/>
                  </a:lnTo>
                  <a:lnTo>
                    <a:pt x="53947" y="249324"/>
                  </a:lnTo>
                  <a:lnTo>
                    <a:pt x="79585" y="191366"/>
                  </a:lnTo>
                  <a:lnTo>
                    <a:pt x="104397" y="149776"/>
                  </a:lnTo>
                  <a:lnTo>
                    <a:pt x="109797" y="146079"/>
                  </a:lnTo>
                  <a:lnTo>
                    <a:pt x="115245" y="145463"/>
                  </a:lnTo>
                  <a:lnTo>
                    <a:pt x="120727" y="146901"/>
                  </a:lnTo>
                  <a:lnTo>
                    <a:pt x="125306" y="150634"/>
                  </a:lnTo>
                  <a:lnTo>
                    <a:pt x="132859" y="162178"/>
                  </a:lnTo>
                  <a:lnTo>
                    <a:pt x="150965" y="224383"/>
                  </a:lnTo>
                  <a:lnTo>
                    <a:pt x="162173" y="277860"/>
                  </a:lnTo>
                  <a:lnTo>
                    <a:pt x="173290" y="330474"/>
                  </a:lnTo>
                  <a:lnTo>
                    <a:pt x="188087" y="388003"/>
                  </a:lnTo>
                  <a:lnTo>
                    <a:pt x="210432" y="451158"/>
                  </a:lnTo>
                  <a:lnTo>
                    <a:pt x="214901" y="4659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9000989" y="1605962"/>
            <a:ext cx="351871" cy="723932"/>
            <a:chOff x="9000989" y="1605962"/>
            <a:chExt cx="351871" cy="723932"/>
          </a:xfrm>
        </p:grpSpPr>
        <p:sp>
          <p:nvSpPr>
            <p:cNvPr id="97" name="Freeform 96"/>
            <p:cNvSpPr/>
            <p:nvPr/>
          </p:nvSpPr>
          <p:spPr>
            <a:xfrm>
              <a:off x="9099603" y="1605962"/>
              <a:ext cx="120120" cy="574154"/>
            </a:xfrm>
            <a:custGeom>
              <a:avLst/>
              <a:gdLst/>
              <a:ahLst/>
              <a:cxnLst/>
              <a:rect l="0" t="0" r="0" b="0"/>
              <a:pathLst>
                <a:path w="120120" h="574154">
                  <a:moveTo>
                    <a:pt x="120119" y="0"/>
                  </a:moveTo>
                  <a:lnTo>
                    <a:pt x="105925" y="54941"/>
                  </a:lnTo>
                  <a:lnTo>
                    <a:pt x="96756" y="115295"/>
                  </a:lnTo>
                  <a:lnTo>
                    <a:pt x="87904" y="170430"/>
                  </a:lnTo>
                  <a:lnTo>
                    <a:pt x="71773" y="231316"/>
                  </a:lnTo>
                  <a:lnTo>
                    <a:pt x="54992" y="292550"/>
                  </a:lnTo>
                  <a:lnTo>
                    <a:pt x="43705" y="345970"/>
                  </a:lnTo>
                  <a:lnTo>
                    <a:pt x="30088" y="398369"/>
                  </a:lnTo>
                  <a:lnTo>
                    <a:pt x="18759" y="449028"/>
                  </a:lnTo>
                  <a:lnTo>
                    <a:pt x="6647" y="507352"/>
                  </a:lnTo>
                  <a:lnTo>
                    <a:pt x="0" y="539259"/>
                  </a:lnTo>
                  <a:lnTo>
                    <a:pt x="1397" y="560801"/>
                  </a:lnTo>
                  <a:lnTo>
                    <a:pt x="3064" y="567101"/>
                  </a:lnTo>
                  <a:lnTo>
                    <a:pt x="5099" y="570376"/>
                  </a:lnTo>
                  <a:lnTo>
                    <a:pt x="11945" y="5741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9203079" y="1747420"/>
              <a:ext cx="149781" cy="582474"/>
            </a:xfrm>
            <a:custGeom>
              <a:avLst/>
              <a:gdLst/>
              <a:ahLst/>
              <a:cxnLst/>
              <a:rect l="0" t="0" r="0" b="0"/>
              <a:pathLst>
                <a:path w="149781" h="582474">
                  <a:moveTo>
                    <a:pt x="149780" y="0"/>
                  </a:moveTo>
                  <a:lnTo>
                    <a:pt x="131033" y="53491"/>
                  </a:lnTo>
                  <a:lnTo>
                    <a:pt x="119401" y="104803"/>
                  </a:lnTo>
                  <a:lnTo>
                    <a:pt x="105735" y="167399"/>
                  </a:lnTo>
                  <a:lnTo>
                    <a:pt x="93274" y="219103"/>
                  </a:lnTo>
                  <a:lnTo>
                    <a:pt x="81262" y="275411"/>
                  </a:lnTo>
                  <a:lnTo>
                    <a:pt x="68457" y="333084"/>
                  </a:lnTo>
                  <a:lnTo>
                    <a:pt x="58808" y="388696"/>
                  </a:lnTo>
                  <a:lnTo>
                    <a:pt x="47627" y="437841"/>
                  </a:lnTo>
                  <a:lnTo>
                    <a:pt x="31701" y="495862"/>
                  </a:lnTo>
                  <a:lnTo>
                    <a:pt x="14334" y="554232"/>
                  </a:lnTo>
                  <a:lnTo>
                    <a:pt x="0" y="5824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000989" y="2005373"/>
              <a:ext cx="351871" cy="308167"/>
            </a:xfrm>
            <a:custGeom>
              <a:avLst/>
              <a:gdLst/>
              <a:ahLst/>
              <a:cxnLst/>
              <a:rect l="0" t="0" r="0" b="0"/>
              <a:pathLst>
                <a:path w="351871" h="308167">
                  <a:moveTo>
                    <a:pt x="10707" y="0"/>
                  </a:moveTo>
                  <a:lnTo>
                    <a:pt x="1872" y="8834"/>
                  </a:lnTo>
                  <a:lnTo>
                    <a:pt x="0" y="25499"/>
                  </a:lnTo>
                  <a:lnTo>
                    <a:pt x="3175" y="46466"/>
                  </a:lnTo>
                  <a:lnTo>
                    <a:pt x="24035" y="100473"/>
                  </a:lnTo>
                  <a:lnTo>
                    <a:pt x="40494" y="142128"/>
                  </a:lnTo>
                  <a:lnTo>
                    <a:pt x="70381" y="205619"/>
                  </a:lnTo>
                  <a:lnTo>
                    <a:pt x="104828" y="260206"/>
                  </a:lnTo>
                  <a:lnTo>
                    <a:pt x="127969" y="286973"/>
                  </a:lnTo>
                  <a:lnTo>
                    <a:pt x="145109" y="299512"/>
                  </a:lnTo>
                  <a:lnTo>
                    <a:pt x="165054" y="308166"/>
                  </a:lnTo>
                  <a:lnTo>
                    <a:pt x="174625" y="308070"/>
                  </a:lnTo>
                  <a:lnTo>
                    <a:pt x="192658" y="300567"/>
                  </a:lnTo>
                  <a:lnTo>
                    <a:pt x="213987" y="285166"/>
                  </a:lnTo>
                  <a:lnTo>
                    <a:pt x="253487" y="224778"/>
                  </a:lnTo>
                  <a:lnTo>
                    <a:pt x="279873" y="169593"/>
                  </a:lnTo>
                  <a:lnTo>
                    <a:pt x="302800" y="117845"/>
                  </a:lnTo>
                  <a:lnTo>
                    <a:pt x="326235" y="67893"/>
                  </a:lnTo>
                  <a:lnTo>
                    <a:pt x="351870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5608387" y="1164947"/>
            <a:ext cx="1098379" cy="999685"/>
            <a:chOff x="5608387" y="1164947"/>
            <a:chExt cx="1098379" cy="999685"/>
          </a:xfrm>
        </p:grpSpPr>
        <p:sp>
          <p:nvSpPr>
            <p:cNvPr id="101" name="Freeform 100"/>
            <p:cNvSpPr/>
            <p:nvPr/>
          </p:nvSpPr>
          <p:spPr>
            <a:xfrm>
              <a:off x="5645574" y="1947125"/>
              <a:ext cx="55867" cy="217507"/>
            </a:xfrm>
            <a:custGeom>
              <a:avLst/>
              <a:gdLst/>
              <a:ahLst/>
              <a:cxnLst/>
              <a:rect l="0" t="0" r="0" b="0"/>
              <a:pathLst>
                <a:path w="55867" h="217507">
                  <a:moveTo>
                    <a:pt x="4418" y="0"/>
                  </a:moveTo>
                  <a:lnTo>
                    <a:pt x="0" y="13252"/>
                  </a:lnTo>
                  <a:lnTo>
                    <a:pt x="297" y="27155"/>
                  </a:lnTo>
                  <a:lnTo>
                    <a:pt x="15573" y="80013"/>
                  </a:lnTo>
                  <a:lnTo>
                    <a:pt x="31071" y="131375"/>
                  </a:lnTo>
                  <a:lnTo>
                    <a:pt x="48754" y="185112"/>
                  </a:lnTo>
                  <a:lnTo>
                    <a:pt x="55866" y="209245"/>
                  </a:lnTo>
                  <a:lnTo>
                    <a:pt x="55359" y="215311"/>
                  </a:lnTo>
                  <a:lnTo>
                    <a:pt x="52247" y="217506"/>
                  </a:lnTo>
                  <a:lnTo>
                    <a:pt x="37702" y="21634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608387" y="1997052"/>
              <a:ext cx="166422" cy="91532"/>
            </a:xfrm>
            <a:custGeom>
              <a:avLst/>
              <a:gdLst/>
              <a:ahLst/>
              <a:cxnLst/>
              <a:rect l="0" t="0" r="0" b="0"/>
              <a:pathLst>
                <a:path w="166422" h="91532">
                  <a:moveTo>
                    <a:pt x="0" y="91531"/>
                  </a:moveTo>
                  <a:lnTo>
                    <a:pt x="51214" y="42166"/>
                  </a:lnTo>
                  <a:lnTo>
                    <a:pt x="105684" y="14233"/>
                  </a:lnTo>
                  <a:lnTo>
                    <a:pt x="140966" y="3085"/>
                  </a:lnTo>
                  <a:lnTo>
                    <a:pt x="166421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874660" y="1747420"/>
              <a:ext cx="198643" cy="203559"/>
            </a:xfrm>
            <a:custGeom>
              <a:avLst/>
              <a:gdLst/>
              <a:ahLst/>
              <a:cxnLst/>
              <a:rect l="0" t="0" r="0" b="0"/>
              <a:pathLst>
                <a:path w="198643" h="203559">
                  <a:moveTo>
                    <a:pt x="0" y="0"/>
                  </a:moveTo>
                  <a:lnTo>
                    <a:pt x="11582" y="62326"/>
                  </a:lnTo>
                  <a:lnTo>
                    <a:pt x="27780" y="123713"/>
                  </a:lnTo>
                  <a:lnTo>
                    <a:pt x="44383" y="179063"/>
                  </a:lnTo>
                  <a:lnTo>
                    <a:pt x="47155" y="183170"/>
                  </a:lnTo>
                  <a:lnTo>
                    <a:pt x="49928" y="183134"/>
                  </a:lnTo>
                  <a:lnTo>
                    <a:pt x="52701" y="180337"/>
                  </a:lnTo>
                  <a:lnTo>
                    <a:pt x="55783" y="167367"/>
                  </a:lnTo>
                  <a:lnTo>
                    <a:pt x="62178" y="133324"/>
                  </a:lnTo>
                  <a:lnTo>
                    <a:pt x="65491" y="130488"/>
                  </a:lnTo>
                  <a:lnTo>
                    <a:pt x="69548" y="131371"/>
                  </a:lnTo>
                  <a:lnTo>
                    <a:pt x="74102" y="134733"/>
                  </a:lnTo>
                  <a:lnTo>
                    <a:pt x="108765" y="195892"/>
                  </a:lnTo>
                  <a:lnTo>
                    <a:pt x="114115" y="202710"/>
                  </a:lnTo>
                  <a:lnTo>
                    <a:pt x="118606" y="203558"/>
                  </a:lnTo>
                  <a:lnTo>
                    <a:pt x="122525" y="200424"/>
                  </a:lnTo>
                  <a:lnTo>
                    <a:pt x="129345" y="186157"/>
                  </a:lnTo>
                  <a:lnTo>
                    <a:pt x="145991" y="125137"/>
                  </a:lnTo>
                  <a:lnTo>
                    <a:pt x="149280" y="71793"/>
                  </a:lnTo>
                  <a:lnTo>
                    <a:pt x="148522" y="67278"/>
                  </a:lnTo>
                  <a:lnTo>
                    <a:pt x="147092" y="67041"/>
                  </a:lnTo>
                  <a:lnTo>
                    <a:pt x="145214" y="69657"/>
                  </a:lnTo>
                  <a:lnTo>
                    <a:pt x="148952" y="125174"/>
                  </a:lnTo>
                  <a:lnTo>
                    <a:pt x="154343" y="143775"/>
                  </a:lnTo>
                  <a:lnTo>
                    <a:pt x="158369" y="151323"/>
                  </a:lnTo>
                  <a:lnTo>
                    <a:pt x="163826" y="154507"/>
                  </a:lnTo>
                  <a:lnTo>
                    <a:pt x="170239" y="154780"/>
                  </a:lnTo>
                  <a:lnTo>
                    <a:pt x="177287" y="153113"/>
                  </a:lnTo>
                  <a:lnTo>
                    <a:pt x="182911" y="147379"/>
                  </a:lnTo>
                  <a:lnTo>
                    <a:pt x="191625" y="128680"/>
                  </a:lnTo>
                  <a:lnTo>
                    <a:pt x="198642" y="74668"/>
                  </a:lnTo>
                  <a:lnTo>
                    <a:pt x="196924" y="44005"/>
                  </a:lnTo>
                  <a:lnTo>
                    <a:pt x="195078" y="34884"/>
                  </a:lnTo>
                  <a:lnTo>
                    <a:pt x="191073" y="27879"/>
                  </a:lnTo>
                  <a:lnTo>
                    <a:pt x="179227" y="17630"/>
                  </a:lnTo>
                  <a:lnTo>
                    <a:pt x="173109" y="17301"/>
                  </a:lnTo>
                  <a:lnTo>
                    <a:pt x="167182" y="19855"/>
                  </a:lnTo>
                  <a:lnTo>
                    <a:pt x="161381" y="24331"/>
                  </a:lnTo>
                  <a:lnTo>
                    <a:pt x="158438" y="31014"/>
                  </a:lnTo>
                  <a:lnTo>
                    <a:pt x="157634" y="48301"/>
                  </a:lnTo>
                  <a:lnTo>
                    <a:pt x="160358" y="60915"/>
                  </a:lnTo>
                  <a:lnTo>
                    <a:pt x="166421" y="7489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124292" y="1672531"/>
              <a:ext cx="64930" cy="214440"/>
            </a:xfrm>
            <a:custGeom>
              <a:avLst/>
              <a:gdLst/>
              <a:ahLst/>
              <a:cxnLst/>
              <a:rect l="0" t="0" r="0" b="0"/>
              <a:pathLst>
                <a:path w="64930" h="214440">
                  <a:moveTo>
                    <a:pt x="0" y="0"/>
                  </a:moveTo>
                  <a:lnTo>
                    <a:pt x="0" y="62326"/>
                  </a:lnTo>
                  <a:lnTo>
                    <a:pt x="8834" y="96130"/>
                  </a:lnTo>
                  <a:lnTo>
                    <a:pt x="23163" y="119295"/>
                  </a:lnTo>
                  <a:lnTo>
                    <a:pt x="36182" y="129450"/>
                  </a:lnTo>
                  <a:lnTo>
                    <a:pt x="62723" y="147920"/>
                  </a:lnTo>
                  <a:lnTo>
                    <a:pt x="64929" y="154087"/>
                  </a:lnTo>
                  <a:lnTo>
                    <a:pt x="62449" y="168336"/>
                  </a:lnTo>
                  <a:lnTo>
                    <a:pt x="45791" y="199158"/>
                  </a:lnTo>
                  <a:lnTo>
                    <a:pt x="35452" y="212098"/>
                  </a:lnTo>
                  <a:lnTo>
                    <a:pt x="31955" y="214439"/>
                  </a:lnTo>
                  <a:lnTo>
                    <a:pt x="29624" y="214150"/>
                  </a:lnTo>
                  <a:lnTo>
                    <a:pt x="24963" y="20802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201904" y="1648671"/>
              <a:ext cx="85631" cy="261361"/>
            </a:xfrm>
            <a:custGeom>
              <a:avLst/>
              <a:gdLst/>
              <a:ahLst/>
              <a:cxnLst/>
              <a:rect l="0" t="0" r="0" b="0"/>
              <a:pathLst>
                <a:path w="85631" h="261361">
                  <a:moveTo>
                    <a:pt x="30561" y="57144"/>
                  </a:moveTo>
                  <a:lnTo>
                    <a:pt x="30561" y="115053"/>
                  </a:lnTo>
                  <a:lnTo>
                    <a:pt x="37204" y="169497"/>
                  </a:lnTo>
                  <a:lnTo>
                    <a:pt x="47420" y="225315"/>
                  </a:lnTo>
                  <a:lnTo>
                    <a:pt x="50121" y="235826"/>
                  </a:lnTo>
                  <a:lnTo>
                    <a:pt x="50073" y="244683"/>
                  </a:lnTo>
                  <a:lnTo>
                    <a:pt x="45089" y="259455"/>
                  </a:lnTo>
                  <a:lnTo>
                    <a:pt x="41171" y="261360"/>
                  </a:lnTo>
                  <a:lnTo>
                    <a:pt x="36710" y="259856"/>
                  </a:lnTo>
                  <a:lnTo>
                    <a:pt x="31886" y="256080"/>
                  </a:lnTo>
                  <a:lnTo>
                    <a:pt x="20681" y="237514"/>
                  </a:lnTo>
                  <a:lnTo>
                    <a:pt x="9536" y="205466"/>
                  </a:lnTo>
                  <a:lnTo>
                    <a:pt x="1699" y="153666"/>
                  </a:lnTo>
                  <a:lnTo>
                    <a:pt x="0" y="96447"/>
                  </a:lnTo>
                  <a:lnTo>
                    <a:pt x="15553" y="36657"/>
                  </a:lnTo>
                  <a:lnTo>
                    <a:pt x="26664" y="14755"/>
                  </a:lnTo>
                  <a:lnTo>
                    <a:pt x="40849" y="1938"/>
                  </a:lnTo>
                  <a:lnTo>
                    <a:pt x="47590" y="0"/>
                  </a:lnTo>
                  <a:lnTo>
                    <a:pt x="53933" y="556"/>
                  </a:lnTo>
                  <a:lnTo>
                    <a:pt x="60011" y="2777"/>
                  </a:lnTo>
                  <a:lnTo>
                    <a:pt x="71695" y="12640"/>
                  </a:lnTo>
                  <a:lnTo>
                    <a:pt x="77400" y="19154"/>
                  </a:lnTo>
                  <a:lnTo>
                    <a:pt x="83738" y="38718"/>
                  </a:lnTo>
                  <a:lnTo>
                    <a:pt x="85630" y="58201"/>
                  </a:lnTo>
                  <a:lnTo>
                    <a:pt x="84841" y="63396"/>
                  </a:lnTo>
                  <a:lnTo>
                    <a:pt x="80487" y="7378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307355" y="1481147"/>
              <a:ext cx="16643" cy="221356"/>
            </a:xfrm>
            <a:custGeom>
              <a:avLst/>
              <a:gdLst/>
              <a:ahLst/>
              <a:cxnLst/>
              <a:rect l="0" t="0" r="0" b="0"/>
              <a:pathLst>
                <a:path w="16643" h="221356">
                  <a:moveTo>
                    <a:pt x="0" y="141457"/>
                  </a:moveTo>
                  <a:lnTo>
                    <a:pt x="7550" y="198230"/>
                  </a:lnTo>
                  <a:lnTo>
                    <a:pt x="7978" y="219698"/>
                  </a:lnTo>
                  <a:lnTo>
                    <a:pt x="7168" y="221355"/>
                  </a:lnTo>
                  <a:lnTo>
                    <a:pt x="2535" y="197182"/>
                  </a:lnTo>
                  <a:lnTo>
                    <a:pt x="500" y="141781"/>
                  </a:lnTo>
                  <a:lnTo>
                    <a:pt x="5784" y="84520"/>
                  </a:lnTo>
                  <a:lnTo>
                    <a:pt x="13817" y="26855"/>
                  </a:lnTo>
                  <a:lnTo>
                    <a:pt x="16642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348960" y="1348010"/>
              <a:ext cx="91532" cy="257595"/>
            </a:xfrm>
            <a:custGeom>
              <a:avLst/>
              <a:gdLst/>
              <a:ahLst/>
              <a:cxnLst/>
              <a:rect l="0" t="0" r="0" b="0"/>
              <a:pathLst>
                <a:path w="91532" h="257595">
                  <a:moveTo>
                    <a:pt x="0" y="0"/>
                  </a:moveTo>
                  <a:lnTo>
                    <a:pt x="14193" y="51996"/>
                  </a:lnTo>
                  <a:lnTo>
                    <a:pt x="25027" y="109233"/>
                  </a:lnTo>
                  <a:lnTo>
                    <a:pt x="36071" y="166014"/>
                  </a:lnTo>
                  <a:lnTo>
                    <a:pt x="39966" y="216226"/>
                  </a:lnTo>
                  <a:lnTo>
                    <a:pt x="36702" y="252986"/>
                  </a:lnTo>
                  <a:lnTo>
                    <a:pt x="33714" y="257415"/>
                  </a:lnTo>
                  <a:lnTo>
                    <a:pt x="29872" y="257594"/>
                  </a:lnTo>
                  <a:lnTo>
                    <a:pt x="25462" y="254940"/>
                  </a:lnTo>
                  <a:lnTo>
                    <a:pt x="18096" y="244594"/>
                  </a:lnTo>
                  <a:lnTo>
                    <a:pt x="14838" y="237952"/>
                  </a:lnTo>
                  <a:lnTo>
                    <a:pt x="16363" y="232600"/>
                  </a:lnTo>
                  <a:lnTo>
                    <a:pt x="21079" y="228107"/>
                  </a:lnTo>
                  <a:lnTo>
                    <a:pt x="80610" y="196894"/>
                  </a:lnTo>
                  <a:lnTo>
                    <a:pt x="91531" y="18306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474803" y="1472826"/>
              <a:ext cx="82184" cy="71943"/>
            </a:xfrm>
            <a:custGeom>
              <a:avLst/>
              <a:gdLst/>
              <a:ahLst/>
              <a:cxnLst/>
              <a:rect l="0" t="0" r="0" b="0"/>
              <a:pathLst>
                <a:path w="82184" h="71943">
                  <a:moveTo>
                    <a:pt x="23936" y="0"/>
                  </a:moveTo>
                  <a:lnTo>
                    <a:pt x="10683" y="4417"/>
                  </a:lnTo>
                  <a:lnTo>
                    <a:pt x="6780" y="9416"/>
                  </a:lnTo>
                  <a:lnTo>
                    <a:pt x="2442" y="24833"/>
                  </a:lnTo>
                  <a:lnTo>
                    <a:pt x="0" y="58722"/>
                  </a:lnTo>
                  <a:lnTo>
                    <a:pt x="2431" y="65960"/>
                  </a:lnTo>
                  <a:lnTo>
                    <a:pt x="6826" y="69861"/>
                  </a:lnTo>
                  <a:lnTo>
                    <a:pt x="12529" y="71537"/>
                  </a:lnTo>
                  <a:lnTo>
                    <a:pt x="18181" y="68956"/>
                  </a:lnTo>
                  <a:lnTo>
                    <a:pt x="29391" y="56227"/>
                  </a:lnTo>
                  <a:lnTo>
                    <a:pt x="34969" y="53202"/>
                  </a:lnTo>
                  <a:lnTo>
                    <a:pt x="40537" y="53034"/>
                  </a:lnTo>
                  <a:lnTo>
                    <a:pt x="46098" y="54772"/>
                  </a:lnTo>
                  <a:lnTo>
                    <a:pt x="50730" y="58704"/>
                  </a:lnTo>
                  <a:lnTo>
                    <a:pt x="58342" y="70469"/>
                  </a:lnTo>
                  <a:lnTo>
                    <a:pt x="62591" y="71942"/>
                  </a:lnTo>
                  <a:lnTo>
                    <a:pt x="67272" y="70151"/>
                  </a:lnTo>
                  <a:lnTo>
                    <a:pt x="72242" y="66183"/>
                  </a:lnTo>
                  <a:lnTo>
                    <a:pt x="77764" y="49447"/>
                  </a:lnTo>
                  <a:lnTo>
                    <a:pt x="82183" y="166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565307" y="1164947"/>
              <a:ext cx="141459" cy="226883"/>
            </a:xfrm>
            <a:custGeom>
              <a:avLst/>
              <a:gdLst/>
              <a:ahLst/>
              <a:cxnLst/>
              <a:rect l="0" t="0" r="0" b="0"/>
              <a:pathLst>
                <a:path w="141459" h="226883">
                  <a:moveTo>
                    <a:pt x="0" y="0"/>
                  </a:moveTo>
                  <a:lnTo>
                    <a:pt x="0" y="56775"/>
                  </a:lnTo>
                  <a:lnTo>
                    <a:pt x="4417" y="115690"/>
                  </a:lnTo>
                  <a:lnTo>
                    <a:pt x="12738" y="174271"/>
                  </a:lnTo>
                  <a:lnTo>
                    <a:pt x="26272" y="202955"/>
                  </a:lnTo>
                  <a:lnTo>
                    <a:pt x="31383" y="210193"/>
                  </a:lnTo>
                  <a:lnTo>
                    <a:pt x="46924" y="220700"/>
                  </a:lnTo>
                  <a:lnTo>
                    <a:pt x="56245" y="224796"/>
                  </a:lnTo>
                  <a:lnTo>
                    <a:pt x="76465" y="226882"/>
                  </a:lnTo>
                  <a:lnTo>
                    <a:pt x="97779" y="223803"/>
                  </a:lnTo>
                  <a:lnTo>
                    <a:pt x="141458" y="20802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688057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594698" y="431029"/>
            <a:ext cx="4173264" cy="726637"/>
            <a:chOff x="594698" y="431029"/>
            <a:chExt cx="4173264" cy="726637"/>
          </a:xfrm>
        </p:grpSpPr>
        <p:sp>
          <p:nvSpPr>
            <p:cNvPr id="2" name="Freeform 1"/>
            <p:cNvSpPr/>
            <p:nvPr/>
          </p:nvSpPr>
          <p:spPr>
            <a:xfrm>
              <a:off x="594698" y="431029"/>
              <a:ext cx="279013" cy="534214"/>
            </a:xfrm>
            <a:custGeom>
              <a:avLst/>
              <a:gdLst/>
              <a:ahLst/>
              <a:cxnLst/>
              <a:rect l="0" t="0" r="0" b="0"/>
              <a:pathLst>
                <a:path w="279013" h="534214">
                  <a:moveTo>
                    <a:pt x="4417" y="534213"/>
                  </a:moveTo>
                  <a:lnTo>
                    <a:pt x="0" y="520961"/>
                  </a:lnTo>
                  <a:lnTo>
                    <a:pt x="297" y="507058"/>
                  </a:lnTo>
                  <a:lnTo>
                    <a:pt x="15758" y="446456"/>
                  </a:lnTo>
                  <a:lnTo>
                    <a:pt x="31878" y="383470"/>
                  </a:lnTo>
                  <a:lnTo>
                    <a:pt x="47646" y="324352"/>
                  </a:lnTo>
                  <a:lnTo>
                    <a:pt x="61194" y="271299"/>
                  </a:lnTo>
                  <a:lnTo>
                    <a:pt x="76919" y="219008"/>
                  </a:lnTo>
                  <a:lnTo>
                    <a:pt x="93290" y="168382"/>
                  </a:lnTo>
                  <a:lnTo>
                    <a:pt x="108744" y="108220"/>
                  </a:lnTo>
                  <a:lnTo>
                    <a:pt x="120700" y="54285"/>
                  </a:lnTo>
                  <a:lnTo>
                    <a:pt x="131965" y="3328"/>
                  </a:lnTo>
                  <a:lnTo>
                    <a:pt x="133828" y="0"/>
                  </a:lnTo>
                  <a:lnTo>
                    <a:pt x="135070" y="3329"/>
                  </a:lnTo>
                  <a:lnTo>
                    <a:pt x="137227" y="56776"/>
                  </a:lnTo>
                  <a:lnTo>
                    <a:pt x="137490" y="112781"/>
                  </a:lnTo>
                  <a:lnTo>
                    <a:pt x="137542" y="172571"/>
                  </a:lnTo>
                  <a:lnTo>
                    <a:pt x="140018" y="231319"/>
                  </a:lnTo>
                  <a:lnTo>
                    <a:pt x="141971" y="240752"/>
                  </a:lnTo>
                  <a:lnTo>
                    <a:pt x="146970" y="246116"/>
                  </a:lnTo>
                  <a:lnTo>
                    <a:pt x="154002" y="248768"/>
                  </a:lnTo>
                  <a:lnTo>
                    <a:pt x="162388" y="249611"/>
                  </a:lnTo>
                  <a:lnTo>
                    <a:pt x="170752" y="245550"/>
                  </a:lnTo>
                  <a:lnTo>
                    <a:pt x="194851" y="218673"/>
                  </a:lnTo>
                  <a:lnTo>
                    <a:pt x="217564" y="175990"/>
                  </a:lnTo>
                  <a:lnTo>
                    <a:pt x="239930" y="121803"/>
                  </a:lnTo>
                  <a:lnTo>
                    <a:pt x="257482" y="74101"/>
                  </a:lnTo>
                  <a:lnTo>
                    <a:pt x="238238" y="127873"/>
                  </a:lnTo>
                  <a:lnTo>
                    <a:pt x="224250" y="186647"/>
                  </a:lnTo>
                  <a:lnTo>
                    <a:pt x="215428" y="235223"/>
                  </a:lnTo>
                  <a:lnTo>
                    <a:pt x="207883" y="283825"/>
                  </a:lnTo>
                  <a:lnTo>
                    <a:pt x="204866" y="342131"/>
                  </a:lnTo>
                  <a:lnTo>
                    <a:pt x="208687" y="393747"/>
                  </a:lnTo>
                  <a:lnTo>
                    <a:pt x="220165" y="428285"/>
                  </a:lnTo>
                  <a:lnTo>
                    <a:pt x="226837" y="435857"/>
                  </a:lnTo>
                  <a:lnTo>
                    <a:pt x="244112" y="444271"/>
                  </a:lnTo>
                  <a:lnTo>
                    <a:pt x="279012" y="45100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946126" y="773858"/>
              <a:ext cx="58025" cy="148018"/>
            </a:xfrm>
            <a:custGeom>
              <a:avLst/>
              <a:gdLst/>
              <a:ahLst/>
              <a:cxnLst/>
              <a:rect l="0" t="0" r="0" b="0"/>
              <a:pathLst>
                <a:path w="58025" h="148018">
                  <a:moveTo>
                    <a:pt x="35758" y="0"/>
                  </a:moveTo>
                  <a:lnTo>
                    <a:pt x="15846" y="54016"/>
                  </a:lnTo>
                  <a:lnTo>
                    <a:pt x="0" y="108130"/>
                  </a:lnTo>
                  <a:lnTo>
                    <a:pt x="302" y="138979"/>
                  </a:lnTo>
                  <a:lnTo>
                    <a:pt x="3800" y="144428"/>
                  </a:lnTo>
                  <a:lnTo>
                    <a:pt x="8905" y="147136"/>
                  </a:lnTo>
                  <a:lnTo>
                    <a:pt x="15082" y="148017"/>
                  </a:lnTo>
                  <a:lnTo>
                    <a:pt x="21049" y="146755"/>
                  </a:lnTo>
                  <a:lnTo>
                    <a:pt x="32611" y="140422"/>
                  </a:lnTo>
                  <a:lnTo>
                    <a:pt x="41447" y="124047"/>
                  </a:lnTo>
                  <a:lnTo>
                    <a:pt x="58024" y="62300"/>
                  </a:lnTo>
                  <a:lnTo>
                    <a:pt x="57456" y="28629"/>
                  </a:lnTo>
                  <a:lnTo>
                    <a:pt x="55771" y="19086"/>
                  </a:lnTo>
                  <a:lnTo>
                    <a:pt x="50949" y="13648"/>
                  </a:lnTo>
                  <a:lnTo>
                    <a:pt x="44036" y="10948"/>
                  </a:lnTo>
                  <a:lnTo>
                    <a:pt x="35729" y="10072"/>
                  </a:lnTo>
                  <a:lnTo>
                    <a:pt x="28342" y="14111"/>
                  </a:lnTo>
                  <a:lnTo>
                    <a:pt x="15203" y="30926"/>
                  </a:lnTo>
                  <a:lnTo>
                    <a:pt x="2473" y="665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1150030" y="499263"/>
              <a:ext cx="149533" cy="475386"/>
            </a:xfrm>
            <a:custGeom>
              <a:avLst/>
              <a:gdLst/>
              <a:ahLst/>
              <a:cxnLst/>
              <a:rect l="0" t="0" r="0" b="0"/>
              <a:pathLst>
                <a:path w="149533" h="475386">
                  <a:moveTo>
                    <a:pt x="39880" y="0"/>
                  </a:moveTo>
                  <a:lnTo>
                    <a:pt x="24242" y="50189"/>
                  </a:lnTo>
                  <a:lnTo>
                    <a:pt x="12341" y="112129"/>
                  </a:lnTo>
                  <a:lnTo>
                    <a:pt x="7731" y="169805"/>
                  </a:lnTo>
                  <a:lnTo>
                    <a:pt x="4354" y="228727"/>
                  </a:lnTo>
                  <a:lnTo>
                    <a:pt x="0" y="286977"/>
                  </a:lnTo>
                  <a:lnTo>
                    <a:pt x="9962" y="332281"/>
                  </a:lnTo>
                  <a:lnTo>
                    <a:pt x="14387" y="336166"/>
                  </a:lnTo>
                  <a:lnTo>
                    <a:pt x="20111" y="336907"/>
                  </a:lnTo>
                  <a:lnTo>
                    <a:pt x="32943" y="332799"/>
                  </a:lnTo>
                  <a:lnTo>
                    <a:pt x="92248" y="285284"/>
                  </a:lnTo>
                  <a:lnTo>
                    <a:pt x="108458" y="279345"/>
                  </a:lnTo>
                  <a:lnTo>
                    <a:pt x="127990" y="276706"/>
                  </a:lnTo>
                  <a:lnTo>
                    <a:pt x="135602" y="278776"/>
                  </a:lnTo>
                  <a:lnTo>
                    <a:pt x="141602" y="282929"/>
                  </a:lnTo>
                  <a:lnTo>
                    <a:pt x="146526" y="288472"/>
                  </a:lnTo>
                  <a:lnTo>
                    <a:pt x="149532" y="309424"/>
                  </a:lnTo>
                  <a:lnTo>
                    <a:pt x="143928" y="354823"/>
                  </a:lnTo>
                  <a:lnTo>
                    <a:pt x="116937" y="407469"/>
                  </a:lnTo>
                  <a:lnTo>
                    <a:pt x="67601" y="463054"/>
                  </a:lnTo>
                  <a:lnTo>
                    <a:pt x="46553" y="475385"/>
                  </a:lnTo>
                  <a:lnTo>
                    <a:pt x="40630" y="475023"/>
                  </a:lnTo>
                  <a:lnTo>
                    <a:pt x="35757" y="472008"/>
                  </a:lnTo>
                  <a:lnTo>
                    <a:pt x="23238" y="4576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1331368" y="807142"/>
              <a:ext cx="33285" cy="167388"/>
            </a:xfrm>
            <a:custGeom>
              <a:avLst/>
              <a:gdLst/>
              <a:ahLst/>
              <a:cxnLst/>
              <a:rect l="0" t="0" r="0" b="0"/>
              <a:pathLst>
                <a:path w="33285" h="167388">
                  <a:moveTo>
                    <a:pt x="33284" y="0"/>
                  </a:moveTo>
                  <a:lnTo>
                    <a:pt x="33284" y="55161"/>
                  </a:lnTo>
                  <a:lnTo>
                    <a:pt x="26641" y="114755"/>
                  </a:lnTo>
                  <a:lnTo>
                    <a:pt x="13724" y="165096"/>
                  </a:lnTo>
                  <a:lnTo>
                    <a:pt x="10998" y="167387"/>
                  </a:lnTo>
                  <a:lnTo>
                    <a:pt x="8257" y="165216"/>
                  </a:lnTo>
                  <a:lnTo>
                    <a:pt x="0" y="1497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1460035" y="517876"/>
              <a:ext cx="170891" cy="530577"/>
            </a:xfrm>
            <a:custGeom>
              <a:avLst/>
              <a:gdLst/>
              <a:ahLst/>
              <a:cxnLst/>
              <a:rect l="0" t="0" r="0" b="0"/>
              <a:pathLst>
                <a:path w="170891" h="530577">
                  <a:moveTo>
                    <a:pt x="21112" y="31313"/>
                  </a:moveTo>
                  <a:lnTo>
                    <a:pt x="44275" y="985"/>
                  </a:lnTo>
                  <a:lnTo>
                    <a:pt x="48573" y="0"/>
                  </a:lnTo>
                  <a:lnTo>
                    <a:pt x="52363" y="2117"/>
                  </a:lnTo>
                  <a:lnTo>
                    <a:pt x="55814" y="6301"/>
                  </a:lnTo>
                  <a:lnTo>
                    <a:pt x="57184" y="23279"/>
                  </a:lnTo>
                  <a:lnTo>
                    <a:pt x="48120" y="78504"/>
                  </a:lnTo>
                  <a:lnTo>
                    <a:pt x="34884" y="138362"/>
                  </a:lnTo>
                  <a:lnTo>
                    <a:pt x="21099" y="199686"/>
                  </a:lnTo>
                  <a:lnTo>
                    <a:pt x="10014" y="253593"/>
                  </a:lnTo>
                  <a:lnTo>
                    <a:pt x="2734" y="313549"/>
                  </a:lnTo>
                  <a:lnTo>
                    <a:pt x="0" y="337041"/>
                  </a:lnTo>
                  <a:lnTo>
                    <a:pt x="8116" y="394599"/>
                  </a:lnTo>
                  <a:lnTo>
                    <a:pt x="12448" y="402018"/>
                  </a:lnTo>
                  <a:lnTo>
                    <a:pt x="24657" y="412726"/>
                  </a:lnTo>
                  <a:lnTo>
                    <a:pt x="32721" y="414103"/>
                  </a:lnTo>
                  <a:lnTo>
                    <a:pt x="51543" y="410701"/>
                  </a:lnTo>
                  <a:lnTo>
                    <a:pt x="74096" y="398389"/>
                  </a:lnTo>
                  <a:lnTo>
                    <a:pt x="114347" y="352800"/>
                  </a:lnTo>
                  <a:lnTo>
                    <a:pt x="131553" y="313829"/>
                  </a:lnTo>
                  <a:lnTo>
                    <a:pt x="130797" y="311189"/>
                  </a:lnTo>
                  <a:lnTo>
                    <a:pt x="127519" y="312202"/>
                  </a:lnTo>
                  <a:lnTo>
                    <a:pt x="122561" y="315651"/>
                  </a:lnTo>
                  <a:lnTo>
                    <a:pt x="91725" y="368554"/>
                  </a:lnTo>
                  <a:lnTo>
                    <a:pt x="84855" y="388300"/>
                  </a:lnTo>
                  <a:lnTo>
                    <a:pt x="75665" y="442076"/>
                  </a:lnTo>
                  <a:lnTo>
                    <a:pt x="76826" y="470761"/>
                  </a:lnTo>
                  <a:lnTo>
                    <a:pt x="83164" y="485809"/>
                  </a:lnTo>
                  <a:lnTo>
                    <a:pt x="102300" y="510536"/>
                  </a:lnTo>
                  <a:lnTo>
                    <a:pt x="131665" y="523200"/>
                  </a:lnTo>
                  <a:lnTo>
                    <a:pt x="170890" y="53057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2338215" y="507351"/>
              <a:ext cx="179713" cy="450806"/>
            </a:xfrm>
            <a:custGeom>
              <a:avLst/>
              <a:gdLst/>
              <a:ahLst/>
              <a:cxnLst/>
              <a:rect l="0" t="0" r="0" b="0"/>
              <a:pathLst>
                <a:path w="179713" h="450806">
                  <a:moveTo>
                    <a:pt x="8321" y="58480"/>
                  </a:moveTo>
                  <a:lnTo>
                    <a:pt x="15485" y="118059"/>
                  </a:lnTo>
                  <a:lnTo>
                    <a:pt x="21207" y="176916"/>
                  </a:lnTo>
                  <a:lnTo>
                    <a:pt x="17817" y="233058"/>
                  </a:lnTo>
                  <a:lnTo>
                    <a:pt x="16874" y="288663"/>
                  </a:lnTo>
                  <a:lnTo>
                    <a:pt x="10086" y="351448"/>
                  </a:lnTo>
                  <a:lnTo>
                    <a:pt x="9105" y="369902"/>
                  </a:lnTo>
                  <a:lnTo>
                    <a:pt x="8844" y="369646"/>
                  </a:lnTo>
                  <a:lnTo>
                    <a:pt x="8351" y="307973"/>
                  </a:lnTo>
                  <a:lnTo>
                    <a:pt x="14045" y="254836"/>
                  </a:lnTo>
                  <a:lnTo>
                    <a:pt x="18594" y="202290"/>
                  </a:lnTo>
                  <a:lnTo>
                    <a:pt x="25049" y="139056"/>
                  </a:lnTo>
                  <a:lnTo>
                    <a:pt x="40851" y="76636"/>
                  </a:lnTo>
                  <a:lnTo>
                    <a:pt x="56072" y="49169"/>
                  </a:lnTo>
                  <a:lnTo>
                    <a:pt x="85349" y="17604"/>
                  </a:lnTo>
                  <a:lnTo>
                    <a:pt x="104809" y="4563"/>
                  </a:lnTo>
                  <a:lnTo>
                    <a:pt x="128251" y="0"/>
                  </a:lnTo>
                  <a:lnTo>
                    <a:pt x="140974" y="78"/>
                  </a:lnTo>
                  <a:lnTo>
                    <a:pt x="150381" y="4752"/>
                  </a:lnTo>
                  <a:lnTo>
                    <a:pt x="163298" y="22274"/>
                  </a:lnTo>
                  <a:lnTo>
                    <a:pt x="164724" y="45470"/>
                  </a:lnTo>
                  <a:lnTo>
                    <a:pt x="151404" y="104091"/>
                  </a:lnTo>
                  <a:lnTo>
                    <a:pt x="125316" y="166401"/>
                  </a:lnTo>
                  <a:lnTo>
                    <a:pt x="113820" y="199888"/>
                  </a:lnTo>
                  <a:lnTo>
                    <a:pt x="115614" y="216558"/>
                  </a:lnTo>
                  <a:lnTo>
                    <a:pt x="123499" y="233212"/>
                  </a:lnTo>
                  <a:lnTo>
                    <a:pt x="166100" y="293935"/>
                  </a:lnTo>
                  <a:lnTo>
                    <a:pt x="175524" y="315679"/>
                  </a:lnTo>
                  <a:lnTo>
                    <a:pt x="179712" y="340753"/>
                  </a:lnTo>
                  <a:lnTo>
                    <a:pt x="174177" y="364840"/>
                  </a:lnTo>
                  <a:lnTo>
                    <a:pt x="152441" y="406021"/>
                  </a:lnTo>
                  <a:lnTo>
                    <a:pt x="122625" y="432352"/>
                  </a:lnTo>
                  <a:lnTo>
                    <a:pt x="88930" y="448885"/>
                  </a:lnTo>
                  <a:lnTo>
                    <a:pt x="51107" y="450805"/>
                  </a:lnTo>
                  <a:lnTo>
                    <a:pt x="40543" y="446695"/>
                  </a:lnTo>
                  <a:lnTo>
                    <a:pt x="23875" y="432266"/>
                  </a:lnTo>
                  <a:lnTo>
                    <a:pt x="0" y="38300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2605218" y="507584"/>
              <a:ext cx="74161" cy="417442"/>
            </a:xfrm>
            <a:custGeom>
              <a:avLst/>
              <a:gdLst/>
              <a:ahLst/>
              <a:cxnLst/>
              <a:rect l="0" t="0" r="0" b="0"/>
              <a:pathLst>
                <a:path w="74161" h="417442">
                  <a:moveTo>
                    <a:pt x="40876" y="0"/>
                  </a:moveTo>
                  <a:lnTo>
                    <a:pt x="46594" y="21778"/>
                  </a:lnTo>
                  <a:lnTo>
                    <a:pt x="46217" y="66213"/>
                  </a:lnTo>
                  <a:lnTo>
                    <a:pt x="34936" y="128638"/>
                  </a:lnTo>
                  <a:lnTo>
                    <a:pt x="24156" y="183270"/>
                  </a:lnTo>
                  <a:lnTo>
                    <a:pt x="13123" y="238578"/>
                  </a:lnTo>
                  <a:lnTo>
                    <a:pt x="2965" y="293094"/>
                  </a:lnTo>
                  <a:lnTo>
                    <a:pt x="0" y="345365"/>
                  </a:lnTo>
                  <a:lnTo>
                    <a:pt x="1444" y="373541"/>
                  </a:lnTo>
                  <a:lnTo>
                    <a:pt x="8249" y="395309"/>
                  </a:lnTo>
                  <a:lnTo>
                    <a:pt x="14502" y="403148"/>
                  </a:lnTo>
                  <a:lnTo>
                    <a:pt x="31311" y="414324"/>
                  </a:lnTo>
                  <a:lnTo>
                    <a:pt x="48644" y="417441"/>
                  </a:lnTo>
                  <a:lnTo>
                    <a:pt x="74160" y="41605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2779230" y="82378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784897" y="773858"/>
              <a:ext cx="133437" cy="148406"/>
            </a:xfrm>
            <a:custGeom>
              <a:avLst/>
              <a:gdLst/>
              <a:ahLst/>
              <a:cxnLst/>
              <a:rect l="0" t="0" r="0" b="0"/>
              <a:pathLst>
                <a:path w="133437" h="148406">
                  <a:moveTo>
                    <a:pt x="52581" y="0"/>
                  </a:moveTo>
                  <a:lnTo>
                    <a:pt x="39294" y="15135"/>
                  </a:lnTo>
                  <a:lnTo>
                    <a:pt x="11578" y="74720"/>
                  </a:lnTo>
                  <a:lnTo>
                    <a:pt x="0" y="112557"/>
                  </a:lnTo>
                  <a:lnTo>
                    <a:pt x="1783" y="131386"/>
                  </a:lnTo>
                  <a:lnTo>
                    <a:pt x="4847" y="140291"/>
                  </a:lnTo>
                  <a:lnTo>
                    <a:pt x="11513" y="145302"/>
                  </a:lnTo>
                  <a:lnTo>
                    <a:pt x="31246" y="148405"/>
                  </a:lnTo>
                  <a:lnTo>
                    <a:pt x="59511" y="144954"/>
                  </a:lnTo>
                  <a:lnTo>
                    <a:pt x="74460" y="138081"/>
                  </a:lnTo>
                  <a:lnTo>
                    <a:pt x="99124" y="118601"/>
                  </a:lnTo>
                  <a:lnTo>
                    <a:pt x="120878" y="84585"/>
                  </a:lnTo>
                  <a:lnTo>
                    <a:pt x="130961" y="57730"/>
                  </a:lnTo>
                  <a:lnTo>
                    <a:pt x="133436" y="27686"/>
                  </a:lnTo>
                  <a:lnTo>
                    <a:pt x="130738" y="9531"/>
                  </a:lnTo>
                  <a:lnTo>
                    <a:pt x="125950" y="4505"/>
                  </a:lnTo>
                  <a:lnTo>
                    <a:pt x="119060" y="2078"/>
                  </a:lnTo>
                  <a:lnTo>
                    <a:pt x="110769" y="1385"/>
                  </a:lnTo>
                  <a:lnTo>
                    <a:pt x="94160" y="8012"/>
                  </a:lnTo>
                  <a:lnTo>
                    <a:pt x="74146" y="24871"/>
                  </a:lnTo>
                  <a:lnTo>
                    <a:pt x="60902" y="416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023870" y="782179"/>
              <a:ext cx="122452" cy="175367"/>
            </a:xfrm>
            <a:custGeom>
              <a:avLst/>
              <a:gdLst/>
              <a:ahLst/>
              <a:cxnLst/>
              <a:rect l="0" t="0" r="0" b="0"/>
              <a:pathLst>
                <a:path w="122452" h="175367">
                  <a:moveTo>
                    <a:pt x="29955" y="0"/>
                  </a:moveTo>
                  <a:lnTo>
                    <a:pt x="10043" y="54016"/>
                  </a:lnTo>
                  <a:lnTo>
                    <a:pt x="1044" y="84730"/>
                  </a:lnTo>
                  <a:lnTo>
                    <a:pt x="0" y="138470"/>
                  </a:lnTo>
                  <a:lnTo>
                    <a:pt x="1664" y="150561"/>
                  </a:lnTo>
                  <a:lnTo>
                    <a:pt x="5547" y="159546"/>
                  </a:lnTo>
                  <a:lnTo>
                    <a:pt x="17258" y="171994"/>
                  </a:lnTo>
                  <a:lnTo>
                    <a:pt x="25188" y="174759"/>
                  </a:lnTo>
                  <a:lnTo>
                    <a:pt x="43862" y="175366"/>
                  </a:lnTo>
                  <a:lnTo>
                    <a:pt x="62023" y="167622"/>
                  </a:lnTo>
                  <a:lnTo>
                    <a:pt x="91866" y="144469"/>
                  </a:lnTo>
                  <a:lnTo>
                    <a:pt x="109834" y="114407"/>
                  </a:lnTo>
                  <a:lnTo>
                    <a:pt x="122451" y="76222"/>
                  </a:lnTo>
                  <a:lnTo>
                    <a:pt x="121607" y="51751"/>
                  </a:lnTo>
                  <a:lnTo>
                    <a:pt x="114144" y="30397"/>
                  </a:lnTo>
                  <a:lnTo>
                    <a:pt x="101581" y="14742"/>
                  </a:lnTo>
                  <a:lnTo>
                    <a:pt x="92499" y="11677"/>
                  </a:lnTo>
                  <a:lnTo>
                    <a:pt x="70080" y="13202"/>
                  </a:lnTo>
                  <a:lnTo>
                    <a:pt x="49637" y="24975"/>
                  </a:lnTo>
                  <a:lnTo>
                    <a:pt x="34080" y="41610"/>
                  </a:lnTo>
                  <a:lnTo>
                    <a:pt x="21634" y="748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168051" y="649675"/>
              <a:ext cx="181244" cy="357173"/>
            </a:xfrm>
            <a:custGeom>
              <a:avLst/>
              <a:gdLst/>
              <a:ahLst/>
              <a:cxnLst/>
              <a:rect l="0" t="0" r="0" b="0"/>
              <a:pathLst>
                <a:path w="181244" h="357173">
                  <a:moveTo>
                    <a:pt x="118763" y="174109"/>
                  </a:moveTo>
                  <a:lnTo>
                    <a:pt x="71390" y="209138"/>
                  </a:lnTo>
                  <a:lnTo>
                    <a:pt x="21892" y="266865"/>
                  </a:lnTo>
                  <a:lnTo>
                    <a:pt x="0" y="315674"/>
                  </a:lnTo>
                  <a:lnTo>
                    <a:pt x="756" y="322110"/>
                  </a:lnTo>
                  <a:lnTo>
                    <a:pt x="4034" y="327325"/>
                  </a:lnTo>
                  <a:lnTo>
                    <a:pt x="8993" y="331727"/>
                  </a:lnTo>
                  <a:lnTo>
                    <a:pt x="15072" y="332812"/>
                  </a:lnTo>
                  <a:lnTo>
                    <a:pt x="29224" y="329087"/>
                  </a:lnTo>
                  <a:lnTo>
                    <a:pt x="65704" y="299267"/>
                  </a:lnTo>
                  <a:lnTo>
                    <a:pt x="98570" y="252947"/>
                  </a:lnTo>
                  <a:lnTo>
                    <a:pt x="126982" y="196396"/>
                  </a:lnTo>
                  <a:lnTo>
                    <a:pt x="144836" y="143070"/>
                  </a:lnTo>
                  <a:lnTo>
                    <a:pt x="162615" y="83238"/>
                  </a:lnTo>
                  <a:lnTo>
                    <a:pt x="172745" y="49489"/>
                  </a:lnTo>
                  <a:lnTo>
                    <a:pt x="181243" y="317"/>
                  </a:lnTo>
                  <a:lnTo>
                    <a:pt x="180757" y="0"/>
                  </a:lnTo>
                  <a:lnTo>
                    <a:pt x="161230" y="57982"/>
                  </a:lnTo>
                  <a:lnTo>
                    <a:pt x="147218" y="111859"/>
                  </a:lnTo>
                  <a:lnTo>
                    <a:pt x="133082" y="172496"/>
                  </a:lnTo>
                  <a:lnTo>
                    <a:pt x="117174" y="229264"/>
                  </a:lnTo>
                  <a:lnTo>
                    <a:pt x="112696" y="279275"/>
                  </a:lnTo>
                  <a:lnTo>
                    <a:pt x="115450" y="305601"/>
                  </a:lnTo>
                  <a:lnTo>
                    <a:pt x="124688" y="327779"/>
                  </a:lnTo>
                  <a:lnTo>
                    <a:pt x="140551" y="348463"/>
                  </a:lnTo>
                  <a:lnTo>
                    <a:pt x="152047" y="35717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611335" y="706855"/>
              <a:ext cx="199706" cy="248615"/>
            </a:xfrm>
            <a:custGeom>
              <a:avLst/>
              <a:gdLst/>
              <a:ahLst/>
              <a:cxnLst/>
              <a:rect l="0" t="0" r="0" b="0"/>
              <a:pathLst>
                <a:path w="199706" h="248615">
                  <a:moveTo>
                    <a:pt x="199705" y="17076"/>
                  </a:moveTo>
                  <a:lnTo>
                    <a:pt x="190871" y="3824"/>
                  </a:lnTo>
                  <a:lnTo>
                    <a:pt x="183645" y="845"/>
                  </a:lnTo>
                  <a:lnTo>
                    <a:pt x="163290" y="0"/>
                  </a:lnTo>
                  <a:lnTo>
                    <a:pt x="141299" y="7638"/>
                  </a:lnTo>
                  <a:lnTo>
                    <a:pt x="97048" y="39559"/>
                  </a:lnTo>
                  <a:lnTo>
                    <a:pt x="53671" y="91748"/>
                  </a:lnTo>
                  <a:lnTo>
                    <a:pt x="49433" y="108511"/>
                  </a:lnTo>
                  <a:lnTo>
                    <a:pt x="49598" y="116864"/>
                  </a:lnTo>
                  <a:lnTo>
                    <a:pt x="54711" y="131077"/>
                  </a:lnTo>
                  <a:lnTo>
                    <a:pt x="84621" y="176674"/>
                  </a:lnTo>
                  <a:lnTo>
                    <a:pt x="84151" y="185420"/>
                  </a:lnTo>
                  <a:lnTo>
                    <a:pt x="76232" y="205000"/>
                  </a:lnTo>
                  <a:lnTo>
                    <a:pt x="56180" y="227981"/>
                  </a:lnTo>
                  <a:lnTo>
                    <a:pt x="28254" y="246501"/>
                  </a:lnTo>
                  <a:lnTo>
                    <a:pt x="20685" y="248614"/>
                  </a:lnTo>
                  <a:lnTo>
                    <a:pt x="14715" y="248173"/>
                  </a:lnTo>
                  <a:lnTo>
                    <a:pt x="0" y="24174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804779" y="765536"/>
              <a:ext cx="106115" cy="191385"/>
            </a:xfrm>
            <a:custGeom>
              <a:avLst/>
              <a:gdLst/>
              <a:ahLst/>
              <a:cxnLst/>
              <a:rect l="0" t="0" r="0" b="0"/>
              <a:pathLst>
                <a:path w="106115" h="191385">
                  <a:moveTo>
                    <a:pt x="31224" y="0"/>
                  </a:moveTo>
                  <a:lnTo>
                    <a:pt x="18863" y="20854"/>
                  </a:lnTo>
                  <a:lnTo>
                    <a:pt x="3686" y="74680"/>
                  </a:lnTo>
                  <a:lnTo>
                    <a:pt x="0" y="120529"/>
                  </a:lnTo>
                  <a:lnTo>
                    <a:pt x="2862" y="139553"/>
                  </a:lnTo>
                  <a:lnTo>
                    <a:pt x="8618" y="144811"/>
                  </a:lnTo>
                  <a:lnTo>
                    <a:pt x="27341" y="148187"/>
                  </a:lnTo>
                  <a:lnTo>
                    <a:pt x="43675" y="144141"/>
                  </a:lnTo>
                  <a:lnTo>
                    <a:pt x="50619" y="140473"/>
                  </a:lnTo>
                  <a:lnTo>
                    <a:pt x="60801" y="129001"/>
                  </a:lnTo>
                  <a:lnTo>
                    <a:pt x="83707" y="74648"/>
                  </a:lnTo>
                  <a:lnTo>
                    <a:pt x="85628" y="72879"/>
                  </a:lnTo>
                  <a:lnTo>
                    <a:pt x="86910" y="75399"/>
                  </a:lnTo>
                  <a:lnTo>
                    <a:pt x="88966" y="106014"/>
                  </a:lnTo>
                  <a:lnTo>
                    <a:pt x="82263" y="162328"/>
                  </a:lnTo>
                  <a:lnTo>
                    <a:pt x="84666" y="170164"/>
                  </a:lnTo>
                  <a:lnTo>
                    <a:pt x="89041" y="176313"/>
                  </a:lnTo>
                  <a:lnTo>
                    <a:pt x="106114" y="1913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019066" y="764867"/>
              <a:ext cx="183065" cy="392799"/>
            </a:xfrm>
            <a:custGeom>
              <a:avLst/>
              <a:gdLst/>
              <a:ahLst/>
              <a:cxnLst/>
              <a:rect l="0" t="0" r="0" b="0"/>
              <a:pathLst>
                <a:path w="183065" h="392799">
                  <a:moveTo>
                    <a:pt x="183064" y="75559"/>
                  </a:moveTo>
                  <a:lnTo>
                    <a:pt x="180598" y="41818"/>
                  </a:lnTo>
                  <a:lnTo>
                    <a:pt x="175496" y="26354"/>
                  </a:lnTo>
                  <a:lnTo>
                    <a:pt x="167065" y="13318"/>
                  </a:lnTo>
                  <a:lnTo>
                    <a:pt x="154688" y="3825"/>
                  </a:lnTo>
                  <a:lnTo>
                    <a:pt x="147504" y="0"/>
                  </a:lnTo>
                  <a:lnTo>
                    <a:pt x="139017" y="223"/>
                  </a:lnTo>
                  <a:lnTo>
                    <a:pt x="119724" y="7867"/>
                  </a:lnTo>
                  <a:lnTo>
                    <a:pt x="74016" y="44063"/>
                  </a:lnTo>
                  <a:lnTo>
                    <a:pt x="49001" y="75912"/>
                  </a:lnTo>
                  <a:lnTo>
                    <a:pt x="18648" y="136292"/>
                  </a:lnTo>
                  <a:lnTo>
                    <a:pt x="15206" y="146558"/>
                  </a:lnTo>
                  <a:lnTo>
                    <a:pt x="16609" y="153402"/>
                  </a:lnTo>
                  <a:lnTo>
                    <a:pt x="21243" y="157965"/>
                  </a:lnTo>
                  <a:lnTo>
                    <a:pt x="28030" y="161007"/>
                  </a:lnTo>
                  <a:lnTo>
                    <a:pt x="35329" y="160261"/>
                  </a:lnTo>
                  <a:lnTo>
                    <a:pt x="57929" y="146884"/>
                  </a:lnTo>
                  <a:lnTo>
                    <a:pt x="76747" y="128949"/>
                  </a:lnTo>
                  <a:lnTo>
                    <a:pt x="105280" y="88936"/>
                  </a:lnTo>
                  <a:lnTo>
                    <a:pt x="109943" y="87251"/>
                  </a:lnTo>
                  <a:lnTo>
                    <a:pt x="113976" y="88901"/>
                  </a:lnTo>
                  <a:lnTo>
                    <a:pt x="117589" y="92775"/>
                  </a:lnTo>
                  <a:lnTo>
                    <a:pt x="127092" y="124731"/>
                  </a:lnTo>
                  <a:lnTo>
                    <a:pt x="132341" y="185733"/>
                  </a:lnTo>
                  <a:lnTo>
                    <a:pt x="133957" y="246695"/>
                  </a:lnTo>
                  <a:lnTo>
                    <a:pt x="140288" y="302891"/>
                  </a:lnTo>
                  <a:lnTo>
                    <a:pt x="138839" y="362581"/>
                  </a:lnTo>
                  <a:lnTo>
                    <a:pt x="136938" y="372307"/>
                  </a:lnTo>
                  <a:lnTo>
                    <a:pt x="132898" y="379715"/>
                  </a:lnTo>
                  <a:lnTo>
                    <a:pt x="121011" y="390412"/>
                  </a:lnTo>
                  <a:lnTo>
                    <a:pt x="113958" y="392710"/>
                  </a:lnTo>
                  <a:lnTo>
                    <a:pt x="98726" y="392798"/>
                  </a:lnTo>
                  <a:lnTo>
                    <a:pt x="70138" y="383232"/>
                  </a:lnTo>
                  <a:lnTo>
                    <a:pt x="42663" y="364269"/>
                  </a:lnTo>
                  <a:lnTo>
                    <a:pt x="21373" y="336667"/>
                  </a:lnTo>
                  <a:lnTo>
                    <a:pt x="3454" y="297253"/>
                  </a:lnTo>
                  <a:lnTo>
                    <a:pt x="0" y="28358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242673" y="771377"/>
              <a:ext cx="130296" cy="160581"/>
            </a:xfrm>
            <a:custGeom>
              <a:avLst/>
              <a:gdLst/>
              <a:ahLst/>
              <a:cxnLst/>
              <a:rect l="0" t="0" r="0" b="0"/>
              <a:pathLst>
                <a:path w="130296" h="160581">
                  <a:moveTo>
                    <a:pt x="125877" y="27444"/>
                  </a:moveTo>
                  <a:lnTo>
                    <a:pt x="130295" y="14192"/>
                  </a:lnTo>
                  <a:lnTo>
                    <a:pt x="128822" y="9363"/>
                  </a:lnTo>
                  <a:lnTo>
                    <a:pt x="125067" y="5220"/>
                  </a:lnTo>
                  <a:lnTo>
                    <a:pt x="119790" y="1533"/>
                  </a:lnTo>
                  <a:lnTo>
                    <a:pt x="113498" y="0"/>
                  </a:lnTo>
                  <a:lnTo>
                    <a:pt x="99110" y="762"/>
                  </a:lnTo>
                  <a:lnTo>
                    <a:pt x="62480" y="15427"/>
                  </a:lnTo>
                  <a:lnTo>
                    <a:pt x="41654" y="31691"/>
                  </a:lnTo>
                  <a:lnTo>
                    <a:pt x="23773" y="55514"/>
                  </a:lnTo>
                  <a:lnTo>
                    <a:pt x="0" y="112924"/>
                  </a:lnTo>
                  <a:lnTo>
                    <a:pt x="898" y="132928"/>
                  </a:lnTo>
                  <a:lnTo>
                    <a:pt x="3726" y="142145"/>
                  </a:lnTo>
                  <a:lnTo>
                    <a:pt x="11159" y="146441"/>
                  </a:lnTo>
                  <a:lnTo>
                    <a:pt x="34211" y="146283"/>
                  </a:lnTo>
                  <a:lnTo>
                    <a:pt x="69542" y="131381"/>
                  </a:lnTo>
                  <a:lnTo>
                    <a:pt x="94598" y="113816"/>
                  </a:lnTo>
                  <a:lnTo>
                    <a:pt x="113733" y="88066"/>
                  </a:lnTo>
                  <a:lnTo>
                    <a:pt x="128273" y="59348"/>
                  </a:lnTo>
                  <a:lnTo>
                    <a:pt x="127558" y="66895"/>
                  </a:lnTo>
                  <a:lnTo>
                    <a:pt x="118861" y="127195"/>
                  </a:lnTo>
                  <a:lnTo>
                    <a:pt x="117556" y="16058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460082" y="751070"/>
              <a:ext cx="307880" cy="188048"/>
            </a:xfrm>
            <a:custGeom>
              <a:avLst/>
              <a:gdLst/>
              <a:ahLst/>
              <a:cxnLst/>
              <a:rect l="0" t="0" r="0" b="0"/>
              <a:pathLst>
                <a:path w="307880" h="188048">
                  <a:moveTo>
                    <a:pt x="0" y="64393"/>
                  </a:moveTo>
                  <a:lnTo>
                    <a:pt x="12362" y="86171"/>
                  </a:lnTo>
                  <a:lnTo>
                    <a:pt x="22200" y="133072"/>
                  </a:lnTo>
                  <a:lnTo>
                    <a:pt x="24417" y="182434"/>
                  </a:lnTo>
                  <a:lnTo>
                    <a:pt x="26448" y="187466"/>
                  </a:lnTo>
                  <a:lnTo>
                    <a:pt x="29651" y="188047"/>
                  </a:lnTo>
                  <a:lnTo>
                    <a:pt x="33636" y="185660"/>
                  </a:lnTo>
                  <a:lnTo>
                    <a:pt x="69525" y="130113"/>
                  </a:lnTo>
                  <a:lnTo>
                    <a:pt x="102642" y="73492"/>
                  </a:lnTo>
                  <a:lnTo>
                    <a:pt x="130365" y="35628"/>
                  </a:lnTo>
                  <a:lnTo>
                    <a:pt x="159196" y="12962"/>
                  </a:lnTo>
                  <a:lnTo>
                    <a:pt x="175229" y="5169"/>
                  </a:lnTo>
                  <a:lnTo>
                    <a:pt x="208684" y="0"/>
                  </a:lnTo>
                  <a:lnTo>
                    <a:pt x="229584" y="3722"/>
                  </a:lnTo>
                  <a:lnTo>
                    <a:pt x="291037" y="29837"/>
                  </a:lnTo>
                  <a:lnTo>
                    <a:pt x="307879" y="3943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75813" y="1381294"/>
            <a:ext cx="3434552" cy="698021"/>
            <a:chOff x="875813" y="1381294"/>
            <a:chExt cx="3434552" cy="698021"/>
          </a:xfrm>
        </p:grpSpPr>
        <p:sp>
          <p:nvSpPr>
            <p:cNvPr id="19" name="Freeform 18"/>
            <p:cNvSpPr/>
            <p:nvPr/>
          </p:nvSpPr>
          <p:spPr>
            <a:xfrm>
              <a:off x="875813" y="1381294"/>
              <a:ext cx="289135" cy="370912"/>
            </a:xfrm>
            <a:custGeom>
              <a:avLst/>
              <a:gdLst/>
              <a:ahLst/>
              <a:cxnLst/>
              <a:rect l="0" t="0" r="0" b="0"/>
              <a:pathLst>
                <a:path w="289135" h="370912">
                  <a:moveTo>
                    <a:pt x="72786" y="0"/>
                  </a:moveTo>
                  <a:lnTo>
                    <a:pt x="55117" y="4417"/>
                  </a:lnTo>
                  <a:lnTo>
                    <a:pt x="48988" y="8492"/>
                  </a:lnTo>
                  <a:lnTo>
                    <a:pt x="39712" y="20416"/>
                  </a:lnTo>
                  <a:lnTo>
                    <a:pt x="16667" y="74382"/>
                  </a:lnTo>
                  <a:lnTo>
                    <a:pt x="3865" y="132420"/>
                  </a:lnTo>
                  <a:lnTo>
                    <a:pt x="0" y="185353"/>
                  </a:lnTo>
                  <a:lnTo>
                    <a:pt x="6475" y="246499"/>
                  </a:lnTo>
                  <a:lnTo>
                    <a:pt x="17712" y="290824"/>
                  </a:lnTo>
                  <a:lnTo>
                    <a:pt x="46871" y="336908"/>
                  </a:lnTo>
                  <a:lnTo>
                    <a:pt x="60344" y="350367"/>
                  </a:lnTo>
                  <a:lnTo>
                    <a:pt x="78659" y="362512"/>
                  </a:lnTo>
                  <a:lnTo>
                    <a:pt x="114180" y="370911"/>
                  </a:lnTo>
                  <a:lnTo>
                    <a:pt x="176366" y="364930"/>
                  </a:lnTo>
                  <a:lnTo>
                    <a:pt x="235414" y="349379"/>
                  </a:lnTo>
                  <a:lnTo>
                    <a:pt x="289134" y="3328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173932" y="1597641"/>
              <a:ext cx="62333" cy="279330"/>
            </a:xfrm>
            <a:custGeom>
              <a:avLst/>
              <a:gdLst/>
              <a:ahLst/>
              <a:cxnLst/>
              <a:rect l="0" t="0" r="0" b="0"/>
              <a:pathLst>
                <a:path w="62333" h="279330">
                  <a:moveTo>
                    <a:pt x="7657" y="0"/>
                  </a:moveTo>
                  <a:lnTo>
                    <a:pt x="42402" y="27581"/>
                  </a:lnTo>
                  <a:lnTo>
                    <a:pt x="53302" y="47700"/>
                  </a:lnTo>
                  <a:lnTo>
                    <a:pt x="62170" y="87482"/>
                  </a:lnTo>
                  <a:lnTo>
                    <a:pt x="62332" y="127006"/>
                  </a:lnTo>
                  <a:lnTo>
                    <a:pt x="46483" y="187456"/>
                  </a:lnTo>
                  <a:lnTo>
                    <a:pt x="22320" y="246091"/>
                  </a:lnTo>
                  <a:lnTo>
                    <a:pt x="0" y="278923"/>
                  </a:lnTo>
                  <a:lnTo>
                    <a:pt x="703" y="279329"/>
                  </a:lnTo>
                  <a:lnTo>
                    <a:pt x="57583" y="2329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360458" y="1560685"/>
              <a:ext cx="328716" cy="374027"/>
            </a:xfrm>
            <a:custGeom>
              <a:avLst/>
              <a:gdLst/>
              <a:ahLst/>
              <a:cxnLst/>
              <a:rect l="0" t="0" r="0" b="0"/>
              <a:pathLst>
                <a:path w="328716" h="374027">
                  <a:moveTo>
                    <a:pt x="54120" y="203377"/>
                  </a:moveTo>
                  <a:lnTo>
                    <a:pt x="110037" y="169660"/>
                  </a:lnTo>
                  <a:lnTo>
                    <a:pt x="116361" y="164257"/>
                  </a:lnTo>
                  <a:lnTo>
                    <a:pt x="119653" y="157881"/>
                  </a:lnTo>
                  <a:lnTo>
                    <a:pt x="120845" y="143401"/>
                  </a:lnTo>
                  <a:lnTo>
                    <a:pt x="117094" y="139354"/>
                  </a:lnTo>
                  <a:lnTo>
                    <a:pt x="110896" y="137581"/>
                  </a:lnTo>
                  <a:lnTo>
                    <a:pt x="74375" y="141379"/>
                  </a:lnTo>
                  <a:lnTo>
                    <a:pt x="58191" y="148394"/>
                  </a:lnTo>
                  <a:lnTo>
                    <a:pt x="51287" y="152853"/>
                  </a:lnTo>
                  <a:lnTo>
                    <a:pt x="22126" y="191377"/>
                  </a:lnTo>
                  <a:lnTo>
                    <a:pt x="12780" y="210063"/>
                  </a:lnTo>
                  <a:lnTo>
                    <a:pt x="5890" y="262740"/>
                  </a:lnTo>
                  <a:lnTo>
                    <a:pt x="0" y="317645"/>
                  </a:lnTo>
                  <a:lnTo>
                    <a:pt x="1513" y="344175"/>
                  </a:lnTo>
                  <a:lnTo>
                    <a:pt x="12234" y="369603"/>
                  </a:lnTo>
                  <a:lnTo>
                    <a:pt x="17875" y="373366"/>
                  </a:lnTo>
                  <a:lnTo>
                    <a:pt x="24410" y="374026"/>
                  </a:lnTo>
                  <a:lnTo>
                    <a:pt x="31539" y="372617"/>
                  </a:lnTo>
                  <a:lnTo>
                    <a:pt x="38142" y="367054"/>
                  </a:lnTo>
                  <a:lnTo>
                    <a:pt x="72426" y="311359"/>
                  </a:lnTo>
                  <a:lnTo>
                    <a:pt x="89667" y="254043"/>
                  </a:lnTo>
                  <a:lnTo>
                    <a:pt x="103979" y="193053"/>
                  </a:lnTo>
                  <a:lnTo>
                    <a:pt x="115128" y="139187"/>
                  </a:lnTo>
                  <a:lnTo>
                    <a:pt x="126542" y="79240"/>
                  </a:lnTo>
                  <a:lnTo>
                    <a:pt x="128685" y="23177"/>
                  </a:lnTo>
                  <a:lnTo>
                    <a:pt x="128865" y="938"/>
                  </a:lnTo>
                  <a:lnTo>
                    <a:pt x="127989" y="0"/>
                  </a:lnTo>
                  <a:lnTo>
                    <a:pt x="121833" y="52898"/>
                  </a:lnTo>
                  <a:lnTo>
                    <a:pt x="120915" y="106708"/>
                  </a:lnTo>
                  <a:lnTo>
                    <a:pt x="123199" y="159388"/>
                  </a:lnTo>
                  <a:lnTo>
                    <a:pt x="129169" y="216007"/>
                  </a:lnTo>
                  <a:lnTo>
                    <a:pt x="136351" y="242869"/>
                  </a:lnTo>
                  <a:lnTo>
                    <a:pt x="144908" y="256679"/>
                  </a:lnTo>
                  <a:lnTo>
                    <a:pt x="150703" y="259252"/>
                  </a:lnTo>
                  <a:lnTo>
                    <a:pt x="157340" y="259118"/>
                  </a:lnTo>
                  <a:lnTo>
                    <a:pt x="164539" y="257180"/>
                  </a:lnTo>
                  <a:lnTo>
                    <a:pt x="187922" y="241200"/>
                  </a:lnTo>
                  <a:lnTo>
                    <a:pt x="237242" y="191977"/>
                  </a:lnTo>
                  <a:lnTo>
                    <a:pt x="244619" y="191154"/>
                  </a:lnTo>
                  <a:lnTo>
                    <a:pt x="251386" y="194304"/>
                  </a:lnTo>
                  <a:lnTo>
                    <a:pt x="257746" y="200102"/>
                  </a:lnTo>
                  <a:lnTo>
                    <a:pt x="271115" y="234766"/>
                  </a:lnTo>
                  <a:lnTo>
                    <a:pt x="278197" y="293405"/>
                  </a:lnTo>
                  <a:lnTo>
                    <a:pt x="282532" y="315505"/>
                  </a:lnTo>
                  <a:lnTo>
                    <a:pt x="284983" y="316961"/>
                  </a:lnTo>
                  <a:lnTo>
                    <a:pt x="290171" y="303785"/>
                  </a:lnTo>
                  <a:lnTo>
                    <a:pt x="299386" y="241770"/>
                  </a:lnTo>
                  <a:lnTo>
                    <a:pt x="305642" y="184212"/>
                  </a:lnTo>
                  <a:lnTo>
                    <a:pt x="315220" y="130763"/>
                  </a:lnTo>
                  <a:lnTo>
                    <a:pt x="319712" y="70905"/>
                  </a:lnTo>
                  <a:lnTo>
                    <a:pt x="320304" y="22251"/>
                  </a:lnTo>
                  <a:lnTo>
                    <a:pt x="321292" y="32805"/>
                  </a:lnTo>
                  <a:lnTo>
                    <a:pt x="328715" y="5359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743447" y="1699396"/>
              <a:ext cx="153753" cy="164520"/>
            </a:xfrm>
            <a:custGeom>
              <a:avLst/>
              <a:gdLst/>
              <a:ahLst/>
              <a:cxnLst/>
              <a:rect l="0" t="0" r="0" b="0"/>
              <a:pathLst>
                <a:path w="153753" h="164520">
                  <a:moveTo>
                    <a:pt x="20615" y="14740"/>
                  </a:moveTo>
                  <a:lnTo>
                    <a:pt x="7347" y="71512"/>
                  </a:lnTo>
                  <a:lnTo>
                    <a:pt x="0" y="121441"/>
                  </a:lnTo>
                  <a:lnTo>
                    <a:pt x="400" y="124705"/>
                  </a:lnTo>
                  <a:lnTo>
                    <a:pt x="2515" y="124108"/>
                  </a:lnTo>
                  <a:lnTo>
                    <a:pt x="5775" y="120936"/>
                  </a:lnTo>
                  <a:lnTo>
                    <a:pt x="27030" y="64835"/>
                  </a:lnTo>
                  <a:lnTo>
                    <a:pt x="51605" y="27501"/>
                  </a:lnTo>
                  <a:lnTo>
                    <a:pt x="57917" y="24171"/>
                  </a:lnTo>
                  <a:lnTo>
                    <a:pt x="72327" y="22938"/>
                  </a:lnTo>
                  <a:lnTo>
                    <a:pt x="125042" y="30215"/>
                  </a:lnTo>
                  <a:lnTo>
                    <a:pt x="133687" y="27830"/>
                  </a:lnTo>
                  <a:lnTo>
                    <a:pt x="148225" y="17784"/>
                  </a:lnTo>
                  <a:lnTo>
                    <a:pt x="150992" y="12147"/>
                  </a:lnTo>
                  <a:lnTo>
                    <a:pt x="150987" y="6539"/>
                  </a:lnTo>
                  <a:lnTo>
                    <a:pt x="149135" y="952"/>
                  </a:lnTo>
                  <a:lnTo>
                    <a:pt x="146051" y="0"/>
                  </a:lnTo>
                  <a:lnTo>
                    <a:pt x="142146" y="2140"/>
                  </a:lnTo>
                  <a:lnTo>
                    <a:pt x="133801" y="11913"/>
                  </a:lnTo>
                  <a:lnTo>
                    <a:pt x="109460" y="73202"/>
                  </a:lnTo>
                  <a:lnTo>
                    <a:pt x="109913" y="106849"/>
                  </a:lnTo>
                  <a:lnTo>
                    <a:pt x="120319" y="137261"/>
                  </a:lnTo>
                  <a:lnTo>
                    <a:pt x="132421" y="150247"/>
                  </a:lnTo>
                  <a:lnTo>
                    <a:pt x="153752" y="16451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983506" y="1739099"/>
              <a:ext cx="138362" cy="207815"/>
            </a:xfrm>
            <a:custGeom>
              <a:avLst/>
              <a:gdLst/>
              <a:ahLst/>
              <a:cxnLst/>
              <a:rect l="0" t="0" r="0" b="0"/>
              <a:pathLst>
                <a:path w="138362" h="207815">
                  <a:moveTo>
                    <a:pt x="38509" y="0"/>
                  </a:moveTo>
                  <a:lnTo>
                    <a:pt x="20406" y="37861"/>
                  </a:lnTo>
                  <a:lnTo>
                    <a:pt x="15345" y="44657"/>
                  </a:lnTo>
                  <a:lnTo>
                    <a:pt x="9723" y="62069"/>
                  </a:lnTo>
                  <a:lnTo>
                    <a:pt x="98" y="116073"/>
                  </a:lnTo>
                  <a:lnTo>
                    <a:pt x="0" y="168906"/>
                  </a:lnTo>
                  <a:lnTo>
                    <a:pt x="4752" y="187866"/>
                  </a:lnTo>
                  <a:lnTo>
                    <a:pt x="13027" y="202456"/>
                  </a:lnTo>
                  <a:lnTo>
                    <a:pt x="18747" y="206162"/>
                  </a:lnTo>
                  <a:lnTo>
                    <a:pt x="32499" y="207814"/>
                  </a:lnTo>
                  <a:lnTo>
                    <a:pt x="45392" y="203001"/>
                  </a:lnTo>
                  <a:lnTo>
                    <a:pt x="57285" y="193774"/>
                  </a:lnTo>
                  <a:lnTo>
                    <a:pt x="85577" y="157319"/>
                  </a:lnTo>
                  <a:lnTo>
                    <a:pt x="113387" y="100754"/>
                  </a:lnTo>
                  <a:lnTo>
                    <a:pt x="133566" y="42478"/>
                  </a:lnTo>
                  <a:lnTo>
                    <a:pt x="138361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127613" y="1464505"/>
              <a:ext cx="235566" cy="406475"/>
            </a:xfrm>
            <a:custGeom>
              <a:avLst/>
              <a:gdLst/>
              <a:ahLst/>
              <a:cxnLst/>
              <a:rect l="0" t="0" r="0" b="0"/>
              <a:pathLst>
                <a:path w="235566" h="406475">
                  <a:moveTo>
                    <a:pt x="94107" y="0"/>
                  </a:moveTo>
                  <a:lnTo>
                    <a:pt x="94107" y="55964"/>
                  </a:lnTo>
                  <a:lnTo>
                    <a:pt x="89689" y="106592"/>
                  </a:lnTo>
                  <a:lnTo>
                    <a:pt x="85632" y="167752"/>
                  </a:lnTo>
                  <a:lnTo>
                    <a:pt x="79371" y="216741"/>
                  </a:lnTo>
                  <a:lnTo>
                    <a:pt x="71661" y="266390"/>
                  </a:lnTo>
                  <a:lnTo>
                    <a:pt x="63237" y="327934"/>
                  </a:lnTo>
                  <a:lnTo>
                    <a:pt x="51983" y="389927"/>
                  </a:lnTo>
                  <a:lnTo>
                    <a:pt x="49382" y="398636"/>
                  </a:lnTo>
                  <a:lnTo>
                    <a:pt x="44875" y="403516"/>
                  </a:lnTo>
                  <a:lnTo>
                    <a:pt x="39096" y="405846"/>
                  </a:lnTo>
                  <a:lnTo>
                    <a:pt x="32470" y="406474"/>
                  </a:lnTo>
                  <a:lnTo>
                    <a:pt x="26203" y="403195"/>
                  </a:lnTo>
                  <a:lnTo>
                    <a:pt x="14309" y="389689"/>
                  </a:lnTo>
                  <a:lnTo>
                    <a:pt x="1635" y="361294"/>
                  </a:lnTo>
                  <a:lnTo>
                    <a:pt x="0" y="340248"/>
                  </a:lnTo>
                  <a:lnTo>
                    <a:pt x="858" y="329458"/>
                  </a:lnTo>
                  <a:lnTo>
                    <a:pt x="9209" y="312538"/>
                  </a:lnTo>
                  <a:lnTo>
                    <a:pt x="22166" y="299779"/>
                  </a:lnTo>
                  <a:lnTo>
                    <a:pt x="37170" y="291027"/>
                  </a:lnTo>
                  <a:lnTo>
                    <a:pt x="99861" y="283983"/>
                  </a:lnTo>
                  <a:lnTo>
                    <a:pt x="159552" y="283126"/>
                  </a:lnTo>
                  <a:lnTo>
                    <a:pt x="222359" y="282943"/>
                  </a:lnTo>
                  <a:lnTo>
                    <a:pt x="235565" y="2829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810496" y="1422899"/>
              <a:ext cx="725950" cy="656416"/>
            </a:xfrm>
            <a:custGeom>
              <a:avLst/>
              <a:gdLst/>
              <a:ahLst/>
              <a:cxnLst/>
              <a:rect l="0" t="0" r="0" b="0"/>
              <a:pathLst>
                <a:path w="725950" h="656416">
                  <a:moveTo>
                    <a:pt x="135155" y="0"/>
                  </a:moveTo>
                  <a:lnTo>
                    <a:pt x="114739" y="55162"/>
                  </a:lnTo>
                  <a:lnTo>
                    <a:pt x="97770" y="110886"/>
                  </a:lnTo>
                  <a:lnTo>
                    <a:pt x="85514" y="168874"/>
                  </a:lnTo>
                  <a:lnTo>
                    <a:pt x="79458" y="217074"/>
                  </a:lnTo>
                  <a:lnTo>
                    <a:pt x="77663" y="266489"/>
                  </a:lnTo>
                  <a:lnTo>
                    <a:pt x="74666" y="316264"/>
                  </a:lnTo>
                  <a:lnTo>
                    <a:pt x="72854" y="366145"/>
                  </a:lnTo>
                  <a:lnTo>
                    <a:pt x="76107" y="428281"/>
                  </a:lnTo>
                  <a:lnTo>
                    <a:pt x="76802" y="489996"/>
                  </a:lnTo>
                  <a:lnTo>
                    <a:pt x="76887" y="548386"/>
                  </a:lnTo>
                  <a:lnTo>
                    <a:pt x="69336" y="608031"/>
                  </a:lnTo>
                  <a:lnTo>
                    <a:pt x="60907" y="632972"/>
                  </a:lnTo>
                  <a:lnTo>
                    <a:pt x="48531" y="648988"/>
                  </a:lnTo>
                  <a:lnTo>
                    <a:pt x="41348" y="654554"/>
                  </a:lnTo>
                  <a:lnTo>
                    <a:pt x="33785" y="656415"/>
                  </a:lnTo>
                  <a:lnTo>
                    <a:pt x="17986" y="653551"/>
                  </a:lnTo>
                  <a:lnTo>
                    <a:pt x="11739" y="648350"/>
                  </a:lnTo>
                  <a:lnTo>
                    <a:pt x="2332" y="632709"/>
                  </a:lnTo>
                  <a:lnTo>
                    <a:pt x="0" y="615895"/>
                  </a:lnTo>
                  <a:lnTo>
                    <a:pt x="13482" y="557518"/>
                  </a:lnTo>
                  <a:lnTo>
                    <a:pt x="23755" y="543337"/>
                  </a:lnTo>
                  <a:lnTo>
                    <a:pt x="85875" y="483199"/>
                  </a:lnTo>
                  <a:lnTo>
                    <a:pt x="143514" y="443823"/>
                  </a:lnTo>
                  <a:lnTo>
                    <a:pt x="205971" y="393864"/>
                  </a:lnTo>
                  <a:lnTo>
                    <a:pt x="259295" y="347464"/>
                  </a:lnTo>
                  <a:lnTo>
                    <a:pt x="272306" y="327938"/>
                  </a:lnTo>
                  <a:lnTo>
                    <a:pt x="273742" y="323101"/>
                  </a:lnTo>
                  <a:lnTo>
                    <a:pt x="271925" y="321725"/>
                  </a:lnTo>
                  <a:lnTo>
                    <a:pt x="267940" y="322657"/>
                  </a:lnTo>
                  <a:lnTo>
                    <a:pt x="261048" y="336020"/>
                  </a:lnTo>
                  <a:lnTo>
                    <a:pt x="254434" y="371999"/>
                  </a:lnTo>
                  <a:lnTo>
                    <a:pt x="256617" y="429437"/>
                  </a:lnTo>
                  <a:lnTo>
                    <a:pt x="263411" y="450046"/>
                  </a:lnTo>
                  <a:lnTo>
                    <a:pt x="273519" y="465370"/>
                  </a:lnTo>
                  <a:lnTo>
                    <a:pt x="287257" y="478344"/>
                  </a:lnTo>
                  <a:lnTo>
                    <a:pt x="295728" y="481619"/>
                  </a:lnTo>
                  <a:lnTo>
                    <a:pt x="315003" y="482792"/>
                  </a:lnTo>
                  <a:lnTo>
                    <a:pt x="335897" y="475301"/>
                  </a:lnTo>
                  <a:lnTo>
                    <a:pt x="370609" y="452308"/>
                  </a:lnTo>
                  <a:lnTo>
                    <a:pt x="400067" y="411880"/>
                  </a:lnTo>
                  <a:lnTo>
                    <a:pt x="412325" y="383073"/>
                  </a:lnTo>
                  <a:lnTo>
                    <a:pt x="415517" y="362255"/>
                  </a:lnTo>
                  <a:lnTo>
                    <a:pt x="412005" y="345606"/>
                  </a:lnTo>
                  <a:lnTo>
                    <a:pt x="408479" y="338578"/>
                  </a:lnTo>
                  <a:lnTo>
                    <a:pt x="404280" y="335742"/>
                  </a:lnTo>
                  <a:lnTo>
                    <a:pt x="399631" y="335700"/>
                  </a:lnTo>
                  <a:lnTo>
                    <a:pt x="394683" y="337521"/>
                  </a:lnTo>
                  <a:lnTo>
                    <a:pt x="384254" y="351872"/>
                  </a:lnTo>
                  <a:lnTo>
                    <a:pt x="366909" y="389918"/>
                  </a:lnTo>
                  <a:lnTo>
                    <a:pt x="361923" y="428958"/>
                  </a:lnTo>
                  <a:lnTo>
                    <a:pt x="369280" y="466823"/>
                  </a:lnTo>
                  <a:lnTo>
                    <a:pt x="380668" y="485154"/>
                  </a:lnTo>
                  <a:lnTo>
                    <a:pt x="394975" y="498540"/>
                  </a:lnTo>
                  <a:lnTo>
                    <a:pt x="410580" y="507571"/>
                  </a:lnTo>
                  <a:lnTo>
                    <a:pt x="431692" y="507270"/>
                  </a:lnTo>
                  <a:lnTo>
                    <a:pt x="464636" y="496705"/>
                  </a:lnTo>
                  <a:lnTo>
                    <a:pt x="526680" y="456703"/>
                  </a:lnTo>
                  <a:lnTo>
                    <a:pt x="587934" y="410936"/>
                  </a:lnTo>
                  <a:lnTo>
                    <a:pt x="590485" y="405245"/>
                  </a:lnTo>
                  <a:lnTo>
                    <a:pt x="590336" y="399602"/>
                  </a:lnTo>
                  <a:lnTo>
                    <a:pt x="588388" y="393991"/>
                  </a:lnTo>
                  <a:lnTo>
                    <a:pt x="578827" y="385291"/>
                  </a:lnTo>
                  <a:lnTo>
                    <a:pt x="572394" y="381676"/>
                  </a:lnTo>
                  <a:lnTo>
                    <a:pt x="565332" y="381116"/>
                  </a:lnTo>
                  <a:lnTo>
                    <a:pt x="550088" y="385424"/>
                  </a:lnTo>
                  <a:lnTo>
                    <a:pt x="525913" y="407080"/>
                  </a:lnTo>
                  <a:lnTo>
                    <a:pt x="502699" y="462423"/>
                  </a:lnTo>
                  <a:lnTo>
                    <a:pt x="495846" y="497285"/>
                  </a:lnTo>
                  <a:lnTo>
                    <a:pt x="496280" y="535351"/>
                  </a:lnTo>
                  <a:lnTo>
                    <a:pt x="497947" y="545511"/>
                  </a:lnTo>
                  <a:lnTo>
                    <a:pt x="503682" y="550436"/>
                  </a:lnTo>
                  <a:lnTo>
                    <a:pt x="512127" y="551870"/>
                  </a:lnTo>
                  <a:lnTo>
                    <a:pt x="531065" y="548531"/>
                  </a:lnTo>
                  <a:lnTo>
                    <a:pt x="545645" y="540884"/>
                  </a:lnTo>
                  <a:lnTo>
                    <a:pt x="564250" y="521765"/>
                  </a:lnTo>
                  <a:lnTo>
                    <a:pt x="592704" y="466659"/>
                  </a:lnTo>
                  <a:lnTo>
                    <a:pt x="610563" y="412900"/>
                  </a:lnTo>
                  <a:lnTo>
                    <a:pt x="628713" y="354580"/>
                  </a:lnTo>
                  <a:lnTo>
                    <a:pt x="642160" y="293065"/>
                  </a:lnTo>
                  <a:lnTo>
                    <a:pt x="650812" y="229703"/>
                  </a:lnTo>
                  <a:lnTo>
                    <a:pt x="655507" y="201197"/>
                  </a:lnTo>
                  <a:lnTo>
                    <a:pt x="653653" y="183726"/>
                  </a:lnTo>
                  <a:lnTo>
                    <a:pt x="651864" y="181656"/>
                  </a:lnTo>
                  <a:lnTo>
                    <a:pt x="649747" y="183974"/>
                  </a:lnTo>
                  <a:lnTo>
                    <a:pt x="644929" y="199186"/>
                  </a:lnTo>
                  <a:lnTo>
                    <a:pt x="636768" y="256754"/>
                  </a:lnTo>
                  <a:lnTo>
                    <a:pt x="634882" y="317607"/>
                  </a:lnTo>
                  <a:lnTo>
                    <a:pt x="634556" y="366543"/>
                  </a:lnTo>
                  <a:lnTo>
                    <a:pt x="634459" y="416176"/>
                  </a:lnTo>
                  <a:lnTo>
                    <a:pt x="635351" y="475078"/>
                  </a:lnTo>
                  <a:lnTo>
                    <a:pt x="646001" y="530276"/>
                  </a:lnTo>
                  <a:lnTo>
                    <a:pt x="658396" y="556837"/>
                  </a:lnTo>
                  <a:lnTo>
                    <a:pt x="666120" y="560760"/>
                  </a:lnTo>
                  <a:lnTo>
                    <a:pt x="687032" y="560188"/>
                  </a:lnTo>
                  <a:lnTo>
                    <a:pt x="704338" y="553769"/>
                  </a:lnTo>
                  <a:lnTo>
                    <a:pt x="725949" y="5408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671514" y="1589320"/>
              <a:ext cx="152162" cy="399578"/>
            </a:xfrm>
            <a:custGeom>
              <a:avLst/>
              <a:gdLst/>
              <a:ahLst/>
              <a:cxnLst/>
              <a:rect l="0" t="0" r="0" b="0"/>
              <a:pathLst>
                <a:path w="152162" h="399578">
                  <a:moveTo>
                    <a:pt x="23031" y="0"/>
                  </a:moveTo>
                  <a:lnTo>
                    <a:pt x="16388" y="62491"/>
                  </a:lnTo>
                  <a:lnTo>
                    <a:pt x="7889" y="119097"/>
                  </a:lnTo>
                  <a:lnTo>
                    <a:pt x="0" y="179651"/>
                  </a:lnTo>
                  <a:lnTo>
                    <a:pt x="2867" y="233445"/>
                  </a:lnTo>
                  <a:lnTo>
                    <a:pt x="7740" y="239765"/>
                  </a:lnTo>
                  <a:lnTo>
                    <a:pt x="14686" y="242130"/>
                  </a:lnTo>
                  <a:lnTo>
                    <a:pt x="76152" y="234796"/>
                  </a:lnTo>
                  <a:lnTo>
                    <a:pt x="100265" y="235642"/>
                  </a:lnTo>
                  <a:lnTo>
                    <a:pt x="120228" y="242181"/>
                  </a:lnTo>
                  <a:lnTo>
                    <a:pt x="135880" y="256182"/>
                  </a:lnTo>
                  <a:lnTo>
                    <a:pt x="147151" y="274732"/>
                  </a:lnTo>
                  <a:lnTo>
                    <a:pt x="152161" y="295305"/>
                  </a:lnTo>
                  <a:lnTo>
                    <a:pt x="146991" y="316775"/>
                  </a:lnTo>
                  <a:lnTo>
                    <a:pt x="121071" y="360693"/>
                  </a:lnTo>
                  <a:lnTo>
                    <a:pt x="92967" y="385062"/>
                  </a:lnTo>
                  <a:lnTo>
                    <a:pt x="65634" y="399577"/>
                  </a:lnTo>
                  <a:lnTo>
                    <a:pt x="56981" y="399521"/>
                  </a:lnTo>
                  <a:lnTo>
                    <a:pt x="23031" y="3827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838342" y="1855594"/>
              <a:ext cx="189047" cy="127302"/>
            </a:xfrm>
            <a:custGeom>
              <a:avLst/>
              <a:gdLst/>
              <a:ahLst/>
              <a:cxnLst/>
              <a:rect l="0" t="0" r="0" b="0"/>
              <a:pathLst>
                <a:path w="189047" h="127302">
                  <a:moveTo>
                    <a:pt x="80872" y="0"/>
                  </a:moveTo>
                  <a:lnTo>
                    <a:pt x="41709" y="15999"/>
                  </a:lnTo>
                  <a:lnTo>
                    <a:pt x="26176" y="30841"/>
                  </a:lnTo>
                  <a:lnTo>
                    <a:pt x="9500" y="59989"/>
                  </a:lnTo>
                  <a:lnTo>
                    <a:pt x="1169" y="92047"/>
                  </a:lnTo>
                  <a:lnTo>
                    <a:pt x="0" y="102970"/>
                  </a:lnTo>
                  <a:lnTo>
                    <a:pt x="2919" y="110252"/>
                  </a:lnTo>
                  <a:lnTo>
                    <a:pt x="8563" y="115106"/>
                  </a:lnTo>
                  <a:lnTo>
                    <a:pt x="16024" y="118343"/>
                  </a:lnTo>
                  <a:lnTo>
                    <a:pt x="24696" y="117727"/>
                  </a:lnTo>
                  <a:lnTo>
                    <a:pt x="44193" y="109646"/>
                  </a:lnTo>
                  <a:lnTo>
                    <a:pt x="67128" y="89502"/>
                  </a:lnTo>
                  <a:lnTo>
                    <a:pt x="85634" y="65967"/>
                  </a:lnTo>
                  <a:lnTo>
                    <a:pt x="90519" y="63394"/>
                  </a:lnTo>
                  <a:lnTo>
                    <a:pt x="94700" y="64452"/>
                  </a:lnTo>
                  <a:lnTo>
                    <a:pt x="98412" y="67931"/>
                  </a:lnTo>
                  <a:lnTo>
                    <a:pt x="108053" y="86080"/>
                  </a:lnTo>
                  <a:lnTo>
                    <a:pt x="116765" y="113441"/>
                  </a:lnTo>
                  <a:lnTo>
                    <a:pt x="122367" y="120006"/>
                  </a:lnTo>
                  <a:lnTo>
                    <a:pt x="138454" y="127301"/>
                  </a:lnTo>
                  <a:lnTo>
                    <a:pt x="147921" y="126472"/>
                  </a:lnTo>
                  <a:lnTo>
                    <a:pt x="189046" y="1081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024778" y="1755741"/>
              <a:ext cx="169032" cy="200650"/>
            </a:xfrm>
            <a:custGeom>
              <a:avLst/>
              <a:gdLst/>
              <a:ahLst/>
              <a:cxnLst/>
              <a:rect l="0" t="0" r="0" b="0"/>
              <a:pathLst>
                <a:path w="169032" h="200650">
                  <a:moveTo>
                    <a:pt x="94141" y="58248"/>
                  </a:moveTo>
                  <a:lnTo>
                    <a:pt x="94141" y="40578"/>
                  </a:lnTo>
                  <a:lnTo>
                    <a:pt x="89518" y="37222"/>
                  </a:lnTo>
                  <a:lnTo>
                    <a:pt x="72054" y="38425"/>
                  </a:lnTo>
                  <a:lnTo>
                    <a:pt x="56280" y="47588"/>
                  </a:lnTo>
                  <a:lnTo>
                    <a:pt x="31086" y="76071"/>
                  </a:lnTo>
                  <a:lnTo>
                    <a:pt x="5752" y="133206"/>
                  </a:lnTo>
                  <a:lnTo>
                    <a:pt x="0" y="149810"/>
                  </a:lnTo>
                  <a:lnTo>
                    <a:pt x="398" y="179169"/>
                  </a:lnTo>
                  <a:lnTo>
                    <a:pt x="3909" y="186939"/>
                  </a:lnTo>
                  <a:lnTo>
                    <a:pt x="15207" y="198038"/>
                  </a:lnTo>
                  <a:lnTo>
                    <a:pt x="22103" y="200443"/>
                  </a:lnTo>
                  <a:lnTo>
                    <a:pt x="37161" y="200649"/>
                  </a:lnTo>
                  <a:lnTo>
                    <a:pt x="50634" y="195194"/>
                  </a:lnTo>
                  <a:lnTo>
                    <a:pt x="62785" y="185681"/>
                  </a:lnTo>
                  <a:lnTo>
                    <a:pt x="104878" y="130338"/>
                  </a:lnTo>
                  <a:lnTo>
                    <a:pt x="123210" y="99023"/>
                  </a:lnTo>
                  <a:lnTo>
                    <a:pt x="147382" y="44270"/>
                  </a:lnTo>
                  <a:lnTo>
                    <a:pt x="16903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141249" y="1622604"/>
              <a:ext cx="169116" cy="424375"/>
            </a:xfrm>
            <a:custGeom>
              <a:avLst/>
              <a:gdLst/>
              <a:ahLst/>
              <a:cxnLst/>
              <a:rect l="0" t="0" r="0" b="0"/>
              <a:pathLst>
                <a:path w="169116" h="424375">
                  <a:moveTo>
                    <a:pt x="94165" y="0"/>
                  </a:moveTo>
                  <a:lnTo>
                    <a:pt x="74605" y="63098"/>
                  </a:lnTo>
                  <a:lnTo>
                    <a:pt x="51810" y="119234"/>
                  </a:lnTo>
                  <a:lnTo>
                    <a:pt x="25649" y="179555"/>
                  </a:lnTo>
                  <a:lnTo>
                    <a:pt x="5723" y="241075"/>
                  </a:lnTo>
                  <a:lnTo>
                    <a:pt x="0" y="261855"/>
                  </a:lnTo>
                  <a:lnTo>
                    <a:pt x="2727" y="267951"/>
                  </a:lnTo>
                  <a:lnTo>
                    <a:pt x="9167" y="271090"/>
                  </a:lnTo>
                  <a:lnTo>
                    <a:pt x="18084" y="272258"/>
                  </a:lnTo>
                  <a:lnTo>
                    <a:pt x="32923" y="268626"/>
                  </a:lnTo>
                  <a:lnTo>
                    <a:pt x="96038" y="226979"/>
                  </a:lnTo>
                  <a:lnTo>
                    <a:pt x="117217" y="214567"/>
                  </a:lnTo>
                  <a:lnTo>
                    <a:pt x="131222" y="205386"/>
                  </a:lnTo>
                  <a:lnTo>
                    <a:pt x="149775" y="198224"/>
                  </a:lnTo>
                  <a:lnTo>
                    <a:pt x="157126" y="199642"/>
                  </a:lnTo>
                  <a:lnTo>
                    <a:pt x="162951" y="204286"/>
                  </a:lnTo>
                  <a:lnTo>
                    <a:pt x="167759" y="211080"/>
                  </a:lnTo>
                  <a:lnTo>
                    <a:pt x="169115" y="219308"/>
                  </a:lnTo>
                  <a:lnTo>
                    <a:pt x="157785" y="269803"/>
                  </a:lnTo>
                  <a:lnTo>
                    <a:pt x="130983" y="332562"/>
                  </a:lnTo>
                  <a:lnTo>
                    <a:pt x="116454" y="383245"/>
                  </a:lnTo>
                  <a:lnTo>
                    <a:pt x="115782" y="401780"/>
                  </a:lnTo>
                  <a:lnTo>
                    <a:pt x="119128" y="4243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329806" y="1309830"/>
            <a:ext cx="1206553" cy="595212"/>
            <a:chOff x="8329806" y="1309830"/>
            <a:chExt cx="1206553" cy="595212"/>
          </a:xfrm>
        </p:grpSpPr>
        <p:sp>
          <p:nvSpPr>
            <p:cNvPr id="31" name="Freeform 30"/>
            <p:cNvSpPr/>
            <p:nvPr/>
          </p:nvSpPr>
          <p:spPr>
            <a:xfrm>
              <a:off x="8329806" y="1320918"/>
              <a:ext cx="241311" cy="467630"/>
            </a:xfrm>
            <a:custGeom>
              <a:avLst/>
              <a:gdLst/>
              <a:ahLst/>
              <a:cxnLst/>
              <a:rect l="0" t="0" r="0" b="0"/>
              <a:pathLst>
                <a:path w="241311" h="467630">
                  <a:moveTo>
                    <a:pt x="0" y="426024"/>
                  </a:moveTo>
                  <a:lnTo>
                    <a:pt x="14193" y="367420"/>
                  </a:lnTo>
                  <a:lnTo>
                    <a:pt x="32197" y="310247"/>
                  </a:lnTo>
                  <a:lnTo>
                    <a:pt x="53033" y="250704"/>
                  </a:lnTo>
                  <a:lnTo>
                    <a:pt x="74955" y="191003"/>
                  </a:lnTo>
                  <a:lnTo>
                    <a:pt x="97092" y="130482"/>
                  </a:lnTo>
                  <a:lnTo>
                    <a:pt x="119271" y="75861"/>
                  </a:lnTo>
                  <a:lnTo>
                    <a:pt x="145909" y="18963"/>
                  </a:lnTo>
                  <a:lnTo>
                    <a:pt x="153152" y="0"/>
                  </a:lnTo>
                  <a:lnTo>
                    <a:pt x="141006" y="53103"/>
                  </a:lnTo>
                  <a:lnTo>
                    <a:pt x="134691" y="105092"/>
                  </a:lnTo>
                  <a:lnTo>
                    <a:pt x="127725" y="161212"/>
                  </a:lnTo>
                  <a:lnTo>
                    <a:pt x="120782" y="215816"/>
                  </a:lnTo>
                  <a:lnTo>
                    <a:pt x="123331" y="233670"/>
                  </a:lnTo>
                  <a:lnTo>
                    <a:pt x="126600" y="242314"/>
                  </a:lnTo>
                  <a:lnTo>
                    <a:pt x="131553" y="247152"/>
                  </a:lnTo>
                  <a:lnTo>
                    <a:pt x="137628" y="249453"/>
                  </a:lnTo>
                  <a:lnTo>
                    <a:pt x="144452" y="250063"/>
                  </a:lnTo>
                  <a:lnTo>
                    <a:pt x="156965" y="245809"/>
                  </a:lnTo>
                  <a:lnTo>
                    <a:pt x="162890" y="242086"/>
                  </a:lnTo>
                  <a:lnTo>
                    <a:pt x="204030" y="186219"/>
                  </a:lnTo>
                  <a:lnTo>
                    <a:pt x="231265" y="134919"/>
                  </a:lnTo>
                  <a:lnTo>
                    <a:pt x="234614" y="135800"/>
                  </a:lnTo>
                  <a:lnTo>
                    <a:pt x="238334" y="154037"/>
                  </a:lnTo>
                  <a:lnTo>
                    <a:pt x="234079" y="206117"/>
                  </a:lnTo>
                  <a:lnTo>
                    <a:pt x="224335" y="268864"/>
                  </a:lnTo>
                  <a:lnTo>
                    <a:pt x="218714" y="318129"/>
                  </a:lnTo>
                  <a:lnTo>
                    <a:pt x="216815" y="375639"/>
                  </a:lnTo>
                  <a:lnTo>
                    <a:pt x="218875" y="433919"/>
                  </a:lnTo>
                  <a:lnTo>
                    <a:pt x="220806" y="445156"/>
                  </a:lnTo>
                  <a:lnTo>
                    <a:pt x="223942" y="452647"/>
                  </a:lnTo>
                  <a:lnTo>
                    <a:pt x="227883" y="457641"/>
                  </a:lnTo>
                  <a:lnTo>
                    <a:pt x="241310" y="46762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631517" y="1680373"/>
              <a:ext cx="22811" cy="124817"/>
            </a:xfrm>
            <a:custGeom>
              <a:avLst/>
              <a:gdLst/>
              <a:ahLst/>
              <a:cxnLst/>
              <a:rect l="0" t="0" r="0" b="0"/>
              <a:pathLst>
                <a:path w="22811" h="124817">
                  <a:moveTo>
                    <a:pt x="22810" y="0"/>
                  </a:moveTo>
                  <a:lnTo>
                    <a:pt x="13975" y="8835"/>
                  </a:lnTo>
                  <a:lnTo>
                    <a:pt x="4064" y="36416"/>
                  </a:lnTo>
                  <a:lnTo>
                    <a:pt x="0" y="85302"/>
                  </a:lnTo>
                  <a:lnTo>
                    <a:pt x="2810" y="105405"/>
                  </a:lnTo>
                  <a:lnTo>
                    <a:pt x="5779" y="111875"/>
                  </a:lnTo>
                  <a:lnTo>
                    <a:pt x="9607" y="116189"/>
                  </a:lnTo>
                  <a:lnTo>
                    <a:pt x="22810" y="1248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670969" y="1530594"/>
              <a:ext cx="24964" cy="41607"/>
            </a:xfrm>
            <a:custGeom>
              <a:avLst/>
              <a:gdLst/>
              <a:ahLst/>
              <a:cxnLst/>
              <a:rect l="0" t="0" r="0" b="0"/>
              <a:pathLst>
                <a:path w="24964" h="41607">
                  <a:moveTo>
                    <a:pt x="0" y="0"/>
                  </a:moveTo>
                  <a:lnTo>
                    <a:pt x="7568" y="19005"/>
                  </a:lnTo>
                  <a:lnTo>
                    <a:pt x="24963" y="4160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734277" y="1680373"/>
              <a:ext cx="78151" cy="108175"/>
            </a:xfrm>
            <a:custGeom>
              <a:avLst/>
              <a:gdLst/>
              <a:ahLst/>
              <a:cxnLst/>
              <a:rect l="0" t="0" r="0" b="0"/>
              <a:pathLst>
                <a:path w="78151" h="108175">
                  <a:moveTo>
                    <a:pt x="11581" y="0"/>
                  </a:moveTo>
                  <a:lnTo>
                    <a:pt x="0" y="39163"/>
                  </a:lnTo>
                  <a:lnTo>
                    <a:pt x="1087" y="44600"/>
                  </a:lnTo>
                  <a:lnTo>
                    <a:pt x="4585" y="47300"/>
                  </a:lnTo>
                  <a:lnTo>
                    <a:pt x="9691" y="48176"/>
                  </a:lnTo>
                  <a:lnTo>
                    <a:pt x="14944" y="45061"/>
                  </a:lnTo>
                  <a:lnTo>
                    <a:pt x="42169" y="12281"/>
                  </a:lnTo>
                  <a:lnTo>
                    <a:pt x="47691" y="10036"/>
                  </a:lnTo>
                  <a:lnTo>
                    <a:pt x="53221" y="10389"/>
                  </a:lnTo>
                  <a:lnTo>
                    <a:pt x="58757" y="12474"/>
                  </a:lnTo>
                  <a:lnTo>
                    <a:pt x="67373" y="24652"/>
                  </a:lnTo>
                  <a:lnTo>
                    <a:pt x="73361" y="42392"/>
                  </a:lnTo>
                  <a:lnTo>
                    <a:pt x="77205" y="81449"/>
                  </a:lnTo>
                  <a:lnTo>
                    <a:pt x="78150" y="1081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9070380" y="1309830"/>
              <a:ext cx="116495" cy="570627"/>
            </a:xfrm>
            <a:custGeom>
              <a:avLst/>
              <a:gdLst/>
              <a:ahLst/>
              <a:cxnLst/>
              <a:rect l="0" t="0" r="0" b="0"/>
              <a:pathLst>
                <a:path w="116495" h="570627">
                  <a:moveTo>
                    <a:pt x="116494" y="4417"/>
                  </a:moveTo>
                  <a:lnTo>
                    <a:pt x="103242" y="0"/>
                  </a:lnTo>
                  <a:lnTo>
                    <a:pt x="86874" y="2762"/>
                  </a:lnTo>
                  <a:lnTo>
                    <a:pt x="77331" y="6087"/>
                  </a:lnTo>
                  <a:lnTo>
                    <a:pt x="61797" y="19644"/>
                  </a:lnTo>
                  <a:lnTo>
                    <a:pt x="36759" y="54064"/>
                  </a:lnTo>
                  <a:lnTo>
                    <a:pt x="30206" y="73327"/>
                  </a:lnTo>
                  <a:lnTo>
                    <a:pt x="19934" y="126768"/>
                  </a:lnTo>
                  <a:lnTo>
                    <a:pt x="18542" y="158910"/>
                  </a:lnTo>
                  <a:lnTo>
                    <a:pt x="25202" y="218770"/>
                  </a:lnTo>
                  <a:lnTo>
                    <a:pt x="40872" y="277984"/>
                  </a:lnTo>
                  <a:lnTo>
                    <a:pt x="66837" y="336759"/>
                  </a:lnTo>
                  <a:lnTo>
                    <a:pt x="92491" y="388797"/>
                  </a:lnTo>
                  <a:lnTo>
                    <a:pt x="96580" y="416563"/>
                  </a:lnTo>
                  <a:lnTo>
                    <a:pt x="90048" y="454548"/>
                  </a:lnTo>
                  <a:lnTo>
                    <a:pt x="63542" y="507620"/>
                  </a:lnTo>
                  <a:lnTo>
                    <a:pt x="19726" y="566244"/>
                  </a:lnTo>
                  <a:lnTo>
                    <a:pt x="15000" y="569428"/>
                  </a:lnTo>
                  <a:lnTo>
                    <a:pt x="10924" y="570626"/>
                  </a:lnTo>
                  <a:lnTo>
                    <a:pt x="0" y="5702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9211856" y="1592558"/>
              <a:ext cx="74872" cy="209669"/>
            </a:xfrm>
            <a:custGeom>
              <a:avLst/>
              <a:gdLst/>
              <a:ahLst/>
              <a:cxnLst/>
              <a:rect l="0" t="0" r="0" b="0"/>
              <a:pathLst>
                <a:path w="74872" h="209669">
                  <a:moveTo>
                    <a:pt x="8302" y="71173"/>
                  </a:moveTo>
                  <a:lnTo>
                    <a:pt x="3885" y="126335"/>
                  </a:lnTo>
                  <a:lnTo>
                    <a:pt x="751" y="181134"/>
                  </a:lnTo>
                  <a:lnTo>
                    <a:pt x="209" y="209668"/>
                  </a:lnTo>
                  <a:lnTo>
                    <a:pt x="0" y="153949"/>
                  </a:lnTo>
                  <a:lnTo>
                    <a:pt x="4401" y="94036"/>
                  </a:lnTo>
                  <a:lnTo>
                    <a:pt x="9380" y="42474"/>
                  </a:lnTo>
                  <a:lnTo>
                    <a:pt x="16795" y="15272"/>
                  </a:lnTo>
                  <a:lnTo>
                    <a:pt x="23209" y="7093"/>
                  </a:lnTo>
                  <a:lnTo>
                    <a:pt x="31184" y="2565"/>
                  </a:lnTo>
                  <a:lnTo>
                    <a:pt x="48058" y="0"/>
                  </a:lnTo>
                  <a:lnTo>
                    <a:pt x="74871" y="46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9274827" y="1429126"/>
              <a:ext cx="261532" cy="475916"/>
            </a:xfrm>
            <a:custGeom>
              <a:avLst/>
              <a:gdLst/>
              <a:ahLst/>
              <a:cxnLst/>
              <a:rect l="0" t="0" r="0" b="0"/>
              <a:pathLst>
                <a:path w="261532" h="475916">
                  <a:moveTo>
                    <a:pt x="128394" y="201321"/>
                  </a:moveTo>
                  <a:lnTo>
                    <a:pt x="119559" y="192486"/>
                  </a:lnTo>
                  <a:lnTo>
                    <a:pt x="113259" y="190808"/>
                  </a:lnTo>
                  <a:lnTo>
                    <a:pt x="96396" y="191410"/>
                  </a:lnTo>
                  <a:lnTo>
                    <a:pt x="81505" y="197224"/>
                  </a:lnTo>
                  <a:lnTo>
                    <a:pt x="52462" y="220441"/>
                  </a:lnTo>
                  <a:lnTo>
                    <a:pt x="32650" y="248078"/>
                  </a:lnTo>
                  <a:lnTo>
                    <a:pt x="12806" y="301487"/>
                  </a:lnTo>
                  <a:lnTo>
                    <a:pt x="0" y="363332"/>
                  </a:lnTo>
                  <a:lnTo>
                    <a:pt x="1371" y="390437"/>
                  </a:lnTo>
                  <a:lnTo>
                    <a:pt x="5806" y="399514"/>
                  </a:lnTo>
                  <a:lnTo>
                    <a:pt x="12460" y="405566"/>
                  </a:lnTo>
                  <a:lnTo>
                    <a:pt x="20594" y="409600"/>
                  </a:lnTo>
                  <a:lnTo>
                    <a:pt x="28790" y="408591"/>
                  </a:lnTo>
                  <a:lnTo>
                    <a:pt x="45295" y="397608"/>
                  </a:lnTo>
                  <a:lnTo>
                    <a:pt x="56944" y="380400"/>
                  </a:lnTo>
                  <a:lnTo>
                    <a:pt x="75976" y="327461"/>
                  </a:lnTo>
                  <a:lnTo>
                    <a:pt x="93248" y="275376"/>
                  </a:lnTo>
                  <a:lnTo>
                    <a:pt x="105837" y="216155"/>
                  </a:lnTo>
                  <a:lnTo>
                    <a:pt x="114417" y="167501"/>
                  </a:lnTo>
                  <a:lnTo>
                    <a:pt x="119880" y="108006"/>
                  </a:lnTo>
                  <a:lnTo>
                    <a:pt x="126438" y="54203"/>
                  </a:lnTo>
                  <a:lnTo>
                    <a:pt x="128008" y="7689"/>
                  </a:lnTo>
                  <a:lnTo>
                    <a:pt x="126288" y="1966"/>
                  </a:lnTo>
                  <a:lnTo>
                    <a:pt x="123292" y="0"/>
                  </a:lnTo>
                  <a:lnTo>
                    <a:pt x="119445" y="539"/>
                  </a:lnTo>
                  <a:lnTo>
                    <a:pt x="112705" y="18396"/>
                  </a:lnTo>
                  <a:lnTo>
                    <a:pt x="105263" y="73759"/>
                  </a:lnTo>
                  <a:lnTo>
                    <a:pt x="103794" y="130135"/>
                  </a:lnTo>
                  <a:lnTo>
                    <a:pt x="103539" y="177455"/>
                  </a:lnTo>
                  <a:lnTo>
                    <a:pt x="105918" y="240678"/>
                  </a:lnTo>
                  <a:lnTo>
                    <a:pt x="110599" y="293538"/>
                  </a:lnTo>
                  <a:lnTo>
                    <a:pt x="120652" y="348359"/>
                  </a:lnTo>
                  <a:lnTo>
                    <a:pt x="131031" y="375251"/>
                  </a:lnTo>
                  <a:lnTo>
                    <a:pt x="151105" y="404769"/>
                  </a:lnTo>
                  <a:lnTo>
                    <a:pt x="157403" y="408144"/>
                  </a:lnTo>
                  <a:lnTo>
                    <a:pt x="171798" y="409429"/>
                  </a:lnTo>
                  <a:lnTo>
                    <a:pt x="189907" y="399522"/>
                  </a:lnTo>
                  <a:lnTo>
                    <a:pt x="207508" y="383715"/>
                  </a:lnTo>
                  <a:lnTo>
                    <a:pt x="234168" y="338273"/>
                  </a:lnTo>
                  <a:lnTo>
                    <a:pt x="248490" y="293435"/>
                  </a:lnTo>
                  <a:lnTo>
                    <a:pt x="249812" y="240473"/>
                  </a:lnTo>
                  <a:lnTo>
                    <a:pt x="248171" y="230196"/>
                  </a:lnTo>
                  <a:lnTo>
                    <a:pt x="243379" y="225194"/>
                  </a:lnTo>
                  <a:lnTo>
                    <a:pt x="236485" y="223708"/>
                  </a:lnTo>
                  <a:lnTo>
                    <a:pt x="228192" y="224567"/>
                  </a:lnTo>
                  <a:lnTo>
                    <a:pt x="214046" y="232917"/>
                  </a:lnTo>
                  <a:lnTo>
                    <a:pt x="202520" y="246799"/>
                  </a:lnTo>
                  <a:lnTo>
                    <a:pt x="184498" y="296501"/>
                  </a:lnTo>
                  <a:lnTo>
                    <a:pt x="179135" y="356146"/>
                  </a:lnTo>
                  <a:lnTo>
                    <a:pt x="182899" y="405413"/>
                  </a:lnTo>
                  <a:lnTo>
                    <a:pt x="189909" y="421775"/>
                  </a:lnTo>
                  <a:lnTo>
                    <a:pt x="194368" y="428727"/>
                  </a:lnTo>
                  <a:lnTo>
                    <a:pt x="239971" y="463024"/>
                  </a:lnTo>
                  <a:lnTo>
                    <a:pt x="261531" y="4759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709963" y="253503"/>
            <a:ext cx="1904146" cy="703419"/>
            <a:chOff x="6709963" y="253503"/>
            <a:chExt cx="1904146" cy="703419"/>
          </a:xfrm>
        </p:grpSpPr>
        <p:sp>
          <p:nvSpPr>
            <p:cNvPr id="39" name="Freeform 38"/>
            <p:cNvSpPr/>
            <p:nvPr/>
          </p:nvSpPr>
          <p:spPr>
            <a:xfrm>
              <a:off x="6709963" y="253503"/>
              <a:ext cx="188187" cy="559105"/>
            </a:xfrm>
            <a:custGeom>
              <a:avLst/>
              <a:gdLst/>
              <a:ahLst/>
              <a:cxnLst/>
              <a:rect l="0" t="0" r="0" b="0"/>
              <a:pathLst>
                <a:path w="188187" h="559105">
                  <a:moveTo>
                    <a:pt x="188186" y="46055"/>
                  </a:moveTo>
                  <a:lnTo>
                    <a:pt x="165023" y="4145"/>
                  </a:lnTo>
                  <a:lnTo>
                    <a:pt x="158875" y="548"/>
                  </a:lnTo>
                  <a:lnTo>
                    <a:pt x="152003" y="0"/>
                  </a:lnTo>
                  <a:lnTo>
                    <a:pt x="137897" y="4321"/>
                  </a:lnTo>
                  <a:lnTo>
                    <a:pt x="125463" y="12405"/>
                  </a:lnTo>
                  <a:lnTo>
                    <a:pt x="116238" y="24627"/>
                  </a:lnTo>
                  <a:lnTo>
                    <a:pt x="87861" y="80380"/>
                  </a:lnTo>
                  <a:lnTo>
                    <a:pt x="60534" y="141593"/>
                  </a:lnTo>
                  <a:lnTo>
                    <a:pt x="40860" y="198543"/>
                  </a:lnTo>
                  <a:lnTo>
                    <a:pt x="30813" y="246563"/>
                  </a:lnTo>
                  <a:lnTo>
                    <a:pt x="21980" y="295924"/>
                  </a:lnTo>
                  <a:lnTo>
                    <a:pt x="10713" y="357884"/>
                  </a:lnTo>
                  <a:lnTo>
                    <a:pt x="509" y="413715"/>
                  </a:lnTo>
                  <a:lnTo>
                    <a:pt x="0" y="461314"/>
                  </a:lnTo>
                  <a:lnTo>
                    <a:pt x="12016" y="511758"/>
                  </a:lnTo>
                  <a:lnTo>
                    <a:pt x="30900" y="549201"/>
                  </a:lnTo>
                  <a:lnTo>
                    <a:pt x="36176" y="556228"/>
                  </a:lnTo>
                  <a:lnTo>
                    <a:pt x="41543" y="559063"/>
                  </a:lnTo>
                  <a:lnTo>
                    <a:pt x="46970" y="559104"/>
                  </a:lnTo>
                  <a:lnTo>
                    <a:pt x="52437" y="557282"/>
                  </a:lnTo>
                  <a:lnTo>
                    <a:pt x="60976" y="547862"/>
                  </a:lnTo>
                  <a:lnTo>
                    <a:pt x="70982" y="522033"/>
                  </a:lnTo>
                  <a:lnTo>
                    <a:pt x="84542" y="463253"/>
                  </a:lnTo>
                  <a:lnTo>
                    <a:pt x="85119" y="407373"/>
                  </a:lnTo>
                  <a:lnTo>
                    <a:pt x="83417" y="395108"/>
                  </a:lnTo>
                  <a:lnTo>
                    <a:pt x="80433" y="387855"/>
                  </a:lnTo>
                  <a:lnTo>
                    <a:pt x="76595" y="383944"/>
                  </a:lnTo>
                  <a:lnTo>
                    <a:pt x="63370" y="37889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923112" y="590794"/>
              <a:ext cx="416053" cy="282917"/>
            </a:xfrm>
            <a:custGeom>
              <a:avLst/>
              <a:gdLst/>
              <a:ahLst/>
              <a:cxnLst/>
              <a:rect l="0" t="0" r="0" b="0"/>
              <a:pathLst>
                <a:path w="416053" h="282917">
                  <a:moveTo>
                    <a:pt x="0" y="0"/>
                  </a:moveTo>
                  <a:lnTo>
                    <a:pt x="4418" y="59579"/>
                  </a:lnTo>
                  <a:lnTo>
                    <a:pt x="8475" y="111793"/>
                  </a:lnTo>
                  <a:lnTo>
                    <a:pt x="15384" y="173358"/>
                  </a:lnTo>
                  <a:lnTo>
                    <a:pt x="16728" y="178443"/>
                  </a:lnTo>
                  <a:lnTo>
                    <a:pt x="18549" y="178134"/>
                  </a:lnTo>
                  <a:lnTo>
                    <a:pt x="41655" y="116150"/>
                  </a:lnTo>
                  <a:lnTo>
                    <a:pt x="54872" y="88964"/>
                  </a:lnTo>
                  <a:lnTo>
                    <a:pt x="93108" y="37569"/>
                  </a:lnTo>
                  <a:lnTo>
                    <a:pt x="112881" y="22553"/>
                  </a:lnTo>
                  <a:lnTo>
                    <a:pt x="136462" y="14647"/>
                  </a:lnTo>
                  <a:lnTo>
                    <a:pt x="149222" y="12538"/>
                  </a:lnTo>
                  <a:lnTo>
                    <a:pt x="155880" y="13906"/>
                  </a:lnTo>
                  <a:lnTo>
                    <a:pt x="158469" y="17592"/>
                  </a:lnTo>
                  <a:lnTo>
                    <a:pt x="158346" y="22823"/>
                  </a:lnTo>
                  <a:lnTo>
                    <a:pt x="149338" y="47854"/>
                  </a:lnTo>
                  <a:lnTo>
                    <a:pt x="117100" y="108607"/>
                  </a:lnTo>
                  <a:lnTo>
                    <a:pt x="103630" y="158329"/>
                  </a:lnTo>
                  <a:lnTo>
                    <a:pt x="103065" y="210640"/>
                  </a:lnTo>
                  <a:lnTo>
                    <a:pt x="104768" y="220864"/>
                  </a:lnTo>
                  <a:lnTo>
                    <a:pt x="109601" y="225830"/>
                  </a:lnTo>
                  <a:lnTo>
                    <a:pt x="116522" y="227292"/>
                  </a:lnTo>
                  <a:lnTo>
                    <a:pt x="132225" y="223986"/>
                  </a:lnTo>
                  <a:lnTo>
                    <a:pt x="145367" y="216352"/>
                  </a:lnTo>
                  <a:lnTo>
                    <a:pt x="163162" y="197241"/>
                  </a:lnTo>
                  <a:lnTo>
                    <a:pt x="189724" y="140728"/>
                  </a:lnTo>
                  <a:lnTo>
                    <a:pt x="194901" y="136349"/>
                  </a:lnTo>
                  <a:lnTo>
                    <a:pt x="200200" y="137127"/>
                  </a:lnTo>
                  <a:lnTo>
                    <a:pt x="205582" y="141345"/>
                  </a:lnTo>
                  <a:lnTo>
                    <a:pt x="211563" y="160823"/>
                  </a:lnTo>
                  <a:lnTo>
                    <a:pt x="215403" y="214112"/>
                  </a:lnTo>
                  <a:lnTo>
                    <a:pt x="218492" y="220405"/>
                  </a:lnTo>
                  <a:lnTo>
                    <a:pt x="223324" y="221826"/>
                  </a:lnTo>
                  <a:lnTo>
                    <a:pt x="229320" y="220000"/>
                  </a:lnTo>
                  <a:lnTo>
                    <a:pt x="240913" y="208109"/>
                  </a:lnTo>
                  <a:lnTo>
                    <a:pt x="262352" y="166432"/>
                  </a:lnTo>
                  <a:lnTo>
                    <a:pt x="277217" y="120400"/>
                  </a:lnTo>
                  <a:lnTo>
                    <a:pt x="280041" y="116325"/>
                  </a:lnTo>
                  <a:lnTo>
                    <a:pt x="282849" y="116382"/>
                  </a:lnTo>
                  <a:lnTo>
                    <a:pt x="285645" y="119193"/>
                  </a:lnTo>
                  <a:lnTo>
                    <a:pt x="288752" y="132179"/>
                  </a:lnTo>
                  <a:lnTo>
                    <a:pt x="290746" y="183901"/>
                  </a:lnTo>
                  <a:lnTo>
                    <a:pt x="295509" y="233238"/>
                  </a:lnTo>
                  <a:lnTo>
                    <a:pt x="300557" y="242401"/>
                  </a:lnTo>
                  <a:lnTo>
                    <a:pt x="307620" y="246660"/>
                  </a:lnTo>
                  <a:lnTo>
                    <a:pt x="316028" y="247651"/>
                  </a:lnTo>
                  <a:lnTo>
                    <a:pt x="323481" y="243688"/>
                  </a:lnTo>
                  <a:lnTo>
                    <a:pt x="336695" y="226958"/>
                  </a:lnTo>
                  <a:lnTo>
                    <a:pt x="365903" y="170193"/>
                  </a:lnTo>
                  <a:lnTo>
                    <a:pt x="371524" y="160615"/>
                  </a:lnTo>
                  <a:lnTo>
                    <a:pt x="378046" y="157003"/>
                  </a:lnTo>
                  <a:lnTo>
                    <a:pt x="385167" y="157369"/>
                  </a:lnTo>
                  <a:lnTo>
                    <a:pt x="392689" y="160386"/>
                  </a:lnTo>
                  <a:lnTo>
                    <a:pt x="398628" y="167021"/>
                  </a:lnTo>
                  <a:lnTo>
                    <a:pt x="407692" y="186720"/>
                  </a:lnTo>
                  <a:lnTo>
                    <a:pt x="414401" y="240903"/>
                  </a:lnTo>
                  <a:lnTo>
                    <a:pt x="416052" y="2829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380770" y="582473"/>
              <a:ext cx="16643" cy="49928"/>
            </a:xfrm>
            <a:custGeom>
              <a:avLst/>
              <a:gdLst/>
              <a:ahLst/>
              <a:cxnLst/>
              <a:rect l="0" t="0" r="0" b="0"/>
              <a:pathLst>
                <a:path w="16643" h="49928">
                  <a:moveTo>
                    <a:pt x="0" y="0"/>
                  </a:moveTo>
                  <a:lnTo>
                    <a:pt x="16642" y="499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433773" y="520003"/>
              <a:ext cx="171666" cy="414701"/>
            </a:xfrm>
            <a:custGeom>
              <a:avLst/>
              <a:gdLst/>
              <a:ahLst/>
              <a:cxnLst/>
              <a:rect l="0" t="0" r="0" b="0"/>
              <a:pathLst>
                <a:path w="171666" h="414701">
                  <a:moveTo>
                    <a:pt x="63492" y="187286"/>
                  </a:moveTo>
                  <a:lnTo>
                    <a:pt x="43562" y="202422"/>
                  </a:lnTo>
                  <a:lnTo>
                    <a:pt x="17847" y="236641"/>
                  </a:lnTo>
                  <a:lnTo>
                    <a:pt x="10845" y="254525"/>
                  </a:lnTo>
                  <a:lnTo>
                    <a:pt x="17" y="317952"/>
                  </a:lnTo>
                  <a:lnTo>
                    <a:pt x="0" y="367019"/>
                  </a:lnTo>
                  <a:lnTo>
                    <a:pt x="4762" y="393832"/>
                  </a:lnTo>
                  <a:lnTo>
                    <a:pt x="13043" y="411913"/>
                  </a:lnTo>
                  <a:lnTo>
                    <a:pt x="18764" y="414700"/>
                  </a:lnTo>
                  <a:lnTo>
                    <a:pt x="25353" y="413785"/>
                  </a:lnTo>
                  <a:lnTo>
                    <a:pt x="45412" y="401710"/>
                  </a:lnTo>
                  <a:lnTo>
                    <a:pt x="51438" y="396804"/>
                  </a:lnTo>
                  <a:lnTo>
                    <a:pt x="60601" y="381490"/>
                  </a:lnTo>
                  <a:lnTo>
                    <a:pt x="82698" y="329869"/>
                  </a:lnTo>
                  <a:lnTo>
                    <a:pt x="96187" y="275479"/>
                  </a:lnTo>
                  <a:lnTo>
                    <a:pt x="107388" y="227902"/>
                  </a:lnTo>
                  <a:lnTo>
                    <a:pt x="123322" y="166545"/>
                  </a:lnTo>
                  <a:lnTo>
                    <a:pt x="128729" y="104190"/>
                  </a:lnTo>
                  <a:lnTo>
                    <a:pt x="129796" y="48864"/>
                  </a:lnTo>
                  <a:lnTo>
                    <a:pt x="130025" y="0"/>
                  </a:lnTo>
                  <a:lnTo>
                    <a:pt x="130057" y="59109"/>
                  </a:lnTo>
                  <a:lnTo>
                    <a:pt x="130059" y="115294"/>
                  </a:lnTo>
                  <a:lnTo>
                    <a:pt x="132525" y="163181"/>
                  </a:lnTo>
                  <a:lnTo>
                    <a:pt x="139111" y="214969"/>
                  </a:lnTo>
                  <a:lnTo>
                    <a:pt x="146919" y="266371"/>
                  </a:lnTo>
                  <a:lnTo>
                    <a:pt x="157839" y="325155"/>
                  </a:lnTo>
                  <a:lnTo>
                    <a:pt x="169206" y="377102"/>
                  </a:lnTo>
                  <a:lnTo>
                    <a:pt x="171665" y="40363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738575" y="315562"/>
              <a:ext cx="243657" cy="495871"/>
            </a:xfrm>
            <a:custGeom>
              <a:avLst/>
              <a:gdLst/>
              <a:ahLst/>
              <a:cxnLst/>
              <a:rect l="0" t="0" r="0" b="0"/>
              <a:pathLst>
                <a:path w="243657" h="495871">
                  <a:moveTo>
                    <a:pt x="0" y="225306"/>
                  </a:moveTo>
                  <a:lnTo>
                    <a:pt x="6586" y="275495"/>
                  </a:lnTo>
                  <a:lnTo>
                    <a:pt x="12395" y="337435"/>
                  </a:lnTo>
                  <a:lnTo>
                    <a:pt x="15804" y="394186"/>
                  </a:lnTo>
                  <a:lnTo>
                    <a:pt x="16476" y="447447"/>
                  </a:lnTo>
                  <a:lnTo>
                    <a:pt x="16621" y="495870"/>
                  </a:lnTo>
                  <a:lnTo>
                    <a:pt x="16641" y="442418"/>
                  </a:lnTo>
                  <a:lnTo>
                    <a:pt x="19107" y="390782"/>
                  </a:lnTo>
                  <a:lnTo>
                    <a:pt x="23806" y="331650"/>
                  </a:lnTo>
                  <a:lnTo>
                    <a:pt x="24620" y="283011"/>
                  </a:lnTo>
                  <a:lnTo>
                    <a:pt x="29279" y="233467"/>
                  </a:lnTo>
                  <a:lnTo>
                    <a:pt x="40061" y="173670"/>
                  </a:lnTo>
                  <a:lnTo>
                    <a:pt x="59038" y="119808"/>
                  </a:lnTo>
                  <a:lnTo>
                    <a:pt x="86088" y="62936"/>
                  </a:lnTo>
                  <a:lnTo>
                    <a:pt x="113734" y="22231"/>
                  </a:lnTo>
                  <a:lnTo>
                    <a:pt x="139202" y="4057"/>
                  </a:lnTo>
                  <a:lnTo>
                    <a:pt x="162028" y="0"/>
                  </a:lnTo>
                  <a:lnTo>
                    <a:pt x="185734" y="2203"/>
                  </a:lnTo>
                  <a:lnTo>
                    <a:pt x="205515" y="9347"/>
                  </a:lnTo>
                  <a:lnTo>
                    <a:pt x="221086" y="23616"/>
                  </a:lnTo>
                  <a:lnTo>
                    <a:pt x="241732" y="58493"/>
                  </a:lnTo>
                  <a:lnTo>
                    <a:pt x="243656" y="77819"/>
                  </a:lnTo>
                  <a:lnTo>
                    <a:pt x="240695" y="131303"/>
                  </a:lnTo>
                  <a:lnTo>
                    <a:pt x="229854" y="175439"/>
                  </a:lnTo>
                  <a:lnTo>
                    <a:pt x="205764" y="230861"/>
                  </a:lnTo>
                  <a:lnTo>
                    <a:pt x="184626" y="286328"/>
                  </a:lnTo>
                  <a:lnTo>
                    <a:pt x="152653" y="349797"/>
                  </a:lnTo>
                  <a:lnTo>
                    <a:pt x="133137" y="3917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996641" y="341163"/>
              <a:ext cx="307766" cy="527834"/>
            </a:xfrm>
            <a:custGeom>
              <a:avLst/>
              <a:gdLst/>
              <a:ahLst/>
              <a:cxnLst/>
              <a:rect l="0" t="0" r="0" b="0"/>
              <a:pathLst>
                <a:path w="307766" h="527834">
                  <a:moveTo>
                    <a:pt x="49813" y="0"/>
                  </a:moveTo>
                  <a:lnTo>
                    <a:pt x="45395" y="55162"/>
                  </a:lnTo>
                  <a:lnTo>
                    <a:pt x="32954" y="118189"/>
                  </a:lnTo>
                  <a:lnTo>
                    <a:pt x="26450" y="172303"/>
                  </a:lnTo>
                  <a:lnTo>
                    <a:pt x="18522" y="227508"/>
                  </a:lnTo>
                  <a:lnTo>
                    <a:pt x="10520" y="282929"/>
                  </a:lnTo>
                  <a:lnTo>
                    <a:pt x="2794" y="345616"/>
                  </a:lnTo>
                  <a:lnTo>
                    <a:pt x="461" y="395804"/>
                  </a:lnTo>
                  <a:lnTo>
                    <a:pt x="0" y="454172"/>
                  </a:lnTo>
                  <a:lnTo>
                    <a:pt x="8755" y="487443"/>
                  </a:lnTo>
                  <a:lnTo>
                    <a:pt x="20470" y="501098"/>
                  </a:lnTo>
                  <a:lnTo>
                    <a:pt x="27478" y="506034"/>
                  </a:lnTo>
                  <a:lnTo>
                    <a:pt x="34922" y="506550"/>
                  </a:lnTo>
                  <a:lnTo>
                    <a:pt x="50591" y="499728"/>
                  </a:lnTo>
                  <a:lnTo>
                    <a:pt x="75007" y="471458"/>
                  </a:lnTo>
                  <a:lnTo>
                    <a:pt x="104895" y="411923"/>
                  </a:lnTo>
                  <a:lnTo>
                    <a:pt x="122947" y="375275"/>
                  </a:lnTo>
                  <a:lnTo>
                    <a:pt x="126306" y="374075"/>
                  </a:lnTo>
                  <a:lnTo>
                    <a:pt x="128544" y="377897"/>
                  </a:lnTo>
                  <a:lnTo>
                    <a:pt x="132629" y="436193"/>
                  </a:lnTo>
                  <a:lnTo>
                    <a:pt x="134698" y="460137"/>
                  </a:lnTo>
                  <a:lnTo>
                    <a:pt x="141780" y="480025"/>
                  </a:lnTo>
                  <a:lnTo>
                    <a:pt x="148107" y="485513"/>
                  </a:lnTo>
                  <a:lnTo>
                    <a:pt x="156023" y="488247"/>
                  </a:lnTo>
                  <a:lnTo>
                    <a:pt x="164999" y="489145"/>
                  </a:lnTo>
                  <a:lnTo>
                    <a:pt x="172832" y="486970"/>
                  </a:lnTo>
                  <a:lnTo>
                    <a:pt x="208954" y="460456"/>
                  </a:lnTo>
                  <a:lnTo>
                    <a:pt x="215079" y="459523"/>
                  </a:lnTo>
                  <a:lnTo>
                    <a:pt x="220087" y="461675"/>
                  </a:lnTo>
                  <a:lnTo>
                    <a:pt x="224350" y="465883"/>
                  </a:lnTo>
                  <a:lnTo>
                    <a:pt x="243709" y="522635"/>
                  </a:lnTo>
                  <a:lnTo>
                    <a:pt x="249343" y="526864"/>
                  </a:lnTo>
                  <a:lnTo>
                    <a:pt x="256798" y="527833"/>
                  </a:lnTo>
                  <a:lnTo>
                    <a:pt x="265466" y="526631"/>
                  </a:lnTo>
                  <a:lnTo>
                    <a:pt x="282493" y="512967"/>
                  </a:lnTo>
                  <a:lnTo>
                    <a:pt x="307765" y="4826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345043" y="590794"/>
              <a:ext cx="98045" cy="299946"/>
            </a:xfrm>
            <a:custGeom>
              <a:avLst/>
              <a:gdLst/>
              <a:ahLst/>
              <a:cxnLst/>
              <a:rect l="0" t="0" r="0" b="0"/>
              <a:pathLst>
                <a:path w="98045" h="299946">
                  <a:moveTo>
                    <a:pt x="92500" y="0"/>
                  </a:moveTo>
                  <a:lnTo>
                    <a:pt x="62172" y="23164"/>
                  </a:lnTo>
                  <a:lnTo>
                    <a:pt x="25425" y="83465"/>
                  </a:lnTo>
                  <a:lnTo>
                    <a:pt x="3642" y="120963"/>
                  </a:lnTo>
                  <a:lnTo>
                    <a:pt x="0" y="142211"/>
                  </a:lnTo>
                  <a:lnTo>
                    <a:pt x="322" y="153055"/>
                  </a:lnTo>
                  <a:lnTo>
                    <a:pt x="4236" y="162133"/>
                  </a:lnTo>
                  <a:lnTo>
                    <a:pt x="18447" y="177151"/>
                  </a:lnTo>
                  <a:lnTo>
                    <a:pt x="80701" y="212312"/>
                  </a:lnTo>
                  <a:lnTo>
                    <a:pt x="95269" y="226573"/>
                  </a:lnTo>
                  <a:lnTo>
                    <a:pt x="98044" y="235184"/>
                  </a:lnTo>
                  <a:lnTo>
                    <a:pt x="96197" y="254614"/>
                  </a:lnTo>
                  <a:lnTo>
                    <a:pt x="84761" y="281927"/>
                  </a:lnTo>
                  <a:lnTo>
                    <a:pt x="72418" y="294187"/>
                  </a:lnTo>
                  <a:lnTo>
                    <a:pt x="65244" y="298751"/>
                  </a:lnTo>
                  <a:lnTo>
                    <a:pt x="57688" y="299945"/>
                  </a:lnTo>
                  <a:lnTo>
                    <a:pt x="25931" y="2912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487470" y="599115"/>
              <a:ext cx="126639" cy="357807"/>
            </a:xfrm>
            <a:custGeom>
              <a:avLst/>
              <a:gdLst/>
              <a:ahLst/>
              <a:cxnLst/>
              <a:rect l="0" t="0" r="0" b="0"/>
              <a:pathLst>
                <a:path w="126639" h="357807">
                  <a:moveTo>
                    <a:pt x="83210" y="0"/>
                  </a:moveTo>
                  <a:lnTo>
                    <a:pt x="75642" y="19005"/>
                  </a:lnTo>
                  <a:lnTo>
                    <a:pt x="47656" y="70745"/>
                  </a:lnTo>
                  <a:lnTo>
                    <a:pt x="37953" y="100474"/>
                  </a:lnTo>
                  <a:lnTo>
                    <a:pt x="35591" y="135889"/>
                  </a:lnTo>
                  <a:lnTo>
                    <a:pt x="38316" y="155625"/>
                  </a:lnTo>
                  <a:lnTo>
                    <a:pt x="47539" y="173642"/>
                  </a:lnTo>
                  <a:lnTo>
                    <a:pt x="61809" y="189971"/>
                  </a:lnTo>
                  <a:lnTo>
                    <a:pt x="114106" y="227999"/>
                  </a:lnTo>
                  <a:lnTo>
                    <a:pt x="124062" y="242791"/>
                  </a:lnTo>
                  <a:lnTo>
                    <a:pt x="126638" y="258611"/>
                  </a:lnTo>
                  <a:lnTo>
                    <a:pt x="126031" y="266713"/>
                  </a:lnTo>
                  <a:lnTo>
                    <a:pt x="120424" y="280646"/>
                  </a:lnTo>
                  <a:lnTo>
                    <a:pt x="101758" y="304657"/>
                  </a:lnTo>
                  <a:lnTo>
                    <a:pt x="47701" y="336361"/>
                  </a:lnTo>
                  <a:lnTo>
                    <a:pt x="0" y="35780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683333" y="1190145"/>
            <a:ext cx="4064802" cy="989971"/>
            <a:chOff x="5683333" y="1190145"/>
            <a:chExt cx="4064802" cy="989971"/>
          </a:xfrm>
        </p:grpSpPr>
        <p:sp>
          <p:nvSpPr>
            <p:cNvPr id="48" name="Freeform 47"/>
            <p:cNvSpPr/>
            <p:nvPr/>
          </p:nvSpPr>
          <p:spPr>
            <a:xfrm>
              <a:off x="5683333" y="1256483"/>
              <a:ext cx="980029" cy="665220"/>
            </a:xfrm>
            <a:custGeom>
              <a:avLst/>
              <a:gdLst/>
              <a:ahLst/>
              <a:cxnLst/>
              <a:rect l="0" t="0" r="0" b="0"/>
              <a:pathLst>
                <a:path w="980029" h="665220">
                  <a:moveTo>
                    <a:pt x="33227" y="66564"/>
                  </a:moveTo>
                  <a:lnTo>
                    <a:pt x="19975" y="62146"/>
                  </a:lnTo>
                  <a:lnTo>
                    <a:pt x="15147" y="64543"/>
                  </a:lnTo>
                  <a:lnTo>
                    <a:pt x="7317" y="77069"/>
                  </a:lnTo>
                  <a:lnTo>
                    <a:pt x="1399" y="133324"/>
                  </a:lnTo>
                  <a:lnTo>
                    <a:pt x="231" y="190869"/>
                  </a:lnTo>
                  <a:lnTo>
                    <a:pt x="0" y="251170"/>
                  </a:lnTo>
                  <a:lnTo>
                    <a:pt x="4377" y="300010"/>
                  </a:lnTo>
                  <a:lnTo>
                    <a:pt x="7112" y="354032"/>
                  </a:lnTo>
                  <a:lnTo>
                    <a:pt x="7923" y="406610"/>
                  </a:lnTo>
                  <a:lnTo>
                    <a:pt x="12580" y="457322"/>
                  </a:lnTo>
                  <a:lnTo>
                    <a:pt x="16719" y="516588"/>
                  </a:lnTo>
                  <a:lnTo>
                    <a:pt x="28063" y="571864"/>
                  </a:lnTo>
                  <a:lnTo>
                    <a:pt x="30709" y="575399"/>
                  </a:lnTo>
                  <a:lnTo>
                    <a:pt x="33398" y="574982"/>
                  </a:lnTo>
                  <a:lnTo>
                    <a:pt x="36114" y="571930"/>
                  </a:lnTo>
                  <a:lnTo>
                    <a:pt x="44356" y="549966"/>
                  </a:lnTo>
                  <a:lnTo>
                    <a:pt x="49143" y="489579"/>
                  </a:lnTo>
                  <a:lnTo>
                    <a:pt x="54143" y="430778"/>
                  </a:lnTo>
                  <a:lnTo>
                    <a:pt x="56991" y="382197"/>
                  </a:lnTo>
                  <a:lnTo>
                    <a:pt x="57835" y="328252"/>
                  </a:lnTo>
                  <a:lnTo>
                    <a:pt x="62502" y="275697"/>
                  </a:lnTo>
                  <a:lnTo>
                    <a:pt x="65323" y="224992"/>
                  </a:lnTo>
                  <a:lnTo>
                    <a:pt x="70577" y="174834"/>
                  </a:lnTo>
                  <a:lnTo>
                    <a:pt x="79710" y="121474"/>
                  </a:lnTo>
                  <a:lnTo>
                    <a:pt x="88570" y="58608"/>
                  </a:lnTo>
                  <a:lnTo>
                    <a:pt x="90184" y="37757"/>
                  </a:lnTo>
                  <a:lnTo>
                    <a:pt x="94312" y="29792"/>
                  </a:lnTo>
                  <a:lnTo>
                    <a:pt x="108761" y="18478"/>
                  </a:lnTo>
                  <a:lnTo>
                    <a:pt x="137688" y="6910"/>
                  </a:lnTo>
                  <a:lnTo>
                    <a:pt x="191569" y="906"/>
                  </a:lnTo>
                  <a:lnTo>
                    <a:pt x="247757" y="115"/>
                  </a:lnTo>
                  <a:lnTo>
                    <a:pt x="300238" y="19"/>
                  </a:lnTo>
                  <a:lnTo>
                    <a:pt x="355120" y="0"/>
                  </a:lnTo>
                  <a:lnTo>
                    <a:pt x="416195" y="921"/>
                  </a:lnTo>
                  <a:lnTo>
                    <a:pt x="476200" y="6581"/>
                  </a:lnTo>
                  <a:lnTo>
                    <a:pt x="536781" y="12391"/>
                  </a:lnTo>
                  <a:lnTo>
                    <a:pt x="598982" y="21517"/>
                  </a:lnTo>
                  <a:lnTo>
                    <a:pt x="656743" y="26744"/>
                  </a:lnTo>
                  <a:lnTo>
                    <a:pt x="712668" y="36406"/>
                  </a:lnTo>
                  <a:lnTo>
                    <a:pt x="773056" y="40916"/>
                  </a:lnTo>
                  <a:lnTo>
                    <a:pt x="831025" y="47229"/>
                  </a:lnTo>
                  <a:lnTo>
                    <a:pt x="889271" y="49390"/>
                  </a:lnTo>
                  <a:lnTo>
                    <a:pt x="916653" y="51534"/>
                  </a:lnTo>
                  <a:lnTo>
                    <a:pt x="951010" y="63138"/>
                  </a:lnTo>
                  <a:lnTo>
                    <a:pt x="966898" y="73054"/>
                  </a:lnTo>
                  <a:lnTo>
                    <a:pt x="971874" y="80136"/>
                  </a:lnTo>
                  <a:lnTo>
                    <a:pt x="977404" y="97867"/>
                  </a:lnTo>
                  <a:lnTo>
                    <a:pt x="980028" y="150821"/>
                  </a:lnTo>
                  <a:lnTo>
                    <a:pt x="972603" y="206208"/>
                  </a:lnTo>
                  <a:lnTo>
                    <a:pt x="967383" y="259876"/>
                  </a:lnTo>
                  <a:lnTo>
                    <a:pt x="965619" y="322740"/>
                  </a:lnTo>
                  <a:lnTo>
                    <a:pt x="965313" y="372478"/>
                  </a:lnTo>
                  <a:lnTo>
                    <a:pt x="965222" y="428204"/>
                  </a:lnTo>
                  <a:lnTo>
                    <a:pt x="965196" y="481287"/>
                  </a:lnTo>
                  <a:lnTo>
                    <a:pt x="956135" y="543428"/>
                  </a:lnTo>
                  <a:lnTo>
                    <a:pt x="949143" y="568815"/>
                  </a:lnTo>
                  <a:lnTo>
                    <a:pt x="936790" y="592426"/>
                  </a:lnTo>
                  <a:lnTo>
                    <a:pt x="905407" y="622093"/>
                  </a:lnTo>
                  <a:lnTo>
                    <a:pt x="848593" y="649399"/>
                  </a:lnTo>
                  <a:lnTo>
                    <a:pt x="799840" y="662189"/>
                  </a:lnTo>
                  <a:lnTo>
                    <a:pt x="742507" y="665219"/>
                  </a:lnTo>
                  <a:lnTo>
                    <a:pt x="689888" y="663123"/>
                  </a:lnTo>
                  <a:lnTo>
                    <a:pt x="630560" y="654080"/>
                  </a:lnTo>
                  <a:lnTo>
                    <a:pt x="571141" y="642465"/>
                  </a:lnTo>
                  <a:lnTo>
                    <a:pt x="509409" y="625789"/>
                  </a:lnTo>
                  <a:lnTo>
                    <a:pt x="452425" y="613318"/>
                  </a:lnTo>
                  <a:lnTo>
                    <a:pt x="392039" y="596367"/>
                  </a:lnTo>
                  <a:lnTo>
                    <a:pt x="387081" y="593583"/>
                  </a:lnTo>
                  <a:lnTo>
                    <a:pt x="384700" y="590803"/>
                  </a:lnTo>
                  <a:lnTo>
                    <a:pt x="382711" y="5824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939754" y="1298018"/>
              <a:ext cx="232908" cy="706475"/>
            </a:xfrm>
            <a:custGeom>
              <a:avLst/>
              <a:gdLst/>
              <a:ahLst/>
              <a:cxnLst/>
              <a:rect l="0" t="0" r="0" b="0"/>
              <a:pathLst>
                <a:path w="232908" h="706475">
                  <a:moveTo>
                    <a:pt x="0" y="91597"/>
                  </a:moveTo>
                  <a:lnTo>
                    <a:pt x="48110" y="34435"/>
                  </a:lnTo>
                  <a:lnTo>
                    <a:pt x="71757" y="4697"/>
                  </a:lnTo>
                  <a:lnTo>
                    <a:pt x="78349" y="1304"/>
                  </a:lnTo>
                  <a:lnTo>
                    <a:pt x="93069" y="0"/>
                  </a:lnTo>
                  <a:lnTo>
                    <a:pt x="116950" y="8881"/>
                  </a:lnTo>
                  <a:lnTo>
                    <a:pt x="171836" y="55624"/>
                  </a:lnTo>
                  <a:lnTo>
                    <a:pt x="188571" y="76624"/>
                  </a:lnTo>
                  <a:lnTo>
                    <a:pt x="214727" y="136610"/>
                  </a:lnTo>
                  <a:lnTo>
                    <a:pt x="223630" y="193766"/>
                  </a:lnTo>
                  <a:lnTo>
                    <a:pt x="229805" y="242062"/>
                  </a:lnTo>
                  <a:lnTo>
                    <a:pt x="232046" y="292430"/>
                  </a:lnTo>
                  <a:lnTo>
                    <a:pt x="232711" y="347932"/>
                  </a:lnTo>
                  <a:lnTo>
                    <a:pt x="232907" y="404441"/>
                  </a:lnTo>
                  <a:lnTo>
                    <a:pt x="232041" y="456729"/>
                  </a:lnTo>
                  <a:lnTo>
                    <a:pt x="226340" y="506430"/>
                  </a:lnTo>
                  <a:lnTo>
                    <a:pt x="216129" y="565108"/>
                  </a:lnTo>
                  <a:lnTo>
                    <a:pt x="208169" y="627567"/>
                  </a:lnTo>
                  <a:lnTo>
                    <a:pt x="194852" y="682886"/>
                  </a:lnTo>
                  <a:lnTo>
                    <a:pt x="192925" y="703260"/>
                  </a:lnTo>
                  <a:lnTo>
                    <a:pt x="193336" y="706474"/>
                  </a:lnTo>
                  <a:lnTo>
                    <a:pt x="194535" y="704918"/>
                  </a:lnTo>
                  <a:lnTo>
                    <a:pt x="199706" y="69071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7164422" y="1306969"/>
              <a:ext cx="754255" cy="873147"/>
            </a:xfrm>
            <a:custGeom>
              <a:avLst/>
              <a:gdLst/>
              <a:ahLst/>
              <a:cxnLst/>
              <a:rect l="0" t="0" r="0" b="0"/>
              <a:pathLst>
                <a:path w="754255" h="873147">
                  <a:moveTo>
                    <a:pt x="0" y="49362"/>
                  </a:moveTo>
                  <a:lnTo>
                    <a:pt x="13253" y="31693"/>
                  </a:lnTo>
                  <a:lnTo>
                    <a:pt x="34553" y="20552"/>
                  </a:lnTo>
                  <a:lnTo>
                    <a:pt x="96151" y="3723"/>
                  </a:lnTo>
                  <a:lnTo>
                    <a:pt x="156848" y="0"/>
                  </a:lnTo>
                  <a:lnTo>
                    <a:pt x="211101" y="5266"/>
                  </a:lnTo>
                  <a:lnTo>
                    <a:pt x="266334" y="12196"/>
                  </a:lnTo>
                  <a:lnTo>
                    <a:pt x="321759" y="26406"/>
                  </a:lnTo>
                  <a:lnTo>
                    <a:pt x="376299" y="37191"/>
                  </a:lnTo>
                  <a:lnTo>
                    <a:pt x="439399" y="44951"/>
                  </a:lnTo>
                  <a:lnTo>
                    <a:pt x="493945" y="48491"/>
                  </a:lnTo>
                  <a:lnTo>
                    <a:pt x="546769" y="49190"/>
                  </a:lnTo>
                  <a:lnTo>
                    <a:pt x="603420" y="42696"/>
                  </a:lnTo>
                  <a:lnTo>
                    <a:pt x="665449" y="24333"/>
                  </a:lnTo>
                  <a:lnTo>
                    <a:pt x="708184" y="12371"/>
                  </a:lnTo>
                  <a:lnTo>
                    <a:pt x="728336" y="13814"/>
                  </a:lnTo>
                  <a:lnTo>
                    <a:pt x="736113" y="19191"/>
                  </a:lnTo>
                  <a:lnTo>
                    <a:pt x="747221" y="37494"/>
                  </a:lnTo>
                  <a:lnTo>
                    <a:pt x="754254" y="69370"/>
                  </a:lnTo>
                  <a:lnTo>
                    <a:pt x="747774" y="126795"/>
                  </a:lnTo>
                  <a:lnTo>
                    <a:pt x="737579" y="184645"/>
                  </a:lnTo>
                  <a:lnTo>
                    <a:pt x="733831" y="237478"/>
                  </a:lnTo>
                  <a:lnTo>
                    <a:pt x="728303" y="289704"/>
                  </a:lnTo>
                  <a:lnTo>
                    <a:pt x="720810" y="344729"/>
                  </a:lnTo>
                  <a:lnTo>
                    <a:pt x="712734" y="397604"/>
                  </a:lnTo>
                  <a:lnTo>
                    <a:pt x="708365" y="452807"/>
                  </a:lnTo>
                  <a:lnTo>
                    <a:pt x="705036" y="504803"/>
                  </a:lnTo>
                  <a:lnTo>
                    <a:pt x="698843" y="562201"/>
                  </a:lnTo>
                  <a:lnTo>
                    <a:pt x="687492" y="617928"/>
                  </a:lnTo>
                  <a:lnTo>
                    <a:pt x="671490" y="670970"/>
                  </a:lnTo>
                  <a:lnTo>
                    <a:pt x="640500" y="729736"/>
                  </a:lnTo>
                  <a:lnTo>
                    <a:pt x="606294" y="789821"/>
                  </a:lnTo>
                  <a:lnTo>
                    <a:pt x="581959" y="829060"/>
                  </a:lnTo>
                  <a:lnTo>
                    <a:pt x="554670" y="862820"/>
                  </a:lnTo>
                  <a:lnTo>
                    <a:pt x="532548" y="87314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171269" y="1306405"/>
              <a:ext cx="58248" cy="636275"/>
            </a:xfrm>
            <a:custGeom>
              <a:avLst/>
              <a:gdLst/>
              <a:ahLst/>
              <a:cxnLst/>
              <a:rect l="0" t="0" r="0" b="0"/>
              <a:pathLst>
                <a:path w="58248" h="636275">
                  <a:moveTo>
                    <a:pt x="0" y="0"/>
                  </a:moveTo>
                  <a:lnTo>
                    <a:pt x="27582" y="31998"/>
                  </a:lnTo>
                  <a:lnTo>
                    <a:pt x="45479" y="79600"/>
                  </a:lnTo>
                  <a:lnTo>
                    <a:pt x="55452" y="138450"/>
                  </a:lnTo>
                  <a:lnTo>
                    <a:pt x="57420" y="192958"/>
                  </a:lnTo>
                  <a:lnTo>
                    <a:pt x="58003" y="252563"/>
                  </a:lnTo>
                  <a:lnTo>
                    <a:pt x="58140" y="296238"/>
                  </a:lnTo>
                  <a:lnTo>
                    <a:pt x="58200" y="343385"/>
                  </a:lnTo>
                  <a:lnTo>
                    <a:pt x="58227" y="387146"/>
                  </a:lnTo>
                  <a:lnTo>
                    <a:pt x="58242" y="450633"/>
                  </a:lnTo>
                  <a:lnTo>
                    <a:pt x="58247" y="513823"/>
                  </a:lnTo>
                  <a:lnTo>
                    <a:pt x="58247" y="571070"/>
                  </a:lnTo>
                  <a:lnTo>
                    <a:pt x="53830" y="631277"/>
                  </a:lnTo>
                  <a:lnTo>
                    <a:pt x="52529" y="636274"/>
                  </a:lnTo>
                  <a:lnTo>
                    <a:pt x="51662" y="635907"/>
                  </a:lnTo>
                  <a:lnTo>
                    <a:pt x="49927" y="5824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279443" y="1190145"/>
              <a:ext cx="1468692" cy="945544"/>
            </a:xfrm>
            <a:custGeom>
              <a:avLst/>
              <a:gdLst/>
              <a:ahLst/>
              <a:cxnLst/>
              <a:rect l="0" t="0" r="0" b="0"/>
              <a:pathLst>
                <a:path w="1468692" h="945544">
                  <a:moveTo>
                    <a:pt x="0" y="66333"/>
                  </a:moveTo>
                  <a:lnTo>
                    <a:pt x="60849" y="41668"/>
                  </a:lnTo>
                  <a:lnTo>
                    <a:pt x="120706" y="33260"/>
                  </a:lnTo>
                  <a:lnTo>
                    <a:pt x="177491" y="26687"/>
                  </a:lnTo>
                  <a:lnTo>
                    <a:pt x="237436" y="25115"/>
                  </a:lnTo>
                  <a:lnTo>
                    <a:pt x="300436" y="23880"/>
                  </a:lnTo>
                  <a:lnTo>
                    <a:pt x="349744" y="19032"/>
                  </a:lnTo>
                  <a:lnTo>
                    <a:pt x="399488" y="17185"/>
                  </a:lnTo>
                  <a:lnTo>
                    <a:pt x="449360" y="15713"/>
                  </a:lnTo>
                  <a:lnTo>
                    <a:pt x="500194" y="10757"/>
                  </a:lnTo>
                  <a:lnTo>
                    <a:pt x="555834" y="8877"/>
                  </a:lnTo>
                  <a:lnTo>
                    <a:pt x="612385" y="7396"/>
                  </a:lnTo>
                  <a:lnTo>
                    <a:pt x="666534" y="2437"/>
                  </a:lnTo>
                  <a:lnTo>
                    <a:pt x="727675" y="557"/>
                  </a:lnTo>
                  <a:lnTo>
                    <a:pt x="787192" y="0"/>
                  </a:lnTo>
                  <a:lnTo>
                    <a:pt x="845815" y="759"/>
                  </a:lnTo>
                  <a:lnTo>
                    <a:pt x="904173" y="5504"/>
                  </a:lnTo>
                  <a:lnTo>
                    <a:pt x="962454" y="7321"/>
                  </a:lnTo>
                  <a:lnTo>
                    <a:pt x="1020711" y="8784"/>
                  </a:lnTo>
                  <a:lnTo>
                    <a:pt x="1078037" y="13737"/>
                  </a:lnTo>
                  <a:lnTo>
                    <a:pt x="1130566" y="15616"/>
                  </a:lnTo>
                  <a:lnTo>
                    <a:pt x="1181264" y="17097"/>
                  </a:lnTo>
                  <a:lnTo>
                    <a:pt x="1230494" y="22056"/>
                  </a:lnTo>
                  <a:lnTo>
                    <a:pt x="1289013" y="24200"/>
                  </a:lnTo>
                  <a:lnTo>
                    <a:pt x="1351438" y="25583"/>
                  </a:lnTo>
                  <a:lnTo>
                    <a:pt x="1410544" y="36301"/>
                  </a:lnTo>
                  <a:lnTo>
                    <a:pt x="1439785" y="48703"/>
                  </a:lnTo>
                  <a:lnTo>
                    <a:pt x="1460159" y="68506"/>
                  </a:lnTo>
                  <a:lnTo>
                    <a:pt x="1467196" y="91338"/>
                  </a:lnTo>
                  <a:lnTo>
                    <a:pt x="1468691" y="137845"/>
                  </a:lnTo>
                  <a:lnTo>
                    <a:pt x="1460914" y="198289"/>
                  </a:lnTo>
                  <a:lnTo>
                    <a:pt x="1450475" y="252485"/>
                  </a:lnTo>
                  <a:lnTo>
                    <a:pt x="1439510" y="307706"/>
                  </a:lnTo>
                  <a:lnTo>
                    <a:pt x="1428440" y="363130"/>
                  </a:lnTo>
                  <a:lnTo>
                    <a:pt x="1423069" y="425237"/>
                  </a:lnTo>
                  <a:lnTo>
                    <a:pt x="1416530" y="488458"/>
                  </a:lnTo>
                  <a:lnTo>
                    <a:pt x="1419381" y="550154"/>
                  </a:lnTo>
                  <a:lnTo>
                    <a:pt x="1423129" y="609116"/>
                  </a:lnTo>
                  <a:lnTo>
                    <a:pt x="1431813" y="665279"/>
                  </a:lnTo>
                  <a:lnTo>
                    <a:pt x="1438015" y="716472"/>
                  </a:lnTo>
                  <a:lnTo>
                    <a:pt x="1444959" y="770689"/>
                  </a:lnTo>
                  <a:lnTo>
                    <a:pt x="1447002" y="821344"/>
                  </a:lnTo>
                  <a:lnTo>
                    <a:pt x="1445227" y="878347"/>
                  </a:lnTo>
                  <a:lnTo>
                    <a:pt x="1436296" y="911593"/>
                  </a:lnTo>
                  <a:lnTo>
                    <a:pt x="1431830" y="921076"/>
                  </a:lnTo>
                  <a:lnTo>
                    <a:pt x="1417006" y="934079"/>
                  </a:lnTo>
                  <a:lnTo>
                    <a:pt x="1407876" y="938841"/>
                  </a:lnTo>
                  <a:lnTo>
                    <a:pt x="1364104" y="945543"/>
                  </a:lnTo>
                  <a:lnTo>
                    <a:pt x="1309412" y="942088"/>
                  </a:lnTo>
                  <a:lnTo>
                    <a:pt x="1249573" y="937982"/>
                  </a:lnTo>
                  <a:lnTo>
                    <a:pt x="1188547" y="932959"/>
                  </a:lnTo>
                  <a:lnTo>
                    <a:pt x="1135162" y="932089"/>
                  </a:lnTo>
                  <a:lnTo>
                    <a:pt x="1078356" y="931831"/>
                  </a:lnTo>
                  <a:lnTo>
                    <a:pt x="1016118" y="931755"/>
                  </a:lnTo>
                  <a:lnTo>
                    <a:pt x="972752" y="931737"/>
                  </a:lnTo>
                  <a:lnTo>
                    <a:pt x="929748" y="931729"/>
                  </a:lnTo>
                  <a:lnTo>
                    <a:pt x="868227" y="931724"/>
                  </a:lnTo>
                  <a:lnTo>
                    <a:pt x="825353" y="931723"/>
                  </a:lnTo>
                  <a:lnTo>
                    <a:pt x="781643" y="931723"/>
                  </a:lnTo>
                  <a:lnTo>
                    <a:pt x="737562" y="931723"/>
                  </a:lnTo>
                  <a:lnTo>
                    <a:pt x="693315" y="931723"/>
                  </a:lnTo>
                  <a:lnTo>
                    <a:pt x="648995" y="931722"/>
                  </a:lnTo>
                  <a:lnTo>
                    <a:pt x="604642" y="931722"/>
                  </a:lnTo>
                  <a:lnTo>
                    <a:pt x="560275" y="931722"/>
                  </a:lnTo>
                  <a:lnTo>
                    <a:pt x="515901" y="931722"/>
                  </a:lnTo>
                  <a:lnTo>
                    <a:pt x="471524" y="931722"/>
                  </a:lnTo>
                  <a:lnTo>
                    <a:pt x="427146" y="931722"/>
                  </a:lnTo>
                  <a:lnTo>
                    <a:pt x="364996" y="927305"/>
                  </a:lnTo>
                  <a:lnTo>
                    <a:pt x="322785" y="927602"/>
                  </a:lnTo>
                  <a:lnTo>
                    <a:pt x="259903" y="930502"/>
                  </a:lnTo>
                  <a:lnTo>
                    <a:pt x="199705" y="93172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978784" y="2798837"/>
            <a:ext cx="199334" cy="918241"/>
            <a:chOff x="8978784" y="2798837"/>
            <a:chExt cx="199334" cy="918241"/>
          </a:xfrm>
        </p:grpSpPr>
        <p:sp>
          <p:nvSpPr>
            <p:cNvPr id="54" name="Freeform 53"/>
            <p:cNvSpPr/>
            <p:nvPr/>
          </p:nvSpPr>
          <p:spPr>
            <a:xfrm>
              <a:off x="9063935" y="2870762"/>
              <a:ext cx="88654" cy="846316"/>
            </a:xfrm>
            <a:custGeom>
              <a:avLst/>
              <a:gdLst/>
              <a:ahLst/>
              <a:cxnLst/>
              <a:rect l="0" t="0" r="0" b="0"/>
              <a:pathLst>
                <a:path w="88654" h="846316">
                  <a:moveTo>
                    <a:pt x="14329" y="0"/>
                  </a:moveTo>
                  <a:lnTo>
                    <a:pt x="5494" y="13251"/>
                  </a:lnTo>
                  <a:lnTo>
                    <a:pt x="0" y="47997"/>
                  </a:lnTo>
                  <a:lnTo>
                    <a:pt x="4577" y="103433"/>
                  </a:lnTo>
                  <a:lnTo>
                    <a:pt x="12462" y="163947"/>
                  </a:lnTo>
                  <a:lnTo>
                    <a:pt x="20363" y="216954"/>
                  </a:lnTo>
                  <a:lnTo>
                    <a:pt x="26616" y="276358"/>
                  </a:lnTo>
                  <a:lnTo>
                    <a:pt x="34098" y="325043"/>
                  </a:lnTo>
                  <a:lnTo>
                    <a:pt x="42170" y="374602"/>
                  </a:lnTo>
                  <a:lnTo>
                    <a:pt x="46000" y="428836"/>
                  </a:lnTo>
                  <a:lnTo>
                    <a:pt x="51553" y="481477"/>
                  </a:lnTo>
                  <a:lnTo>
                    <a:pt x="59053" y="536625"/>
                  </a:lnTo>
                  <a:lnTo>
                    <a:pt x="67131" y="589537"/>
                  </a:lnTo>
                  <a:lnTo>
                    <a:pt x="72425" y="651395"/>
                  </a:lnTo>
                  <a:lnTo>
                    <a:pt x="78950" y="713610"/>
                  </a:lnTo>
                  <a:lnTo>
                    <a:pt x="84930" y="766271"/>
                  </a:lnTo>
                  <a:lnTo>
                    <a:pt x="88653" y="825981"/>
                  </a:lnTo>
                  <a:lnTo>
                    <a:pt x="88042" y="845100"/>
                  </a:lnTo>
                  <a:lnTo>
                    <a:pt x="86586" y="846315"/>
                  </a:lnTo>
                  <a:lnTo>
                    <a:pt x="80897" y="84042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978784" y="2798837"/>
              <a:ext cx="199334" cy="221704"/>
            </a:xfrm>
            <a:custGeom>
              <a:avLst/>
              <a:gdLst/>
              <a:ahLst/>
              <a:cxnLst/>
              <a:rect l="0" t="0" r="0" b="0"/>
              <a:pathLst>
                <a:path w="199334" h="221704">
                  <a:moveTo>
                    <a:pt x="16269" y="55283"/>
                  </a:moveTo>
                  <a:lnTo>
                    <a:pt x="7795" y="116849"/>
                  </a:lnTo>
                  <a:lnTo>
                    <a:pt x="885" y="171632"/>
                  </a:lnTo>
                  <a:lnTo>
                    <a:pt x="0" y="206970"/>
                  </a:lnTo>
                  <a:lnTo>
                    <a:pt x="800" y="210957"/>
                  </a:lnTo>
                  <a:lnTo>
                    <a:pt x="2259" y="209917"/>
                  </a:lnTo>
                  <a:lnTo>
                    <a:pt x="23615" y="155602"/>
                  </a:lnTo>
                  <a:lnTo>
                    <a:pt x="43204" y="100419"/>
                  </a:lnTo>
                  <a:lnTo>
                    <a:pt x="77155" y="38220"/>
                  </a:lnTo>
                  <a:lnTo>
                    <a:pt x="103905" y="3013"/>
                  </a:lnTo>
                  <a:lnTo>
                    <a:pt x="109826" y="96"/>
                  </a:lnTo>
                  <a:lnTo>
                    <a:pt x="115623" y="0"/>
                  </a:lnTo>
                  <a:lnTo>
                    <a:pt x="121337" y="1786"/>
                  </a:lnTo>
                  <a:lnTo>
                    <a:pt x="132616" y="16097"/>
                  </a:lnTo>
                  <a:lnTo>
                    <a:pt x="156984" y="71406"/>
                  </a:lnTo>
                  <a:lnTo>
                    <a:pt x="171498" y="130617"/>
                  </a:lnTo>
                  <a:lnTo>
                    <a:pt x="188229" y="187728"/>
                  </a:lnTo>
                  <a:lnTo>
                    <a:pt x="199333" y="22170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57" name="Freeform 56"/>
          <p:cNvSpPr/>
          <p:nvPr/>
        </p:nvSpPr>
        <p:spPr>
          <a:xfrm>
            <a:off x="8845274" y="4618182"/>
            <a:ext cx="8322" cy="1"/>
          </a:xfrm>
          <a:custGeom>
            <a:avLst/>
            <a:gdLst/>
            <a:ahLst/>
            <a:cxnLst/>
            <a:rect l="0" t="0" r="0" b="0"/>
            <a:pathLst>
              <a:path w="8322" h="1">
                <a:moveTo>
                  <a:pt x="8321" y="0"/>
                </a:moveTo>
                <a:lnTo>
                  <a:pt x="0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60" name="Group 59"/>
          <p:cNvGrpSpPr/>
          <p:nvPr/>
        </p:nvGrpSpPr>
        <p:grpSpPr>
          <a:xfrm>
            <a:off x="590794" y="1111809"/>
            <a:ext cx="1231517" cy="94744"/>
            <a:chOff x="590794" y="1111809"/>
            <a:chExt cx="1231517" cy="94744"/>
          </a:xfrm>
        </p:grpSpPr>
        <p:sp>
          <p:nvSpPr>
            <p:cNvPr id="58" name="Freeform 57"/>
            <p:cNvSpPr/>
            <p:nvPr/>
          </p:nvSpPr>
          <p:spPr>
            <a:xfrm>
              <a:off x="590794" y="1111809"/>
              <a:ext cx="1023490" cy="44818"/>
            </a:xfrm>
            <a:custGeom>
              <a:avLst/>
              <a:gdLst/>
              <a:ahLst/>
              <a:cxnLst/>
              <a:rect l="0" t="0" r="0" b="0"/>
              <a:pathLst>
                <a:path w="1023490" h="44818">
                  <a:moveTo>
                    <a:pt x="0" y="44817"/>
                  </a:moveTo>
                  <a:lnTo>
                    <a:pt x="54017" y="17355"/>
                  </a:lnTo>
                  <a:lnTo>
                    <a:pt x="99296" y="839"/>
                  </a:lnTo>
                  <a:lnTo>
                    <a:pt x="116247" y="0"/>
                  </a:lnTo>
                  <a:lnTo>
                    <a:pt x="164711" y="10356"/>
                  </a:lnTo>
                  <a:lnTo>
                    <a:pt x="224591" y="33010"/>
                  </a:lnTo>
                  <a:lnTo>
                    <a:pt x="282141" y="43079"/>
                  </a:lnTo>
                  <a:lnTo>
                    <a:pt x="342654" y="37830"/>
                  </a:lnTo>
                  <a:lnTo>
                    <a:pt x="400630" y="27890"/>
                  </a:lnTo>
                  <a:lnTo>
                    <a:pt x="452865" y="21441"/>
                  </a:lnTo>
                  <a:lnTo>
                    <a:pt x="510884" y="21092"/>
                  </a:lnTo>
                  <a:lnTo>
                    <a:pt x="558488" y="26590"/>
                  </a:lnTo>
                  <a:lnTo>
                    <a:pt x="608651" y="33150"/>
                  </a:lnTo>
                  <a:lnTo>
                    <a:pt x="663168" y="35504"/>
                  </a:lnTo>
                  <a:lnTo>
                    <a:pt x="724359" y="33834"/>
                  </a:lnTo>
                  <a:lnTo>
                    <a:pt x="777230" y="24875"/>
                  </a:lnTo>
                  <a:lnTo>
                    <a:pt x="832823" y="13929"/>
                  </a:lnTo>
                  <a:lnTo>
                    <a:pt x="888598" y="7054"/>
                  </a:lnTo>
                  <a:lnTo>
                    <a:pt x="945959" y="12840"/>
                  </a:lnTo>
                  <a:lnTo>
                    <a:pt x="1008760" y="24648"/>
                  </a:lnTo>
                  <a:lnTo>
                    <a:pt x="1023489" y="2817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797346" y="1198231"/>
              <a:ext cx="24965" cy="8322"/>
            </a:xfrm>
            <a:custGeom>
              <a:avLst/>
              <a:gdLst/>
              <a:ahLst/>
              <a:cxnLst/>
              <a:rect l="0" t="0" r="0" b="0"/>
              <a:pathLst>
                <a:path w="24965" h="8322">
                  <a:moveTo>
                    <a:pt x="0" y="0"/>
                  </a:moveTo>
                  <a:lnTo>
                    <a:pt x="24964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838952" y="91988"/>
            <a:ext cx="6618832" cy="1231060"/>
            <a:chOff x="1838952" y="91988"/>
            <a:chExt cx="6618832" cy="1231060"/>
          </a:xfrm>
        </p:grpSpPr>
        <p:sp>
          <p:nvSpPr>
            <p:cNvPr id="61" name="Freeform 60"/>
            <p:cNvSpPr/>
            <p:nvPr/>
          </p:nvSpPr>
          <p:spPr>
            <a:xfrm>
              <a:off x="1838952" y="91988"/>
              <a:ext cx="1556037" cy="390634"/>
            </a:xfrm>
            <a:custGeom>
              <a:avLst/>
              <a:gdLst/>
              <a:ahLst/>
              <a:cxnLst/>
              <a:rect l="0" t="0" r="0" b="0"/>
              <a:pathLst>
                <a:path w="1556037" h="390634">
                  <a:moveTo>
                    <a:pt x="0" y="390633"/>
                  </a:moveTo>
                  <a:lnTo>
                    <a:pt x="11581" y="348723"/>
                  </a:lnTo>
                  <a:lnTo>
                    <a:pt x="50943" y="294657"/>
                  </a:lnTo>
                  <a:lnTo>
                    <a:pt x="84336" y="259186"/>
                  </a:lnTo>
                  <a:lnTo>
                    <a:pt x="141629" y="216111"/>
                  </a:lnTo>
                  <a:lnTo>
                    <a:pt x="190128" y="190192"/>
                  </a:lnTo>
                  <a:lnTo>
                    <a:pt x="244341" y="181140"/>
                  </a:lnTo>
                  <a:lnTo>
                    <a:pt x="297383" y="171222"/>
                  </a:lnTo>
                  <a:lnTo>
                    <a:pt x="353300" y="160360"/>
                  </a:lnTo>
                  <a:lnTo>
                    <a:pt x="411875" y="149311"/>
                  </a:lnTo>
                  <a:lnTo>
                    <a:pt x="471900" y="128809"/>
                  </a:lnTo>
                  <a:lnTo>
                    <a:pt x="534091" y="102025"/>
                  </a:lnTo>
                  <a:lnTo>
                    <a:pt x="597218" y="76879"/>
                  </a:lnTo>
                  <a:lnTo>
                    <a:pt x="654339" y="60887"/>
                  </a:lnTo>
                  <a:lnTo>
                    <a:pt x="710029" y="46739"/>
                  </a:lnTo>
                  <a:lnTo>
                    <a:pt x="765532" y="41885"/>
                  </a:lnTo>
                  <a:lnTo>
                    <a:pt x="823166" y="41294"/>
                  </a:lnTo>
                  <a:lnTo>
                    <a:pt x="885436" y="41177"/>
                  </a:lnTo>
                  <a:lnTo>
                    <a:pt x="936562" y="41157"/>
                  </a:lnTo>
                  <a:lnTo>
                    <a:pt x="988374" y="38685"/>
                  </a:lnTo>
                  <a:lnTo>
                    <a:pt x="1051156" y="32674"/>
                  </a:lnTo>
                  <a:lnTo>
                    <a:pt x="1113516" y="21348"/>
                  </a:lnTo>
                  <a:lnTo>
                    <a:pt x="1172704" y="14400"/>
                  </a:lnTo>
                  <a:lnTo>
                    <a:pt x="1234385" y="3007"/>
                  </a:lnTo>
                  <a:lnTo>
                    <a:pt x="1296601" y="0"/>
                  </a:lnTo>
                  <a:lnTo>
                    <a:pt x="1355770" y="8655"/>
                  </a:lnTo>
                  <a:lnTo>
                    <a:pt x="1411730" y="21837"/>
                  </a:lnTo>
                  <a:lnTo>
                    <a:pt x="1467268" y="35615"/>
                  </a:lnTo>
                  <a:lnTo>
                    <a:pt x="1522750" y="56058"/>
                  </a:lnTo>
                  <a:lnTo>
                    <a:pt x="1556036" y="6611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902571" y="241310"/>
              <a:ext cx="249633" cy="41607"/>
            </a:xfrm>
            <a:custGeom>
              <a:avLst/>
              <a:gdLst/>
              <a:ahLst/>
              <a:cxnLst/>
              <a:rect l="0" t="0" r="0" b="0"/>
              <a:pathLst>
                <a:path w="249633" h="41607">
                  <a:moveTo>
                    <a:pt x="0" y="0"/>
                  </a:moveTo>
                  <a:lnTo>
                    <a:pt x="61378" y="14193"/>
                  </a:lnTo>
                  <a:lnTo>
                    <a:pt x="122695" y="22562"/>
                  </a:lnTo>
                  <a:lnTo>
                    <a:pt x="179871" y="28907"/>
                  </a:lnTo>
                  <a:lnTo>
                    <a:pt x="237249" y="39294"/>
                  </a:lnTo>
                  <a:lnTo>
                    <a:pt x="249632" y="4160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534971" y="259134"/>
              <a:ext cx="823785" cy="48746"/>
            </a:xfrm>
            <a:custGeom>
              <a:avLst/>
              <a:gdLst/>
              <a:ahLst/>
              <a:cxnLst/>
              <a:rect l="0" t="0" r="0" b="0"/>
              <a:pathLst>
                <a:path w="823785" h="48746">
                  <a:moveTo>
                    <a:pt x="0" y="48745"/>
                  </a:moveTo>
                  <a:lnTo>
                    <a:pt x="59735" y="34552"/>
                  </a:lnTo>
                  <a:lnTo>
                    <a:pt x="117744" y="18206"/>
                  </a:lnTo>
                  <a:lnTo>
                    <a:pt x="176767" y="8779"/>
                  </a:lnTo>
                  <a:lnTo>
                    <a:pt x="239477" y="769"/>
                  </a:lnTo>
                  <a:lnTo>
                    <a:pt x="296543" y="0"/>
                  </a:lnTo>
                  <a:lnTo>
                    <a:pt x="352226" y="6017"/>
                  </a:lnTo>
                  <a:lnTo>
                    <a:pt x="412658" y="6992"/>
                  </a:lnTo>
                  <a:lnTo>
                    <a:pt x="466438" y="7110"/>
                  </a:lnTo>
                  <a:lnTo>
                    <a:pt x="522266" y="13722"/>
                  </a:lnTo>
                  <a:lnTo>
                    <a:pt x="579313" y="15117"/>
                  </a:lnTo>
                  <a:lnTo>
                    <a:pt x="635097" y="15393"/>
                  </a:lnTo>
                  <a:lnTo>
                    <a:pt x="693098" y="17913"/>
                  </a:lnTo>
                  <a:lnTo>
                    <a:pt x="748865" y="22622"/>
                  </a:lnTo>
                  <a:lnTo>
                    <a:pt x="801842" y="32681"/>
                  </a:lnTo>
                  <a:lnTo>
                    <a:pt x="823784" y="4042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633350" y="416052"/>
              <a:ext cx="208027" cy="108175"/>
            </a:xfrm>
            <a:custGeom>
              <a:avLst/>
              <a:gdLst/>
              <a:ahLst/>
              <a:cxnLst/>
              <a:rect l="0" t="0" r="0" b="0"/>
              <a:pathLst>
                <a:path w="208027" h="108175">
                  <a:moveTo>
                    <a:pt x="0" y="0"/>
                  </a:moveTo>
                  <a:lnTo>
                    <a:pt x="61567" y="35937"/>
                  </a:lnTo>
                  <a:lnTo>
                    <a:pt x="121774" y="63613"/>
                  </a:lnTo>
                  <a:lnTo>
                    <a:pt x="182885" y="97539"/>
                  </a:lnTo>
                  <a:lnTo>
                    <a:pt x="208026" y="1081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091007" y="690647"/>
              <a:ext cx="2230043" cy="482622"/>
            </a:xfrm>
            <a:custGeom>
              <a:avLst/>
              <a:gdLst/>
              <a:ahLst/>
              <a:cxnLst/>
              <a:rect l="0" t="0" r="0" b="0"/>
              <a:pathLst>
                <a:path w="2230043" h="482622">
                  <a:moveTo>
                    <a:pt x="0" y="0"/>
                  </a:moveTo>
                  <a:lnTo>
                    <a:pt x="56773" y="33180"/>
                  </a:lnTo>
                  <a:lnTo>
                    <a:pt x="116438" y="55902"/>
                  </a:lnTo>
                  <a:lnTo>
                    <a:pt x="174810" y="79622"/>
                  </a:lnTo>
                  <a:lnTo>
                    <a:pt x="237862" y="97932"/>
                  </a:lnTo>
                  <a:lnTo>
                    <a:pt x="266176" y="110173"/>
                  </a:lnTo>
                  <a:lnTo>
                    <a:pt x="323660" y="122583"/>
                  </a:lnTo>
                  <a:lnTo>
                    <a:pt x="377145" y="138732"/>
                  </a:lnTo>
                  <a:lnTo>
                    <a:pt x="427476" y="152254"/>
                  </a:lnTo>
                  <a:lnTo>
                    <a:pt x="490637" y="181591"/>
                  </a:lnTo>
                  <a:lnTo>
                    <a:pt x="549171" y="219197"/>
                  </a:lnTo>
                  <a:lnTo>
                    <a:pt x="604833" y="258130"/>
                  </a:lnTo>
                  <a:lnTo>
                    <a:pt x="642672" y="279937"/>
                  </a:lnTo>
                  <a:lnTo>
                    <a:pt x="700150" y="301186"/>
                  </a:lnTo>
                  <a:lnTo>
                    <a:pt x="752429" y="304971"/>
                  </a:lnTo>
                  <a:lnTo>
                    <a:pt x="805101" y="300901"/>
                  </a:lnTo>
                  <a:lnTo>
                    <a:pt x="862347" y="293092"/>
                  </a:lnTo>
                  <a:lnTo>
                    <a:pt x="918054" y="284438"/>
                  </a:lnTo>
                  <a:lnTo>
                    <a:pt x="973559" y="283116"/>
                  </a:lnTo>
                  <a:lnTo>
                    <a:pt x="1028111" y="289585"/>
                  </a:lnTo>
                  <a:lnTo>
                    <a:pt x="1088055" y="305204"/>
                  </a:lnTo>
                  <a:lnTo>
                    <a:pt x="1142859" y="323404"/>
                  </a:lnTo>
                  <a:lnTo>
                    <a:pt x="1204917" y="343595"/>
                  </a:lnTo>
                  <a:lnTo>
                    <a:pt x="1263580" y="348709"/>
                  </a:lnTo>
                  <a:lnTo>
                    <a:pt x="1326607" y="344914"/>
                  </a:lnTo>
                  <a:lnTo>
                    <a:pt x="1378915" y="335261"/>
                  </a:lnTo>
                  <a:lnTo>
                    <a:pt x="1441089" y="326118"/>
                  </a:lnTo>
                  <a:lnTo>
                    <a:pt x="1490150" y="319118"/>
                  </a:lnTo>
                  <a:lnTo>
                    <a:pt x="1542781" y="317989"/>
                  </a:lnTo>
                  <a:lnTo>
                    <a:pt x="1595571" y="325422"/>
                  </a:lnTo>
                  <a:lnTo>
                    <a:pt x="1654864" y="335794"/>
                  </a:lnTo>
                  <a:lnTo>
                    <a:pt x="1708969" y="345821"/>
                  </a:lnTo>
                  <a:lnTo>
                    <a:pt x="1766521" y="353419"/>
                  </a:lnTo>
                  <a:lnTo>
                    <a:pt x="1828959" y="361837"/>
                  </a:lnTo>
                  <a:lnTo>
                    <a:pt x="1878720" y="371922"/>
                  </a:lnTo>
                  <a:lnTo>
                    <a:pt x="1941558" y="382817"/>
                  </a:lnTo>
                  <a:lnTo>
                    <a:pt x="2000942" y="397568"/>
                  </a:lnTo>
                  <a:lnTo>
                    <a:pt x="2055834" y="421754"/>
                  </a:lnTo>
                  <a:lnTo>
                    <a:pt x="2114591" y="446649"/>
                  </a:lnTo>
                  <a:lnTo>
                    <a:pt x="2164774" y="466544"/>
                  </a:lnTo>
                  <a:lnTo>
                    <a:pt x="2200533" y="477857"/>
                  </a:lnTo>
                  <a:lnTo>
                    <a:pt x="2230042" y="4826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162948" y="1047185"/>
              <a:ext cx="294836" cy="275863"/>
            </a:xfrm>
            <a:custGeom>
              <a:avLst/>
              <a:gdLst/>
              <a:ahLst/>
              <a:cxnLst/>
              <a:rect l="0" t="0" r="0" b="0"/>
              <a:pathLst>
                <a:path w="294836" h="275863">
                  <a:moveTo>
                    <a:pt x="166421" y="9588"/>
                  </a:moveTo>
                  <a:lnTo>
                    <a:pt x="179674" y="753"/>
                  </a:lnTo>
                  <a:lnTo>
                    <a:pt x="187276" y="0"/>
                  </a:lnTo>
                  <a:lnTo>
                    <a:pt x="205584" y="4094"/>
                  </a:lnTo>
                  <a:lnTo>
                    <a:pt x="227849" y="16795"/>
                  </a:lnTo>
                  <a:lnTo>
                    <a:pt x="263293" y="60147"/>
                  </a:lnTo>
                  <a:lnTo>
                    <a:pt x="275664" y="84665"/>
                  </a:lnTo>
                  <a:lnTo>
                    <a:pt x="288126" y="136804"/>
                  </a:lnTo>
                  <a:lnTo>
                    <a:pt x="294835" y="176823"/>
                  </a:lnTo>
                  <a:lnTo>
                    <a:pt x="293452" y="197636"/>
                  </a:lnTo>
                  <a:lnTo>
                    <a:pt x="287290" y="213666"/>
                  </a:lnTo>
                  <a:lnTo>
                    <a:pt x="283059" y="220529"/>
                  </a:lnTo>
                  <a:lnTo>
                    <a:pt x="268495" y="230621"/>
                  </a:lnTo>
                  <a:lnTo>
                    <a:pt x="224036" y="246722"/>
                  </a:lnTo>
                  <a:lnTo>
                    <a:pt x="160575" y="250532"/>
                  </a:lnTo>
                  <a:lnTo>
                    <a:pt x="105360" y="255268"/>
                  </a:lnTo>
                  <a:lnTo>
                    <a:pt x="43246" y="263290"/>
                  </a:lnTo>
                  <a:lnTo>
                    <a:pt x="0" y="27586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9144832" y="424373"/>
            <a:ext cx="605036" cy="590796"/>
            <a:chOff x="9144832" y="424373"/>
            <a:chExt cx="605036" cy="590796"/>
          </a:xfrm>
        </p:grpSpPr>
        <p:sp>
          <p:nvSpPr>
            <p:cNvPr id="68" name="Freeform 67"/>
            <p:cNvSpPr/>
            <p:nvPr/>
          </p:nvSpPr>
          <p:spPr>
            <a:xfrm>
              <a:off x="9144832" y="521657"/>
              <a:ext cx="61126" cy="238281"/>
            </a:xfrm>
            <a:custGeom>
              <a:avLst/>
              <a:gdLst/>
              <a:ahLst/>
              <a:cxnLst/>
              <a:rect l="0" t="0" r="0" b="0"/>
              <a:pathLst>
                <a:path w="61126" h="238281">
                  <a:moveTo>
                    <a:pt x="16642" y="69137"/>
                  </a:moveTo>
                  <a:lnTo>
                    <a:pt x="10056" y="98758"/>
                  </a:lnTo>
                  <a:lnTo>
                    <a:pt x="8664" y="148234"/>
                  </a:lnTo>
                  <a:lnTo>
                    <a:pt x="8388" y="204783"/>
                  </a:lnTo>
                  <a:lnTo>
                    <a:pt x="7416" y="238254"/>
                  </a:lnTo>
                  <a:lnTo>
                    <a:pt x="5868" y="238280"/>
                  </a:lnTo>
                  <a:lnTo>
                    <a:pt x="3913" y="234599"/>
                  </a:lnTo>
                  <a:lnTo>
                    <a:pt x="515" y="178828"/>
                  </a:lnTo>
                  <a:lnTo>
                    <a:pt x="101" y="119980"/>
                  </a:lnTo>
                  <a:lnTo>
                    <a:pt x="9065" y="58198"/>
                  </a:lnTo>
                  <a:lnTo>
                    <a:pt x="19328" y="23366"/>
                  </a:lnTo>
                  <a:lnTo>
                    <a:pt x="23980" y="13660"/>
                  </a:lnTo>
                  <a:lnTo>
                    <a:pt x="30780" y="7189"/>
                  </a:lnTo>
                  <a:lnTo>
                    <a:pt x="48197" y="0"/>
                  </a:lnTo>
                  <a:lnTo>
                    <a:pt x="54321" y="1781"/>
                  </a:lnTo>
                  <a:lnTo>
                    <a:pt x="58404" y="6666"/>
                  </a:lnTo>
                  <a:lnTo>
                    <a:pt x="61125" y="13622"/>
                  </a:lnTo>
                  <a:lnTo>
                    <a:pt x="60539" y="41080"/>
                  </a:lnTo>
                  <a:lnTo>
                    <a:pt x="47032" y="87838"/>
                  </a:lnTo>
                  <a:lnTo>
                    <a:pt x="27166" y="126148"/>
                  </a:lnTo>
                  <a:lnTo>
                    <a:pt x="21808" y="131183"/>
                  </a:lnTo>
                  <a:lnTo>
                    <a:pt x="16388" y="133615"/>
                  </a:lnTo>
                  <a:lnTo>
                    <a:pt x="0" y="13570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9231946" y="424373"/>
              <a:ext cx="112592" cy="206913"/>
            </a:xfrm>
            <a:custGeom>
              <a:avLst/>
              <a:gdLst/>
              <a:ahLst/>
              <a:cxnLst/>
              <a:rect l="0" t="0" r="0" b="0"/>
              <a:pathLst>
                <a:path w="112592" h="206913">
                  <a:moveTo>
                    <a:pt x="4417" y="0"/>
                  </a:moveTo>
                  <a:lnTo>
                    <a:pt x="4417" y="55162"/>
                  </a:lnTo>
                  <a:lnTo>
                    <a:pt x="4417" y="117529"/>
                  </a:lnTo>
                  <a:lnTo>
                    <a:pt x="1952" y="175871"/>
                  </a:lnTo>
                  <a:lnTo>
                    <a:pt x="0" y="186590"/>
                  </a:lnTo>
                  <a:lnTo>
                    <a:pt x="1473" y="191886"/>
                  </a:lnTo>
                  <a:lnTo>
                    <a:pt x="5228" y="193568"/>
                  </a:lnTo>
                  <a:lnTo>
                    <a:pt x="10505" y="192840"/>
                  </a:lnTo>
                  <a:lnTo>
                    <a:pt x="21300" y="182170"/>
                  </a:lnTo>
                  <a:lnTo>
                    <a:pt x="43296" y="149603"/>
                  </a:lnTo>
                  <a:lnTo>
                    <a:pt x="48829" y="146888"/>
                  </a:lnTo>
                  <a:lnTo>
                    <a:pt x="54365" y="147852"/>
                  </a:lnTo>
                  <a:lnTo>
                    <a:pt x="59905" y="151268"/>
                  </a:lnTo>
                  <a:lnTo>
                    <a:pt x="63599" y="157244"/>
                  </a:lnTo>
                  <a:lnTo>
                    <a:pt x="74431" y="199410"/>
                  </a:lnTo>
                  <a:lnTo>
                    <a:pt x="79755" y="204131"/>
                  </a:lnTo>
                  <a:lnTo>
                    <a:pt x="87002" y="206354"/>
                  </a:lnTo>
                  <a:lnTo>
                    <a:pt x="95532" y="206912"/>
                  </a:lnTo>
                  <a:lnTo>
                    <a:pt x="101218" y="205434"/>
                  </a:lnTo>
                  <a:lnTo>
                    <a:pt x="105010" y="202600"/>
                  </a:lnTo>
                  <a:lnTo>
                    <a:pt x="112591" y="19138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9345566" y="565831"/>
              <a:ext cx="32256" cy="88792"/>
            </a:xfrm>
            <a:custGeom>
              <a:avLst/>
              <a:gdLst/>
              <a:ahLst/>
              <a:cxnLst/>
              <a:rect l="0" t="0" r="0" b="0"/>
              <a:pathLst>
                <a:path w="32256" h="88792">
                  <a:moveTo>
                    <a:pt x="23934" y="0"/>
                  </a:moveTo>
                  <a:lnTo>
                    <a:pt x="10682" y="13252"/>
                  </a:lnTo>
                  <a:lnTo>
                    <a:pt x="4176" y="32086"/>
                  </a:lnTo>
                  <a:lnTo>
                    <a:pt x="0" y="77427"/>
                  </a:lnTo>
                  <a:lnTo>
                    <a:pt x="2431" y="83977"/>
                  </a:lnTo>
                  <a:lnTo>
                    <a:pt x="6825" y="87420"/>
                  </a:lnTo>
                  <a:lnTo>
                    <a:pt x="12528" y="88791"/>
                  </a:lnTo>
                  <a:lnTo>
                    <a:pt x="17255" y="86931"/>
                  </a:lnTo>
                  <a:lnTo>
                    <a:pt x="24972" y="77468"/>
                  </a:lnTo>
                  <a:lnTo>
                    <a:pt x="31297" y="46591"/>
                  </a:lnTo>
                  <a:lnTo>
                    <a:pt x="32255" y="4992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9346577" y="532547"/>
              <a:ext cx="36582" cy="136364"/>
            </a:xfrm>
            <a:custGeom>
              <a:avLst/>
              <a:gdLst/>
              <a:ahLst/>
              <a:cxnLst/>
              <a:rect l="0" t="0" r="0" b="0"/>
              <a:pathLst>
                <a:path w="36582" h="136364">
                  <a:moveTo>
                    <a:pt x="22923" y="0"/>
                  </a:moveTo>
                  <a:lnTo>
                    <a:pt x="14089" y="8835"/>
                  </a:lnTo>
                  <a:lnTo>
                    <a:pt x="9751" y="25500"/>
                  </a:lnTo>
                  <a:lnTo>
                    <a:pt x="0" y="87458"/>
                  </a:lnTo>
                  <a:lnTo>
                    <a:pt x="1030" y="121143"/>
                  </a:lnTo>
                  <a:lnTo>
                    <a:pt x="2780" y="130689"/>
                  </a:lnTo>
                  <a:lnTo>
                    <a:pt x="5796" y="135203"/>
                  </a:lnTo>
                  <a:lnTo>
                    <a:pt x="9656" y="136363"/>
                  </a:lnTo>
                  <a:lnTo>
                    <a:pt x="14079" y="135288"/>
                  </a:lnTo>
                  <a:lnTo>
                    <a:pt x="29138" y="124940"/>
                  </a:lnTo>
                  <a:lnTo>
                    <a:pt x="34931" y="110386"/>
                  </a:lnTo>
                  <a:lnTo>
                    <a:pt x="36581" y="92515"/>
                  </a:lnTo>
                  <a:lnTo>
                    <a:pt x="34233" y="75327"/>
                  </a:lnTo>
                  <a:lnTo>
                    <a:pt x="27642" y="60907"/>
                  </a:lnTo>
                  <a:lnTo>
                    <a:pt x="21322" y="52033"/>
                  </a:lnTo>
                  <a:lnTo>
                    <a:pt x="20931" y="52255"/>
                  </a:lnTo>
                  <a:lnTo>
                    <a:pt x="22923" y="5824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9419427" y="582473"/>
              <a:ext cx="141459" cy="83212"/>
            </a:xfrm>
            <a:custGeom>
              <a:avLst/>
              <a:gdLst/>
              <a:ahLst/>
              <a:cxnLst/>
              <a:rect l="0" t="0" r="0" b="0"/>
              <a:pathLst>
                <a:path w="141459" h="83212">
                  <a:moveTo>
                    <a:pt x="0" y="0"/>
                  </a:moveTo>
                  <a:lnTo>
                    <a:pt x="0" y="22087"/>
                  </a:lnTo>
                  <a:lnTo>
                    <a:pt x="2773" y="26744"/>
                  </a:lnTo>
                  <a:lnTo>
                    <a:pt x="7396" y="28000"/>
                  </a:lnTo>
                  <a:lnTo>
                    <a:pt x="13252" y="26988"/>
                  </a:lnTo>
                  <a:lnTo>
                    <a:pt x="19005" y="29087"/>
                  </a:lnTo>
                  <a:lnTo>
                    <a:pt x="30327" y="38815"/>
                  </a:lnTo>
                  <a:lnTo>
                    <a:pt x="42681" y="59886"/>
                  </a:lnTo>
                  <a:lnTo>
                    <a:pt x="46945" y="63038"/>
                  </a:lnTo>
                  <a:lnTo>
                    <a:pt x="51637" y="63291"/>
                  </a:lnTo>
                  <a:lnTo>
                    <a:pt x="61781" y="58640"/>
                  </a:lnTo>
                  <a:lnTo>
                    <a:pt x="77888" y="44701"/>
                  </a:lnTo>
                  <a:lnTo>
                    <a:pt x="88858" y="30962"/>
                  </a:lnTo>
                  <a:lnTo>
                    <a:pt x="91598" y="28962"/>
                  </a:lnTo>
                  <a:lnTo>
                    <a:pt x="92500" y="30403"/>
                  </a:lnTo>
                  <a:lnTo>
                    <a:pt x="92887" y="39400"/>
                  </a:lnTo>
                  <a:lnTo>
                    <a:pt x="96140" y="52645"/>
                  </a:lnTo>
                  <a:lnTo>
                    <a:pt x="108064" y="65311"/>
                  </a:lnTo>
                  <a:lnTo>
                    <a:pt x="128173" y="77907"/>
                  </a:lnTo>
                  <a:lnTo>
                    <a:pt x="141458" y="8321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9663495" y="482883"/>
              <a:ext cx="86373" cy="232728"/>
            </a:xfrm>
            <a:custGeom>
              <a:avLst/>
              <a:gdLst/>
              <a:ahLst/>
              <a:cxnLst/>
              <a:rect l="0" t="0" r="0" b="0"/>
              <a:pathLst>
                <a:path w="86373" h="232728">
                  <a:moveTo>
                    <a:pt x="30526" y="66306"/>
                  </a:moveTo>
                  <a:lnTo>
                    <a:pt x="29602" y="123079"/>
                  </a:lnTo>
                  <a:lnTo>
                    <a:pt x="18944" y="173007"/>
                  </a:lnTo>
                  <a:lnTo>
                    <a:pt x="6550" y="194589"/>
                  </a:lnTo>
                  <a:lnTo>
                    <a:pt x="3447" y="195283"/>
                  </a:lnTo>
                  <a:lnTo>
                    <a:pt x="1379" y="192047"/>
                  </a:lnTo>
                  <a:lnTo>
                    <a:pt x="0" y="186191"/>
                  </a:lnTo>
                  <a:lnTo>
                    <a:pt x="1855" y="179514"/>
                  </a:lnTo>
                  <a:lnTo>
                    <a:pt x="42994" y="117775"/>
                  </a:lnTo>
                  <a:lnTo>
                    <a:pt x="76616" y="59856"/>
                  </a:lnTo>
                  <a:lnTo>
                    <a:pt x="83370" y="41250"/>
                  </a:lnTo>
                  <a:lnTo>
                    <a:pt x="86372" y="20653"/>
                  </a:lnTo>
                  <a:lnTo>
                    <a:pt x="84398" y="12757"/>
                  </a:lnTo>
                  <a:lnTo>
                    <a:pt x="80309" y="6568"/>
                  </a:lnTo>
                  <a:lnTo>
                    <a:pt x="74810" y="1518"/>
                  </a:lnTo>
                  <a:lnTo>
                    <a:pt x="69294" y="0"/>
                  </a:lnTo>
                  <a:lnTo>
                    <a:pt x="63768" y="837"/>
                  </a:lnTo>
                  <a:lnTo>
                    <a:pt x="58235" y="3244"/>
                  </a:lnTo>
                  <a:lnTo>
                    <a:pt x="47156" y="18246"/>
                  </a:lnTo>
                  <a:lnTo>
                    <a:pt x="29394" y="56710"/>
                  </a:lnTo>
                  <a:lnTo>
                    <a:pt x="24549" y="110947"/>
                  </a:lnTo>
                  <a:lnTo>
                    <a:pt x="31537" y="170148"/>
                  </a:lnTo>
                  <a:lnTo>
                    <a:pt x="41613" y="204015"/>
                  </a:lnTo>
                  <a:lnTo>
                    <a:pt x="55489" y="23272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9367268" y="823784"/>
              <a:ext cx="35517" cy="149780"/>
            </a:xfrm>
            <a:custGeom>
              <a:avLst/>
              <a:gdLst/>
              <a:ahLst/>
              <a:cxnLst/>
              <a:rect l="0" t="0" r="0" b="0"/>
              <a:pathLst>
                <a:path w="35517" h="149780">
                  <a:moveTo>
                    <a:pt x="35516" y="0"/>
                  </a:moveTo>
                  <a:lnTo>
                    <a:pt x="22264" y="4417"/>
                  </a:lnTo>
                  <a:lnTo>
                    <a:pt x="13293" y="13982"/>
                  </a:lnTo>
                  <a:lnTo>
                    <a:pt x="0" y="47141"/>
                  </a:lnTo>
                  <a:lnTo>
                    <a:pt x="1299" y="100216"/>
                  </a:lnTo>
                  <a:lnTo>
                    <a:pt x="3667" y="120354"/>
                  </a:lnTo>
                  <a:lnTo>
                    <a:pt x="10883" y="135468"/>
                  </a:lnTo>
                  <a:lnTo>
                    <a:pt x="17788" y="143419"/>
                  </a:lnTo>
                  <a:lnTo>
                    <a:pt x="27196" y="14977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9461032" y="876603"/>
              <a:ext cx="36546" cy="90931"/>
            </a:xfrm>
            <a:custGeom>
              <a:avLst/>
              <a:gdLst/>
              <a:ahLst/>
              <a:cxnLst/>
              <a:rect l="0" t="0" r="0" b="0"/>
              <a:pathLst>
                <a:path w="36546" h="90931">
                  <a:moveTo>
                    <a:pt x="8321" y="22070"/>
                  </a:moveTo>
                  <a:lnTo>
                    <a:pt x="1735" y="51690"/>
                  </a:lnTo>
                  <a:lnTo>
                    <a:pt x="2979" y="79232"/>
                  </a:lnTo>
                  <a:lnTo>
                    <a:pt x="4759" y="87915"/>
                  </a:lnTo>
                  <a:lnTo>
                    <a:pt x="7795" y="90930"/>
                  </a:lnTo>
                  <a:lnTo>
                    <a:pt x="11670" y="90166"/>
                  </a:lnTo>
                  <a:lnTo>
                    <a:pt x="16100" y="86883"/>
                  </a:lnTo>
                  <a:lnTo>
                    <a:pt x="26754" y="69011"/>
                  </a:lnTo>
                  <a:lnTo>
                    <a:pt x="35767" y="46149"/>
                  </a:lnTo>
                  <a:lnTo>
                    <a:pt x="36545" y="29998"/>
                  </a:lnTo>
                  <a:lnTo>
                    <a:pt x="32884" y="14499"/>
                  </a:lnTo>
                  <a:lnTo>
                    <a:pt x="25094" y="1447"/>
                  </a:lnTo>
                  <a:lnTo>
                    <a:pt x="20427" y="0"/>
                  </a:lnTo>
                  <a:lnTo>
                    <a:pt x="15467" y="1810"/>
                  </a:lnTo>
                  <a:lnTo>
                    <a:pt x="6874" y="9367"/>
                  </a:lnTo>
                  <a:lnTo>
                    <a:pt x="0" y="2207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9537763" y="814144"/>
              <a:ext cx="164581" cy="201025"/>
            </a:xfrm>
            <a:custGeom>
              <a:avLst/>
              <a:gdLst/>
              <a:ahLst/>
              <a:cxnLst/>
              <a:rect l="0" t="0" r="0" b="0"/>
              <a:pathLst>
                <a:path w="164581" h="201025">
                  <a:moveTo>
                    <a:pt x="23122" y="59566"/>
                  </a:moveTo>
                  <a:lnTo>
                    <a:pt x="10760" y="73777"/>
                  </a:lnTo>
                  <a:lnTo>
                    <a:pt x="4375" y="87147"/>
                  </a:lnTo>
                  <a:lnTo>
                    <a:pt x="0" y="119103"/>
                  </a:lnTo>
                  <a:lnTo>
                    <a:pt x="3121" y="149014"/>
                  </a:lnTo>
                  <a:lnTo>
                    <a:pt x="6090" y="153407"/>
                  </a:lnTo>
                  <a:lnTo>
                    <a:pt x="9918" y="154486"/>
                  </a:lnTo>
                  <a:lnTo>
                    <a:pt x="14319" y="153357"/>
                  </a:lnTo>
                  <a:lnTo>
                    <a:pt x="18178" y="148905"/>
                  </a:lnTo>
                  <a:lnTo>
                    <a:pt x="33930" y="109386"/>
                  </a:lnTo>
                  <a:lnTo>
                    <a:pt x="44330" y="58107"/>
                  </a:lnTo>
                  <a:lnTo>
                    <a:pt x="52549" y="0"/>
                  </a:lnTo>
                  <a:lnTo>
                    <a:pt x="51986" y="439"/>
                  </a:lnTo>
                  <a:lnTo>
                    <a:pt x="50685" y="3506"/>
                  </a:lnTo>
                  <a:lnTo>
                    <a:pt x="48855" y="25492"/>
                  </a:lnTo>
                  <a:lnTo>
                    <a:pt x="59734" y="84974"/>
                  </a:lnTo>
                  <a:lnTo>
                    <a:pt x="67665" y="115479"/>
                  </a:lnTo>
                  <a:lnTo>
                    <a:pt x="73157" y="121805"/>
                  </a:lnTo>
                  <a:lnTo>
                    <a:pt x="89122" y="128833"/>
                  </a:lnTo>
                  <a:lnTo>
                    <a:pt x="96708" y="128858"/>
                  </a:lnTo>
                  <a:lnTo>
                    <a:pt x="110067" y="123955"/>
                  </a:lnTo>
                  <a:lnTo>
                    <a:pt x="119703" y="110681"/>
                  </a:lnTo>
                  <a:lnTo>
                    <a:pt x="133423" y="76443"/>
                  </a:lnTo>
                  <a:lnTo>
                    <a:pt x="131789" y="72666"/>
                  </a:lnTo>
                  <a:lnTo>
                    <a:pt x="127002" y="71998"/>
                  </a:lnTo>
                  <a:lnTo>
                    <a:pt x="120112" y="73401"/>
                  </a:lnTo>
                  <a:lnTo>
                    <a:pt x="115518" y="78960"/>
                  </a:lnTo>
                  <a:lnTo>
                    <a:pt x="110415" y="97463"/>
                  </a:lnTo>
                  <a:lnTo>
                    <a:pt x="111959" y="133870"/>
                  </a:lnTo>
                  <a:lnTo>
                    <a:pt x="122690" y="165101"/>
                  </a:lnTo>
                  <a:lnTo>
                    <a:pt x="137580" y="187504"/>
                  </a:lnTo>
                  <a:lnTo>
                    <a:pt x="148265" y="195015"/>
                  </a:lnTo>
                  <a:lnTo>
                    <a:pt x="164580" y="20102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8096380" y="2662736"/>
            <a:ext cx="1855595" cy="1198231"/>
            <a:chOff x="8096380" y="2662736"/>
            <a:chExt cx="1855595" cy="1198231"/>
          </a:xfrm>
        </p:grpSpPr>
        <p:sp>
          <p:nvSpPr>
            <p:cNvPr id="78" name="Freeform 77"/>
            <p:cNvSpPr/>
            <p:nvPr/>
          </p:nvSpPr>
          <p:spPr>
            <a:xfrm>
              <a:off x="8304406" y="2696020"/>
              <a:ext cx="24964" cy="8322"/>
            </a:xfrm>
            <a:custGeom>
              <a:avLst/>
              <a:gdLst/>
              <a:ahLst/>
              <a:cxnLst/>
              <a:rect l="0" t="0" r="0" b="0"/>
              <a:pathLst>
                <a:path w="24964" h="8322">
                  <a:moveTo>
                    <a:pt x="24963" y="0"/>
                  </a:moveTo>
                  <a:lnTo>
                    <a:pt x="0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204557" y="2662736"/>
              <a:ext cx="41603" cy="1198231"/>
            </a:xfrm>
            <a:custGeom>
              <a:avLst/>
              <a:gdLst/>
              <a:ahLst/>
              <a:cxnLst/>
              <a:rect l="0" t="0" r="0" b="0"/>
              <a:pathLst>
                <a:path w="41603" h="1198231">
                  <a:moveTo>
                    <a:pt x="41602" y="0"/>
                  </a:moveTo>
                  <a:lnTo>
                    <a:pt x="35883" y="21778"/>
                  </a:lnTo>
                  <a:lnTo>
                    <a:pt x="27791" y="83805"/>
                  </a:lnTo>
                  <a:lnTo>
                    <a:pt x="25520" y="136815"/>
                  </a:lnTo>
                  <a:lnTo>
                    <a:pt x="25127" y="184153"/>
                  </a:lnTo>
                  <a:lnTo>
                    <a:pt x="22544" y="233312"/>
                  </a:lnTo>
                  <a:lnTo>
                    <a:pt x="18388" y="285476"/>
                  </a:lnTo>
                  <a:lnTo>
                    <a:pt x="17157" y="344387"/>
                  </a:lnTo>
                  <a:lnTo>
                    <a:pt x="16792" y="406220"/>
                  </a:lnTo>
                  <a:lnTo>
                    <a:pt x="14219" y="467996"/>
                  </a:lnTo>
                  <a:lnTo>
                    <a:pt x="10941" y="511254"/>
                  </a:lnTo>
                  <a:lnTo>
                    <a:pt x="9483" y="555134"/>
                  </a:lnTo>
                  <a:lnTo>
                    <a:pt x="8836" y="599292"/>
                  </a:lnTo>
                  <a:lnTo>
                    <a:pt x="8548" y="642648"/>
                  </a:lnTo>
                  <a:lnTo>
                    <a:pt x="7461" y="703443"/>
                  </a:lnTo>
                  <a:lnTo>
                    <a:pt x="2620" y="762444"/>
                  </a:lnTo>
                  <a:lnTo>
                    <a:pt x="774" y="820915"/>
                  </a:lnTo>
                  <a:lnTo>
                    <a:pt x="227" y="878304"/>
                  </a:lnTo>
                  <a:lnTo>
                    <a:pt x="65" y="930853"/>
                  </a:lnTo>
                  <a:lnTo>
                    <a:pt x="17" y="980632"/>
                  </a:lnTo>
                  <a:lnTo>
                    <a:pt x="0" y="1041801"/>
                  </a:lnTo>
                  <a:lnTo>
                    <a:pt x="4415" y="1102611"/>
                  </a:lnTo>
                  <a:lnTo>
                    <a:pt x="8471" y="1157291"/>
                  </a:lnTo>
                  <a:lnTo>
                    <a:pt x="16639" y="119823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096380" y="3088124"/>
              <a:ext cx="1805669" cy="747880"/>
            </a:xfrm>
            <a:custGeom>
              <a:avLst/>
              <a:gdLst/>
              <a:ahLst/>
              <a:cxnLst/>
              <a:rect l="0" t="0" r="0" b="0"/>
              <a:pathLst>
                <a:path w="1805669" h="747880">
                  <a:moveTo>
                    <a:pt x="0" y="98837"/>
                  </a:moveTo>
                  <a:lnTo>
                    <a:pt x="4418" y="81168"/>
                  </a:lnTo>
                  <a:lnTo>
                    <a:pt x="20416" y="56928"/>
                  </a:lnTo>
                  <a:lnTo>
                    <a:pt x="45878" y="30531"/>
                  </a:lnTo>
                  <a:lnTo>
                    <a:pt x="95233" y="1895"/>
                  </a:lnTo>
                  <a:lnTo>
                    <a:pt x="106019" y="0"/>
                  </a:lnTo>
                  <a:lnTo>
                    <a:pt x="147436" y="7780"/>
                  </a:lnTo>
                  <a:lnTo>
                    <a:pt x="165380" y="14913"/>
                  </a:lnTo>
                  <a:lnTo>
                    <a:pt x="182600" y="27329"/>
                  </a:lnTo>
                  <a:lnTo>
                    <a:pt x="228531" y="84083"/>
                  </a:lnTo>
                  <a:lnTo>
                    <a:pt x="250776" y="107718"/>
                  </a:lnTo>
                  <a:lnTo>
                    <a:pt x="269248" y="116653"/>
                  </a:lnTo>
                  <a:lnTo>
                    <a:pt x="290710" y="119699"/>
                  </a:lnTo>
                  <a:lnTo>
                    <a:pt x="346857" y="111801"/>
                  </a:lnTo>
                  <a:lnTo>
                    <a:pt x="408847" y="96253"/>
                  </a:lnTo>
                  <a:lnTo>
                    <a:pt x="434115" y="89368"/>
                  </a:lnTo>
                  <a:lnTo>
                    <a:pt x="463934" y="90690"/>
                  </a:lnTo>
                  <a:lnTo>
                    <a:pt x="506255" y="104351"/>
                  </a:lnTo>
                  <a:lnTo>
                    <a:pt x="565989" y="140196"/>
                  </a:lnTo>
                  <a:lnTo>
                    <a:pt x="624856" y="183887"/>
                  </a:lnTo>
                  <a:lnTo>
                    <a:pt x="682371" y="206794"/>
                  </a:lnTo>
                  <a:lnTo>
                    <a:pt x="701761" y="211538"/>
                  </a:lnTo>
                  <a:lnTo>
                    <a:pt x="752014" y="212117"/>
                  </a:lnTo>
                  <a:lnTo>
                    <a:pt x="815157" y="195728"/>
                  </a:lnTo>
                  <a:lnTo>
                    <a:pt x="866890" y="182023"/>
                  </a:lnTo>
                  <a:lnTo>
                    <a:pt x="915761" y="176185"/>
                  </a:lnTo>
                  <a:lnTo>
                    <a:pt x="968719" y="178630"/>
                  </a:lnTo>
                  <a:lnTo>
                    <a:pt x="1027703" y="199701"/>
                  </a:lnTo>
                  <a:lnTo>
                    <a:pt x="1085400" y="230416"/>
                  </a:lnTo>
                  <a:lnTo>
                    <a:pt x="1140819" y="267009"/>
                  </a:lnTo>
                  <a:lnTo>
                    <a:pt x="1197574" y="296592"/>
                  </a:lnTo>
                  <a:lnTo>
                    <a:pt x="1257853" y="323614"/>
                  </a:lnTo>
                  <a:lnTo>
                    <a:pt x="1312224" y="345717"/>
                  </a:lnTo>
                  <a:lnTo>
                    <a:pt x="1368157" y="375901"/>
                  </a:lnTo>
                  <a:lnTo>
                    <a:pt x="1399899" y="399127"/>
                  </a:lnTo>
                  <a:lnTo>
                    <a:pt x="1456107" y="457443"/>
                  </a:lnTo>
                  <a:lnTo>
                    <a:pt x="1504208" y="514937"/>
                  </a:lnTo>
                  <a:lnTo>
                    <a:pt x="1549248" y="573140"/>
                  </a:lnTo>
                  <a:lnTo>
                    <a:pt x="1611878" y="629434"/>
                  </a:lnTo>
                  <a:lnTo>
                    <a:pt x="1672762" y="675687"/>
                  </a:lnTo>
                  <a:lnTo>
                    <a:pt x="1730792" y="708005"/>
                  </a:lnTo>
                  <a:lnTo>
                    <a:pt x="1789027" y="740790"/>
                  </a:lnTo>
                  <a:lnTo>
                    <a:pt x="1805668" y="7478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8113022" y="3669955"/>
              <a:ext cx="1838953" cy="166049"/>
            </a:xfrm>
            <a:custGeom>
              <a:avLst/>
              <a:gdLst/>
              <a:ahLst/>
              <a:cxnLst/>
              <a:rect l="0" t="0" r="0" b="0"/>
              <a:pathLst>
                <a:path w="1838953" h="166049">
                  <a:moveTo>
                    <a:pt x="0" y="16269"/>
                  </a:moveTo>
                  <a:lnTo>
                    <a:pt x="29621" y="9683"/>
                  </a:lnTo>
                  <a:lnTo>
                    <a:pt x="90285" y="1514"/>
                  </a:lnTo>
                  <a:lnTo>
                    <a:pt x="142342" y="0"/>
                  </a:lnTo>
                  <a:lnTo>
                    <a:pt x="199457" y="6262"/>
                  </a:lnTo>
                  <a:lnTo>
                    <a:pt x="256070" y="14369"/>
                  </a:lnTo>
                  <a:lnTo>
                    <a:pt x="317812" y="23062"/>
                  </a:lnTo>
                  <a:lnTo>
                    <a:pt x="369766" y="30932"/>
                  </a:lnTo>
                  <a:lnTo>
                    <a:pt x="424544" y="38924"/>
                  </a:lnTo>
                  <a:lnTo>
                    <a:pt x="484298" y="45194"/>
                  </a:lnTo>
                  <a:lnTo>
                    <a:pt x="533043" y="48262"/>
                  </a:lnTo>
                  <a:lnTo>
                    <a:pt x="582621" y="49171"/>
                  </a:lnTo>
                  <a:lnTo>
                    <a:pt x="632443" y="53858"/>
                  </a:lnTo>
                  <a:lnTo>
                    <a:pt x="686757" y="56685"/>
                  </a:lnTo>
                  <a:lnTo>
                    <a:pt x="743838" y="57522"/>
                  </a:lnTo>
                  <a:lnTo>
                    <a:pt x="797322" y="57770"/>
                  </a:lnTo>
                  <a:lnTo>
                    <a:pt x="857138" y="57844"/>
                  </a:lnTo>
                  <a:lnTo>
                    <a:pt x="917288" y="62283"/>
                  </a:lnTo>
                  <a:lnTo>
                    <a:pt x="980516" y="65036"/>
                  </a:lnTo>
                  <a:lnTo>
                    <a:pt x="1041678" y="70269"/>
                  </a:lnTo>
                  <a:lnTo>
                    <a:pt x="1100788" y="73258"/>
                  </a:lnTo>
                  <a:lnTo>
                    <a:pt x="1159292" y="78561"/>
                  </a:lnTo>
                  <a:lnTo>
                    <a:pt x="1222032" y="81571"/>
                  </a:lnTo>
                  <a:lnTo>
                    <a:pt x="1283049" y="86880"/>
                  </a:lnTo>
                  <a:lnTo>
                    <a:pt x="1342117" y="89891"/>
                  </a:lnTo>
                  <a:lnTo>
                    <a:pt x="1405025" y="95200"/>
                  </a:lnTo>
                  <a:lnTo>
                    <a:pt x="1466092" y="98212"/>
                  </a:lnTo>
                  <a:lnTo>
                    <a:pt x="1529591" y="103522"/>
                  </a:lnTo>
                  <a:lnTo>
                    <a:pt x="1586416" y="110950"/>
                  </a:lnTo>
                  <a:lnTo>
                    <a:pt x="1647220" y="119007"/>
                  </a:lnTo>
                  <a:lnTo>
                    <a:pt x="1703246" y="131667"/>
                  </a:lnTo>
                  <a:lnTo>
                    <a:pt x="1759398" y="147129"/>
                  </a:lnTo>
                  <a:lnTo>
                    <a:pt x="1818444" y="161353"/>
                  </a:lnTo>
                  <a:lnTo>
                    <a:pt x="1838952" y="16604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8054775" y="2604488"/>
            <a:ext cx="1589321" cy="399411"/>
            <a:chOff x="8054775" y="2604488"/>
            <a:chExt cx="1589321" cy="399411"/>
          </a:xfrm>
        </p:grpSpPr>
        <p:sp>
          <p:nvSpPr>
            <p:cNvPr id="83" name="Freeform 82"/>
            <p:cNvSpPr/>
            <p:nvPr/>
          </p:nvSpPr>
          <p:spPr>
            <a:xfrm>
              <a:off x="8054775" y="2831059"/>
              <a:ext cx="1589321" cy="152369"/>
            </a:xfrm>
            <a:custGeom>
              <a:avLst/>
              <a:gdLst/>
              <a:ahLst/>
              <a:cxnLst/>
              <a:rect l="0" t="0" r="0" b="0"/>
              <a:pathLst>
                <a:path w="1589321" h="152369">
                  <a:moveTo>
                    <a:pt x="0" y="31382"/>
                  </a:moveTo>
                  <a:lnTo>
                    <a:pt x="21779" y="37100"/>
                  </a:lnTo>
                  <a:lnTo>
                    <a:pt x="81843" y="39360"/>
                  </a:lnTo>
                  <a:lnTo>
                    <a:pt x="135263" y="32992"/>
                  </a:lnTo>
                  <a:lnTo>
                    <a:pt x="198124" y="24551"/>
                  </a:lnTo>
                  <a:lnTo>
                    <a:pt x="259845" y="16671"/>
                  </a:lnTo>
                  <a:lnTo>
                    <a:pt x="316106" y="9275"/>
                  </a:lnTo>
                  <a:lnTo>
                    <a:pt x="369669" y="4517"/>
                  </a:lnTo>
                  <a:lnTo>
                    <a:pt x="417102" y="0"/>
                  </a:lnTo>
                  <a:lnTo>
                    <a:pt x="478410" y="2890"/>
                  </a:lnTo>
                  <a:lnTo>
                    <a:pt x="540756" y="12365"/>
                  </a:lnTo>
                  <a:lnTo>
                    <a:pt x="593614" y="25605"/>
                  </a:lnTo>
                  <a:lnTo>
                    <a:pt x="652679" y="56568"/>
                  </a:lnTo>
                  <a:lnTo>
                    <a:pt x="675083" y="70588"/>
                  </a:lnTo>
                  <a:lnTo>
                    <a:pt x="731422" y="89418"/>
                  </a:lnTo>
                  <a:lnTo>
                    <a:pt x="791979" y="100682"/>
                  </a:lnTo>
                  <a:lnTo>
                    <a:pt x="845281" y="104615"/>
                  </a:lnTo>
                  <a:lnTo>
                    <a:pt x="902064" y="105781"/>
                  </a:lnTo>
                  <a:lnTo>
                    <a:pt x="964866" y="112793"/>
                  </a:lnTo>
                  <a:lnTo>
                    <a:pt x="1023439" y="115280"/>
                  </a:lnTo>
                  <a:lnTo>
                    <a:pt x="1084842" y="121132"/>
                  </a:lnTo>
                  <a:lnTo>
                    <a:pt x="1146658" y="122561"/>
                  </a:lnTo>
                  <a:lnTo>
                    <a:pt x="1204035" y="122844"/>
                  </a:lnTo>
                  <a:lnTo>
                    <a:pt x="1267418" y="122899"/>
                  </a:lnTo>
                  <a:lnTo>
                    <a:pt x="1329624" y="122910"/>
                  </a:lnTo>
                  <a:lnTo>
                    <a:pt x="1389659" y="129499"/>
                  </a:lnTo>
                  <a:lnTo>
                    <a:pt x="1441225" y="137649"/>
                  </a:lnTo>
                  <a:lnTo>
                    <a:pt x="1497299" y="145582"/>
                  </a:lnTo>
                  <a:lnTo>
                    <a:pt x="1553780" y="152368"/>
                  </a:lnTo>
                  <a:lnTo>
                    <a:pt x="1589320" y="14787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352428" y="2604488"/>
              <a:ext cx="1161571" cy="399411"/>
            </a:xfrm>
            <a:custGeom>
              <a:avLst/>
              <a:gdLst/>
              <a:ahLst/>
              <a:cxnLst/>
              <a:rect l="0" t="0" r="0" b="0"/>
              <a:pathLst>
                <a:path w="1161571" h="399411">
                  <a:moveTo>
                    <a:pt x="76794" y="0"/>
                  </a:moveTo>
                  <a:lnTo>
                    <a:pt x="63542" y="4417"/>
                  </a:lnTo>
                  <a:lnTo>
                    <a:pt x="52105" y="13983"/>
                  </a:lnTo>
                  <a:lnTo>
                    <a:pt x="37736" y="34962"/>
                  </a:lnTo>
                  <a:lnTo>
                    <a:pt x="11504" y="91630"/>
                  </a:lnTo>
                  <a:lnTo>
                    <a:pt x="331" y="125359"/>
                  </a:lnTo>
                  <a:lnTo>
                    <a:pt x="0" y="155795"/>
                  </a:lnTo>
                  <a:lnTo>
                    <a:pt x="5258" y="161186"/>
                  </a:lnTo>
                  <a:lnTo>
                    <a:pt x="13385" y="163856"/>
                  </a:lnTo>
                  <a:lnTo>
                    <a:pt x="23427" y="164711"/>
                  </a:lnTo>
                  <a:lnTo>
                    <a:pt x="39516" y="160730"/>
                  </a:lnTo>
                  <a:lnTo>
                    <a:pt x="102850" y="120895"/>
                  </a:lnTo>
                  <a:lnTo>
                    <a:pt x="159248" y="81189"/>
                  </a:lnTo>
                  <a:lnTo>
                    <a:pt x="211714" y="47219"/>
                  </a:lnTo>
                  <a:lnTo>
                    <a:pt x="246311" y="33304"/>
                  </a:lnTo>
                  <a:lnTo>
                    <a:pt x="265856" y="32677"/>
                  </a:lnTo>
                  <a:lnTo>
                    <a:pt x="273101" y="36578"/>
                  </a:lnTo>
                  <a:lnTo>
                    <a:pt x="283619" y="50774"/>
                  </a:lnTo>
                  <a:lnTo>
                    <a:pt x="286443" y="74342"/>
                  </a:lnTo>
                  <a:lnTo>
                    <a:pt x="279315" y="133647"/>
                  </a:lnTo>
                  <a:lnTo>
                    <a:pt x="279182" y="174585"/>
                  </a:lnTo>
                  <a:lnTo>
                    <a:pt x="285704" y="195937"/>
                  </a:lnTo>
                  <a:lnTo>
                    <a:pt x="292806" y="200892"/>
                  </a:lnTo>
                  <a:lnTo>
                    <a:pt x="302163" y="202345"/>
                  </a:lnTo>
                  <a:lnTo>
                    <a:pt x="323039" y="199029"/>
                  </a:lnTo>
                  <a:lnTo>
                    <a:pt x="361505" y="179368"/>
                  </a:lnTo>
                  <a:lnTo>
                    <a:pt x="419850" y="139399"/>
                  </a:lnTo>
                  <a:lnTo>
                    <a:pt x="473681" y="106225"/>
                  </a:lnTo>
                  <a:lnTo>
                    <a:pt x="495731" y="94672"/>
                  </a:lnTo>
                  <a:lnTo>
                    <a:pt x="517858" y="90770"/>
                  </a:lnTo>
                  <a:lnTo>
                    <a:pt x="528937" y="91024"/>
                  </a:lnTo>
                  <a:lnTo>
                    <a:pt x="536322" y="94891"/>
                  </a:lnTo>
                  <a:lnTo>
                    <a:pt x="541246" y="101168"/>
                  </a:lnTo>
                  <a:lnTo>
                    <a:pt x="544528" y="109050"/>
                  </a:lnTo>
                  <a:lnTo>
                    <a:pt x="543643" y="172118"/>
                  </a:lnTo>
                  <a:lnTo>
                    <a:pt x="542945" y="223020"/>
                  </a:lnTo>
                  <a:lnTo>
                    <a:pt x="546585" y="231891"/>
                  </a:lnTo>
                  <a:lnTo>
                    <a:pt x="552711" y="237804"/>
                  </a:lnTo>
                  <a:lnTo>
                    <a:pt x="560493" y="241747"/>
                  </a:lnTo>
                  <a:lnTo>
                    <a:pt x="570303" y="241601"/>
                  </a:lnTo>
                  <a:lnTo>
                    <a:pt x="593531" y="234043"/>
                  </a:lnTo>
                  <a:lnTo>
                    <a:pt x="611868" y="221439"/>
                  </a:lnTo>
                  <a:lnTo>
                    <a:pt x="637519" y="201214"/>
                  </a:lnTo>
                  <a:lnTo>
                    <a:pt x="700574" y="160962"/>
                  </a:lnTo>
                  <a:lnTo>
                    <a:pt x="730164" y="144258"/>
                  </a:lnTo>
                  <a:lnTo>
                    <a:pt x="751490" y="140545"/>
                  </a:lnTo>
                  <a:lnTo>
                    <a:pt x="762354" y="140849"/>
                  </a:lnTo>
                  <a:lnTo>
                    <a:pt x="769597" y="146600"/>
                  </a:lnTo>
                  <a:lnTo>
                    <a:pt x="777645" y="167782"/>
                  </a:lnTo>
                  <a:lnTo>
                    <a:pt x="779115" y="222827"/>
                  </a:lnTo>
                  <a:lnTo>
                    <a:pt x="780770" y="237309"/>
                  </a:lnTo>
                  <a:lnTo>
                    <a:pt x="785573" y="246964"/>
                  </a:lnTo>
                  <a:lnTo>
                    <a:pt x="792473" y="253401"/>
                  </a:lnTo>
                  <a:lnTo>
                    <a:pt x="800771" y="257692"/>
                  </a:lnTo>
                  <a:lnTo>
                    <a:pt x="808152" y="257779"/>
                  </a:lnTo>
                  <a:lnTo>
                    <a:pt x="814923" y="255063"/>
                  </a:lnTo>
                  <a:lnTo>
                    <a:pt x="874802" y="211788"/>
                  </a:lnTo>
                  <a:lnTo>
                    <a:pt x="929887" y="177603"/>
                  </a:lnTo>
                  <a:lnTo>
                    <a:pt x="987856" y="151403"/>
                  </a:lnTo>
                  <a:lnTo>
                    <a:pt x="997595" y="149937"/>
                  </a:lnTo>
                  <a:lnTo>
                    <a:pt x="1015812" y="153239"/>
                  </a:lnTo>
                  <a:lnTo>
                    <a:pt x="1022704" y="158558"/>
                  </a:lnTo>
                  <a:lnTo>
                    <a:pt x="1036822" y="182788"/>
                  </a:lnTo>
                  <a:lnTo>
                    <a:pt x="1043725" y="199583"/>
                  </a:lnTo>
                  <a:lnTo>
                    <a:pt x="1049634" y="206096"/>
                  </a:lnTo>
                  <a:lnTo>
                    <a:pt x="1066061" y="215797"/>
                  </a:lnTo>
                  <a:lnTo>
                    <a:pt x="1083224" y="218260"/>
                  </a:lnTo>
                  <a:lnTo>
                    <a:pt x="1140117" y="207464"/>
                  </a:lnTo>
                  <a:lnTo>
                    <a:pt x="1149028" y="204878"/>
                  </a:lnTo>
                  <a:lnTo>
                    <a:pt x="1154969" y="206852"/>
                  </a:lnTo>
                  <a:lnTo>
                    <a:pt x="1158930" y="211866"/>
                  </a:lnTo>
                  <a:lnTo>
                    <a:pt x="1161570" y="218907"/>
                  </a:lnTo>
                  <a:lnTo>
                    <a:pt x="1160870" y="250904"/>
                  </a:lnTo>
                  <a:lnTo>
                    <a:pt x="1147154" y="311677"/>
                  </a:lnTo>
                  <a:lnTo>
                    <a:pt x="1128928" y="373258"/>
                  </a:lnTo>
                  <a:lnTo>
                    <a:pt x="1125246" y="3994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8029811" y="4628922"/>
            <a:ext cx="1481005" cy="721511"/>
            <a:chOff x="8029811" y="4628922"/>
            <a:chExt cx="1481005" cy="721511"/>
          </a:xfrm>
        </p:grpSpPr>
        <p:sp>
          <p:nvSpPr>
            <p:cNvPr id="86" name="Freeform 85"/>
            <p:cNvSpPr/>
            <p:nvPr/>
          </p:nvSpPr>
          <p:spPr>
            <a:xfrm>
              <a:off x="8029811" y="4628922"/>
              <a:ext cx="1481005" cy="721511"/>
            </a:xfrm>
            <a:custGeom>
              <a:avLst/>
              <a:gdLst/>
              <a:ahLst/>
              <a:cxnLst/>
              <a:rect l="0" t="0" r="0" b="0"/>
              <a:pathLst>
                <a:path w="1481005" h="721511">
                  <a:moveTo>
                    <a:pt x="141458" y="130718"/>
                  </a:moveTo>
                  <a:lnTo>
                    <a:pt x="122712" y="165463"/>
                  </a:lnTo>
                  <a:lnTo>
                    <a:pt x="116799" y="217504"/>
                  </a:lnTo>
                  <a:lnTo>
                    <a:pt x="112066" y="264914"/>
                  </a:lnTo>
                  <a:lnTo>
                    <a:pt x="112881" y="323235"/>
                  </a:lnTo>
                  <a:lnTo>
                    <a:pt x="112034" y="360653"/>
                  </a:lnTo>
                  <a:lnTo>
                    <a:pt x="115614" y="418577"/>
                  </a:lnTo>
                  <a:lnTo>
                    <a:pt x="115396" y="460496"/>
                  </a:lnTo>
                  <a:lnTo>
                    <a:pt x="113914" y="459668"/>
                  </a:lnTo>
                  <a:lnTo>
                    <a:pt x="104891" y="436184"/>
                  </a:lnTo>
                  <a:lnTo>
                    <a:pt x="100295" y="376876"/>
                  </a:lnTo>
                  <a:lnTo>
                    <a:pt x="93325" y="322010"/>
                  </a:lnTo>
                  <a:lnTo>
                    <a:pt x="91768" y="264767"/>
                  </a:lnTo>
                  <a:lnTo>
                    <a:pt x="91579" y="206609"/>
                  </a:lnTo>
                  <a:lnTo>
                    <a:pt x="95959" y="154749"/>
                  </a:lnTo>
                  <a:lnTo>
                    <a:pt x="101879" y="146738"/>
                  </a:lnTo>
                  <a:lnTo>
                    <a:pt x="110450" y="141398"/>
                  </a:lnTo>
                  <a:lnTo>
                    <a:pt x="142133" y="133883"/>
                  </a:lnTo>
                  <a:lnTo>
                    <a:pt x="204588" y="130210"/>
                  </a:lnTo>
                  <a:lnTo>
                    <a:pt x="252003" y="124198"/>
                  </a:lnTo>
                  <a:lnTo>
                    <a:pt x="306630" y="116561"/>
                  </a:lnTo>
                  <a:lnTo>
                    <a:pt x="364729" y="108443"/>
                  </a:lnTo>
                  <a:lnTo>
                    <a:pt x="424679" y="101106"/>
                  </a:lnTo>
                  <a:lnTo>
                    <a:pt x="479942" y="98159"/>
                  </a:lnTo>
                  <a:lnTo>
                    <a:pt x="538667" y="91810"/>
                  </a:lnTo>
                  <a:lnTo>
                    <a:pt x="600687" y="89468"/>
                  </a:lnTo>
                  <a:lnTo>
                    <a:pt x="663791" y="86694"/>
                  </a:lnTo>
                  <a:lnTo>
                    <a:pt x="714107" y="81957"/>
                  </a:lnTo>
                  <a:lnTo>
                    <a:pt x="768561" y="81022"/>
                  </a:lnTo>
                  <a:lnTo>
                    <a:pt x="821368" y="78371"/>
                  </a:lnTo>
                  <a:lnTo>
                    <a:pt x="872103" y="73636"/>
                  </a:lnTo>
                  <a:lnTo>
                    <a:pt x="926641" y="66982"/>
                  </a:lnTo>
                  <a:lnTo>
                    <a:pt x="981930" y="62243"/>
                  </a:lnTo>
                  <a:lnTo>
                    <a:pt x="1032950" y="52678"/>
                  </a:lnTo>
                  <a:lnTo>
                    <a:pt x="1096429" y="41602"/>
                  </a:lnTo>
                  <a:lnTo>
                    <a:pt x="1159314" y="32861"/>
                  </a:lnTo>
                  <a:lnTo>
                    <a:pt x="1217271" y="24085"/>
                  </a:lnTo>
                  <a:lnTo>
                    <a:pt x="1272601" y="11098"/>
                  </a:lnTo>
                  <a:lnTo>
                    <a:pt x="1330295" y="0"/>
                  </a:lnTo>
                  <a:lnTo>
                    <a:pt x="1375535" y="2476"/>
                  </a:lnTo>
                  <a:lnTo>
                    <a:pt x="1383927" y="6392"/>
                  </a:lnTo>
                  <a:lnTo>
                    <a:pt x="1395717" y="18139"/>
                  </a:lnTo>
                  <a:lnTo>
                    <a:pt x="1401573" y="35071"/>
                  </a:lnTo>
                  <a:lnTo>
                    <a:pt x="1405641" y="94460"/>
                  </a:lnTo>
                  <a:lnTo>
                    <a:pt x="1408601" y="154272"/>
                  </a:lnTo>
                  <a:lnTo>
                    <a:pt x="1413399" y="210876"/>
                  </a:lnTo>
                  <a:lnTo>
                    <a:pt x="1423475" y="269753"/>
                  </a:lnTo>
                  <a:lnTo>
                    <a:pt x="1429691" y="322754"/>
                  </a:lnTo>
                  <a:lnTo>
                    <a:pt x="1442668" y="379676"/>
                  </a:lnTo>
                  <a:lnTo>
                    <a:pt x="1451824" y="437381"/>
                  </a:lnTo>
                  <a:lnTo>
                    <a:pt x="1464661" y="494024"/>
                  </a:lnTo>
                  <a:lnTo>
                    <a:pt x="1475631" y="547343"/>
                  </a:lnTo>
                  <a:lnTo>
                    <a:pt x="1480057" y="599206"/>
                  </a:lnTo>
                  <a:lnTo>
                    <a:pt x="1481004" y="657317"/>
                  </a:lnTo>
                  <a:lnTo>
                    <a:pt x="1476153" y="674798"/>
                  </a:lnTo>
                  <a:lnTo>
                    <a:pt x="1457971" y="701087"/>
                  </a:lnTo>
                  <a:lnTo>
                    <a:pt x="1442494" y="707812"/>
                  </a:lnTo>
                  <a:lnTo>
                    <a:pt x="1385039" y="718201"/>
                  </a:lnTo>
                  <a:lnTo>
                    <a:pt x="1328546" y="720858"/>
                  </a:lnTo>
                  <a:lnTo>
                    <a:pt x="1273077" y="721383"/>
                  </a:lnTo>
                  <a:lnTo>
                    <a:pt x="1215233" y="721495"/>
                  </a:lnTo>
                  <a:lnTo>
                    <a:pt x="1159447" y="721510"/>
                  </a:lnTo>
                  <a:lnTo>
                    <a:pt x="1099515" y="717094"/>
                  </a:lnTo>
                  <a:lnTo>
                    <a:pt x="1045355" y="713962"/>
                  </a:lnTo>
                  <a:lnTo>
                    <a:pt x="990142" y="710878"/>
                  </a:lnTo>
                  <a:lnTo>
                    <a:pt x="934719" y="706057"/>
                  </a:lnTo>
                  <a:lnTo>
                    <a:pt x="879255" y="699386"/>
                  </a:lnTo>
                  <a:lnTo>
                    <a:pt x="821318" y="694644"/>
                  </a:lnTo>
                  <a:lnTo>
                    <a:pt x="761146" y="685078"/>
                  </a:lnTo>
                  <a:lnTo>
                    <a:pt x="703819" y="675210"/>
                  </a:lnTo>
                  <a:lnTo>
                    <a:pt x="642501" y="669836"/>
                  </a:lnTo>
                  <a:lnTo>
                    <a:pt x="585599" y="660145"/>
                  </a:lnTo>
                  <a:lnTo>
                    <a:pt x="529843" y="650253"/>
                  </a:lnTo>
                  <a:lnTo>
                    <a:pt x="474314" y="644874"/>
                  </a:lnTo>
                  <a:lnTo>
                    <a:pt x="418829" y="639600"/>
                  </a:lnTo>
                  <a:lnTo>
                    <a:pt x="356071" y="631887"/>
                  </a:lnTo>
                  <a:lnTo>
                    <a:pt x="301989" y="630357"/>
                  </a:lnTo>
                  <a:lnTo>
                    <a:pt x="241997" y="623444"/>
                  </a:lnTo>
                  <a:lnTo>
                    <a:pt x="183816" y="622012"/>
                  </a:lnTo>
                  <a:lnTo>
                    <a:pt x="133360" y="621764"/>
                  </a:lnTo>
                  <a:lnTo>
                    <a:pt x="73256" y="622605"/>
                  </a:lnTo>
                  <a:lnTo>
                    <a:pt x="33622" y="629233"/>
                  </a:lnTo>
                  <a:lnTo>
                    <a:pt x="0" y="64662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246704" y="4942246"/>
              <a:ext cx="113147" cy="336633"/>
            </a:xfrm>
            <a:custGeom>
              <a:avLst/>
              <a:gdLst/>
              <a:ahLst/>
              <a:cxnLst/>
              <a:rect l="0" t="0" r="0" b="0"/>
              <a:pathLst>
                <a:path w="113147" h="336633">
                  <a:moveTo>
                    <a:pt x="32739" y="91988"/>
                  </a:moveTo>
                  <a:lnTo>
                    <a:pt x="27020" y="113767"/>
                  </a:lnTo>
                  <a:lnTo>
                    <a:pt x="24932" y="163133"/>
                  </a:lnTo>
                  <a:lnTo>
                    <a:pt x="24571" y="212304"/>
                  </a:lnTo>
                  <a:lnTo>
                    <a:pt x="24463" y="267862"/>
                  </a:lnTo>
                  <a:lnTo>
                    <a:pt x="24431" y="317917"/>
                  </a:lnTo>
                  <a:lnTo>
                    <a:pt x="24427" y="331365"/>
                  </a:lnTo>
                  <a:lnTo>
                    <a:pt x="22575" y="336632"/>
                  </a:lnTo>
                  <a:lnTo>
                    <a:pt x="19491" y="336446"/>
                  </a:lnTo>
                  <a:lnTo>
                    <a:pt x="12058" y="327301"/>
                  </a:lnTo>
                  <a:lnTo>
                    <a:pt x="5673" y="313991"/>
                  </a:lnTo>
                  <a:lnTo>
                    <a:pt x="0" y="250497"/>
                  </a:lnTo>
                  <a:lnTo>
                    <a:pt x="5281" y="197846"/>
                  </a:lnTo>
                  <a:lnTo>
                    <a:pt x="11865" y="135149"/>
                  </a:lnTo>
                  <a:lnTo>
                    <a:pt x="24591" y="78382"/>
                  </a:lnTo>
                  <a:lnTo>
                    <a:pt x="39234" y="35065"/>
                  </a:lnTo>
                  <a:lnTo>
                    <a:pt x="63740" y="3770"/>
                  </a:lnTo>
                  <a:lnTo>
                    <a:pt x="70973" y="817"/>
                  </a:lnTo>
                  <a:lnTo>
                    <a:pt x="88872" y="0"/>
                  </a:lnTo>
                  <a:lnTo>
                    <a:pt x="96049" y="3851"/>
                  </a:lnTo>
                  <a:lnTo>
                    <a:pt x="106488" y="17991"/>
                  </a:lnTo>
                  <a:lnTo>
                    <a:pt x="113146" y="51161"/>
                  </a:lnTo>
                  <a:lnTo>
                    <a:pt x="108753" y="102860"/>
                  </a:lnTo>
                  <a:lnTo>
                    <a:pt x="96516" y="147178"/>
                  </a:lnTo>
                  <a:lnTo>
                    <a:pt x="91899" y="156518"/>
                  </a:lnTo>
                  <a:lnTo>
                    <a:pt x="86972" y="160896"/>
                  </a:lnTo>
                  <a:lnTo>
                    <a:pt x="81839" y="161965"/>
                  </a:lnTo>
                  <a:lnTo>
                    <a:pt x="76567" y="160829"/>
                  </a:lnTo>
                  <a:lnTo>
                    <a:pt x="73053" y="159147"/>
                  </a:lnTo>
                  <a:lnTo>
                    <a:pt x="70709" y="157101"/>
                  </a:lnTo>
                  <a:lnTo>
                    <a:pt x="66023" y="15023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395938" y="4967666"/>
              <a:ext cx="183064" cy="116411"/>
            </a:xfrm>
            <a:custGeom>
              <a:avLst/>
              <a:gdLst/>
              <a:ahLst/>
              <a:cxnLst/>
              <a:rect l="0" t="0" r="0" b="0"/>
              <a:pathLst>
                <a:path w="183064" h="116411">
                  <a:moveTo>
                    <a:pt x="0" y="0"/>
                  </a:moveTo>
                  <a:lnTo>
                    <a:pt x="14392" y="55506"/>
                  </a:lnTo>
                  <a:lnTo>
                    <a:pt x="18194" y="113531"/>
                  </a:lnTo>
                  <a:lnTo>
                    <a:pt x="21375" y="116368"/>
                  </a:lnTo>
                  <a:lnTo>
                    <a:pt x="25345" y="116410"/>
                  </a:lnTo>
                  <a:lnTo>
                    <a:pt x="28916" y="113665"/>
                  </a:lnTo>
                  <a:lnTo>
                    <a:pt x="35349" y="103218"/>
                  </a:lnTo>
                  <a:lnTo>
                    <a:pt x="52298" y="61795"/>
                  </a:lnTo>
                  <a:lnTo>
                    <a:pt x="62999" y="49654"/>
                  </a:lnTo>
                  <a:lnTo>
                    <a:pt x="77001" y="41176"/>
                  </a:lnTo>
                  <a:lnTo>
                    <a:pt x="82769" y="41319"/>
                  </a:lnTo>
                  <a:lnTo>
                    <a:pt x="87540" y="44188"/>
                  </a:lnTo>
                  <a:lnTo>
                    <a:pt x="91644" y="48874"/>
                  </a:lnTo>
                  <a:lnTo>
                    <a:pt x="101838" y="73139"/>
                  </a:lnTo>
                  <a:lnTo>
                    <a:pt x="107847" y="113718"/>
                  </a:lnTo>
                  <a:lnTo>
                    <a:pt x="109804" y="114643"/>
                  </a:lnTo>
                  <a:lnTo>
                    <a:pt x="112034" y="112487"/>
                  </a:lnTo>
                  <a:lnTo>
                    <a:pt x="119590" y="91782"/>
                  </a:lnTo>
                  <a:lnTo>
                    <a:pt x="122257" y="88925"/>
                  </a:lnTo>
                  <a:lnTo>
                    <a:pt x="124959" y="89794"/>
                  </a:lnTo>
                  <a:lnTo>
                    <a:pt x="138110" y="101803"/>
                  </a:lnTo>
                  <a:lnTo>
                    <a:pt x="144773" y="106700"/>
                  </a:lnTo>
                  <a:lnTo>
                    <a:pt x="151064" y="107191"/>
                  </a:lnTo>
                  <a:lnTo>
                    <a:pt x="157107" y="104745"/>
                  </a:lnTo>
                  <a:lnTo>
                    <a:pt x="162985" y="100341"/>
                  </a:lnTo>
                  <a:lnTo>
                    <a:pt x="171982" y="83119"/>
                  </a:lnTo>
                  <a:lnTo>
                    <a:pt x="183063" y="499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562359" y="4834529"/>
              <a:ext cx="49927" cy="257293"/>
            </a:xfrm>
            <a:custGeom>
              <a:avLst/>
              <a:gdLst/>
              <a:ahLst/>
              <a:cxnLst/>
              <a:rect l="0" t="0" r="0" b="0"/>
              <a:pathLst>
                <a:path w="49927" h="257293">
                  <a:moveTo>
                    <a:pt x="49926" y="0"/>
                  </a:moveTo>
                  <a:lnTo>
                    <a:pt x="49926" y="56772"/>
                  </a:lnTo>
                  <a:lnTo>
                    <a:pt x="49926" y="111118"/>
                  </a:lnTo>
                  <a:lnTo>
                    <a:pt x="49926" y="173030"/>
                  </a:lnTo>
                  <a:lnTo>
                    <a:pt x="49001" y="229990"/>
                  </a:lnTo>
                  <a:lnTo>
                    <a:pt x="45509" y="252305"/>
                  </a:lnTo>
                  <a:lnTo>
                    <a:pt x="42358" y="256961"/>
                  </a:lnTo>
                  <a:lnTo>
                    <a:pt x="38409" y="257292"/>
                  </a:lnTo>
                  <a:lnTo>
                    <a:pt x="18784" y="242310"/>
                  </a:lnTo>
                  <a:lnTo>
                    <a:pt x="0" y="2163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545716" y="4969851"/>
              <a:ext cx="108175" cy="31100"/>
            </a:xfrm>
            <a:custGeom>
              <a:avLst/>
              <a:gdLst/>
              <a:ahLst/>
              <a:cxnLst/>
              <a:rect l="0" t="0" r="0" b="0"/>
              <a:pathLst>
                <a:path w="108175" h="31100">
                  <a:moveTo>
                    <a:pt x="0" y="31099"/>
                  </a:moveTo>
                  <a:lnTo>
                    <a:pt x="8835" y="17847"/>
                  </a:lnTo>
                  <a:lnTo>
                    <a:pt x="20569" y="8875"/>
                  </a:lnTo>
                  <a:lnTo>
                    <a:pt x="27581" y="5188"/>
                  </a:lnTo>
                  <a:lnTo>
                    <a:pt x="59537" y="0"/>
                  </a:lnTo>
                  <a:lnTo>
                    <a:pt x="108174" y="613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871737" y="4967666"/>
              <a:ext cx="75764" cy="149780"/>
            </a:xfrm>
            <a:custGeom>
              <a:avLst/>
              <a:gdLst/>
              <a:ahLst/>
              <a:cxnLst/>
              <a:rect l="0" t="0" r="0" b="0"/>
              <a:pathLst>
                <a:path w="75764" h="149780">
                  <a:moveTo>
                    <a:pt x="15142" y="0"/>
                  </a:moveTo>
                  <a:lnTo>
                    <a:pt x="1874" y="54941"/>
                  </a:lnTo>
                  <a:lnTo>
                    <a:pt x="0" y="77426"/>
                  </a:lnTo>
                  <a:lnTo>
                    <a:pt x="2274" y="83052"/>
                  </a:lnTo>
                  <a:lnTo>
                    <a:pt x="6564" y="84954"/>
                  </a:lnTo>
                  <a:lnTo>
                    <a:pt x="18727" y="84910"/>
                  </a:lnTo>
                  <a:lnTo>
                    <a:pt x="42092" y="88234"/>
                  </a:lnTo>
                  <a:lnTo>
                    <a:pt x="61637" y="86060"/>
                  </a:lnTo>
                  <a:lnTo>
                    <a:pt x="68329" y="81411"/>
                  </a:lnTo>
                  <a:lnTo>
                    <a:pt x="72790" y="74615"/>
                  </a:lnTo>
                  <a:lnTo>
                    <a:pt x="75763" y="66385"/>
                  </a:lnTo>
                  <a:lnTo>
                    <a:pt x="74973" y="61824"/>
                  </a:lnTo>
                  <a:lnTo>
                    <a:pt x="71671" y="59707"/>
                  </a:lnTo>
                  <a:lnTo>
                    <a:pt x="66696" y="59220"/>
                  </a:lnTo>
                  <a:lnTo>
                    <a:pt x="56238" y="63611"/>
                  </a:lnTo>
                  <a:lnTo>
                    <a:pt x="50861" y="67370"/>
                  </a:lnTo>
                  <a:lnTo>
                    <a:pt x="47276" y="73575"/>
                  </a:lnTo>
                  <a:lnTo>
                    <a:pt x="42230" y="99977"/>
                  </a:lnTo>
                  <a:lnTo>
                    <a:pt x="41659" y="128448"/>
                  </a:lnTo>
                  <a:lnTo>
                    <a:pt x="48427" y="14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9005138" y="4864984"/>
              <a:ext cx="364363" cy="409631"/>
            </a:xfrm>
            <a:custGeom>
              <a:avLst/>
              <a:gdLst/>
              <a:ahLst/>
              <a:cxnLst/>
              <a:rect l="0" t="0" r="0" b="0"/>
              <a:pathLst>
                <a:path w="364363" h="409631">
                  <a:moveTo>
                    <a:pt x="14878" y="219177"/>
                  </a:moveTo>
                  <a:lnTo>
                    <a:pt x="14878" y="273486"/>
                  </a:lnTo>
                  <a:lnTo>
                    <a:pt x="10461" y="327702"/>
                  </a:lnTo>
                  <a:lnTo>
                    <a:pt x="6404" y="384537"/>
                  </a:lnTo>
                  <a:lnTo>
                    <a:pt x="2484" y="406391"/>
                  </a:lnTo>
                  <a:lnTo>
                    <a:pt x="1068" y="409630"/>
                  </a:lnTo>
                  <a:lnTo>
                    <a:pt x="124" y="408091"/>
                  </a:lnTo>
                  <a:lnTo>
                    <a:pt x="0" y="397444"/>
                  </a:lnTo>
                  <a:lnTo>
                    <a:pt x="9928" y="342334"/>
                  </a:lnTo>
                  <a:lnTo>
                    <a:pt x="21468" y="278945"/>
                  </a:lnTo>
                  <a:lnTo>
                    <a:pt x="35425" y="242536"/>
                  </a:lnTo>
                  <a:lnTo>
                    <a:pt x="45892" y="226168"/>
                  </a:lnTo>
                  <a:lnTo>
                    <a:pt x="51271" y="222913"/>
                  </a:lnTo>
                  <a:lnTo>
                    <a:pt x="56707" y="222592"/>
                  </a:lnTo>
                  <a:lnTo>
                    <a:pt x="62180" y="224227"/>
                  </a:lnTo>
                  <a:lnTo>
                    <a:pt x="63979" y="229016"/>
                  </a:lnTo>
                  <a:lnTo>
                    <a:pt x="53419" y="273537"/>
                  </a:lnTo>
                  <a:lnTo>
                    <a:pt x="40885" y="296818"/>
                  </a:lnTo>
                  <a:lnTo>
                    <a:pt x="38688" y="298674"/>
                  </a:lnTo>
                  <a:lnTo>
                    <a:pt x="38148" y="297139"/>
                  </a:lnTo>
                  <a:lnTo>
                    <a:pt x="43924" y="274743"/>
                  </a:lnTo>
                  <a:lnTo>
                    <a:pt x="55742" y="247249"/>
                  </a:lnTo>
                  <a:lnTo>
                    <a:pt x="94337" y="201651"/>
                  </a:lnTo>
                  <a:lnTo>
                    <a:pt x="96512" y="194549"/>
                  </a:lnTo>
                  <a:lnTo>
                    <a:pt x="96113" y="187965"/>
                  </a:lnTo>
                  <a:lnTo>
                    <a:pt x="93998" y="181727"/>
                  </a:lnTo>
                  <a:lnTo>
                    <a:pt x="90739" y="179417"/>
                  </a:lnTo>
                  <a:lnTo>
                    <a:pt x="86717" y="179727"/>
                  </a:lnTo>
                  <a:lnTo>
                    <a:pt x="82186" y="181782"/>
                  </a:lnTo>
                  <a:lnTo>
                    <a:pt x="80090" y="185926"/>
                  </a:lnTo>
                  <a:lnTo>
                    <a:pt x="80228" y="197926"/>
                  </a:lnTo>
                  <a:lnTo>
                    <a:pt x="85257" y="201311"/>
                  </a:lnTo>
                  <a:lnTo>
                    <a:pt x="103172" y="202607"/>
                  </a:lnTo>
                  <a:lnTo>
                    <a:pt x="156052" y="190959"/>
                  </a:lnTo>
                  <a:lnTo>
                    <a:pt x="162619" y="192044"/>
                  </a:lnTo>
                  <a:lnTo>
                    <a:pt x="167921" y="195540"/>
                  </a:lnTo>
                  <a:lnTo>
                    <a:pt x="172380" y="200646"/>
                  </a:lnTo>
                  <a:lnTo>
                    <a:pt x="175354" y="200351"/>
                  </a:lnTo>
                  <a:lnTo>
                    <a:pt x="177335" y="196456"/>
                  </a:lnTo>
                  <a:lnTo>
                    <a:pt x="187537" y="144678"/>
                  </a:lnTo>
                  <a:lnTo>
                    <a:pt x="195065" y="87358"/>
                  </a:lnTo>
                  <a:lnTo>
                    <a:pt x="204332" y="26911"/>
                  </a:lnTo>
                  <a:lnTo>
                    <a:pt x="209411" y="2746"/>
                  </a:lnTo>
                  <a:lnTo>
                    <a:pt x="211135" y="0"/>
                  </a:lnTo>
                  <a:lnTo>
                    <a:pt x="213051" y="11742"/>
                  </a:lnTo>
                  <a:lnTo>
                    <a:pt x="207285" y="74380"/>
                  </a:lnTo>
                  <a:lnTo>
                    <a:pt x="202148" y="111966"/>
                  </a:lnTo>
                  <a:lnTo>
                    <a:pt x="204444" y="121815"/>
                  </a:lnTo>
                  <a:lnTo>
                    <a:pt x="216856" y="137690"/>
                  </a:lnTo>
                  <a:lnTo>
                    <a:pt x="269660" y="166281"/>
                  </a:lnTo>
                  <a:lnTo>
                    <a:pt x="330250" y="187522"/>
                  </a:lnTo>
                  <a:lnTo>
                    <a:pt x="364362" y="19421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49350" y="3636298"/>
            <a:ext cx="615745" cy="713940"/>
            <a:chOff x="449350" y="3636298"/>
            <a:chExt cx="615745" cy="713940"/>
          </a:xfrm>
        </p:grpSpPr>
        <p:sp>
          <p:nvSpPr>
            <p:cNvPr id="94" name="Freeform 93"/>
            <p:cNvSpPr/>
            <p:nvPr/>
          </p:nvSpPr>
          <p:spPr>
            <a:xfrm>
              <a:off x="449350" y="3636298"/>
              <a:ext cx="124803" cy="713940"/>
            </a:xfrm>
            <a:custGeom>
              <a:avLst/>
              <a:gdLst/>
              <a:ahLst/>
              <a:cxnLst/>
              <a:rect l="0" t="0" r="0" b="0"/>
              <a:pathLst>
                <a:path w="124803" h="713940">
                  <a:moveTo>
                    <a:pt x="66555" y="0"/>
                  </a:moveTo>
                  <a:lnTo>
                    <a:pt x="53303" y="8835"/>
                  </a:lnTo>
                  <a:lnTo>
                    <a:pt x="44331" y="25500"/>
                  </a:lnTo>
                  <a:lnTo>
                    <a:pt x="31038" y="78283"/>
                  </a:lnTo>
                  <a:lnTo>
                    <a:pt x="19165" y="140444"/>
                  </a:lnTo>
                  <a:lnTo>
                    <a:pt x="11244" y="203441"/>
                  </a:lnTo>
                  <a:lnTo>
                    <a:pt x="8888" y="258143"/>
                  </a:lnTo>
                  <a:lnTo>
                    <a:pt x="4005" y="313464"/>
                  </a:lnTo>
                  <a:lnTo>
                    <a:pt x="780" y="367983"/>
                  </a:lnTo>
                  <a:lnTo>
                    <a:pt x="91" y="426661"/>
                  </a:lnTo>
                  <a:lnTo>
                    <a:pt x="0" y="487488"/>
                  </a:lnTo>
                  <a:lnTo>
                    <a:pt x="4407" y="545733"/>
                  </a:lnTo>
                  <a:lnTo>
                    <a:pt x="14180" y="601755"/>
                  </a:lnTo>
                  <a:lnTo>
                    <a:pt x="27479" y="654871"/>
                  </a:lnTo>
                  <a:lnTo>
                    <a:pt x="38093" y="676596"/>
                  </a:lnTo>
                  <a:lnTo>
                    <a:pt x="67508" y="705609"/>
                  </a:lnTo>
                  <a:lnTo>
                    <a:pt x="75511" y="711716"/>
                  </a:lnTo>
                  <a:lnTo>
                    <a:pt x="84545" y="713939"/>
                  </a:lnTo>
                  <a:lnTo>
                    <a:pt x="124802" y="7072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25735" y="4100151"/>
              <a:ext cx="181260" cy="218474"/>
            </a:xfrm>
            <a:custGeom>
              <a:avLst/>
              <a:gdLst/>
              <a:ahLst/>
              <a:cxnLst/>
              <a:rect l="0" t="0" r="0" b="0"/>
              <a:pathLst>
                <a:path w="181260" h="218474">
                  <a:moveTo>
                    <a:pt x="39801" y="10447"/>
                  </a:moveTo>
                  <a:lnTo>
                    <a:pt x="26549" y="14864"/>
                  </a:lnTo>
                  <a:lnTo>
                    <a:pt x="21721" y="19863"/>
                  </a:lnTo>
                  <a:lnTo>
                    <a:pt x="10508" y="45494"/>
                  </a:lnTo>
                  <a:lnTo>
                    <a:pt x="0" y="104071"/>
                  </a:lnTo>
                  <a:lnTo>
                    <a:pt x="402" y="148072"/>
                  </a:lnTo>
                  <a:lnTo>
                    <a:pt x="16989" y="193006"/>
                  </a:lnTo>
                  <a:lnTo>
                    <a:pt x="22744" y="197796"/>
                  </a:lnTo>
                  <a:lnTo>
                    <a:pt x="30279" y="200066"/>
                  </a:lnTo>
                  <a:lnTo>
                    <a:pt x="39000" y="200654"/>
                  </a:lnTo>
                  <a:lnTo>
                    <a:pt x="53622" y="196377"/>
                  </a:lnTo>
                  <a:lnTo>
                    <a:pt x="60110" y="192648"/>
                  </a:lnTo>
                  <a:lnTo>
                    <a:pt x="69784" y="176176"/>
                  </a:lnTo>
                  <a:lnTo>
                    <a:pt x="82894" y="148310"/>
                  </a:lnTo>
                  <a:lnTo>
                    <a:pt x="87946" y="141187"/>
                  </a:lnTo>
                  <a:lnTo>
                    <a:pt x="97902" y="90821"/>
                  </a:lnTo>
                  <a:lnTo>
                    <a:pt x="116532" y="30368"/>
                  </a:lnTo>
                  <a:lnTo>
                    <a:pt x="125509" y="3097"/>
                  </a:lnTo>
                  <a:lnTo>
                    <a:pt x="128375" y="0"/>
                  </a:lnTo>
                  <a:lnTo>
                    <a:pt x="131210" y="709"/>
                  </a:lnTo>
                  <a:lnTo>
                    <a:pt x="134025" y="3955"/>
                  </a:lnTo>
                  <a:lnTo>
                    <a:pt x="138913" y="58970"/>
                  </a:lnTo>
                  <a:lnTo>
                    <a:pt x="140481" y="121380"/>
                  </a:lnTo>
                  <a:lnTo>
                    <a:pt x="146806" y="179274"/>
                  </a:lnTo>
                  <a:lnTo>
                    <a:pt x="152046" y="208400"/>
                  </a:lnTo>
                  <a:lnTo>
                    <a:pt x="156236" y="213607"/>
                  </a:lnTo>
                  <a:lnTo>
                    <a:pt x="161803" y="216153"/>
                  </a:lnTo>
                  <a:lnTo>
                    <a:pt x="181259" y="2184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35343" y="3852645"/>
              <a:ext cx="29752" cy="423488"/>
            </a:xfrm>
            <a:custGeom>
              <a:avLst/>
              <a:gdLst/>
              <a:ahLst/>
              <a:cxnLst/>
              <a:rect l="0" t="0" r="0" b="0"/>
              <a:pathLst>
                <a:path w="29752" h="423488">
                  <a:moveTo>
                    <a:pt x="29751" y="0"/>
                  </a:moveTo>
                  <a:lnTo>
                    <a:pt x="16483" y="54753"/>
                  </a:lnTo>
                  <a:lnTo>
                    <a:pt x="14109" y="104467"/>
                  </a:lnTo>
                  <a:lnTo>
                    <a:pt x="13307" y="161203"/>
                  </a:lnTo>
                  <a:lnTo>
                    <a:pt x="8731" y="220864"/>
                  </a:lnTo>
                  <a:lnTo>
                    <a:pt x="5567" y="277165"/>
                  </a:lnTo>
                  <a:lnTo>
                    <a:pt x="4942" y="330336"/>
                  </a:lnTo>
                  <a:lnTo>
                    <a:pt x="4818" y="385561"/>
                  </a:lnTo>
                  <a:lnTo>
                    <a:pt x="0" y="423487"/>
                  </a:lnTo>
                  <a:lnTo>
                    <a:pt x="4788" y="4077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344074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464660" y="288879"/>
            <a:ext cx="2870607" cy="788510"/>
            <a:chOff x="1464660" y="288879"/>
            <a:chExt cx="2870607" cy="788510"/>
          </a:xfrm>
        </p:grpSpPr>
        <p:sp>
          <p:nvSpPr>
            <p:cNvPr id="2" name="Freeform 1"/>
            <p:cNvSpPr/>
            <p:nvPr/>
          </p:nvSpPr>
          <p:spPr>
            <a:xfrm>
              <a:off x="1464660" y="288879"/>
              <a:ext cx="324366" cy="743333"/>
            </a:xfrm>
            <a:custGeom>
              <a:avLst/>
              <a:gdLst/>
              <a:ahLst/>
              <a:cxnLst/>
              <a:rect l="0" t="0" r="0" b="0"/>
              <a:pathLst>
                <a:path w="324366" h="743333">
                  <a:moveTo>
                    <a:pt x="83055" y="135494"/>
                  </a:moveTo>
                  <a:lnTo>
                    <a:pt x="76469" y="185683"/>
                  </a:lnTo>
                  <a:lnTo>
                    <a:pt x="75077" y="247624"/>
                  </a:lnTo>
                  <a:lnTo>
                    <a:pt x="74802" y="304375"/>
                  </a:lnTo>
                  <a:lnTo>
                    <a:pt x="74747" y="362566"/>
                  </a:lnTo>
                  <a:lnTo>
                    <a:pt x="74738" y="413267"/>
                  </a:lnTo>
                  <a:lnTo>
                    <a:pt x="74735" y="466812"/>
                  </a:lnTo>
                  <a:lnTo>
                    <a:pt x="74734" y="520277"/>
                  </a:lnTo>
                  <a:lnTo>
                    <a:pt x="72269" y="574641"/>
                  </a:lnTo>
                  <a:lnTo>
                    <a:pt x="68148" y="625883"/>
                  </a:lnTo>
                  <a:lnTo>
                    <a:pt x="62338" y="684061"/>
                  </a:lnTo>
                  <a:lnTo>
                    <a:pt x="51363" y="724522"/>
                  </a:lnTo>
                  <a:lnTo>
                    <a:pt x="42466" y="742146"/>
                  </a:lnTo>
                  <a:lnTo>
                    <a:pt x="37504" y="743332"/>
                  </a:lnTo>
                  <a:lnTo>
                    <a:pt x="32347" y="739500"/>
                  </a:lnTo>
                  <a:lnTo>
                    <a:pt x="22611" y="723840"/>
                  </a:lnTo>
                  <a:lnTo>
                    <a:pt x="5833" y="664066"/>
                  </a:lnTo>
                  <a:lnTo>
                    <a:pt x="1619" y="616937"/>
                  </a:lnTo>
                  <a:lnTo>
                    <a:pt x="370" y="563423"/>
                  </a:lnTo>
                  <a:lnTo>
                    <a:pt x="0" y="502160"/>
                  </a:lnTo>
                  <a:lnTo>
                    <a:pt x="2379" y="459022"/>
                  </a:lnTo>
                  <a:lnTo>
                    <a:pt x="6518" y="415195"/>
                  </a:lnTo>
                  <a:lnTo>
                    <a:pt x="11440" y="371061"/>
                  </a:lnTo>
                  <a:lnTo>
                    <a:pt x="19409" y="309048"/>
                  </a:lnTo>
                  <a:lnTo>
                    <a:pt x="27625" y="249685"/>
                  </a:lnTo>
                  <a:lnTo>
                    <a:pt x="40333" y="195525"/>
                  </a:lnTo>
                  <a:lnTo>
                    <a:pt x="61193" y="134169"/>
                  </a:lnTo>
                  <a:lnTo>
                    <a:pt x="83120" y="79999"/>
                  </a:lnTo>
                  <a:lnTo>
                    <a:pt x="102182" y="47244"/>
                  </a:lnTo>
                  <a:lnTo>
                    <a:pt x="129055" y="15744"/>
                  </a:lnTo>
                  <a:lnTo>
                    <a:pt x="150925" y="1907"/>
                  </a:lnTo>
                  <a:lnTo>
                    <a:pt x="169310" y="0"/>
                  </a:lnTo>
                  <a:lnTo>
                    <a:pt x="187959" y="3159"/>
                  </a:lnTo>
                  <a:lnTo>
                    <a:pt x="202411" y="10727"/>
                  </a:lnTo>
                  <a:lnTo>
                    <a:pt x="212533" y="22719"/>
                  </a:lnTo>
                  <a:lnTo>
                    <a:pt x="223428" y="49996"/>
                  </a:lnTo>
                  <a:lnTo>
                    <a:pt x="227729" y="75306"/>
                  </a:lnTo>
                  <a:lnTo>
                    <a:pt x="222957" y="136755"/>
                  </a:lnTo>
                  <a:lnTo>
                    <a:pt x="210800" y="188260"/>
                  </a:lnTo>
                  <a:lnTo>
                    <a:pt x="192096" y="246975"/>
                  </a:lnTo>
                  <a:lnTo>
                    <a:pt x="179595" y="289517"/>
                  </a:lnTo>
                  <a:lnTo>
                    <a:pt x="164793" y="333079"/>
                  </a:lnTo>
                  <a:lnTo>
                    <a:pt x="145283" y="394771"/>
                  </a:lnTo>
                  <a:lnTo>
                    <a:pt x="123374" y="454038"/>
                  </a:lnTo>
                  <a:lnTo>
                    <a:pt x="103733" y="503753"/>
                  </a:lnTo>
                  <a:lnTo>
                    <a:pt x="87174" y="560118"/>
                  </a:lnTo>
                  <a:lnTo>
                    <a:pt x="79755" y="592610"/>
                  </a:lnTo>
                  <a:lnTo>
                    <a:pt x="83516" y="628844"/>
                  </a:lnTo>
                  <a:lnTo>
                    <a:pt x="91273" y="648771"/>
                  </a:lnTo>
                  <a:lnTo>
                    <a:pt x="98703" y="656119"/>
                  </a:lnTo>
                  <a:lnTo>
                    <a:pt x="152089" y="685901"/>
                  </a:lnTo>
                  <a:lnTo>
                    <a:pt x="207235" y="699024"/>
                  </a:lnTo>
                  <a:lnTo>
                    <a:pt x="268546" y="717995"/>
                  </a:lnTo>
                  <a:lnTo>
                    <a:pt x="324365" y="73461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1849110" y="732252"/>
              <a:ext cx="439179" cy="282917"/>
            </a:xfrm>
            <a:custGeom>
              <a:avLst/>
              <a:gdLst/>
              <a:ahLst/>
              <a:cxnLst/>
              <a:rect l="0" t="0" r="0" b="0"/>
              <a:pathLst>
                <a:path w="439179" h="282917">
                  <a:moveTo>
                    <a:pt x="98015" y="0"/>
                  </a:moveTo>
                  <a:lnTo>
                    <a:pt x="75929" y="8835"/>
                  </a:lnTo>
                  <a:lnTo>
                    <a:pt x="57689" y="27965"/>
                  </a:lnTo>
                  <a:lnTo>
                    <a:pt x="22541" y="88982"/>
                  </a:lnTo>
                  <a:lnTo>
                    <a:pt x="4364" y="151304"/>
                  </a:lnTo>
                  <a:lnTo>
                    <a:pt x="0" y="189884"/>
                  </a:lnTo>
                  <a:lnTo>
                    <a:pt x="7542" y="230593"/>
                  </a:lnTo>
                  <a:lnTo>
                    <a:pt x="21488" y="258681"/>
                  </a:lnTo>
                  <a:lnTo>
                    <a:pt x="28506" y="263061"/>
                  </a:lnTo>
                  <a:lnTo>
                    <a:pt x="46165" y="265462"/>
                  </a:lnTo>
                  <a:lnTo>
                    <a:pt x="66342" y="258517"/>
                  </a:lnTo>
                  <a:lnTo>
                    <a:pt x="100593" y="235875"/>
                  </a:lnTo>
                  <a:lnTo>
                    <a:pt x="129960" y="201234"/>
                  </a:lnTo>
                  <a:lnTo>
                    <a:pt x="139333" y="183743"/>
                  </a:lnTo>
                  <a:lnTo>
                    <a:pt x="144052" y="179818"/>
                  </a:lnTo>
                  <a:lnTo>
                    <a:pt x="149047" y="179051"/>
                  </a:lnTo>
                  <a:lnTo>
                    <a:pt x="154226" y="180388"/>
                  </a:lnTo>
                  <a:lnTo>
                    <a:pt x="158603" y="184054"/>
                  </a:lnTo>
                  <a:lnTo>
                    <a:pt x="165932" y="195523"/>
                  </a:lnTo>
                  <a:lnTo>
                    <a:pt x="188292" y="251585"/>
                  </a:lnTo>
                  <a:lnTo>
                    <a:pt x="194258" y="255557"/>
                  </a:lnTo>
                  <a:lnTo>
                    <a:pt x="208282" y="257504"/>
                  </a:lnTo>
                  <a:lnTo>
                    <a:pt x="223762" y="247891"/>
                  </a:lnTo>
                  <a:lnTo>
                    <a:pt x="269551" y="191283"/>
                  </a:lnTo>
                  <a:lnTo>
                    <a:pt x="307647" y="144196"/>
                  </a:lnTo>
                  <a:lnTo>
                    <a:pt x="315433" y="139585"/>
                  </a:lnTo>
                  <a:lnTo>
                    <a:pt x="323397" y="138360"/>
                  </a:lnTo>
                  <a:lnTo>
                    <a:pt x="331480" y="139393"/>
                  </a:lnTo>
                  <a:lnTo>
                    <a:pt x="338718" y="144704"/>
                  </a:lnTo>
                  <a:lnTo>
                    <a:pt x="351691" y="162933"/>
                  </a:lnTo>
                  <a:lnTo>
                    <a:pt x="374147" y="223205"/>
                  </a:lnTo>
                  <a:lnTo>
                    <a:pt x="395103" y="264341"/>
                  </a:lnTo>
                  <a:lnTo>
                    <a:pt x="402398" y="270533"/>
                  </a:lnTo>
                  <a:lnTo>
                    <a:pt x="439178" y="2829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2358352" y="451637"/>
              <a:ext cx="237816" cy="621779"/>
            </a:xfrm>
            <a:custGeom>
              <a:avLst/>
              <a:gdLst/>
              <a:ahLst/>
              <a:cxnLst/>
              <a:rect l="0" t="0" r="0" b="0"/>
              <a:pathLst>
                <a:path w="237816" h="621779">
                  <a:moveTo>
                    <a:pt x="137962" y="347184"/>
                  </a:moveTo>
                  <a:lnTo>
                    <a:pt x="129128" y="333932"/>
                  </a:lnTo>
                  <a:lnTo>
                    <a:pt x="121903" y="330952"/>
                  </a:lnTo>
                  <a:lnTo>
                    <a:pt x="101547" y="330108"/>
                  </a:lnTo>
                  <a:lnTo>
                    <a:pt x="79556" y="340211"/>
                  </a:lnTo>
                  <a:lnTo>
                    <a:pt x="58380" y="357953"/>
                  </a:lnTo>
                  <a:lnTo>
                    <a:pt x="31788" y="394856"/>
                  </a:lnTo>
                  <a:lnTo>
                    <a:pt x="12712" y="441437"/>
                  </a:lnTo>
                  <a:lnTo>
                    <a:pt x="1718" y="493044"/>
                  </a:lnTo>
                  <a:lnTo>
                    <a:pt x="0" y="542553"/>
                  </a:lnTo>
                  <a:lnTo>
                    <a:pt x="8290" y="583734"/>
                  </a:lnTo>
                  <a:lnTo>
                    <a:pt x="12683" y="591793"/>
                  </a:lnTo>
                  <a:lnTo>
                    <a:pt x="24960" y="603212"/>
                  </a:lnTo>
                  <a:lnTo>
                    <a:pt x="32117" y="603853"/>
                  </a:lnTo>
                  <a:lnTo>
                    <a:pt x="47465" y="597170"/>
                  </a:lnTo>
                  <a:lnTo>
                    <a:pt x="67283" y="582230"/>
                  </a:lnTo>
                  <a:lnTo>
                    <a:pt x="76655" y="566602"/>
                  </a:lnTo>
                  <a:lnTo>
                    <a:pt x="94623" y="517601"/>
                  </a:lnTo>
                  <a:lnTo>
                    <a:pt x="110534" y="470718"/>
                  </a:lnTo>
                  <a:lnTo>
                    <a:pt x="122542" y="417276"/>
                  </a:lnTo>
                  <a:lnTo>
                    <a:pt x="136372" y="360453"/>
                  </a:lnTo>
                  <a:lnTo>
                    <a:pt x="147764" y="298210"/>
                  </a:lnTo>
                  <a:lnTo>
                    <a:pt x="156995" y="237340"/>
                  </a:lnTo>
                  <a:lnTo>
                    <a:pt x="165586" y="178316"/>
                  </a:lnTo>
                  <a:lnTo>
                    <a:pt x="169569" y="124256"/>
                  </a:lnTo>
                  <a:lnTo>
                    <a:pt x="176634" y="63858"/>
                  </a:lnTo>
                  <a:lnTo>
                    <a:pt x="179181" y="3924"/>
                  </a:lnTo>
                  <a:lnTo>
                    <a:pt x="178386" y="0"/>
                  </a:lnTo>
                  <a:lnTo>
                    <a:pt x="176930" y="1082"/>
                  </a:lnTo>
                  <a:lnTo>
                    <a:pt x="175036" y="5502"/>
                  </a:lnTo>
                  <a:lnTo>
                    <a:pt x="171995" y="63892"/>
                  </a:lnTo>
                  <a:lnTo>
                    <a:pt x="171469" y="115007"/>
                  </a:lnTo>
                  <a:lnTo>
                    <a:pt x="171312" y="169806"/>
                  </a:lnTo>
                  <a:lnTo>
                    <a:pt x="171266" y="222512"/>
                  </a:lnTo>
                  <a:lnTo>
                    <a:pt x="171253" y="278706"/>
                  </a:lnTo>
                  <a:lnTo>
                    <a:pt x="171248" y="335420"/>
                  </a:lnTo>
                  <a:lnTo>
                    <a:pt x="171247" y="386844"/>
                  </a:lnTo>
                  <a:lnTo>
                    <a:pt x="173712" y="446104"/>
                  </a:lnTo>
                  <a:lnTo>
                    <a:pt x="178411" y="502326"/>
                  </a:lnTo>
                  <a:lnTo>
                    <a:pt x="191048" y="562541"/>
                  </a:lnTo>
                  <a:lnTo>
                    <a:pt x="203515" y="588201"/>
                  </a:lnTo>
                  <a:lnTo>
                    <a:pt x="237815" y="62177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2668719" y="822848"/>
              <a:ext cx="109999" cy="204948"/>
            </a:xfrm>
            <a:custGeom>
              <a:avLst/>
              <a:gdLst/>
              <a:ahLst/>
              <a:cxnLst/>
              <a:rect l="0" t="0" r="0" b="0"/>
              <a:pathLst>
                <a:path w="109999" h="204948">
                  <a:moveTo>
                    <a:pt x="52264" y="25899"/>
                  </a:moveTo>
                  <a:lnTo>
                    <a:pt x="34594" y="30316"/>
                  </a:lnTo>
                  <a:lnTo>
                    <a:pt x="20989" y="44813"/>
                  </a:lnTo>
                  <a:lnTo>
                    <a:pt x="9702" y="67589"/>
                  </a:lnTo>
                  <a:lnTo>
                    <a:pt x="0" y="109751"/>
                  </a:lnTo>
                  <a:lnTo>
                    <a:pt x="4067" y="160532"/>
                  </a:lnTo>
                  <a:lnTo>
                    <a:pt x="9578" y="184664"/>
                  </a:lnTo>
                  <a:lnTo>
                    <a:pt x="18191" y="201553"/>
                  </a:lnTo>
                  <a:lnTo>
                    <a:pt x="24926" y="204947"/>
                  </a:lnTo>
                  <a:lnTo>
                    <a:pt x="42271" y="203788"/>
                  </a:lnTo>
                  <a:lnTo>
                    <a:pt x="59842" y="192177"/>
                  </a:lnTo>
                  <a:lnTo>
                    <a:pt x="75048" y="175615"/>
                  </a:lnTo>
                  <a:lnTo>
                    <a:pt x="95625" y="134064"/>
                  </a:lnTo>
                  <a:lnTo>
                    <a:pt x="107912" y="83415"/>
                  </a:lnTo>
                  <a:lnTo>
                    <a:pt x="109998" y="35205"/>
                  </a:lnTo>
                  <a:lnTo>
                    <a:pt x="102886" y="13393"/>
                  </a:lnTo>
                  <a:lnTo>
                    <a:pt x="97107" y="3693"/>
                  </a:lnTo>
                  <a:lnTo>
                    <a:pt x="90480" y="0"/>
                  </a:lnTo>
                  <a:lnTo>
                    <a:pt x="83289" y="312"/>
                  </a:lnTo>
                  <a:lnTo>
                    <a:pt x="75721" y="3294"/>
                  </a:lnTo>
                  <a:lnTo>
                    <a:pt x="62381" y="18934"/>
                  </a:lnTo>
                  <a:lnTo>
                    <a:pt x="49406" y="46333"/>
                  </a:lnTo>
                  <a:lnTo>
                    <a:pt x="43943" y="6750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2895725" y="790500"/>
              <a:ext cx="282916" cy="274595"/>
            </a:xfrm>
            <a:custGeom>
              <a:avLst/>
              <a:gdLst/>
              <a:ahLst/>
              <a:cxnLst/>
              <a:rect l="0" t="0" r="0" b="0"/>
              <a:pathLst>
                <a:path w="282916" h="274595">
                  <a:moveTo>
                    <a:pt x="0" y="0"/>
                  </a:moveTo>
                  <a:lnTo>
                    <a:pt x="19911" y="51071"/>
                  </a:lnTo>
                  <a:lnTo>
                    <a:pt x="30368" y="107578"/>
                  </a:lnTo>
                  <a:lnTo>
                    <a:pt x="37126" y="154695"/>
                  </a:lnTo>
                  <a:lnTo>
                    <a:pt x="40468" y="157679"/>
                  </a:lnTo>
                  <a:lnTo>
                    <a:pt x="44545" y="155970"/>
                  </a:lnTo>
                  <a:lnTo>
                    <a:pt x="53082" y="145134"/>
                  </a:lnTo>
                  <a:lnTo>
                    <a:pt x="84734" y="83029"/>
                  </a:lnTo>
                  <a:lnTo>
                    <a:pt x="108739" y="50633"/>
                  </a:lnTo>
                  <a:lnTo>
                    <a:pt x="114098" y="44850"/>
                  </a:lnTo>
                  <a:lnTo>
                    <a:pt x="120444" y="41919"/>
                  </a:lnTo>
                  <a:lnTo>
                    <a:pt x="134892" y="41128"/>
                  </a:lnTo>
                  <a:lnTo>
                    <a:pt x="141703" y="45910"/>
                  </a:lnTo>
                  <a:lnTo>
                    <a:pt x="154203" y="63550"/>
                  </a:lnTo>
                  <a:lnTo>
                    <a:pt x="169726" y="111618"/>
                  </a:lnTo>
                  <a:lnTo>
                    <a:pt x="172513" y="134975"/>
                  </a:lnTo>
                  <a:lnTo>
                    <a:pt x="176954" y="141759"/>
                  </a:lnTo>
                  <a:lnTo>
                    <a:pt x="183613" y="145357"/>
                  </a:lnTo>
                  <a:lnTo>
                    <a:pt x="191751" y="146831"/>
                  </a:lnTo>
                  <a:lnTo>
                    <a:pt x="199949" y="144115"/>
                  </a:lnTo>
                  <a:lnTo>
                    <a:pt x="236925" y="112027"/>
                  </a:lnTo>
                  <a:lnTo>
                    <a:pt x="243934" y="110743"/>
                  </a:lnTo>
                  <a:lnTo>
                    <a:pt x="251381" y="112660"/>
                  </a:lnTo>
                  <a:lnTo>
                    <a:pt x="259119" y="116712"/>
                  </a:lnTo>
                  <a:lnTo>
                    <a:pt x="270182" y="138472"/>
                  </a:lnTo>
                  <a:lnTo>
                    <a:pt x="280400" y="191924"/>
                  </a:lnTo>
                  <a:lnTo>
                    <a:pt x="282584" y="246872"/>
                  </a:lnTo>
                  <a:lnTo>
                    <a:pt x="282915" y="27459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3336842" y="732252"/>
              <a:ext cx="41505" cy="342782"/>
            </a:xfrm>
            <a:custGeom>
              <a:avLst/>
              <a:gdLst/>
              <a:ahLst/>
              <a:cxnLst/>
              <a:rect l="0" t="0" r="0" b="0"/>
              <a:pathLst>
                <a:path w="41505" h="342782">
                  <a:moveTo>
                    <a:pt x="8219" y="116495"/>
                  </a:moveTo>
                  <a:lnTo>
                    <a:pt x="8219" y="176074"/>
                  </a:lnTo>
                  <a:lnTo>
                    <a:pt x="2501" y="234931"/>
                  </a:lnTo>
                  <a:lnTo>
                    <a:pt x="412" y="288607"/>
                  </a:lnTo>
                  <a:lnTo>
                    <a:pt x="0" y="335096"/>
                  </a:lnTo>
                  <a:lnTo>
                    <a:pt x="1815" y="340817"/>
                  </a:lnTo>
                  <a:lnTo>
                    <a:pt x="4875" y="342781"/>
                  </a:lnTo>
                  <a:lnTo>
                    <a:pt x="8763" y="342242"/>
                  </a:lnTo>
                  <a:lnTo>
                    <a:pt x="12280" y="338184"/>
                  </a:lnTo>
                  <a:lnTo>
                    <a:pt x="18654" y="323813"/>
                  </a:lnTo>
                  <a:lnTo>
                    <a:pt x="26509" y="271306"/>
                  </a:lnTo>
                  <a:lnTo>
                    <a:pt x="32304" y="209614"/>
                  </a:lnTo>
                  <a:lnTo>
                    <a:pt x="33009" y="153380"/>
                  </a:lnTo>
                  <a:lnTo>
                    <a:pt x="33148" y="101694"/>
                  </a:lnTo>
                  <a:lnTo>
                    <a:pt x="32251" y="48818"/>
                  </a:lnTo>
                  <a:lnTo>
                    <a:pt x="29311" y="20628"/>
                  </a:lnTo>
                  <a:lnTo>
                    <a:pt x="31526" y="14677"/>
                  </a:lnTo>
                  <a:lnTo>
                    <a:pt x="41504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3576065" y="748894"/>
              <a:ext cx="201692" cy="328495"/>
            </a:xfrm>
            <a:custGeom>
              <a:avLst/>
              <a:gdLst/>
              <a:ahLst/>
              <a:cxnLst/>
              <a:rect l="0" t="0" r="0" b="0"/>
              <a:pathLst>
                <a:path w="201692" h="328495">
                  <a:moveTo>
                    <a:pt x="51912" y="0"/>
                  </a:moveTo>
                  <a:lnTo>
                    <a:pt x="93567" y="15118"/>
                  </a:lnTo>
                  <a:lnTo>
                    <a:pt x="106175" y="23978"/>
                  </a:lnTo>
                  <a:lnTo>
                    <a:pt x="113011" y="39010"/>
                  </a:lnTo>
                  <a:lnTo>
                    <a:pt x="114835" y="48196"/>
                  </a:lnTo>
                  <a:lnTo>
                    <a:pt x="111929" y="65800"/>
                  </a:lnTo>
                  <a:lnTo>
                    <a:pt x="91207" y="113962"/>
                  </a:lnTo>
                  <a:lnTo>
                    <a:pt x="42405" y="176817"/>
                  </a:lnTo>
                  <a:lnTo>
                    <a:pt x="10665" y="230706"/>
                  </a:lnTo>
                  <a:lnTo>
                    <a:pt x="140" y="261694"/>
                  </a:lnTo>
                  <a:lnTo>
                    <a:pt x="0" y="294297"/>
                  </a:lnTo>
                  <a:lnTo>
                    <a:pt x="8500" y="311397"/>
                  </a:lnTo>
                  <a:lnTo>
                    <a:pt x="14650" y="318545"/>
                  </a:lnTo>
                  <a:lnTo>
                    <a:pt x="36275" y="326488"/>
                  </a:lnTo>
                  <a:lnTo>
                    <a:pt x="72242" y="328494"/>
                  </a:lnTo>
                  <a:lnTo>
                    <a:pt x="126914" y="320889"/>
                  </a:lnTo>
                  <a:lnTo>
                    <a:pt x="172538" y="309559"/>
                  </a:lnTo>
                  <a:lnTo>
                    <a:pt x="201691" y="29123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3769435" y="748894"/>
              <a:ext cx="565832" cy="288095"/>
            </a:xfrm>
            <a:custGeom>
              <a:avLst/>
              <a:gdLst/>
              <a:ahLst/>
              <a:cxnLst/>
              <a:rect l="0" t="0" r="0" b="0"/>
              <a:pathLst>
                <a:path w="565832" h="288095">
                  <a:moveTo>
                    <a:pt x="0" y="241311"/>
                  </a:moveTo>
                  <a:lnTo>
                    <a:pt x="29620" y="247897"/>
                  </a:lnTo>
                  <a:lnTo>
                    <a:pt x="57162" y="246652"/>
                  </a:lnTo>
                  <a:lnTo>
                    <a:pt x="101559" y="233522"/>
                  </a:lnTo>
                  <a:lnTo>
                    <a:pt x="151350" y="203097"/>
                  </a:lnTo>
                  <a:lnTo>
                    <a:pt x="176730" y="178563"/>
                  </a:lnTo>
                  <a:lnTo>
                    <a:pt x="188261" y="160415"/>
                  </a:lnTo>
                  <a:lnTo>
                    <a:pt x="196314" y="129405"/>
                  </a:lnTo>
                  <a:lnTo>
                    <a:pt x="193267" y="112679"/>
                  </a:lnTo>
                  <a:lnTo>
                    <a:pt x="189866" y="105630"/>
                  </a:lnTo>
                  <a:lnTo>
                    <a:pt x="178690" y="95332"/>
                  </a:lnTo>
                  <a:lnTo>
                    <a:pt x="163552" y="88598"/>
                  </a:lnTo>
                  <a:lnTo>
                    <a:pt x="144497" y="85605"/>
                  </a:lnTo>
                  <a:lnTo>
                    <a:pt x="128632" y="89206"/>
                  </a:lnTo>
                  <a:lnTo>
                    <a:pt x="115417" y="97895"/>
                  </a:lnTo>
                  <a:lnTo>
                    <a:pt x="103380" y="111002"/>
                  </a:lnTo>
                  <a:lnTo>
                    <a:pt x="96798" y="128538"/>
                  </a:lnTo>
                  <a:lnTo>
                    <a:pt x="94797" y="147735"/>
                  </a:lnTo>
                  <a:lnTo>
                    <a:pt x="96989" y="165513"/>
                  </a:lnTo>
                  <a:lnTo>
                    <a:pt x="103511" y="180194"/>
                  </a:lnTo>
                  <a:lnTo>
                    <a:pt x="107839" y="186698"/>
                  </a:lnTo>
                  <a:lnTo>
                    <a:pt x="115347" y="191034"/>
                  </a:lnTo>
                  <a:lnTo>
                    <a:pt x="136017" y="195851"/>
                  </a:lnTo>
                  <a:lnTo>
                    <a:pt x="196542" y="192301"/>
                  </a:lnTo>
                  <a:lnTo>
                    <a:pt x="229586" y="184362"/>
                  </a:lnTo>
                  <a:lnTo>
                    <a:pt x="288572" y="156117"/>
                  </a:lnTo>
                  <a:lnTo>
                    <a:pt x="295007" y="151231"/>
                  </a:lnTo>
                  <a:lnTo>
                    <a:pt x="312020" y="145801"/>
                  </a:lnTo>
                  <a:lnTo>
                    <a:pt x="321734" y="144354"/>
                  </a:lnTo>
                  <a:lnTo>
                    <a:pt x="329135" y="146162"/>
                  </a:lnTo>
                  <a:lnTo>
                    <a:pt x="334994" y="150141"/>
                  </a:lnTo>
                  <a:lnTo>
                    <a:pt x="343968" y="161960"/>
                  </a:lnTo>
                  <a:lnTo>
                    <a:pt x="351039" y="176458"/>
                  </a:lnTo>
                  <a:lnTo>
                    <a:pt x="352332" y="192147"/>
                  </a:lnTo>
                  <a:lnTo>
                    <a:pt x="343216" y="252095"/>
                  </a:lnTo>
                  <a:lnTo>
                    <a:pt x="338176" y="286522"/>
                  </a:lnTo>
                  <a:lnTo>
                    <a:pt x="340096" y="288094"/>
                  </a:lnTo>
                  <a:lnTo>
                    <a:pt x="351633" y="279519"/>
                  </a:lnTo>
                  <a:lnTo>
                    <a:pt x="361534" y="268462"/>
                  </a:lnTo>
                  <a:lnTo>
                    <a:pt x="393947" y="210018"/>
                  </a:lnTo>
                  <a:lnTo>
                    <a:pt x="426028" y="150806"/>
                  </a:lnTo>
                  <a:lnTo>
                    <a:pt x="463731" y="94498"/>
                  </a:lnTo>
                  <a:lnTo>
                    <a:pt x="500063" y="51242"/>
                  </a:lnTo>
                  <a:lnTo>
                    <a:pt x="548505" y="11026"/>
                  </a:lnTo>
                  <a:lnTo>
                    <a:pt x="565831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716571" y="1263073"/>
            <a:ext cx="5608388" cy="4077314"/>
            <a:chOff x="9716571" y="1263073"/>
            <a:chExt cx="5608388" cy="4077314"/>
          </a:xfrm>
        </p:grpSpPr>
        <p:sp>
          <p:nvSpPr>
            <p:cNvPr id="11" name="Freeform 10"/>
            <p:cNvSpPr/>
            <p:nvPr/>
          </p:nvSpPr>
          <p:spPr>
            <a:xfrm>
              <a:off x="9833066" y="4674702"/>
              <a:ext cx="33285" cy="58248"/>
            </a:xfrm>
            <a:custGeom>
              <a:avLst/>
              <a:gdLst/>
              <a:ahLst/>
              <a:cxnLst/>
              <a:rect l="0" t="0" r="0" b="0"/>
              <a:pathLst>
                <a:path w="33285" h="58248">
                  <a:moveTo>
                    <a:pt x="33284" y="0"/>
                  </a:moveTo>
                  <a:lnTo>
                    <a:pt x="10121" y="23164"/>
                  </a:lnTo>
                  <a:lnTo>
                    <a:pt x="4499" y="36183"/>
                  </a:lnTo>
                  <a:lnTo>
                    <a:pt x="0" y="5824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9716571" y="1290986"/>
              <a:ext cx="5608388" cy="4049401"/>
            </a:xfrm>
            <a:custGeom>
              <a:avLst/>
              <a:gdLst/>
              <a:ahLst/>
              <a:cxnLst/>
              <a:rect l="0" t="0" r="0" b="0"/>
              <a:pathLst>
                <a:path w="5608388" h="4049401">
                  <a:moveTo>
                    <a:pt x="0" y="3333790"/>
                  </a:moveTo>
                  <a:lnTo>
                    <a:pt x="7568" y="3364232"/>
                  </a:lnTo>
                  <a:lnTo>
                    <a:pt x="25910" y="3390928"/>
                  </a:lnTo>
                  <a:lnTo>
                    <a:pt x="55598" y="3420553"/>
                  </a:lnTo>
                  <a:lnTo>
                    <a:pt x="115199" y="3454656"/>
                  </a:lnTo>
                  <a:lnTo>
                    <a:pt x="178315" y="3484595"/>
                  </a:lnTo>
                  <a:lnTo>
                    <a:pt x="232574" y="3509996"/>
                  </a:lnTo>
                  <a:lnTo>
                    <a:pt x="294461" y="3534997"/>
                  </a:lnTo>
                  <a:lnTo>
                    <a:pt x="349543" y="3552435"/>
                  </a:lnTo>
                  <a:lnTo>
                    <a:pt x="404966" y="3571533"/>
                  </a:lnTo>
                  <a:lnTo>
                    <a:pt x="460433" y="3586091"/>
                  </a:lnTo>
                  <a:lnTo>
                    <a:pt x="522492" y="3590998"/>
                  </a:lnTo>
                  <a:lnTo>
                    <a:pt x="585190" y="3590720"/>
                  </a:lnTo>
                  <a:lnTo>
                    <a:pt x="647539" y="3580148"/>
                  </a:lnTo>
                  <a:lnTo>
                    <a:pt x="709191" y="3564248"/>
                  </a:lnTo>
                  <a:lnTo>
                    <a:pt x="763139" y="3544090"/>
                  </a:lnTo>
                  <a:lnTo>
                    <a:pt x="818312" y="3521378"/>
                  </a:lnTo>
                  <a:lnTo>
                    <a:pt x="871259" y="3491140"/>
                  </a:lnTo>
                  <a:lnTo>
                    <a:pt x="922023" y="3458457"/>
                  </a:lnTo>
                  <a:lnTo>
                    <a:pt x="976565" y="3424368"/>
                  </a:lnTo>
                  <a:lnTo>
                    <a:pt x="1031855" y="3382981"/>
                  </a:lnTo>
                  <a:lnTo>
                    <a:pt x="1082875" y="3339192"/>
                  </a:lnTo>
                  <a:lnTo>
                    <a:pt x="1134285" y="3288287"/>
                  </a:lnTo>
                  <a:lnTo>
                    <a:pt x="1183477" y="3233715"/>
                  </a:lnTo>
                  <a:lnTo>
                    <a:pt x="1233018" y="3178420"/>
                  </a:lnTo>
                  <a:lnTo>
                    <a:pt x="1278417" y="3116339"/>
                  </a:lnTo>
                  <a:lnTo>
                    <a:pt x="1312802" y="3066265"/>
                  </a:lnTo>
                  <a:lnTo>
                    <a:pt x="1350009" y="3010850"/>
                  </a:lnTo>
                  <a:lnTo>
                    <a:pt x="1380345" y="2953443"/>
                  </a:lnTo>
                  <a:lnTo>
                    <a:pt x="1412345" y="2895444"/>
                  </a:lnTo>
                  <a:lnTo>
                    <a:pt x="1445249" y="2836345"/>
                  </a:lnTo>
                  <a:lnTo>
                    <a:pt x="1467349" y="2794038"/>
                  </a:lnTo>
                  <a:lnTo>
                    <a:pt x="1489500" y="2750580"/>
                  </a:lnTo>
                  <a:lnTo>
                    <a:pt x="1510747" y="2706610"/>
                  </a:lnTo>
                  <a:lnTo>
                    <a:pt x="1529436" y="2662413"/>
                  </a:lnTo>
                  <a:lnTo>
                    <a:pt x="1549453" y="2618115"/>
                  </a:lnTo>
                  <a:lnTo>
                    <a:pt x="1570677" y="2573772"/>
                  </a:lnTo>
                  <a:lnTo>
                    <a:pt x="1592437" y="2529409"/>
                  </a:lnTo>
                  <a:lnTo>
                    <a:pt x="1611970" y="2485037"/>
                  </a:lnTo>
                  <a:lnTo>
                    <a:pt x="1630822" y="2439737"/>
                  </a:lnTo>
                  <a:lnTo>
                    <a:pt x="1651528" y="2391867"/>
                  </a:lnTo>
                  <a:lnTo>
                    <a:pt x="1670593" y="2345320"/>
                  </a:lnTo>
                  <a:lnTo>
                    <a:pt x="1689237" y="2299052"/>
                  </a:lnTo>
                  <a:lnTo>
                    <a:pt x="1709849" y="2250753"/>
                  </a:lnTo>
                  <a:lnTo>
                    <a:pt x="1728873" y="2204015"/>
                  </a:lnTo>
                  <a:lnTo>
                    <a:pt x="1746574" y="2157662"/>
                  </a:lnTo>
                  <a:lnTo>
                    <a:pt x="1763686" y="2109325"/>
                  </a:lnTo>
                  <a:lnTo>
                    <a:pt x="1783003" y="2062571"/>
                  </a:lnTo>
                  <a:lnTo>
                    <a:pt x="1802991" y="2016211"/>
                  </a:lnTo>
                  <a:lnTo>
                    <a:pt x="1821120" y="1967869"/>
                  </a:lnTo>
                  <a:lnTo>
                    <a:pt x="1838423" y="1921114"/>
                  </a:lnTo>
                  <a:lnTo>
                    <a:pt x="1856284" y="1874754"/>
                  </a:lnTo>
                  <a:lnTo>
                    <a:pt x="1876549" y="1826412"/>
                  </a:lnTo>
                  <a:lnTo>
                    <a:pt x="1895418" y="1779656"/>
                  </a:lnTo>
                  <a:lnTo>
                    <a:pt x="1913975" y="1734221"/>
                  </a:lnTo>
                  <a:lnTo>
                    <a:pt x="1934549" y="1689372"/>
                  </a:lnTo>
                  <a:lnTo>
                    <a:pt x="1956020" y="1644784"/>
                  </a:lnTo>
                  <a:lnTo>
                    <a:pt x="1976966" y="1600313"/>
                  </a:lnTo>
                  <a:lnTo>
                    <a:pt x="1995522" y="1555892"/>
                  </a:lnTo>
                  <a:lnTo>
                    <a:pt x="2015480" y="1511495"/>
                  </a:lnTo>
                  <a:lnTo>
                    <a:pt x="2035753" y="1467108"/>
                  </a:lnTo>
                  <a:lnTo>
                    <a:pt x="2054009" y="1422725"/>
                  </a:lnTo>
                  <a:lnTo>
                    <a:pt x="2084297" y="1360573"/>
                  </a:lnTo>
                  <a:lnTo>
                    <a:pt x="2103321" y="1318362"/>
                  </a:lnTo>
                  <a:lnTo>
                    <a:pt x="2129624" y="1255479"/>
                  </a:lnTo>
                  <a:lnTo>
                    <a:pt x="2157450" y="1195859"/>
                  </a:lnTo>
                  <a:lnTo>
                    <a:pt x="2186651" y="1137205"/>
                  </a:lnTo>
                  <a:lnTo>
                    <a:pt x="2212871" y="1078837"/>
                  </a:lnTo>
                  <a:lnTo>
                    <a:pt x="2240671" y="1020554"/>
                  </a:lnTo>
                  <a:lnTo>
                    <a:pt x="2272331" y="962296"/>
                  </a:lnTo>
                  <a:lnTo>
                    <a:pt x="2302668" y="906511"/>
                  </a:lnTo>
                  <a:lnTo>
                    <a:pt x="2329224" y="852383"/>
                  </a:lnTo>
                  <a:lnTo>
                    <a:pt x="2357125" y="797822"/>
                  </a:lnTo>
                  <a:lnTo>
                    <a:pt x="2386348" y="746522"/>
                  </a:lnTo>
                  <a:lnTo>
                    <a:pt x="2415039" y="696189"/>
                  </a:lnTo>
                  <a:lnTo>
                    <a:pt x="2446962" y="646142"/>
                  </a:lnTo>
                  <a:lnTo>
                    <a:pt x="2486463" y="583951"/>
                  </a:lnTo>
                  <a:lnTo>
                    <a:pt x="2527619" y="527150"/>
                  </a:lnTo>
                  <a:lnTo>
                    <a:pt x="2571361" y="468948"/>
                  </a:lnTo>
                  <a:lnTo>
                    <a:pt x="2611197" y="413142"/>
                  </a:lnTo>
                  <a:lnTo>
                    <a:pt x="2652418" y="360787"/>
                  </a:lnTo>
                  <a:lnTo>
                    <a:pt x="2707217" y="298153"/>
                  </a:lnTo>
                  <a:lnTo>
                    <a:pt x="2762602" y="238929"/>
                  </a:lnTo>
                  <a:lnTo>
                    <a:pt x="2818064" y="189604"/>
                  </a:lnTo>
                  <a:lnTo>
                    <a:pt x="2873536" y="146983"/>
                  </a:lnTo>
                  <a:lnTo>
                    <a:pt x="2929010" y="107709"/>
                  </a:lnTo>
                  <a:lnTo>
                    <a:pt x="2984483" y="72095"/>
                  </a:lnTo>
                  <a:lnTo>
                    <a:pt x="3039957" y="46232"/>
                  </a:lnTo>
                  <a:lnTo>
                    <a:pt x="3102108" y="20574"/>
                  </a:lnTo>
                  <a:lnTo>
                    <a:pt x="3154191" y="8012"/>
                  </a:lnTo>
                  <a:lnTo>
                    <a:pt x="3209219" y="0"/>
                  </a:lnTo>
                  <a:lnTo>
                    <a:pt x="3253544" y="98"/>
                  </a:lnTo>
                  <a:lnTo>
                    <a:pt x="3311164" y="8747"/>
                  </a:lnTo>
                  <a:lnTo>
                    <a:pt x="3370218" y="24558"/>
                  </a:lnTo>
                  <a:lnTo>
                    <a:pt x="3427558" y="55520"/>
                  </a:lnTo>
                  <a:lnTo>
                    <a:pt x="3484722" y="91066"/>
                  </a:lnTo>
                  <a:lnTo>
                    <a:pt x="3544661" y="146974"/>
                  </a:lnTo>
                  <a:lnTo>
                    <a:pt x="3603008" y="205084"/>
                  </a:lnTo>
                  <a:lnTo>
                    <a:pt x="3652940" y="261646"/>
                  </a:lnTo>
                  <a:lnTo>
                    <a:pt x="3694545" y="316167"/>
                  </a:lnTo>
                  <a:lnTo>
                    <a:pt x="3736150" y="373981"/>
                  </a:lnTo>
                  <a:lnTo>
                    <a:pt x="3772038" y="435448"/>
                  </a:lnTo>
                  <a:lnTo>
                    <a:pt x="3803233" y="488570"/>
                  </a:lnTo>
                  <a:lnTo>
                    <a:pt x="3831687" y="543580"/>
                  </a:lnTo>
                  <a:lnTo>
                    <a:pt x="3861758" y="598961"/>
                  </a:lnTo>
                  <a:lnTo>
                    <a:pt x="3891941" y="656883"/>
                  </a:lnTo>
                  <a:lnTo>
                    <a:pt x="3920401" y="717051"/>
                  </a:lnTo>
                  <a:lnTo>
                    <a:pt x="3947014" y="774377"/>
                  </a:lnTo>
                  <a:lnTo>
                    <a:pt x="3975558" y="835696"/>
                  </a:lnTo>
                  <a:lnTo>
                    <a:pt x="4003692" y="897015"/>
                  </a:lnTo>
                  <a:lnTo>
                    <a:pt x="4030240" y="956828"/>
                  </a:lnTo>
                  <a:lnTo>
                    <a:pt x="4053196" y="1004743"/>
                  </a:lnTo>
                  <a:lnTo>
                    <a:pt x="4076640" y="1054074"/>
                  </a:lnTo>
                  <a:lnTo>
                    <a:pt x="4095708" y="1103823"/>
                  </a:lnTo>
                  <a:lnTo>
                    <a:pt x="4113994" y="1154622"/>
                  </a:lnTo>
                  <a:lnTo>
                    <a:pt x="4135642" y="1209327"/>
                  </a:lnTo>
                  <a:lnTo>
                    <a:pt x="4155103" y="1262004"/>
                  </a:lnTo>
                  <a:lnTo>
                    <a:pt x="4177102" y="1317266"/>
                  </a:lnTo>
                  <a:lnTo>
                    <a:pt x="4195743" y="1370109"/>
                  </a:lnTo>
                  <a:lnTo>
                    <a:pt x="4212976" y="1425419"/>
                  </a:lnTo>
                  <a:lnTo>
                    <a:pt x="4230717" y="1477351"/>
                  </a:lnTo>
                  <a:lnTo>
                    <a:pt x="4252204" y="1527872"/>
                  </a:lnTo>
                  <a:lnTo>
                    <a:pt x="4271619" y="1577975"/>
                  </a:lnTo>
                  <a:lnTo>
                    <a:pt x="4293603" y="1628878"/>
                  </a:lnTo>
                  <a:lnTo>
                    <a:pt x="4312238" y="1683614"/>
                  </a:lnTo>
                  <a:lnTo>
                    <a:pt x="4330395" y="1735376"/>
                  </a:lnTo>
                  <a:lnTo>
                    <a:pt x="4352006" y="1786771"/>
                  </a:lnTo>
                  <a:lnTo>
                    <a:pt x="4371456" y="1841652"/>
                  </a:lnTo>
                  <a:lnTo>
                    <a:pt x="4393450" y="1893457"/>
                  </a:lnTo>
                  <a:lnTo>
                    <a:pt x="4413013" y="1944865"/>
                  </a:lnTo>
                  <a:lnTo>
                    <a:pt x="4435041" y="2000675"/>
                  </a:lnTo>
                  <a:lnTo>
                    <a:pt x="4454614" y="2057276"/>
                  </a:lnTo>
                  <a:lnTo>
                    <a:pt x="4476645" y="2110515"/>
                  </a:lnTo>
                  <a:lnTo>
                    <a:pt x="4496219" y="2165943"/>
                  </a:lnTo>
                  <a:lnTo>
                    <a:pt x="4519174" y="2217910"/>
                  </a:lnTo>
                  <a:lnTo>
                    <a:pt x="4542618" y="2269366"/>
                  </a:lnTo>
                  <a:lnTo>
                    <a:pt x="4562612" y="2324265"/>
                  </a:lnTo>
                  <a:lnTo>
                    <a:pt x="4585691" y="2376076"/>
                  </a:lnTo>
                  <a:lnTo>
                    <a:pt x="4610096" y="2427485"/>
                  </a:lnTo>
                  <a:lnTo>
                    <a:pt x="4634894" y="2482371"/>
                  </a:lnTo>
                  <a:lnTo>
                    <a:pt x="4659807" y="2535102"/>
                  </a:lnTo>
                  <a:lnTo>
                    <a:pt x="4683832" y="2590379"/>
                  </a:lnTo>
                  <a:lnTo>
                    <a:pt x="4703997" y="2643227"/>
                  </a:lnTo>
                  <a:lnTo>
                    <a:pt x="4727127" y="2698539"/>
                  </a:lnTo>
                  <a:lnTo>
                    <a:pt x="4751547" y="2751396"/>
                  </a:lnTo>
                  <a:lnTo>
                    <a:pt x="4776349" y="2806711"/>
                  </a:lnTo>
                  <a:lnTo>
                    <a:pt x="4801265" y="2859569"/>
                  </a:lnTo>
                  <a:lnTo>
                    <a:pt x="4826214" y="2914884"/>
                  </a:lnTo>
                  <a:lnTo>
                    <a:pt x="4851172" y="2966818"/>
                  </a:lnTo>
                  <a:lnTo>
                    <a:pt x="4876135" y="3017339"/>
                  </a:lnTo>
                  <a:lnTo>
                    <a:pt x="4901098" y="3067443"/>
                  </a:lnTo>
                  <a:lnTo>
                    <a:pt x="4926061" y="3117421"/>
                  </a:lnTo>
                  <a:lnTo>
                    <a:pt x="4951024" y="3166438"/>
                  </a:lnTo>
                  <a:lnTo>
                    <a:pt x="4986773" y="3227351"/>
                  </a:lnTo>
                  <a:lnTo>
                    <a:pt x="5015857" y="3276057"/>
                  </a:lnTo>
                  <a:lnTo>
                    <a:pt x="5042041" y="3325621"/>
                  </a:lnTo>
                  <a:lnTo>
                    <a:pt x="5069832" y="3375441"/>
                  </a:lnTo>
                  <a:lnTo>
                    <a:pt x="5099024" y="3425335"/>
                  </a:lnTo>
                  <a:lnTo>
                    <a:pt x="5125239" y="3475252"/>
                  </a:lnTo>
                  <a:lnTo>
                    <a:pt x="5153039" y="3525175"/>
                  </a:lnTo>
                  <a:lnTo>
                    <a:pt x="5195564" y="3587326"/>
                  </a:lnTo>
                  <a:lnTo>
                    <a:pt x="5233859" y="3649836"/>
                  </a:lnTo>
                  <a:lnTo>
                    <a:pt x="5276077" y="3710124"/>
                  </a:lnTo>
                  <a:lnTo>
                    <a:pt x="5320029" y="3770761"/>
                  </a:lnTo>
                  <a:lnTo>
                    <a:pt x="5364324" y="3827254"/>
                  </a:lnTo>
                  <a:lnTo>
                    <a:pt x="5411151" y="3880464"/>
                  </a:lnTo>
                  <a:lnTo>
                    <a:pt x="5472631" y="3943840"/>
                  </a:lnTo>
                  <a:lnTo>
                    <a:pt x="5525754" y="3990573"/>
                  </a:lnTo>
                  <a:lnTo>
                    <a:pt x="5580765" y="4031000"/>
                  </a:lnTo>
                  <a:lnTo>
                    <a:pt x="5608387" y="404940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2820331" y="1263073"/>
              <a:ext cx="158093" cy="4060672"/>
            </a:xfrm>
            <a:custGeom>
              <a:avLst/>
              <a:gdLst/>
              <a:ahLst/>
              <a:cxnLst/>
              <a:rect l="0" t="0" r="0" b="0"/>
              <a:pathLst>
                <a:path w="158093" h="4060672">
                  <a:moveTo>
                    <a:pt x="158092" y="0"/>
                  </a:moveTo>
                  <a:lnTo>
                    <a:pt x="149039" y="51843"/>
                  </a:lnTo>
                  <a:lnTo>
                    <a:pt x="138531" y="105778"/>
                  </a:lnTo>
                  <a:lnTo>
                    <a:pt x="125894" y="155952"/>
                  </a:lnTo>
                  <a:lnTo>
                    <a:pt x="114856" y="211807"/>
                  </a:lnTo>
                  <a:lnTo>
                    <a:pt x="105730" y="269345"/>
                  </a:lnTo>
                  <a:lnTo>
                    <a:pt x="97170" y="331800"/>
                  </a:lnTo>
                  <a:lnTo>
                    <a:pt x="88779" y="392732"/>
                  </a:lnTo>
                  <a:lnTo>
                    <a:pt x="83215" y="437123"/>
                  </a:lnTo>
                  <a:lnTo>
                    <a:pt x="78586" y="483664"/>
                  </a:lnTo>
                  <a:lnTo>
                    <a:pt x="76528" y="529004"/>
                  </a:lnTo>
                  <a:lnTo>
                    <a:pt x="75613" y="576276"/>
                  </a:lnTo>
                  <a:lnTo>
                    <a:pt x="74282" y="624097"/>
                  </a:lnTo>
                  <a:lnTo>
                    <a:pt x="70609" y="670006"/>
                  </a:lnTo>
                  <a:lnTo>
                    <a:pt x="68359" y="715066"/>
                  </a:lnTo>
                  <a:lnTo>
                    <a:pt x="67360" y="759747"/>
                  </a:lnTo>
                  <a:lnTo>
                    <a:pt x="66916" y="804260"/>
                  </a:lnTo>
                  <a:lnTo>
                    <a:pt x="66718" y="848699"/>
                  </a:lnTo>
                  <a:lnTo>
                    <a:pt x="66630" y="893104"/>
                  </a:lnTo>
                  <a:lnTo>
                    <a:pt x="66591" y="937495"/>
                  </a:lnTo>
                  <a:lnTo>
                    <a:pt x="64108" y="981879"/>
                  </a:lnTo>
                  <a:lnTo>
                    <a:pt x="60847" y="1025336"/>
                  </a:lnTo>
                  <a:lnTo>
                    <a:pt x="58087" y="1087111"/>
                  </a:lnTo>
                  <a:lnTo>
                    <a:pt x="54165" y="1130045"/>
                  </a:lnTo>
                  <a:lnTo>
                    <a:pt x="51176" y="1191382"/>
                  </a:lnTo>
                  <a:lnTo>
                    <a:pt x="50290" y="1250545"/>
                  </a:lnTo>
                  <a:lnTo>
                    <a:pt x="45610" y="1313481"/>
                  </a:lnTo>
                  <a:lnTo>
                    <a:pt x="38369" y="1374556"/>
                  </a:lnTo>
                  <a:lnTo>
                    <a:pt x="35539" y="1416514"/>
                  </a:lnTo>
                  <a:lnTo>
                    <a:pt x="33357" y="1459817"/>
                  </a:lnTo>
                  <a:lnTo>
                    <a:pt x="29306" y="1503718"/>
                  </a:lnTo>
                  <a:lnTo>
                    <a:pt x="26889" y="1547885"/>
                  </a:lnTo>
                  <a:lnTo>
                    <a:pt x="24890" y="1592169"/>
                  </a:lnTo>
                  <a:lnTo>
                    <a:pt x="20919" y="1636506"/>
                  </a:lnTo>
                  <a:lnTo>
                    <a:pt x="16073" y="1680866"/>
                  </a:lnTo>
                  <a:lnTo>
                    <a:pt x="11762" y="1726161"/>
                  </a:lnTo>
                  <a:lnTo>
                    <a:pt x="9845" y="1774029"/>
                  </a:lnTo>
                  <a:lnTo>
                    <a:pt x="8994" y="1820575"/>
                  </a:lnTo>
                  <a:lnTo>
                    <a:pt x="8615" y="1866842"/>
                  </a:lnTo>
                  <a:lnTo>
                    <a:pt x="8447" y="1915142"/>
                  </a:lnTo>
                  <a:lnTo>
                    <a:pt x="8372" y="1961880"/>
                  </a:lnTo>
                  <a:lnTo>
                    <a:pt x="8339" y="2008232"/>
                  </a:lnTo>
                  <a:lnTo>
                    <a:pt x="8324" y="2056569"/>
                  </a:lnTo>
                  <a:lnTo>
                    <a:pt x="8318" y="2105790"/>
                  </a:lnTo>
                  <a:lnTo>
                    <a:pt x="8315" y="2154477"/>
                  </a:lnTo>
                  <a:lnTo>
                    <a:pt x="8313" y="2200771"/>
                  </a:lnTo>
                  <a:lnTo>
                    <a:pt x="8313" y="2248467"/>
                  </a:lnTo>
                  <a:lnTo>
                    <a:pt x="8312" y="2297402"/>
                  </a:lnTo>
                  <a:lnTo>
                    <a:pt x="8312" y="2346888"/>
                  </a:lnTo>
                  <a:lnTo>
                    <a:pt x="8312" y="2396618"/>
                  </a:lnTo>
                  <a:lnTo>
                    <a:pt x="8312" y="2445533"/>
                  </a:lnTo>
                  <a:lnTo>
                    <a:pt x="8312" y="2491928"/>
                  </a:lnTo>
                  <a:lnTo>
                    <a:pt x="8312" y="2539668"/>
                  </a:lnTo>
                  <a:lnTo>
                    <a:pt x="7388" y="2588623"/>
                  </a:lnTo>
                  <a:lnTo>
                    <a:pt x="3895" y="2638118"/>
                  </a:lnTo>
                  <a:lnTo>
                    <a:pt x="1726" y="2685386"/>
                  </a:lnTo>
                  <a:lnTo>
                    <a:pt x="762" y="2731050"/>
                  </a:lnTo>
                  <a:lnTo>
                    <a:pt x="334" y="2775999"/>
                  </a:lnTo>
                  <a:lnTo>
                    <a:pt x="143" y="2820632"/>
                  </a:lnTo>
                  <a:lnTo>
                    <a:pt x="59" y="2865124"/>
                  </a:lnTo>
                  <a:lnTo>
                    <a:pt x="21" y="2909553"/>
                  </a:lnTo>
                  <a:lnTo>
                    <a:pt x="0" y="2971732"/>
                  </a:lnTo>
                  <a:lnTo>
                    <a:pt x="2461" y="3013949"/>
                  </a:lnTo>
                  <a:lnTo>
                    <a:pt x="6579" y="3076834"/>
                  </a:lnTo>
                  <a:lnTo>
                    <a:pt x="7799" y="3138921"/>
                  </a:lnTo>
                  <a:lnTo>
                    <a:pt x="8160" y="3201696"/>
                  </a:lnTo>
                  <a:lnTo>
                    <a:pt x="5802" y="3263751"/>
                  </a:lnTo>
                  <a:lnTo>
                    <a:pt x="4178" y="3326517"/>
                  </a:lnTo>
                  <a:lnTo>
                    <a:pt x="7088" y="3386102"/>
                  </a:lnTo>
                  <a:lnTo>
                    <a:pt x="5484" y="3444747"/>
                  </a:lnTo>
                  <a:lnTo>
                    <a:pt x="1618" y="3503111"/>
                  </a:lnTo>
                  <a:lnTo>
                    <a:pt x="473" y="3561394"/>
                  </a:lnTo>
                  <a:lnTo>
                    <a:pt x="2599" y="3619651"/>
                  </a:lnTo>
                  <a:lnTo>
                    <a:pt x="6619" y="3677901"/>
                  </a:lnTo>
                  <a:lnTo>
                    <a:pt x="7811" y="3736150"/>
                  </a:lnTo>
                  <a:lnTo>
                    <a:pt x="10629" y="3794397"/>
                  </a:lnTo>
                  <a:lnTo>
                    <a:pt x="17320" y="3852645"/>
                  </a:lnTo>
                  <a:lnTo>
                    <a:pt x="25158" y="3908427"/>
                  </a:lnTo>
                  <a:lnTo>
                    <a:pt x="33336" y="3962553"/>
                  </a:lnTo>
                  <a:lnTo>
                    <a:pt x="41614" y="4014649"/>
                  </a:lnTo>
                  <a:lnTo>
                    <a:pt x="49918" y="406067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17772" y="2154077"/>
            <a:ext cx="1674404" cy="1150904"/>
            <a:chOff x="617772" y="2154077"/>
            <a:chExt cx="1674404" cy="1150904"/>
          </a:xfrm>
        </p:grpSpPr>
        <p:sp>
          <p:nvSpPr>
            <p:cNvPr id="15" name="Freeform 14"/>
            <p:cNvSpPr/>
            <p:nvPr/>
          </p:nvSpPr>
          <p:spPr>
            <a:xfrm>
              <a:off x="617772" y="2187798"/>
              <a:ext cx="235387" cy="506722"/>
            </a:xfrm>
            <a:custGeom>
              <a:avLst/>
              <a:gdLst/>
              <a:ahLst/>
              <a:cxnLst/>
              <a:rect l="0" t="0" r="0" b="0"/>
              <a:pathLst>
                <a:path w="235387" h="506722">
                  <a:moveTo>
                    <a:pt x="56233" y="33922"/>
                  </a:moveTo>
                  <a:lnTo>
                    <a:pt x="49069" y="89084"/>
                  </a:lnTo>
                  <a:lnTo>
                    <a:pt x="48064" y="149645"/>
                  </a:lnTo>
                  <a:lnTo>
                    <a:pt x="47942" y="203478"/>
                  </a:lnTo>
                  <a:lnTo>
                    <a:pt x="46993" y="262737"/>
                  </a:lnTo>
                  <a:lnTo>
                    <a:pt x="41271" y="314265"/>
                  </a:lnTo>
                  <a:lnTo>
                    <a:pt x="33519" y="376494"/>
                  </a:lnTo>
                  <a:lnTo>
                    <a:pt x="27297" y="437514"/>
                  </a:lnTo>
                  <a:lnTo>
                    <a:pt x="14470" y="496525"/>
                  </a:lnTo>
                  <a:lnTo>
                    <a:pt x="11749" y="505971"/>
                  </a:lnTo>
                  <a:lnTo>
                    <a:pt x="9010" y="506721"/>
                  </a:lnTo>
                  <a:lnTo>
                    <a:pt x="3502" y="492762"/>
                  </a:lnTo>
                  <a:lnTo>
                    <a:pt x="0" y="445243"/>
                  </a:lnTo>
                  <a:lnTo>
                    <a:pt x="7252" y="388875"/>
                  </a:lnTo>
                  <a:lnTo>
                    <a:pt x="14908" y="340956"/>
                  </a:lnTo>
                  <a:lnTo>
                    <a:pt x="25778" y="279483"/>
                  </a:lnTo>
                  <a:lnTo>
                    <a:pt x="37753" y="217105"/>
                  </a:lnTo>
                  <a:lnTo>
                    <a:pt x="56966" y="159309"/>
                  </a:lnTo>
                  <a:lnTo>
                    <a:pt x="78348" y="96114"/>
                  </a:lnTo>
                  <a:lnTo>
                    <a:pt x="109170" y="36045"/>
                  </a:lnTo>
                  <a:lnTo>
                    <a:pt x="127494" y="15957"/>
                  </a:lnTo>
                  <a:lnTo>
                    <a:pt x="145536" y="4056"/>
                  </a:lnTo>
                  <a:lnTo>
                    <a:pt x="163416" y="0"/>
                  </a:lnTo>
                  <a:lnTo>
                    <a:pt x="172067" y="212"/>
                  </a:lnTo>
                  <a:lnTo>
                    <a:pt x="189076" y="10310"/>
                  </a:lnTo>
                  <a:lnTo>
                    <a:pt x="204032" y="27126"/>
                  </a:lnTo>
                  <a:lnTo>
                    <a:pt x="221167" y="70521"/>
                  </a:lnTo>
                  <a:lnTo>
                    <a:pt x="229038" y="123334"/>
                  </a:lnTo>
                  <a:lnTo>
                    <a:pt x="235386" y="184001"/>
                  </a:lnTo>
                  <a:lnTo>
                    <a:pt x="232120" y="243925"/>
                  </a:lnTo>
                  <a:lnTo>
                    <a:pt x="231201" y="304490"/>
                  </a:lnTo>
                  <a:lnTo>
                    <a:pt x="230095" y="356175"/>
                  </a:lnTo>
                  <a:lnTo>
                    <a:pt x="224398" y="405558"/>
                  </a:lnTo>
                  <a:lnTo>
                    <a:pt x="222654" y="42501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57215" y="2396462"/>
              <a:ext cx="149780" cy="24964"/>
            </a:xfrm>
            <a:custGeom>
              <a:avLst/>
              <a:gdLst/>
              <a:ahLst/>
              <a:cxnLst/>
              <a:rect l="0" t="0" r="0" b="0"/>
              <a:pathLst>
                <a:path w="149780" h="24964">
                  <a:moveTo>
                    <a:pt x="0" y="24963"/>
                  </a:moveTo>
                  <a:lnTo>
                    <a:pt x="55162" y="13381"/>
                  </a:lnTo>
                  <a:lnTo>
                    <a:pt x="115723" y="6522"/>
                  </a:lnTo>
                  <a:lnTo>
                    <a:pt x="149779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202996" y="2183109"/>
              <a:ext cx="219666" cy="394571"/>
            </a:xfrm>
            <a:custGeom>
              <a:avLst/>
              <a:gdLst/>
              <a:ahLst/>
              <a:cxnLst/>
              <a:rect l="0" t="0" r="0" b="0"/>
              <a:pathLst>
                <a:path w="219666" h="394571">
                  <a:moveTo>
                    <a:pt x="45161" y="180069"/>
                  </a:moveTo>
                  <a:lnTo>
                    <a:pt x="30968" y="236841"/>
                  </a:lnTo>
                  <a:lnTo>
                    <a:pt x="21799" y="291187"/>
                  </a:lnTo>
                  <a:lnTo>
                    <a:pt x="13823" y="346512"/>
                  </a:lnTo>
                  <a:lnTo>
                    <a:pt x="7844" y="390873"/>
                  </a:lnTo>
                  <a:lnTo>
                    <a:pt x="5490" y="394570"/>
                  </a:lnTo>
                  <a:lnTo>
                    <a:pt x="2996" y="393336"/>
                  </a:lnTo>
                  <a:lnTo>
                    <a:pt x="409" y="388815"/>
                  </a:lnTo>
                  <a:lnTo>
                    <a:pt x="0" y="376396"/>
                  </a:lnTo>
                  <a:lnTo>
                    <a:pt x="5709" y="320499"/>
                  </a:lnTo>
                  <a:lnTo>
                    <a:pt x="12914" y="259274"/>
                  </a:lnTo>
                  <a:lnTo>
                    <a:pt x="27354" y="204789"/>
                  </a:lnTo>
                  <a:lnTo>
                    <a:pt x="43159" y="141376"/>
                  </a:lnTo>
                  <a:lnTo>
                    <a:pt x="63400" y="83157"/>
                  </a:lnTo>
                  <a:lnTo>
                    <a:pt x="82082" y="48437"/>
                  </a:lnTo>
                  <a:lnTo>
                    <a:pt x="92698" y="34965"/>
                  </a:lnTo>
                  <a:lnTo>
                    <a:pt x="132796" y="7111"/>
                  </a:lnTo>
                  <a:lnTo>
                    <a:pt x="149446" y="1497"/>
                  </a:lnTo>
                  <a:lnTo>
                    <a:pt x="159063" y="0"/>
                  </a:lnTo>
                  <a:lnTo>
                    <a:pt x="174680" y="3267"/>
                  </a:lnTo>
                  <a:lnTo>
                    <a:pt x="196334" y="17969"/>
                  </a:lnTo>
                  <a:lnTo>
                    <a:pt x="210352" y="33135"/>
                  </a:lnTo>
                  <a:lnTo>
                    <a:pt x="219665" y="52203"/>
                  </a:lnTo>
                  <a:lnTo>
                    <a:pt x="219489" y="75470"/>
                  </a:lnTo>
                  <a:lnTo>
                    <a:pt x="205056" y="128422"/>
                  </a:lnTo>
                  <a:lnTo>
                    <a:pt x="185878" y="160621"/>
                  </a:lnTo>
                  <a:lnTo>
                    <a:pt x="156936" y="190794"/>
                  </a:lnTo>
                  <a:lnTo>
                    <a:pt x="138909" y="202094"/>
                  </a:lnTo>
                  <a:lnTo>
                    <a:pt x="129849" y="203998"/>
                  </a:lnTo>
                  <a:lnTo>
                    <a:pt x="112386" y="201182"/>
                  </a:lnTo>
                  <a:lnTo>
                    <a:pt x="108469" y="196918"/>
                  </a:lnTo>
                  <a:lnTo>
                    <a:pt x="107707" y="191302"/>
                  </a:lnTo>
                  <a:lnTo>
                    <a:pt x="109048" y="184784"/>
                  </a:lnTo>
                  <a:lnTo>
                    <a:pt x="120400" y="170145"/>
                  </a:lnTo>
                  <a:lnTo>
                    <a:pt x="145117" y="151241"/>
                  </a:lnTo>
                  <a:lnTo>
                    <a:pt x="200725" y="132999"/>
                  </a:lnTo>
                  <a:lnTo>
                    <a:pt x="211582" y="1301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264799" y="2336607"/>
              <a:ext cx="221954" cy="217956"/>
            </a:xfrm>
            <a:custGeom>
              <a:avLst/>
              <a:gdLst/>
              <a:ahLst/>
              <a:cxnLst/>
              <a:rect l="0" t="0" r="0" b="0"/>
              <a:pathLst>
                <a:path w="221954" h="217956">
                  <a:moveTo>
                    <a:pt x="49927" y="59855"/>
                  </a:moveTo>
                  <a:lnTo>
                    <a:pt x="54344" y="46603"/>
                  </a:lnTo>
                  <a:lnTo>
                    <a:pt x="74760" y="20692"/>
                  </a:lnTo>
                  <a:lnTo>
                    <a:pt x="93940" y="7624"/>
                  </a:lnTo>
                  <a:lnTo>
                    <a:pt x="104232" y="2845"/>
                  </a:lnTo>
                  <a:lnTo>
                    <a:pt x="127995" y="0"/>
                  </a:lnTo>
                  <a:lnTo>
                    <a:pt x="172083" y="5707"/>
                  </a:lnTo>
                  <a:lnTo>
                    <a:pt x="190202" y="20380"/>
                  </a:lnTo>
                  <a:lnTo>
                    <a:pt x="211066" y="49699"/>
                  </a:lnTo>
                  <a:lnTo>
                    <a:pt x="218623" y="68285"/>
                  </a:lnTo>
                  <a:lnTo>
                    <a:pt x="221953" y="100465"/>
                  </a:lnTo>
                  <a:lnTo>
                    <a:pt x="219455" y="125673"/>
                  </a:lnTo>
                  <a:lnTo>
                    <a:pt x="207867" y="147355"/>
                  </a:lnTo>
                  <a:lnTo>
                    <a:pt x="172119" y="184893"/>
                  </a:lnTo>
                  <a:lnTo>
                    <a:pt x="147153" y="196961"/>
                  </a:lnTo>
                  <a:lnTo>
                    <a:pt x="84908" y="212200"/>
                  </a:lnTo>
                  <a:lnTo>
                    <a:pt x="28018" y="217197"/>
                  </a:lnTo>
                  <a:lnTo>
                    <a:pt x="0" y="21795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639304" y="2154077"/>
              <a:ext cx="233486" cy="476125"/>
            </a:xfrm>
            <a:custGeom>
              <a:avLst/>
              <a:gdLst/>
              <a:ahLst/>
              <a:cxnLst/>
              <a:rect l="0" t="0" r="0" b="0"/>
              <a:pathLst>
                <a:path w="233486" h="476125">
                  <a:moveTo>
                    <a:pt x="8264" y="75964"/>
                  </a:moveTo>
                  <a:lnTo>
                    <a:pt x="13982" y="98667"/>
                  </a:lnTo>
                  <a:lnTo>
                    <a:pt x="13605" y="153694"/>
                  </a:lnTo>
                  <a:lnTo>
                    <a:pt x="7381" y="204087"/>
                  </a:lnTo>
                  <a:lnTo>
                    <a:pt x="1412" y="265844"/>
                  </a:lnTo>
                  <a:lnTo>
                    <a:pt x="233" y="326017"/>
                  </a:lnTo>
                  <a:lnTo>
                    <a:pt x="0" y="361189"/>
                  </a:lnTo>
                  <a:lnTo>
                    <a:pt x="875" y="302511"/>
                  </a:lnTo>
                  <a:lnTo>
                    <a:pt x="8996" y="249707"/>
                  </a:lnTo>
                  <a:lnTo>
                    <a:pt x="17434" y="187875"/>
                  </a:lnTo>
                  <a:lnTo>
                    <a:pt x="35199" y="131564"/>
                  </a:lnTo>
                  <a:lnTo>
                    <a:pt x="64154" y="69298"/>
                  </a:lnTo>
                  <a:lnTo>
                    <a:pt x="97058" y="29444"/>
                  </a:lnTo>
                  <a:lnTo>
                    <a:pt x="118092" y="12357"/>
                  </a:lnTo>
                  <a:lnTo>
                    <a:pt x="150725" y="0"/>
                  </a:lnTo>
                  <a:lnTo>
                    <a:pt x="171433" y="905"/>
                  </a:lnTo>
                  <a:lnTo>
                    <a:pt x="180838" y="3735"/>
                  </a:lnTo>
                  <a:lnTo>
                    <a:pt x="196219" y="14276"/>
                  </a:lnTo>
                  <a:lnTo>
                    <a:pt x="208294" y="28207"/>
                  </a:lnTo>
                  <a:lnTo>
                    <a:pt x="216742" y="43644"/>
                  </a:lnTo>
                  <a:lnTo>
                    <a:pt x="217862" y="85598"/>
                  </a:lnTo>
                  <a:lnTo>
                    <a:pt x="209033" y="132108"/>
                  </a:lnTo>
                  <a:lnTo>
                    <a:pt x="186481" y="191422"/>
                  </a:lnTo>
                  <a:lnTo>
                    <a:pt x="172003" y="233927"/>
                  </a:lnTo>
                  <a:lnTo>
                    <a:pt x="173801" y="250645"/>
                  </a:lnTo>
                  <a:lnTo>
                    <a:pt x="176869" y="258987"/>
                  </a:lnTo>
                  <a:lnTo>
                    <a:pt x="187675" y="270720"/>
                  </a:lnTo>
                  <a:lnTo>
                    <a:pt x="212795" y="290204"/>
                  </a:lnTo>
                  <a:lnTo>
                    <a:pt x="229945" y="310794"/>
                  </a:lnTo>
                  <a:lnTo>
                    <a:pt x="232789" y="318502"/>
                  </a:lnTo>
                  <a:lnTo>
                    <a:pt x="233485" y="334462"/>
                  </a:lnTo>
                  <a:lnTo>
                    <a:pt x="214234" y="391055"/>
                  </a:lnTo>
                  <a:lnTo>
                    <a:pt x="179949" y="441872"/>
                  </a:lnTo>
                  <a:lnTo>
                    <a:pt x="161657" y="460619"/>
                  </a:lnTo>
                  <a:lnTo>
                    <a:pt x="136410" y="475112"/>
                  </a:lnTo>
                  <a:lnTo>
                    <a:pt x="130677" y="476124"/>
                  </a:lnTo>
                  <a:lnTo>
                    <a:pt x="116437" y="47537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024032" y="2179519"/>
              <a:ext cx="268144" cy="400007"/>
            </a:xfrm>
            <a:custGeom>
              <a:avLst/>
              <a:gdLst/>
              <a:ahLst/>
              <a:cxnLst/>
              <a:rect l="0" t="0" r="0" b="0"/>
              <a:pathLst>
                <a:path w="268144" h="400007">
                  <a:moveTo>
                    <a:pt x="31267" y="108769"/>
                  </a:moveTo>
                  <a:lnTo>
                    <a:pt x="38431" y="168348"/>
                  </a:lnTo>
                  <a:lnTo>
                    <a:pt x="38435" y="220562"/>
                  </a:lnTo>
                  <a:lnTo>
                    <a:pt x="25375" y="283171"/>
                  </a:lnTo>
                  <a:lnTo>
                    <a:pt x="9047" y="340877"/>
                  </a:lnTo>
                  <a:lnTo>
                    <a:pt x="3517" y="358009"/>
                  </a:lnTo>
                  <a:lnTo>
                    <a:pt x="1672" y="359989"/>
                  </a:lnTo>
                  <a:lnTo>
                    <a:pt x="442" y="357610"/>
                  </a:lnTo>
                  <a:lnTo>
                    <a:pt x="0" y="345106"/>
                  </a:lnTo>
                  <a:lnTo>
                    <a:pt x="9708" y="291942"/>
                  </a:lnTo>
                  <a:lnTo>
                    <a:pt x="26940" y="237682"/>
                  </a:lnTo>
                  <a:lnTo>
                    <a:pt x="48150" y="176969"/>
                  </a:lnTo>
                  <a:lnTo>
                    <a:pt x="70146" y="124604"/>
                  </a:lnTo>
                  <a:lnTo>
                    <a:pt x="100307" y="69888"/>
                  </a:lnTo>
                  <a:lnTo>
                    <a:pt x="149063" y="13493"/>
                  </a:lnTo>
                  <a:lnTo>
                    <a:pt x="181945" y="0"/>
                  </a:lnTo>
                  <a:lnTo>
                    <a:pt x="205176" y="639"/>
                  </a:lnTo>
                  <a:lnTo>
                    <a:pt x="216548" y="3398"/>
                  </a:lnTo>
                  <a:lnTo>
                    <a:pt x="225055" y="8011"/>
                  </a:lnTo>
                  <a:lnTo>
                    <a:pt x="236971" y="20534"/>
                  </a:lnTo>
                  <a:lnTo>
                    <a:pt x="258261" y="67453"/>
                  </a:lnTo>
                  <a:lnTo>
                    <a:pt x="265932" y="126911"/>
                  </a:lnTo>
                  <a:lnTo>
                    <a:pt x="268143" y="167461"/>
                  </a:lnTo>
                  <a:lnTo>
                    <a:pt x="260607" y="226995"/>
                  </a:lnTo>
                  <a:lnTo>
                    <a:pt x="255933" y="285531"/>
                  </a:lnTo>
                  <a:lnTo>
                    <a:pt x="244475" y="346693"/>
                  </a:lnTo>
                  <a:lnTo>
                    <a:pt x="230924" y="386308"/>
                  </a:lnTo>
                  <a:lnTo>
                    <a:pt x="222651" y="40000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138509" y="2404783"/>
              <a:ext cx="108175" cy="24964"/>
            </a:xfrm>
            <a:custGeom>
              <a:avLst/>
              <a:gdLst/>
              <a:ahLst/>
              <a:cxnLst/>
              <a:rect l="0" t="0" r="0" b="0"/>
              <a:pathLst>
                <a:path w="108175" h="24964">
                  <a:moveTo>
                    <a:pt x="0" y="24963"/>
                  </a:moveTo>
                  <a:lnTo>
                    <a:pt x="51072" y="5976"/>
                  </a:lnTo>
                  <a:lnTo>
                    <a:pt x="108174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28960" y="2832680"/>
              <a:ext cx="302945" cy="472301"/>
            </a:xfrm>
            <a:custGeom>
              <a:avLst/>
              <a:gdLst/>
              <a:ahLst/>
              <a:cxnLst/>
              <a:rect l="0" t="0" r="0" b="0"/>
              <a:pathLst>
                <a:path w="302945" h="472301">
                  <a:moveTo>
                    <a:pt x="70008" y="79687"/>
                  </a:moveTo>
                  <a:lnTo>
                    <a:pt x="65591" y="133179"/>
                  </a:lnTo>
                  <a:lnTo>
                    <a:pt x="56739" y="188359"/>
                  </a:lnTo>
                  <a:lnTo>
                    <a:pt x="49393" y="248217"/>
                  </a:lnTo>
                  <a:lnTo>
                    <a:pt x="36566" y="304268"/>
                  </a:lnTo>
                  <a:lnTo>
                    <a:pt x="28553" y="359817"/>
                  </a:lnTo>
                  <a:lnTo>
                    <a:pt x="21380" y="415301"/>
                  </a:lnTo>
                  <a:lnTo>
                    <a:pt x="8614" y="470289"/>
                  </a:lnTo>
                  <a:lnTo>
                    <a:pt x="5965" y="472300"/>
                  </a:lnTo>
                  <a:lnTo>
                    <a:pt x="3274" y="469943"/>
                  </a:lnTo>
                  <a:lnTo>
                    <a:pt x="555" y="464673"/>
                  </a:lnTo>
                  <a:lnTo>
                    <a:pt x="0" y="451422"/>
                  </a:lnTo>
                  <a:lnTo>
                    <a:pt x="3138" y="394918"/>
                  </a:lnTo>
                  <a:lnTo>
                    <a:pt x="10043" y="334567"/>
                  </a:lnTo>
                  <a:lnTo>
                    <a:pt x="22995" y="272527"/>
                  </a:lnTo>
                  <a:lnTo>
                    <a:pt x="36742" y="213381"/>
                  </a:lnTo>
                  <a:lnTo>
                    <a:pt x="47516" y="182170"/>
                  </a:lnTo>
                  <a:lnTo>
                    <a:pt x="68313" y="130713"/>
                  </a:lnTo>
                  <a:lnTo>
                    <a:pt x="106476" y="69640"/>
                  </a:lnTo>
                  <a:lnTo>
                    <a:pt x="140899" y="26908"/>
                  </a:lnTo>
                  <a:lnTo>
                    <a:pt x="167238" y="8370"/>
                  </a:lnTo>
                  <a:lnTo>
                    <a:pt x="198464" y="0"/>
                  </a:lnTo>
                  <a:lnTo>
                    <a:pt x="226721" y="1938"/>
                  </a:lnTo>
                  <a:lnTo>
                    <a:pt x="252660" y="12785"/>
                  </a:lnTo>
                  <a:lnTo>
                    <a:pt x="267065" y="27455"/>
                  </a:lnTo>
                  <a:lnTo>
                    <a:pt x="286962" y="62589"/>
                  </a:lnTo>
                  <a:lnTo>
                    <a:pt x="298416" y="120096"/>
                  </a:lnTo>
                  <a:lnTo>
                    <a:pt x="302595" y="182695"/>
                  </a:lnTo>
                  <a:lnTo>
                    <a:pt x="302944" y="240302"/>
                  </a:lnTo>
                  <a:lnTo>
                    <a:pt x="298570" y="293757"/>
                  </a:lnTo>
                  <a:lnTo>
                    <a:pt x="294521" y="347908"/>
                  </a:lnTo>
                  <a:lnTo>
                    <a:pt x="281475" y="411288"/>
                  </a:lnTo>
                  <a:lnTo>
                    <a:pt x="280328" y="411702"/>
                  </a:lnTo>
                  <a:lnTo>
                    <a:pt x="278034" y="40420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32252" y="3012219"/>
              <a:ext cx="174743" cy="16644"/>
            </a:xfrm>
            <a:custGeom>
              <a:avLst/>
              <a:gdLst/>
              <a:ahLst/>
              <a:cxnLst/>
              <a:rect l="0" t="0" r="0" b="0"/>
              <a:pathLst>
                <a:path w="174743" h="16644">
                  <a:moveTo>
                    <a:pt x="0" y="0"/>
                  </a:moveTo>
                  <a:lnTo>
                    <a:pt x="13252" y="4418"/>
                  </a:lnTo>
                  <a:lnTo>
                    <a:pt x="27155" y="4121"/>
                  </a:lnTo>
                  <a:lnTo>
                    <a:pt x="84134" y="362"/>
                  </a:lnTo>
                  <a:lnTo>
                    <a:pt x="104886" y="2011"/>
                  </a:lnTo>
                  <a:lnTo>
                    <a:pt x="165418" y="15624"/>
                  </a:lnTo>
                  <a:lnTo>
                    <a:pt x="174742" y="1664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091753" y="2867719"/>
              <a:ext cx="197849" cy="319096"/>
            </a:xfrm>
            <a:custGeom>
              <a:avLst/>
              <a:gdLst/>
              <a:ahLst/>
              <a:cxnLst/>
              <a:rect l="0" t="0" r="0" b="0"/>
              <a:pathLst>
                <a:path w="197849" h="319096">
                  <a:moveTo>
                    <a:pt x="6625" y="52969"/>
                  </a:moveTo>
                  <a:lnTo>
                    <a:pt x="6625" y="110878"/>
                  </a:lnTo>
                  <a:lnTo>
                    <a:pt x="5701" y="160528"/>
                  </a:lnTo>
                  <a:lnTo>
                    <a:pt x="39" y="222385"/>
                  </a:lnTo>
                  <a:lnTo>
                    <a:pt x="0" y="241061"/>
                  </a:lnTo>
                  <a:lnTo>
                    <a:pt x="1284" y="242158"/>
                  </a:lnTo>
                  <a:lnTo>
                    <a:pt x="3064" y="240116"/>
                  </a:lnTo>
                  <a:lnTo>
                    <a:pt x="12565" y="214136"/>
                  </a:lnTo>
                  <a:lnTo>
                    <a:pt x="26093" y="151547"/>
                  </a:lnTo>
                  <a:lnTo>
                    <a:pt x="42382" y="103823"/>
                  </a:lnTo>
                  <a:lnTo>
                    <a:pt x="69290" y="50585"/>
                  </a:lnTo>
                  <a:lnTo>
                    <a:pt x="94612" y="12536"/>
                  </a:lnTo>
                  <a:lnTo>
                    <a:pt x="102266" y="6598"/>
                  </a:lnTo>
                  <a:lnTo>
                    <a:pt x="120632" y="0"/>
                  </a:lnTo>
                  <a:lnTo>
                    <a:pt x="129782" y="1939"/>
                  </a:lnTo>
                  <a:lnTo>
                    <a:pt x="147346" y="13955"/>
                  </a:lnTo>
                  <a:lnTo>
                    <a:pt x="168410" y="45929"/>
                  </a:lnTo>
                  <a:lnTo>
                    <a:pt x="188713" y="102699"/>
                  </a:lnTo>
                  <a:lnTo>
                    <a:pt x="196785" y="158343"/>
                  </a:lnTo>
                  <a:lnTo>
                    <a:pt x="197848" y="218257"/>
                  </a:lnTo>
                  <a:lnTo>
                    <a:pt x="195523" y="274657"/>
                  </a:lnTo>
                  <a:lnTo>
                    <a:pt x="186424" y="314750"/>
                  </a:lnTo>
                  <a:lnTo>
                    <a:pt x="181965" y="319021"/>
                  </a:lnTo>
                  <a:lnTo>
                    <a:pt x="176218" y="319095"/>
                  </a:lnTo>
                  <a:lnTo>
                    <a:pt x="169614" y="316370"/>
                  </a:lnTo>
                  <a:lnTo>
                    <a:pt x="159810" y="305947"/>
                  </a:lnTo>
                  <a:lnTo>
                    <a:pt x="148083" y="28595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139984" y="2987256"/>
              <a:ext cx="183064" cy="41607"/>
            </a:xfrm>
            <a:custGeom>
              <a:avLst/>
              <a:gdLst/>
              <a:ahLst/>
              <a:cxnLst/>
              <a:rect l="0" t="0" r="0" b="0"/>
              <a:pathLst>
                <a:path w="183064" h="41607">
                  <a:moveTo>
                    <a:pt x="0" y="41606"/>
                  </a:moveTo>
                  <a:lnTo>
                    <a:pt x="57908" y="30024"/>
                  </a:lnTo>
                  <a:lnTo>
                    <a:pt x="115734" y="13826"/>
                  </a:lnTo>
                  <a:lnTo>
                    <a:pt x="170361" y="2460"/>
                  </a:lnTo>
                  <a:lnTo>
                    <a:pt x="183063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619044" y="2812004"/>
              <a:ext cx="178541" cy="383787"/>
            </a:xfrm>
            <a:custGeom>
              <a:avLst/>
              <a:gdLst/>
              <a:ahLst/>
              <a:cxnLst/>
              <a:rect l="0" t="0" r="0" b="0"/>
              <a:pathLst>
                <a:path w="178541" h="383787">
                  <a:moveTo>
                    <a:pt x="20202" y="33795"/>
                  </a:moveTo>
                  <a:lnTo>
                    <a:pt x="26788" y="63415"/>
                  </a:lnTo>
                  <a:lnTo>
                    <a:pt x="23763" y="117308"/>
                  </a:lnTo>
                  <a:lnTo>
                    <a:pt x="20906" y="173121"/>
                  </a:lnTo>
                  <a:lnTo>
                    <a:pt x="17876" y="236195"/>
                  </a:lnTo>
                  <a:lnTo>
                    <a:pt x="11746" y="290082"/>
                  </a:lnTo>
                  <a:lnTo>
                    <a:pt x="9942" y="290637"/>
                  </a:lnTo>
                  <a:lnTo>
                    <a:pt x="7815" y="288233"/>
                  </a:lnTo>
                  <a:lnTo>
                    <a:pt x="404" y="271598"/>
                  </a:lnTo>
                  <a:lnTo>
                    <a:pt x="0" y="256904"/>
                  </a:lnTo>
                  <a:lnTo>
                    <a:pt x="3248" y="199348"/>
                  </a:lnTo>
                  <a:lnTo>
                    <a:pt x="7916" y="155665"/>
                  </a:lnTo>
                  <a:lnTo>
                    <a:pt x="23460" y="100911"/>
                  </a:lnTo>
                  <a:lnTo>
                    <a:pt x="41323" y="58044"/>
                  </a:lnTo>
                  <a:lnTo>
                    <a:pt x="66596" y="23073"/>
                  </a:lnTo>
                  <a:lnTo>
                    <a:pt x="92607" y="4216"/>
                  </a:lnTo>
                  <a:lnTo>
                    <a:pt x="115561" y="0"/>
                  </a:lnTo>
                  <a:lnTo>
                    <a:pt x="128154" y="170"/>
                  </a:lnTo>
                  <a:lnTo>
                    <a:pt x="147077" y="7756"/>
                  </a:lnTo>
                  <a:lnTo>
                    <a:pt x="154711" y="13662"/>
                  </a:lnTo>
                  <a:lnTo>
                    <a:pt x="163195" y="32551"/>
                  </a:lnTo>
                  <a:lnTo>
                    <a:pt x="166040" y="54507"/>
                  </a:lnTo>
                  <a:lnTo>
                    <a:pt x="158002" y="99803"/>
                  </a:lnTo>
                  <a:lnTo>
                    <a:pt x="146693" y="132612"/>
                  </a:lnTo>
                  <a:lnTo>
                    <a:pt x="122319" y="168073"/>
                  </a:lnTo>
                  <a:lnTo>
                    <a:pt x="122489" y="173240"/>
                  </a:lnTo>
                  <a:lnTo>
                    <a:pt x="126300" y="176685"/>
                  </a:lnTo>
                  <a:lnTo>
                    <a:pt x="161558" y="190234"/>
                  </a:lnTo>
                  <a:lnTo>
                    <a:pt x="174251" y="199169"/>
                  </a:lnTo>
                  <a:lnTo>
                    <a:pt x="177450" y="205990"/>
                  </a:lnTo>
                  <a:lnTo>
                    <a:pt x="178540" y="223430"/>
                  </a:lnTo>
                  <a:lnTo>
                    <a:pt x="159577" y="282116"/>
                  </a:lnTo>
                  <a:lnTo>
                    <a:pt x="134642" y="322170"/>
                  </a:lnTo>
                  <a:lnTo>
                    <a:pt x="86590" y="372857"/>
                  </a:lnTo>
                  <a:lnTo>
                    <a:pt x="70049" y="382653"/>
                  </a:lnTo>
                  <a:lnTo>
                    <a:pt x="62679" y="383786"/>
                  </a:lnTo>
                  <a:lnTo>
                    <a:pt x="55917" y="382692"/>
                  </a:lnTo>
                  <a:lnTo>
                    <a:pt x="45321" y="377471"/>
                  </a:lnTo>
                  <a:lnTo>
                    <a:pt x="36845" y="36663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010537" y="2815959"/>
              <a:ext cx="244323" cy="421639"/>
            </a:xfrm>
            <a:custGeom>
              <a:avLst/>
              <a:gdLst/>
              <a:ahLst/>
              <a:cxnLst/>
              <a:rect l="0" t="0" r="0" b="0"/>
              <a:pathLst>
                <a:path w="244323" h="421639">
                  <a:moveTo>
                    <a:pt x="53083" y="96408"/>
                  </a:moveTo>
                  <a:lnTo>
                    <a:pt x="38890" y="155012"/>
                  </a:lnTo>
                  <a:lnTo>
                    <a:pt x="23468" y="213006"/>
                  </a:lnTo>
                  <a:lnTo>
                    <a:pt x="15593" y="255076"/>
                  </a:lnTo>
                  <a:lnTo>
                    <a:pt x="11447" y="265982"/>
                  </a:lnTo>
                  <a:lnTo>
                    <a:pt x="7759" y="270478"/>
                  </a:lnTo>
                  <a:lnTo>
                    <a:pt x="4376" y="270702"/>
                  </a:lnTo>
                  <a:lnTo>
                    <a:pt x="1196" y="268078"/>
                  </a:lnTo>
                  <a:lnTo>
                    <a:pt x="0" y="263554"/>
                  </a:lnTo>
                  <a:lnTo>
                    <a:pt x="6976" y="210875"/>
                  </a:lnTo>
                  <a:lnTo>
                    <a:pt x="22402" y="147528"/>
                  </a:lnTo>
                  <a:lnTo>
                    <a:pt x="42160" y="91942"/>
                  </a:lnTo>
                  <a:lnTo>
                    <a:pt x="67339" y="46989"/>
                  </a:lnTo>
                  <a:lnTo>
                    <a:pt x="88126" y="26086"/>
                  </a:lnTo>
                  <a:lnTo>
                    <a:pt x="116269" y="8182"/>
                  </a:lnTo>
                  <a:lnTo>
                    <a:pt x="152447" y="0"/>
                  </a:lnTo>
                  <a:lnTo>
                    <a:pt x="162780" y="1626"/>
                  </a:lnTo>
                  <a:lnTo>
                    <a:pt x="179192" y="10828"/>
                  </a:lnTo>
                  <a:lnTo>
                    <a:pt x="190185" y="29095"/>
                  </a:lnTo>
                  <a:lnTo>
                    <a:pt x="196303" y="52622"/>
                  </a:lnTo>
                  <a:lnTo>
                    <a:pt x="192697" y="100463"/>
                  </a:lnTo>
                  <a:lnTo>
                    <a:pt x="180429" y="157210"/>
                  </a:lnTo>
                  <a:lnTo>
                    <a:pt x="175017" y="177056"/>
                  </a:lnTo>
                  <a:lnTo>
                    <a:pt x="176902" y="183457"/>
                  </a:lnTo>
                  <a:lnTo>
                    <a:pt x="181857" y="187725"/>
                  </a:lnTo>
                  <a:lnTo>
                    <a:pt x="239125" y="211760"/>
                  </a:lnTo>
                  <a:lnTo>
                    <a:pt x="242755" y="218613"/>
                  </a:lnTo>
                  <a:lnTo>
                    <a:pt x="244322" y="236089"/>
                  </a:lnTo>
                  <a:lnTo>
                    <a:pt x="240007" y="262303"/>
                  </a:lnTo>
                  <a:lnTo>
                    <a:pt x="213321" y="305544"/>
                  </a:lnTo>
                  <a:lnTo>
                    <a:pt x="166613" y="362746"/>
                  </a:lnTo>
                  <a:lnTo>
                    <a:pt x="124185" y="405970"/>
                  </a:lnTo>
                  <a:lnTo>
                    <a:pt x="105641" y="417671"/>
                  </a:lnTo>
                  <a:lnTo>
                    <a:pt x="85071" y="421638"/>
                  </a:lnTo>
                  <a:lnTo>
                    <a:pt x="74408" y="421402"/>
                  </a:lnTo>
                  <a:lnTo>
                    <a:pt x="55164" y="411277"/>
                  </a:lnTo>
                  <a:lnTo>
                    <a:pt x="19799" y="37100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329893" y="2096470"/>
            <a:ext cx="2321574" cy="2363613"/>
            <a:chOff x="2329893" y="2096470"/>
            <a:chExt cx="2321574" cy="2363613"/>
          </a:xfrm>
        </p:grpSpPr>
        <p:sp>
          <p:nvSpPr>
            <p:cNvPr id="29" name="Freeform 28"/>
            <p:cNvSpPr/>
            <p:nvPr/>
          </p:nvSpPr>
          <p:spPr>
            <a:xfrm>
              <a:off x="2720983" y="2096470"/>
              <a:ext cx="224413" cy="1747855"/>
            </a:xfrm>
            <a:custGeom>
              <a:avLst/>
              <a:gdLst/>
              <a:ahLst/>
              <a:cxnLst/>
              <a:rect l="0" t="0" r="0" b="0"/>
              <a:pathLst>
                <a:path w="224413" h="1747855">
                  <a:moveTo>
                    <a:pt x="108173" y="17076"/>
                  </a:moveTo>
                  <a:lnTo>
                    <a:pt x="117008" y="3824"/>
                  </a:lnTo>
                  <a:lnTo>
                    <a:pt x="122384" y="845"/>
                  </a:lnTo>
                  <a:lnTo>
                    <a:pt x="135754" y="0"/>
                  </a:lnTo>
                  <a:lnTo>
                    <a:pt x="158875" y="9140"/>
                  </a:lnTo>
                  <a:lnTo>
                    <a:pt x="170155" y="20946"/>
                  </a:lnTo>
                  <a:lnTo>
                    <a:pt x="178251" y="37287"/>
                  </a:lnTo>
                  <a:lnTo>
                    <a:pt x="186157" y="70628"/>
                  </a:lnTo>
                  <a:lnTo>
                    <a:pt x="183653" y="125145"/>
                  </a:lnTo>
                  <a:lnTo>
                    <a:pt x="171624" y="185584"/>
                  </a:lnTo>
                  <a:lnTo>
                    <a:pt x="156354" y="239383"/>
                  </a:lnTo>
                  <a:lnTo>
                    <a:pt x="143510" y="293601"/>
                  </a:lnTo>
                  <a:lnTo>
                    <a:pt x="123225" y="352216"/>
                  </a:lnTo>
                  <a:lnTo>
                    <a:pt x="108329" y="410568"/>
                  </a:lnTo>
                  <a:lnTo>
                    <a:pt x="101527" y="459696"/>
                  </a:lnTo>
                  <a:lnTo>
                    <a:pt x="104766" y="489386"/>
                  </a:lnTo>
                  <a:lnTo>
                    <a:pt x="131038" y="545545"/>
                  </a:lnTo>
                  <a:lnTo>
                    <a:pt x="156542" y="606356"/>
                  </a:lnTo>
                  <a:lnTo>
                    <a:pt x="174171" y="656673"/>
                  </a:lnTo>
                  <a:lnTo>
                    <a:pt x="181306" y="708631"/>
                  </a:lnTo>
                  <a:lnTo>
                    <a:pt x="189417" y="765725"/>
                  </a:lnTo>
                  <a:lnTo>
                    <a:pt x="191125" y="824186"/>
                  </a:lnTo>
                  <a:lnTo>
                    <a:pt x="188867" y="883110"/>
                  </a:lnTo>
                  <a:lnTo>
                    <a:pt x="184209" y="926972"/>
                  </a:lnTo>
                  <a:lnTo>
                    <a:pt x="189800" y="980680"/>
                  </a:lnTo>
                  <a:lnTo>
                    <a:pt x="197818" y="1040932"/>
                  </a:lnTo>
                  <a:lnTo>
                    <a:pt x="208201" y="1100529"/>
                  </a:lnTo>
                  <a:lnTo>
                    <a:pt x="214738" y="1156885"/>
                  </a:lnTo>
                  <a:lnTo>
                    <a:pt x="222721" y="1214919"/>
                  </a:lnTo>
                  <a:lnTo>
                    <a:pt x="224412" y="1270730"/>
                  </a:lnTo>
                  <a:lnTo>
                    <a:pt x="220217" y="1326248"/>
                  </a:lnTo>
                  <a:lnTo>
                    <a:pt x="214391" y="1384193"/>
                  </a:lnTo>
                  <a:lnTo>
                    <a:pt x="204981" y="1419133"/>
                  </a:lnTo>
                  <a:lnTo>
                    <a:pt x="181060" y="1479477"/>
                  </a:lnTo>
                  <a:lnTo>
                    <a:pt x="144114" y="1539705"/>
                  </a:lnTo>
                  <a:lnTo>
                    <a:pt x="102637" y="1597144"/>
                  </a:lnTo>
                  <a:lnTo>
                    <a:pt x="47333" y="1658229"/>
                  </a:lnTo>
                  <a:lnTo>
                    <a:pt x="24999" y="1686046"/>
                  </a:lnTo>
                  <a:lnTo>
                    <a:pt x="4798" y="1728894"/>
                  </a:lnTo>
                  <a:lnTo>
                    <a:pt x="0" y="174785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340999" y="2662736"/>
              <a:ext cx="145521" cy="364408"/>
            </a:xfrm>
            <a:custGeom>
              <a:avLst/>
              <a:gdLst/>
              <a:ahLst/>
              <a:cxnLst/>
              <a:rect l="0" t="0" r="0" b="0"/>
              <a:pathLst>
                <a:path w="145521" h="364408">
                  <a:moveTo>
                    <a:pt x="20704" y="0"/>
                  </a:moveTo>
                  <a:lnTo>
                    <a:pt x="7436" y="53827"/>
                  </a:lnTo>
                  <a:lnTo>
                    <a:pt x="5062" y="102446"/>
                  </a:lnTo>
                  <a:lnTo>
                    <a:pt x="3434" y="159587"/>
                  </a:lnTo>
                  <a:lnTo>
                    <a:pt x="0" y="221298"/>
                  </a:lnTo>
                  <a:lnTo>
                    <a:pt x="2859" y="271130"/>
                  </a:lnTo>
                  <a:lnTo>
                    <a:pt x="8242" y="324966"/>
                  </a:lnTo>
                  <a:lnTo>
                    <a:pt x="19991" y="355471"/>
                  </a:lnTo>
                  <a:lnTo>
                    <a:pt x="26701" y="360872"/>
                  </a:lnTo>
                  <a:lnTo>
                    <a:pt x="44018" y="364407"/>
                  </a:lnTo>
                  <a:lnTo>
                    <a:pt x="74560" y="356782"/>
                  </a:lnTo>
                  <a:lnTo>
                    <a:pt x="98196" y="342811"/>
                  </a:lnTo>
                  <a:lnTo>
                    <a:pt x="108461" y="329876"/>
                  </a:lnTo>
                  <a:lnTo>
                    <a:pt x="140904" y="268931"/>
                  </a:lnTo>
                  <a:lnTo>
                    <a:pt x="145520" y="25795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478249" y="2795872"/>
              <a:ext cx="58197" cy="449338"/>
            </a:xfrm>
            <a:custGeom>
              <a:avLst/>
              <a:gdLst/>
              <a:ahLst/>
              <a:cxnLst/>
              <a:rect l="0" t="0" r="0" b="0"/>
              <a:pathLst>
                <a:path w="58197" h="449338">
                  <a:moveTo>
                    <a:pt x="58196" y="0"/>
                  </a:moveTo>
                  <a:lnTo>
                    <a:pt x="39210" y="54941"/>
                  </a:lnTo>
                  <a:lnTo>
                    <a:pt x="29603" y="110878"/>
                  </a:lnTo>
                  <a:lnTo>
                    <a:pt x="16479" y="168877"/>
                  </a:lnTo>
                  <a:lnTo>
                    <a:pt x="9892" y="222380"/>
                  </a:lnTo>
                  <a:lnTo>
                    <a:pt x="2872" y="276540"/>
                  </a:lnTo>
                  <a:lnTo>
                    <a:pt x="334" y="335141"/>
                  </a:lnTo>
                  <a:lnTo>
                    <a:pt x="0" y="391027"/>
                  </a:lnTo>
                  <a:lnTo>
                    <a:pt x="880" y="441932"/>
                  </a:lnTo>
                  <a:lnTo>
                    <a:pt x="2419" y="445325"/>
                  </a:lnTo>
                  <a:lnTo>
                    <a:pt x="8270" y="44933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794398" y="2820835"/>
              <a:ext cx="24964" cy="8322"/>
            </a:xfrm>
            <a:custGeom>
              <a:avLst/>
              <a:gdLst/>
              <a:ahLst/>
              <a:cxnLst/>
              <a:rect l="0" t="0" r="0" b="0"/>
              <a:pathLst>
                <a:path w="24964" h="8322">
                  <a:moveTo>
                    <a:pt x="0" y="8321"/>
                  </a:moveTo>
                  <a:lnTo>
                    <a:pt x="24963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927535" y="2837477"/>
              <a:ext cx="33285" cy="8323"/>
            </a:xfrm>
            <a:custGeom>
              <a:avLst/>
              <a:gdLst/>
              <a:ahLst/>
              <a:cxnLst/>
              <a:rect l="0" t="0" r="0" b="0"/>
              <a:pathLst>
                <a:path w="33285" h="8323">
                  <a:moveTo>
                    <a:pt x="0" y="8322"/>
                  </a:moveTo>
                  <a:lnTo>
                    <a:pt x="33284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102277" y="2829156"/>
              <a:ext cx="98028" cy="24965"/>
            </a:xfrm>
            <a:custGeom>
              <a:avLst/>
              <a:gdLst/>
              <a:ahLst/>
              <a:cxnLst/>
              <a:rect l="0" t="0" r="0" b="0"/>
              <a:pathLst>
                <a:path w="98028" h="24965">
                  <a:moveTo>
                    <a:pt x="0" y="24964"/>
                  </a:moveTo>
                  <a:lnTo>
                    <a:pt x="40327" y="13446"/>
                  </a:lnTo>
                  <a:lnTo>
                    <a:pt x="58604" y="5976"/>
                  </a:lnTo>
                  <a:lnTo>
                    <a:pt x="98027" y="234"/>
                  </a:lnTo>
                  <a:lnTo>
                    <a:pt x="91531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518329" y="2237954"/>
              <a:ext cx="133138" cy="391498"/>
            </a:xfrm>
            <a:custGeom>
              <a:avLst/>
              <a:gdLst/>
              <a:ahLst/>
              <a:cxnLst/>
              <a:rect l="0" t="0" r="0" b="0"/>
              <a:pathLst>
                <a:path w="133138" h="391498">
                  <a:moveTo>
                    <a:pt x="0" y="83618"/>
                  </a:moveTo>
                  <a:lnTo>
                    <a:pt x="20837" y="36245"/>
                  </a:lnTo>
                  <a:lnTo>
                    <a:pt x="47340" y="3883"/>
                  </a:lnTo>
                  <a:lnTo>
                    <a:pt x="53749" y="876"/>
                  </a:lnTo>
                  <a:lnTo>
                    <a:pt x="68268" y="0"/>
                  </a:lnTo>
                  <a:lnTo>
                    <a:pt x="74173" y="2909"/>
                  </a:lnTo>
                  <a:lnTo>
                    <a:pt x="83201" y="13539"/>
                  </a:lnTo>
                  <a:lnTo>
                    <a:pt x="89063" y="39535"/>
                  </a:lnTo>
                  <a:lnTo>
                    <a:pt x="84401" y="74808"/>
                  </a:lnTo>
                  <a:lnTo>
                    <a:pt x="66476" y="133516"/>
                  </a:lnTo>
                  <a:lnTo>
                    <a:pt x="49919" y="188399"/>
                  </a:lnTo>
                  <a:lnTo>
                    <a:pt x="43248" y="235501"/>
                  </a:lnTo>
                  <a:lnTo>
                    <a:pt x="46509" y="264839"/>
                  </a:lnTo>
                  <a:lnTo>
                    <a:pt x="53339" y="280039"/>
                  </a:lnTo>
                  <a:lnTo>
                    <a:pt x="100540" y="337962"/>
                  </a:lnTo>
                  <a:lnTo>
                    <a:pt x="133137" y="39149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501687" y="3043633"/>
              <a:ext cx="141459" cy="268145"/>
            </a:xfrm>
            <a:custGeom>
              <a:avLst/>
              <a:gdLst/>
              <a:ahLst/>
              <a:cxnLst/>
              <a:rect l="0" t="0" r="0" b="0"/>
              <a:pathLst>
                <a:path w="141459" h="268145">
                  <a:moveTo>
                    <a:pt x="0" y="35155"/>
                  </a:moveTo>
                  <a:lnTo>
                    <a:pt x="57162" y="3903"/>
                  </a:lnTo>
                  <a:lnTo>
                    <a:pt x="65845" y="452"/>
                  </a:lnTo>
                  <a:lnTo>
                    <a:pt x="73483" y="0"/>
                  </a:lnTo>
                  <a:lnTo>
                    <a:pt x="86900" y="4429"/>
                  </a:lnTo>
                  <a:lnTo>
                    <a:pt x="90293" y="10048"/>
                  </a:lnTo>
                  <a:lnTo>
                    <a:pt x="91597" y="26153"/>
                  </a:lnTo>
                  <a:lnTo>
                    <a:pt x="77342" y="85041"/>
                  </a:lnTo>
                  <a:lnTo>
                    <a:pt x="51643" y="143326"/>
                  </a:lnTo>
                  <a:lnTo>
                    <a:pt x="33435" y="206426"/>
                  </a:lnTo>
                  <a:lnTo>
                    <a:pt x="30611" y="215904"/>
                  </a:lnTo>
                  <a:lnTo>
                    <a:pt x="30578" y="224072"/>
                  </a:lnTo>
                  <a:lnTo>
                    <a:pt x="35471" y="238078"/>
                  </a:lnTo>
                  <a:lnTo>
                    <a:pt x="46276" y="248001"/>
                  </a:lnTo>
                  <a:lnTo>
                    <a:pt x="75812" y="261905"/>
                  </a:lnTo>
                  <a:lnTo>
                    <a:pt x="120737" y="267323"/>
                  </a:lnTo>
                  <a:lnTo>
                    <a:pt x="141458" y="26814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329893" y="3910893"/>
              <a:ext cx="823785" cy="74890"/>
            </a:xfrm>
            <a:custGeom>
              <a:avLst/>
              <a:gdLst/>
              <a:ahLst/>
              <a:cxnLst/>
              <a:rect l="0" t="0" r="0" b="0"/>
              <a:pathLst>
                <a:path w="823785" h="74890">
                  <a:moveTo>
                    <a:pt x="0" y="0"/>
                  </a:moveTo>
                  <a:lnTo>
                    <a:pt x="55162" y="7164"/>
                  </a:lnTo>
                  <a:lnTo>
                    <a:pt x="115724" y="10634"/>
                  </a:lnTo>
                  <a:lnTo>
                    <a:pt x="171867" y="16775"/>
                  </a:lnTo>
                  <a:lnTo>
                    <a:pt x="227429" y="23702"/>
                  </a:lnTo>
                  <a:lnTo>
                    <a:pt x="289500" y="33848"/>
                  </a:lnTo>
                  <a:lnTo>
                    <a:pt x="339691" y="40072"/>
                  </a:lnTo>
                  <a:lnTo>
                    <a:pt x="394121" y="47021"/>
                  </a:lnTo>
                  <a:lnTo>
                    <a:pt x="446922" y="51818"/>
                  </a:lnTo>
                  <a:lnTo>
                    <a:pt x="510211" y="58325"/>
                  </a:lnTo>
                  <a:lnTo>
                    <a:pt x="568221" y="65300"/>
                  </a:lnTo>
                  <a:lnTo>
                    <a:pt x="615028" y="70610"/>
                  </a:lnTo>
                  <a:lnTo>
                    <a:pt x="665468" y="73621"/>
                  </a:lnTo>
                  <a:lnTo>
                    <a:pt x="715546" y="74513"/>
                  </a:lnTo>
                  <a:lnTo>
                    <a:pt x="774599" y="74815"/>
                  </a:lnTo>
                  <a:lnTo>
                    <a:pt x="823784" y="7488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636298" y="4102277"/>
              <a:ext cx="133138" cy="357806"/>
            </a:xfrm>
            <a:custGeom>
              <a:avLst/>
              <a:gdLst/>
              <a:ahLst/>
              <a:cxnLst/>
              <a:rect l="0" t="0" r="0" b="0"/>
              <a:pathLst>
                <a:path w="133138" h="357806">
                  <a:moveTo>
                    <a:pt x="0" y="0"/>
                  </a:moveTo>
                  <a:lnTo>
                    <a:pt x="33741" y="2465"/>
                  </a:lnTo>
                  <a:lnTo>
                    <a:pt x="49205" y="7567"/>
                  </a:lnTo>
                  <a:lnTo>
                    <a:pt x="62241" y="15999"/>
                  </a:lnTo>
                  <a:lnTo>
                    <a:pt x="71734" y="28375"/>
                  </a:lnTo>
                  <a:lnTo>
                    <a:pt x="75560" y="35559"/>
                  </a:lnTo>
                  <a:lnTo>
                    <a:pt x="74879" y="55868"/>
                  </a:lnTo>
                  <a:lnTo>
                    <a:pt x="60095" y="115256"/>
                  </a:lnTo>
                  <a:lnTo>
                    <a:pt x="43340" y="168744"/>
                  </a:lnTo>
                  <a:lnTo>
                    <a:pt x="25115" y="224142"/>
                  </a:lnTo>
                  <a:lnTo>
                    <a:pt x="5556" y="282884"/>
                  </a:lnTo>
                  <a:lnTo>
                    <a:pt x="7401" y="299543"/>
                  </a:lnTo>
                  <a:lnTo>
                    <a:pt x="14384" y="315269"/>
                  </a:lnTo>
                  <a:lnTo>
                    <a:pt x="23651" y="328422"/>
                  </a:lnTo>
                  <a:lnTo>
                    <a:pt x="36400" y="337965"/>
                  </a:lnTo>
                  <a:lnTo>
                    <a:pt x="71601" y="351626"/>
                  </a:lnTo>
                  <a:lnTo>
                    <a:pt x="133137" y="35780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0" name="Freeform 39"/>
          <p:cNvSpPr/>
          <p:nvPr/>
        </p:nvSpPr>
        <p:spPr>
          <a:xfrm>
            <a:off x="3603014" y="4909419"/>
            <a:ext cx="124817" cy="374448"/>
          </a:xfrm>
          <a:custGeom>
            <a:avLst/>
            <a:gdLst/>
            <a:ahLst/>
            <a:cxnLst/>
            <a:rect l="0" t="0" r="0" b="0"/>
            <a:pathLst>
              <a:path w="124817" h="374448">
                <a:moveTo>
                  <a:pt x="0" y="0"/>
                </a:moveTo>
                <a:lnTo>
                  <a:pt x="14211" y="12361"/>
                </a:lnTo>
                <a:lnTo>
                  <a:pt x="46285" y="31955"/>
                </a:lnTo>
                <a:lnTo>
                  <a:pt x="55396" y="47178"/>
                </a:lnTo>
                <a:lnTo>
                  <a:pt x="61603" y="68120"/>
                </a:lnTo>
                <a:lnTo>
                  <a:pt x="63122" y="121835"/>
                </a:lnTo>
                <a:lnTo>
                  <a:pt x="52089" y="184536"/>
                </a:lnTo>
                <a:lnTo>
                  <a:pt x="41064" y="247295"/>
                </a:lnTo>
                <a:lnTo>
                  <a:pt x="22450" y="299352"/>
                </a:lnTo>
                <a:lnTo>
                  <a:pt x="17741" y="307742"/>
                </a:lnTo>
                <a:lnTo>
                  <a:pt x="14973" y="324460"/>
                </a:lnTo>
                <a:lnTo>
                  <a:pt x="15529" y="332801"/>
                </a:lnTo>
                <a:lnTo>
                  <a:pt x="19599" y="338362"/>
                </a:lnTo>
                <a:lnTo>
                  <a:pt x="74981" y="357884"/>
                </a:lnTo>
                <a:lnTo>
                  <a:pt x="124816" y="374447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43" name="Group 42"/>
          <p:cNvGrpSpPr/>
          <p:nvPr/>
        </p:nvGrpSpPr>
        <p:grpSpPr>
          <a:xfrm>
            <a:off x="3170319" y="5542182"/>
            <a:ext cx="840427" cy="690284"/>
            <a:chOff x="3170319" y="5542182"/>
            <a:chExt cx="840427" cy="690284"/>
          </a:xfrm>
        </p:grpSpPr>
        <p:sp>
          <p:nvSpPr>
            <p:cNvPr id="41" name="Freeform 40"/>
            <p:cNvSpPr/>
            <p:nvPr/>
          </p:nvSpPr>
          <p:spPr>
            <a:xfrm>
              <a:off x="3170319" y="5542182"/>
              <a:ext cx="840427" cy="249269"/>
            </a:xfrm>
            <a:custGeom>
              <a:avLst/>
              <a:gdLst/>
              <a:ahLst/>
              <a:cxnLst/>
              <a:rect l="0" t="0" r="0" b="0"/>
              <a:pathLst>
                <a:path w="840427" h="249269">
                  <a:moveTo>
                    <a:pt x="0" y="7957"/>
                  </a:moveTo>
                  <a:lnTo>
                    <a:pt x="34141" y="12751"/>
                  </a:lnTo>
                  <a:lnTo>
                    <a:pt x="93345" y="9178"/>
                  </a:lnTo>
                  <a:lnTo>
                    <a:pt x="155976" y="2400"/>
                  </a:lnTo>
                  <a:lnTo>
                    <a:pt x="210886" y="0"/>
                  </a:lnTo>
                  <a:lnTo>
                    <a:pt x="272959" y="4086"/>
                  </a:lnTo>
                  <a:lnTo>
                    <a:pt x="335960" y="12035"/>
                  </a:lnTo>
                  <a:lnTo>
                    <a:pt x="397721" y="24771"/>
                  </a:lnTo>
                  <a:lnTo>
                    <a:pt x="453737" y="45134"/>
                  </a:lnTo>
                  <a:lnTo>
                    <a:pt x="512959" y="71679"/>
                  </a:lnTo>
                  <a:lnTo>
                    <a:pt x="571292" y="101575"/>
                  </a:lnTo>
                  <a:lnTo>
                    <a:pt x="625677" y="128017"/>
                  </a:lnTo>
                  <a:lnTo>
                    <a:pt x="683365" y="159655"/>
                  </a:lnTo>
                  <a:lnTo>
                    <a:pt x="744705" y="192893"/>
                  </a:lnTo>
                  <a:lnTo>
                    <a:pt x="805922" y="233543"/>
                  </a:lnTo>
                  <a:lnTo>
                    <a:pt x="840426" y="24926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478198" y="5936811"/>
              <a:ext cx="199706" cy="295655"/>
            </a:xfrm>
            <a:custGeom>
              <a:avLst/>
              <a:gdLst/>
              <a:ahLst/>
              <a:cxnLst/>
              <a:rect l="0" t="0" r="0" b="0"/>
              <a:pathLst>
                <a:path w="199706" h="295655">
                  <a:moveTo>
                    <a:pt x="0" y="4417"/>
                  </a:moveTo>
                  <a:lnTo>
                    <a:pt x="13252" y="0"/>
                  </a:lnTo>
                  <a:lnTo>
                    <a:pt x="27155" y="297"/>
                  </a:lnTo>
                  <a:lnTo>
                    <a:pt x="58681" y="8021"/>
                  </a:lnTo>
                  <a:lnTo>
                    <a:pt x="78922" y="20175"/>
                  </a:lnTo>
                  <a:lnTo>
                    <a:pt x="83125" y="26942"/>
                  </a:lnTo>
                  <a:lnTo>
                    <a:pt x="94842" y="83734"/>
                  </a:lnTo>
                  <a:lnTo>
                    <a:pt x="92607" y="138412"/>
                  </a:lnTo>
                  <a:lnTo>
                    <a:pt x="82575" y="201733"/>
                  </a:lnTo>
                  <a:lnTo>
                    <a:pt x="72236" y="228377"/>
                  </a:lnTo>
                  <a:lnTo>
                    <a:pt x="56594" y="262230"/>
                  </a:lnTo>
                  <a:lnTo>
                    <a:pt x="57145" y="266899"/>
                  </a:lnTo>
                  <a:lnTo>
                    <a:pt x="60286" y="269088"/>
                  </a:lnTo>
                  <a:lnTo>
                    <a:pt x="71173" y="269054"/>
                  </a:lnTo>
                  <a:lnTo>
                    <a:pt x="117824" y="258285"/>
                  </a:lnTo>
                  <a:lnTo>
                    <a:pt x="165318" y="266067"/>
                  </a:lnTo>
                  <a:lnTo>
                    <a:pt x="180107" y="276032"/>
                  </a:lnTo>
                  <a:lnTo>
                    <a:pt x="199705" y="29565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4" name="Freeform 43"/>
          <p:cNvSpPr/>
          <p:nvPr/>
        </p:nvSpPr>
        <p:spPr>
          <a:xfrm>
            <a:off x="3386667" y="6635779"/>
            <a:ext cx="174743" cy="254050"/>
          </a:xfrm>
          <a:custGeom>
            <a:avLst/>
            <a:gdLst/>
            <a:ahLst/>
            <a:cxnLst/>
            <a:rect l="0" t="0" r="0" b="0"/>
            <a:pathLst>
              <a:path w="174743" h="254050">
                <a:moveTo>
                  <a:pt x="0" y="4417"/>
                </a:moveTo>
                <a:lnTo>
                  <a:pt x="13252" y="0"/>
                </a:lnTo>
                <a:lnTo>
                  <a:pt x="27154" y="297"/>
                </a:lnTo>
                <a:lnTo>
                  <a:pt x="34745" y="1670"/>
                </a:lnTo>
                <a:lnTo>
                  <a:pt x="40730" y="5360"/>
                </a:lnTo>
                <a:lnTo>
                  <a:pt x="49845" y="16856"/>
                </a:lnTo>
                <a:lnTo>
                  <a:pt x="55758" y="43339"/>
                </a:lnTo>
                <a:lnTo>
                  <a:pt x="56831" y="96857"/>
                </a:lnTo>
                <a:lnTo>
                  <a:pt x="49098" y="147425"/>
                </a:lnTo>
                <a:lnTo>
                  <a:pt x="38722" y="201211"/>
                </a:lnTo>
                <a:lnTo>
                  <a:pt x="43714" y="215464"/>
                </a:lnTo>
                <a:lnTo>
                  <a:pt x="49483" y="220005"/>
                </a:lnTo>
                <a:lnTo>
                  <a:pt x="105410" y="234932"/>
                </a:lnTo>
                <a:lnTo>
                  <a:pt x="161328" y="251601"/>
                </a:lnTo>
                <a:lnTo>
                  <a:pt x="174742" y="254049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48" name="Group 47"/>
          <p:cNvGrpSpPr/>
          <p:nvPr/>
        </p:nvGrpSpPr>
        <p:grpSpPr>
          <a:xfrm>
            <a:off x="4759640" y="1789025"/>
            <a:ext cx="636708" cy="507585"/>
            <a:chOff x="4759640" y="1789025"/>
            <a:chExt cx="636708" cy="507585"/>
          </a:xfrm>
        </p:grpSpPr>
        <p:sp>
          <p:nvSpPr>
            <p:cNvPr id="45" name="Freeform 44"/>
            <p:cNvSpPr/>
            <p:nvPr/>
          </p:nvSpPr>
          <p:spPr>
            <a:xfrm>
              <a:off x="4759640" y="2096904"/>
              <a:ext cx="232990" cy="199706"/>
            </a:xfrm>
            <a:custGeom>
              <a:avLst/>
              <a:gdLst/>
              <a:ahLst/>
              <a:cxnLst/>
              <a:rect l="0" t="0" r="0" b="0"/>
              <a:pathLst>
                <a:path w="232990" h="199706">
                  <a:moveTo>
                    <a:pt x="0" y="199705"/>
                  </a:moveTo>
                  <a:lnTo>
                    <a:pt x="54985" y="147185"/>
                  </a:lnTo>
                  <a:lnTo>
                    <a:pt x="116214" y="97303"/>
                  </a:lnTo>
                  <a:lnTo>
                    <a:pt x="173558" y="51674"/>
                  </a:lnTo>
                  <a:lnTo>
                    <a:pt x="232989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026218" y="1831099"/>
              <a:ext cx="257649" cy="438861"/>
            </a:xfrm>
            <a:custGeom>
              <a:avLst/>
              <a:gdLst/>
              <a:ahLst/>
              <a:cxnLst/>
              <a:rect l="0" t="0" r="0" b="0"/>
              <a:pathLst>
                <a:path w="257649" h="438861">
                  <a:moveTo>
                    <a:pt x="16337" y="32816"/>
                  </a:moveTo>
                  <a:lnTo>
                    <a:pt x="4900" y="60313"/>
                  </a:lnTo>
                  <a:lnTo>
                    <a:pt x="723" y="114233"/>
                  </a:lnTo>
                  <a:lnTo>
                    <a:pt x="0" y="165421"/>
                  </a:lnTo>
                  <a:lnTo>
                    <a:pt x="4173" y="223581"/>
                  </a:lnTo>
                  <a:lnTo>
                    <a:pt x="8228" y="233033"/>
                  </a:lnTo>
                  <a:lnTo>
                    <a:pt x="20129" y="246001"/>
                  </a:lnTo>
                  <a:lnTo>
                    <a:pt x="26262" y="245206"/>
                  </a:lnTo>
                  <a:lnTo>
                    <a:pt x="32199" y="240053"/>
                  </a:lnTo>
                  <a:lnTo>
                    <a:pt x="55014" y="202985"/>
                  </a:lnTo>
                  <a:lnTo>
                    <a:pt x="70684" y="149537"/>
                  </a:lnTo>
                  <a:lnTo>
                    <a:pt x="76858" y="128146"/>
                  </a:lnTo>
                  <a:lnTo>
                    <a:pt x="79798" y="125955"/>
                  </a:lnTo>
                  <a:lnTo>
                    <a:pt x="82683" y="129118"/>
                  </a:lnTo>
                  <a:lnTo>
                    <a:pt x="87430" y="144034"/>
                  </a:lnTo>
                  <a:lnTo>
                    <a:pt x="96612" y="205295"/>
                  </a:lnTo>
                  <a:lnTo>
                    <a:pt x="103578" y="260325"/>
                  </a:lnTo>
                  <a:lnTo>
                    <a:pt x="111909" y="322415"/>
                  </a:lnTo>
                  <a:lnTo>
                    <a:pt x="114420" y="375093"/>
                  </a:lnTo>
                  <a:lnTo>
                    <a:pt x="108372" y="410572"/>
                  </a:lnTo>
                  <a:lnTo>
                    <a:pt x="100080" y="429999"/>
                  </a:lnTo>
                  <a:lnTo>
                    <a:pt x="93430" y="435364"/>
                  </a:lnTo>
                  <a:lnTo>
                    <a:pt x="76181" y="438860"/>
                  </a:lnTo>
                  <a:lnTo>
                    <a:pt x="68252" y="436649"/>
                  </a:lnTo>
                  <a:lnTo>
                    <a:pt x="54512" y="426795"/>
                  </a:lnTo>
                  <a:lnTo>
                    <a:pt x="51033" y="419360"/>
                  </a:lnTo>
                  <a:lnTo>
                    <a:pt x="49632" y="401236"/>
                  </a:lnTo>
                  <a:lnTo>
                    <a:pt x="62877" y="365824"/>
                  </a:lnTo>
                  <a:lnTo>
                    <a:pt x="96720" y="303738"/>
                  </a:lnTo>
                  <a:lnTo>
                    <a:pt x="126970" y="249045"/>
                  </a:lnTo>
                  <a:lnTo>
                    <a:pt x="160722" y="192749"/>
                  </a:lnTo>
                  <a:lnTo>
                    <a:pt x="195368" y="131049"/>
                  </a:lnTo>
                  <a:lnTo>
                    <a:pt x="222636" y="67845"/>
                  </a:lnTo>
                  <a:lnTo>
                    <a:pt x="236418" y="26517"/>
                  </a:lnTo>
                  <a:lnTo>
                    <a:pt x="238966" y="4745"/>
                  </a:lnTo>
                  <a:lnTo>
                    <a:pt x="235948" y="234"/>
                  </a:lnTo>
                  <a:lnTo>
                    <a:pt x="230238" y="0"/>
                  </a:lnTo>
                  <a:lnTo>
                    <a:pt x="222732" y="2617"/>
                  </a:lnTo>
                  <a:lnTo>
                    <a:pt x="209462" y="12922"/>
                  </a:lnTo>
                  <a:lnTo>
                    <a:pt x="198325" y="27672"/>
                  </a:lnTo>
                  <a:lnTo>
                    <a:pt x="180573" y="82396"/>
                  </a:lnTo>
                  <a:lnTo>
                    <a:pt x="168659" y="145510"/>
                  </a:lnTo>
                  <a:lnTo>
                    <a:pt x="169096" y="172584"/>
                  </a:lnTo>
                  <a:lnTo>
                    <a:pt x="175453" y="190781"/>
                  </a:lnTo>
                  <a:lnTo>
                    <a:pt x="180662" y="195449"/>
                  </a:lnTo>
                  <a:lnTo>
                    <a:pt x="186908" y="197636"/>
                  </a:lnTo>
                  <a:lnTo>
                    <a:pt x="193846" y="198170"/>
                  </a:lnTo>
                  <a:lnTo>
                    <a:pt x="206485" y="193831"/>
                  </a:lnTo>
                  <a:lnTo>
                    <a:pt x="212445" y="190086"/>
                  </a:lnTo>
                  <a:lnTo>
                    <a:pt x="240090" y="152708"/>
                  </a:lnTo>
                  <a:lnTo>
                    <a:pt x="257648" y="11602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308829" y="1789025"/>
              <a:ext cx="87519" cy="299559"/>
            </a:xfrm>
            <a:custGeom>
              <a:avLst/>
              <a:gdLst/>
              <a:ahLst/>
              <a:cxnLst/>
              <a:rect l="0" t="0" r="0" b="0"/>
              <a:pathLst>
                <a:path w="87519" h="299559">
                  <a:moveTo>
                    <a:pt x="24963" y="0"/>
                  </a:moveTo>
                  <a:lnTo>
                    <a:pt x="16128" y="13252"/>
                  </a:lnTo>
                  <a:lnTo>
                    <a:pt x="10634" y="43580"/>
                  </a:lnTo>
                  <a:lnTo>
                    <a:pt x="13424" y="77427"/>
                  </a:lnTo>
                  <a:lnTo>
                    <a:pt x="17270" y="85827"/>
                  </a:lnTo>
                  <a:lnTo>
                    <a:pt x="28941" y="97626"/>
                  </a:lnTo>
                  <a:lnTo>
                    <a:pt x="36860" y="100217"/>
                  </a:lnTo>
                  <a:lnTo>
                    <a:pt x="63827" y="102221"/>
                  </a:lnTo>
                  <a:lnTo>
                    <a:pt x="77985" y="108918"/>
                  </a:lnTo>
                  <a:lnTo>
                    <a:pt x="82500" y="116067"/>
                  </a:lnTo>
                  <a:lnTo>
                    <a:pt x="87518" y="136337"/>
                  </a:lnTo>
                  <a:lnTo>
                    <a:pt x="81507" y="173739"/>
                  </a:lnTo>
                  <a:lnTo>
                    <a:pt x="52307" y="232171"/>
                  </a:lnTo>
                  <a:lnTo>
                    <a:pt x="5430" y="293351"/>
                  </a:lnTo>
                  <a:lnTo>
                    <a:pt x="0" y="29955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904567" y="3145356"/>
            <a:ext cx="269087" cy="257304"/>
            <a:chOff x="4904567" y="3145356"/>
            <a:chExt cx="269087" cy="257304"/>
          </a:xfrm>
        </p:grpSpPr>
        <p:sp>
          <p:nvSpPr>
            <p:cNvPr id="49" name="Freeform 48"/>
            <p:cNvSpPr/>
            <p:nvPr/>
          </p:nvSpPr>
          <p:spPr>
            <a:xfrm>
              <a:off x="4904567" y="3145356"/>
              <a:ext cx="129668" cy="257304"/>
            </a:xfrm>
            <a:custGeom>
              <a:avLst/>
              <a:gdLst/>
              <a:ahLst/>
              <a:cxnLst/>
              <a:rect l="0" t="0" r="0" b="0"/>
              <a:pathLst>
                <a:path w="129668" h="257304">
                  <a:moveTo>
                    <a:pt x="13172" y="0"/>
                  </a:moveTo>
                  <a:lnTo>
                    <a:pt x="4338" y="8835"/>
                  </a:lnTo>
                  <a:lnTo>
                    <a:pt x="0" y="25500"/>
                  </a:lnTo>
                  <a:lnTo>
                    <a:pt x="1633" y="78283"/>
                  </a:lnTo>
                  <a:lnTo>
                    <a:pt x="3898" y="130239"/>
                  </a:lnTo>
                  <a:lnTo>
                    <a:pt x="8846" y="188811"/>
                  </a:lnTo>
                  <a:lnTo>
                    <a:pt x="5641" y="228578"/>
                  </a:lnTo>
                  <a:lnTo>
                    <a:pt x="6302" y="230973"/>
                  </a:lnTo>
                  <a:lnTo>
                    <a:pt x="11651" y="211333"/>
                  </a:lnTo>
                  <a:lnTo>
                    <a:pt x="24207" y="157932"/>
                  </a:lnTo>
                  <a:lnTo>
                    <a:pt x="34719" y="133062"/>
                  </a:lnTo>
                  <a:lnTo>
                    <a:pt x="48636" y="115845"/>
                  </a:lnTo>
                  <a:lnTo>
                    <a:pt x="56231" y="111439"/>
                  </a:lnTo>
                  <a:lnTo>
                    <a:pt x="72066" y="109009"/>
                  </a:lnTo>
                  <a:lnTo>
                    <a:pt x="78322" y="112428"/>
                  </a:lnTo>
                  <a:lnTo>
                    <a:pt x="87740" y="126090"/>
                  </a:lnTo>
                  <a:lnTo>
                    <a:pt x="100394" y="179206"/>
                  </a:lnTo>
                  <a:lnTo>
                    <a:pt x="106318" y="241199"/>
                  </a:lnTo>
                  <a:lnTo>
                    <a:pt x="108554" y="252331"/>
                  </a:lnTo>
                  <a:lnTo>
                    <a:pt x="110969" y="256979"/>
                  </a:lnTo>
                  <a:lnTo>
                    <a:pt x="113503" y="257303"/>
                  </a:lnTo>
                  <a:lnTo>
                    <a:pt x="116118" y="254746"/>
                  </a:lnTo>
                  <a:lnTo>
                    <a:pt x="129667" y="19138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092481" y="3191463"/>
              <a:ext cx="81173" cy="204577"/>
            </a:xfrm>
            <a:custGeom>
              <a:avLst/>
              <a:gdLst/>
              <a:ahLst/>
              <a:cxnLst/>
              <a:rect l="0" t="0" r="0" b="0"/>
              <a:pathLst>
                <a:path w="81173" h="204577">
                  <a:moveTo>
                    <a:pt x="0" y="45425"/>
                  </a:moveTo>
                  <a:lnTo>
                    <a:pt x="0" y="106080"/>
                  </a:lnTo>
                  <a:lnTo>
                    <a:pt x="1850" y="162190"/>
                  </a:lnTo>
                  <a:lnTo>
                    <a:pt x="8835" y="187311"/>
                  </a:lnTo>
                  <a:lnTo>
                    <a:pt x="15136" y="195489"/>
                  </a:lnTo>
                  <a:lnTo>
                    <a:pt x="31999" y="204576"/>
                  </a:lnTo>
                  <a:lnTo>
                    <a:pt x="38900" y="204226"/>
                  </a:lnTo>
                  <a:lnTo>
                    <a:pt x="44424" y="201218"/>
                  </a:lnTo>
                  <a:lnTo>
                    <a:pt x="53029" y="190481"/>
                  </a:lnTo>
                  <a:lnTo>
                    <a:pt x="63071" y="166067"/>
                  </a:lnTo>
                  <a:lnTo>
                    <a:pt x="77569" y="106957"/>
                  </a:lnTo>
                  <a:lnTo>
                    <a:pt x="81172" y="53881"/>
                  </a:lnTo>
                  <a:lnTo>
                    <a:pt x="75313" y="22967"/>
                  </a:lnTo>
                  <a:lnTo>
                    <a:pt x="67065" y="4933"/>
                  </a:lnTo>
                  <a:lnTo>
                    <a:pt x="60428" y="864"/>
                  </a:lnTo>
                  <a:lnTo>
                    <a:pt x="52305" y="0"/>
                  </a:lnTo>
                  <a:lnTo>
                    <a:pt x="43191" y="1273"/>
                  </a:lnTo>
                  <a:lnTo>
                    <a:pt x="36191" y="5820"/>
                  </a:lnTo>
                  <a:lnTo>
                    <a:pt x="25947" y="20735"/>
                  </a:lnTo>
                  <a:lnTo>
                    <a:pt x="14982" y="45506"/>
                  </a:lnTo>
                  <a:lnTo>
                    <a:pt x="10295" y="79247"/>
                  </a:lnTo>
                  <a:lnTo>
                    <a:pt x="16643" y="12031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52" name="Freeform 51"/>
          <p:cNvSpPr/>
          <p:nvPr/>
        </p:nvSpPr>
        <p:spPr>
          <a:xfrm>
            <a:off x="3444914" y="3753638"/>
            <a:ext cx="865390" cy="107329"/>
          </a:xfrm>
          <a:custGeom>
            <a:avLst/>
            <a:gdLst/>
            <a:ahLst/>
            <a:cxnLst/>
            <a:rect l="0" t="0" r="0" b="0"/>
            <a:pathLst>
              <a:path w="865390" h="107329">
                <a:moveTo>
                  <a:pt x="0" y="107328"/>
                </a:moveTo>
                <a:lnTo>
                  <a:pt x="59735" y="93135"/>
                </a:lnTo>
                <a:lnTo>
                  <a:pt x="122538" y="71071"/>
                </a:lnTo>
                <a:lnTo>
                  <a:pt x="181998" y="54968"/>
                </a:lnTo>
                <a:lnTo>
                  <a:pt x="235176" y="44525"/>
                </a:lnTo>
                <a:lnTo>
                  <a:pt x="297985" y="36838"/>
                </a:lnTo>
                <a:lnTo>
                  <a:pt x="352495" y="27589"/>
                </a:lnTo>
                <a:lnTo>
                  <a:pt x="407778" y="22338"/>
                </a:lnTo>
                <a:lnTo>
                  <a:pt x="458797" y="17089"/>
                </a:lnTo>
                <a:lnTo>
                  <a:pt x="511131" y="10333"/>
                </a:lnTo>
                <a:lnTo>
                  <a:pt x="565984" y="5575"/>
                </a:lnTo>
                <a:lnTo>
                  <a:pt x="629475" y="0"/>
                </a:lnTo>
                <a:lnTo>
                  <a:pt x="692123" y="3683"/>
                </a:lnTo>
                <a:lnTo>
                  <a:pt x="755458" y="11560"/>
                </a:lnTo>
                <a:lnTo>
                  <a:pt x="811404" y="27007"/>
                </a:lnTo>
                <a:lnTo>
                  <a:pt x="865389" y="57402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63" name="Group 62"/>
          <p:cNvGrpSpPr/>
          <p:nvPr/>
        </p:nvGrpSpPr>
        <p:grpSpPr>
          <a:xfrm>
            <a:off x="1968461" y="1123342"/>
            <a:ext cx="1583775" cy="465979"/>
            <a:chOff x="1968461" y="1123342"/>
            <a:chExt cx="1583775" cy="465979"/>
          </a:xfrm>
        </p:grpSpPr>
        <p:sp>
          <p:nvSpPr>
            <p:cNvPr id="53" name="Freeform 52"/>
            <p:cNvSpPr/>
            <p:nvPr/>
          </p:nvSpPr>
          <p:spPr>
            <a:xfrm>
              <a:off x="1968461" y="1164433"/>
              <a:ext cx="170549" cy="358475"/>
            </a:xfrm>
            <a:custGeom>
              <a:avLst/>
              <a:gdLst/>
              <a:ahLst/>
              <a:cxnLst/>
              <a:rect l="0" t="0" r="0" b="0"/>
              <a:pathLst>
                <a:path w="170549" h="358475">
                  <a:moveTo>
                    <a:pt x="61875" y="8835"/>
                  </a:moveTo>
                  <a:lnTo>
                    <a:pt x="53040" y="0"/>
                  </a:lnTo>
                  <a:lnTo>
                    <a:pt x="49513" y="1096"/>
                  </a:lnTo>
                  <a:lnTo>
                    <a:pt x="25778" y="37985"/>
                  </a:lnTo>
                  <a:lnTo>
                    <a:pt x="9535" y="91832"/>
                  </a:lnTo>
                  <a:lnTo>
                    <a:pt x="0" y="137683"/>
                  </a:lnTo>
                  <a:lnTo>
                    <a:pt x="1399" y="156708"/>
                  </a:lnTo>
                  <a:lnTo>
                    <a:pt x="7568" y="171943"/>
                  </a:lnTo>
                  <a:lnTo>
                    <a:pt x="11802" y="178595"/>
                  </a:lnTo>
                  <a:lnTo>
                    <a:pt x="23903" y="188451"/>
                  </a:lnTo>
                  <a:lnTo>
                    <a:pt x="39451" y="194989"/>
                  </a:lnTo>
                  <a:lnTo>
                    <a:pt x="101173" y="207327"/>
                  </a:lnTo>
                  <a:lnTo>
                    <a:pt x="140246" y="226038"/>
                  </a:lnTo>
                  <a:lnTo>
                    <a:pt x="160294" y="244543"/>
                  </a:lnTo>
                  <a:lnTo>
                    <a:pt x="166319" y="251958"/>
                  </a:lnTo>
                  <a:lnTo>
                    <a:pt x="170548" y="270059"/>
                  </a:lnTo>
                  <a:lnTo>
                    <a:pt x="165730" y="307395"/>
                  </a:lnTo>
                  <a:lnTo>
                    <a:pt x="154078" y="333060"/>
                  </a:lnTo>
                  <a:lnTo>
                    <a:pt x="139220" y="347401"/>
                  </a:lnTo>
                  <a:lnTo>
                    <a:pt x="130080" y="353814"/>
                  </a:lnTo>
                  <a:lnTo>
                    <a:pt x="110063" y="358474"/>
                  </a:lnTo>
                  <a:lnTo>
                    <a:pt x="90688" y="356539"/>
                  </a:lnTo>
                  <a:lnTo>
                    <a:pt x="75914" y="349515"/>
                  </a:lnTo>
                  <a:lnTo>
                    <a:pt x="65649" y="337764"/>
                  </a:lnTo>
                  <a:lnTo>
                    <a:pt x="58929" y="324220"/>
                  </a:lnTo>
                  <a:lnTo>
                    <a:pt x="53554" y="30007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013694" y="1129182"/>
              <a:ext cx="282916" cy="94013"/>
            </a:xfrm>
            <a:custGeom>
              <a:avLst/>
              <a:gdLst/>
              <a:ahLst/>
              <a:cxnLst/>
              <a:rect l="0" t="0" r="0" b="0"/>
              <a:pathLst>
                <a:path w="282916" h="94013">
                  <a:moveTo>
                    <a:pt x="0" y="27444"/>
                  </a:moveTo>
                  <a:lnTo>
                    <a:pt x="8834" y="14192"/>
                  </a:lnTo>
                  <a:lnTo>
                    <a:pt x="25499" y="5220"/>
                  </a:lnTo>
                  <a:lnTo>
                    <a:pt x="49240" y="0"/>
                  </a:lnTo>
                  <a:lnTo>
                    <a:pt x="109681" y="6648"/>
                  </a:lnTo>
                  <a:lnTo>
                    <a:pt x="170622" y="25493"/>
                  </a:lnTo>
                  <a:lnTo>
                    <a:pt x="232081" y="52515"/>
                  </a:lnTo>
                  <a:lnTo>
                    <a:pt x="252926" y="64474"/>
                  </a:lnTo>
                  <a:lnTo>
                    <a:pt x="282915" y="9401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521383" y="1123342"/>
              <a:ext cx="99748" cy="357806"/>
            </a:xfrm>
            <a:custGeom>
              <a:avLst/>
              <a:gdLst/>
              <a:ahLst/>
              <a:cxnLst/>
              <a:rect l="0" t="0" r="0" b="0"/>
              <a:pathLst>
                <a:path w="99748" h="357806">
                  <a:moveTo>
                    <a:pt x="24858" y="0"/>
                  </a:moveTo>
                  <a:lnTo>
                    <a:pt x="11589" y="60659"/>
                  </a:lnTo>
                  <a:lnTo>
                    <a:pt x="8660" y="123272"/>
                  </a:lnTo>
                  <a:lnTo>
                    <a:pt x="1688" y="182494"/>
                  </a:lnTo>
                  <a:lnTo>
                    <a:pt x="131" y="239386"/>
                  </a:lnTo>
                  <a:lnTo>
                    <a:pt x="0" y="265110"/>
                  </a:lnTo>
                  <a:lnTo>
                    <a:pt x="1814" y="271969"/>
                  </a:lnTo>
                  <a:lnTo>
                    <a:pt x="4872" y="274693"/>
                  </a:lnTo>
                  <a:lnTo>
                    <a:pt x="8760" y="274660"/>
                  </a:lnTo>
                  <a:lnTo>
                    <a:pt x="18012" y="264762"/>
                  </a:lnTo>
                  <a:lnTo>
                    <a:pt x="48290" y="212355"/>
                  </a:lnTo>
                  <a:lnTo>
                    <a:pt x="54348" y="209063"/>
                  </a:lnTo>
                  <a:lnTo>
                    <a:pt x="68475" y="207870"/>
                  </a:lnTo>
                  <a:lnTo>
                    <a:pt x="74276" y="211620"/>
                  </a:lnTo>
                  <a:lnTo>
                    <a:pt x="83187" y="225649"/>
                  </a:lnTo>
                  <a:lnTo>
                    <a:pt x="88985" y="258756"/>
                  </a:lnTo>
                  <a:lnTo>
                    <a:pt x="85225" y="316153"/>
                  </a:lnTo>
                  <a:lnTo>
                    <a:pt x="84047" y="341450"/>
                  </a:lnTo>
                  <a:lnTo>
                    <a:pt x="85582" y="348751"/>
                  </a:lnTo>
                  <a:lnTo>
                    <a:pt x="88455" y="352693"/>
                  </a:lnTo>
                  <a:lnTo>
                    <a:pt x="99747" y="35780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676285" y="1317034"/>
              <a:ext cx="71793" cy="128875"/>
            </a:xfrm>
            <a:custGeom>
              <a:avLst/>
              <a:gdLst/>
              <a:ahLst/>
              <a:cxnLst/>
              <a:rect l="0" t="0" r="0" b="0"/>
              <a:pathLst>
                <a:path w="71793" h="128875">
                  <a:moveTo>
                    <a:pt x="19735" y="64260"/>
                  </a:moveTo>
                  <a:lnTo>
                    <a:pt x="7373" y="78471"/>
                  </a:lnTo>
                  <a:lnTo>
                    <a:pt x="989" y="91841"/>
                  </a:lnTo>
                  <a:lnTo>
                    <a:pt x="0" y="109494"/>
                  </a:lnTo>
                  <a:lnTo>
                    <a:pt x="1031" y="119379"/>
                  </a:lnTo>
                  <a:lnTo>
                    <a:pt x="4492" y="125045"/>
                  </a:lnTo>
                  <a:lnTo>
                    <a:pt x="9573" y="127897"/>
                  </a:lnTo>
                  <a:lnTo>
                    <a:pt x="15734" y="128874"/>
                  </a:lnTo>
                  <a:lnTo>
                    <a:pt x="21690" y="125827"/>
                  </a:lnTo>
                  <a:lnTo>
                    <a:pt x="54555" y="84330"/>
                  </a:lnTo>
                  <a:lnTo>
                    <a:pt x="69602" y="52537"/>
                  </a:lnTo>
                  <a:lnTo>
                    <a:pt x="71792" y="33162"/>
                  </a:lnTo>
                  <a:lnTo>
                    <a:pt x="68759" y="16230"/>
                  </a:lnTo>
                  <a:lnTo>
                    <a:pt x="61247" y="2541"/>
                  </a:lnTo>
                  <a:lnTo>
                    <a:pt x="55731" y="0"/>
                  </a:lnTo>
                  <a:lnTo>
                    <a:pt x="49279" y="155"/>
                  </a:lnTo>
                  <a:lnTo>
                    <a:pt x="42205" y="2108"/>
                  </a:lnTo>
                  <a:lnTo>
                    <a:pt x="18996" y="22525"/>
                  </a:lnTo>
                  <a:lnTo>
                    <a:pt x="3387" y="47580"/>
                  </a:lnTo>
                  <a:lnTo>
                    <a:pt x="1066" y="66708"/>
                  </a:lnTo>
                  <a:lnTo>
                    <a:pt x="1742" y="76987"/>
                  </a:lnTo>
                  <a:lnTo>
                    <a:pt x="4041" y="83839"/>
                  </a:lnTo>
                  <a:lnTo>
                    <a:pt x="7423" y="88408"/>
                  </a:lnTo>
                  <a:lnTo>
                    <a:pt x="19735" y="9754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772357" y="1331368"/>
              <a:ext cx="202782" cy="243158"/>
            </a:xfrm>
            <a:custGeom>
              <a:avLst/>
              <a:gdLst/>
              <a:ahLst/>
              <a:cxnLst/>
              <a:rect l="0" t="0" r="0" b="0"/>
              <a:pathLst>
                <a:path w="202782" h="243158">
                  <a:moveTo>
                    <a:pt x="40157" y="0"/>
                  </a:moveTo>
                  <a:lnTo>
                    <a:pt x="34439" y="21778"/>
                  </a:lnTo>
                  <a:lnTo>
                    <a:pt x="27762" y="73009"/>
                  </a:lnTo>
                  <a:lnTo>
                    <a:pt x="15939" y="94878"/>
                  </a:lnTo>
                  <a:lnTo>
                    <a:pt x="0" y="114211"/>
                  </a:lnTo>
                  <a:lnTo>
                    <a:pt x="39143" y="83398"/>
                  </a:lnTo>
                  <a:lnTo>
                    <a:pt x="100811" y="58583"/>
                  </a:lnTo>
                  <a:lnTo>
                    <a:pt x="111103" y="55697"/>
                  </a:lnTo>
                  <a:lnTo>
                    <a:pt x="129936" y="57422"/>
                  </a:lnTo>
                  <a:lnTo>
                    <a:pt x="138841" y="60471"/>
                  </a:lnTo>
                  <a:lnTo>
                    <a:pt x="144778" y="67126"/>
                  </a:lnTo>
                  <a:lnTo>
                    <a:pt x="151375" y="86848"/>
                  </a:lnTo>
                  <a:lnTo>
                    <a:pt x="150671" y="115107"/>
                  </a:lnTo>
                  <a:lnTo>
                    <a:pt x="134275" y="174661"/>
                  </a:lnTo>
                  <a:lnTo>
                    <a:pt x="112570" y="232984"/>
                  </a:lnTo>
                  <a:lnTo>
                    <a:pt x="107848" y="241307"/>
                  </a:lnTo>
                  <a:lnTo>
                    <a:pt x="105625" y="243157"/>
                  </a:lnTo>
                  <a:lnTo>
                    <a:pt x="105067" y="240692"/>
                  </a:lnTo>
                  <a:lnTo>
                    <a:pt x="118210" y="179279"/>
                  </a:lnTo>
                  <a:lnTo>
                    <a:pt x="134206" y="124682"/>
                  </a:lnTo>
                  <a:lnTo>
                    <a:pt x="153114" y="70249"/>
                  </a:lnTo>
                  <a:lnTo>
                    <a:pt x="162898" y="43620"/>
                  </a:lnTo>
                  <a:lnTo>
                    <a:pt x="172064" y="29865"/>
                  </a:lnTo>
                  <a:lnTo>
                    <a:pt x="184767" y="20053"/>
                  </a:lnTo>
                  <a:lnTo>
                    <a:pt x="192037" y="16142"/>
                  </a:lnTo>
                  <a:lnTo>
                    <a:pt x="196884" y="18158"/>
                  </a:lnTo>
                  <a:lnTo>
                    <a:pt x="200115" y="24125"/>
                  </a:lnTo>
                  <a:lnTo>
                    <a:pt x="202781" y="43081"/>
                  </a:lnTo>
                  <a:lnTo>
                    <a:pt x="196959" y="85522"/>
                  </a:lnTo>
                  <a:lnTo>
                    <a:pt x="189936" y="10817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045504" y="1331368"/>
              <a:ext cx="8322" cy="83211"/>
            </a:xfrm>
            <a:custGeom>
              <a:avLst/>
              <a:gdLst/>
              <a:ahLst/>
              <a:cxnLst/>
              <a:rect l="0" t="0" r="0" b="0"/>
              <a:pathLst>
                <a:path w="8322" h="83211">
                  <a:moveTo>
                    <a:pt x="0" y="0"/>
                  </a:moveTo>
                  <a:lnTo>
                    <a:pt x="4417" y="13252"/>
                  </a:lnTo>
                  <a:lnTo>
                    <a:pt x="4120" y="27154"/>
                  </a:lnTo>
                  <a:lnTo>
                    <a:pt x="2755" y="43504"/>
                  </a:lnTo>
                  <a:lnTo>
                    <a:pt x="8321" y="8321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099709" y="1173268"/>
              <a:ext cx="95574" cy="247629"/>
            </a:xfrm>
            <a:custGeom>
              <a:avLst/>
              <a:gdLst/>
              <a:ahLst/>
              <a:cxnLst/>
              <a:rect l="0" t="0" r="0" b="0"/>
              <a:pathLst>
                <a:path w="95574" h="247629">
                  <a:moveTo>
                    <a:pt x="29005" y="0"/>
                  </a:moveTo>
                  <a:lnTo>
                    <a:pt x="24588" y="60656"/>
                  </a:lnTo>
                  <a:lnTo>
                    <a:pt x="18732" y="123032"/>
                  </a:lnTo>
                  <a:lnTo>
                    <a:pt x="12277" y="184848"/>
                  </a:lnTo>
                  <a:lnTo>
                    <a:pt x="3962" y="246626"/>
                  </a:lnTo>
                  <a:lnTo>
                    <a:pt x="2140" y="247628"/>
                  </a:lnTo>
                  <a:lnTo>
                    <a:pt x="0" y="245522"/>
                  </a:lnTo>
                  <a:lnTo>
                    <a:pt x="3197" y="244118"/>
                  </a:lnTo>
                  <a:lnTo>
                    <a:pt x="28857" y="243067"/>
                  </a:lnTo>
                  <a:lnTo>
                    <a:pt x="68664" y="245595"/>
                  </a:lnTo>
                  <a:lnTo>
                    <a:pt x="95573" y="24131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172161" y="1331368"/>
              <a:ext cx="131296" cy="83626"/>
            </a:xfrm>
            <a:custGeom>
              <a:avLst/>
              <a:gdLst/>
              <a:ahLst/>
              <a:cxnLst/>
              <a:rect l="0" t="0" r="0" b="0"/>
              <a:pathLst>
                <a:path w="131296" h="83626">
                  <a:moveTo>
                    <a:pt x="89690" y="0"/>
                  </a:moveTo>
                  <a:lnTo>
                    <a:pt x="59248" y="1849"/>
                  </a:lnTo>
                  <a:lnTo>
                    <a:pt x="45033" y="8834"/>
                  </a:lnTo>
                  <a:lnTo>
                    <a:pt x="22217" y="27581"/>
                  </a:lnTo>
                  <a:lnTo>
                    <a:pt x="2308" y="55119"/>
                  </a:lnTo>
                  <a:lnTo>
                    <a:pt x="0" y="63558"/>
                  </a:lnTo>
                  <a:lnTo>
                    <a:pt x="311" y="71033"/>
                  </a:lnTo>
                  <a:lnTo>
                    <a:pt x="2367" y="77866"/>
                  </a:lnTo>
                  <a:lnTo>
                    <a:pt x="6511" y="80572"/>
                  </a:lnTo>
                  <a:lnTo>
                    <a:pt x="12048" y="80527"/>
                  </a:lnTo>
                  <a:lnTo>
                    <a:pt x="18513" y="78648"/>
                  </a:lnTo>
                  <a:lnTo>
                    <a:pt x="40864" y="62751"/>
                  </a:lnTo>
                  <a:lnTo>
                    <a:pt x="60635" y="40474"/>
                  </a:lnTo>
                  <a:lnTo>
                    <a:pt x="67547" y="36228"/>
                  </a:lnTo>
                  <a:lnTo>
                    <a:pt x="82623" y="33976"/>
                  </a:lnTo>
                  <a:lnTo>
                    <a:pt x="87752" y="37444"/>
                  </a:lnTo>
                  <a:lnTo>
                    <a:pt x="91172" y="43454"/>
                  </a:lnTo>
                  <a:lnTo>
                    <a:pt x="94047" y="59993"/>
                  </a:lnTo>
                  <a:lnTo>
                    <a:pt x="92243" y="79672"/>
                  </a:lnTo>
                  <a:lnTo>
                    <a:pt x="94166" y="83625"/>
                  </a:lnTo>
                  <a:lnTo>
                    <a:pt x="98221" y="83487"/>
                  </a:lnTo>
                  <a:lnTo>
                    <a:pt x="103698" y="80621"/>
                  </a:lnTo>
                  <a:lnTo>
                    <a:pt x="112250" y="67575"/>
                  </a:lnTo>
                  <a:lnTo>
                    <a:pt x="131295" y="166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346089" y="1139470"/>
              <a:ext cx="33525" cy="266788"/>
            </a:xfrm>
            <a:custGeom>
              <a:avLst/>
              <a:gdLst/>
              <a:ahLst/>
              <a:cxnLst/>
              <a:rect l="0" t="0" r="0" b="0"/>
              <a:pathLst>
                <a:path w="33525" h="266788">
                  <a:moveTo>
                    <a:pt x="23936" y="8835"/>
                  </a:moveTo>
                  <a:lnTo>
                    <a:pt x="32770" y="0"/>
                  </a:lnTo>
                  <a:lnTo>
                    <a:pt x="33524" y="1096"/>
                  </a:lnTo>
                  <a:lnTo>
                    <a:pt x="17253" y="63472"/>
                  </a:lnTo>
                  <a:lnTo>
                    <a:pt x="6779" y="117263"/>
                  </a:lnTo>
                  <a:lnTo>
                    <a:pt x="0" y="172516"/>
                  </a:lnTo>
                  <a:lnTo>
                    <a:pt x="1641" y="214402"/>
                  </a:lnTo>
                  <a:lnTo>
                    <a:pt x="10550" y="241095"/>
                  </a:lnTo>
                  <a:lnTo>
                    <a:pt x="18911" y="255369"/>
                  </a:lnTo>
                  <a:lnTo>
                    <a:pt x="32257" y="26678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469877" y="1289762"/>
              <a:ext cx="82359" cy="299559"/>
            </a:xfrm>
            <a:custGeom>
              <a:avLst/>
              <a:gdLst/>
              <a:ahLst/>
              <a:cxnLst/>
              <a:rect l="0" t="0" r="0" b="0"/>
              <a:pathLst>
                <a:path w="82359" h="299559">
                  <a:moveTo>
                    <a:pt x="58248" y="0"/>
                  </a:moveTo>
                  <a:lnTo>
                    <a:pt x="39243" y="14211"/>
                  </a:lnTo>
                  <a:lnTo>
                    <a:pt x="23236" y="35030"/>
                  </a:lnTo>
                  <a:lnTo>
                    <a:pt x="13151" y="59689"/>
                  </a:lnTo>
                  <a:lnTo>
                    <a:pt x="10468" y="79537"/>
                  </a:lnTo>
                  <a:lnTo>
                    <a:pt x="14206" y="98220"/>
                  </a:lnTo>
                  <a:lnTo>
                    <a:pt x="26707" y="121867"/>
                  </a:lnTo>
                  <a:lnTo>
                    <a:pt x="44588" y="140584"/>
                  </a:lnTo>
                  <a:lnTo>
                    <a:pt x="75478" y="163475"/>
                  </a:lnTo>
                  <a:lnTo>
                    <a:pt x="79905" y="170005"/>
                  </a:lnTo>
                  <a:lnTo>
                    <a:pt x="82358" y="184656"/>
                  </a:lnTo>
                  <a:lnTo>
                    <a:pt x="75435" y="202879"/>
                  </a:lnTo>
                  <a:lnTo>
                    <a:pt x="31673" y="265973"/>
                  </a:lnTo>
                  <a:lnTo>
                    <a:pt x="0" y="29955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64" name="Freeform 63"/>
          <p:cNvSpPr/>
          <p:nvPr/>
        </p:nvSpPr>
        <p:spPr>
          <a:xfrm>
            <a:off x="309711" y="1716158"/>
            <a:ext cx="2293976" cy="2235557"/>
          </a:xfrm>
          <a:custGeom>
            <a:avLst/>
            <a:gdLst/>
            <a:ahLst/>
            <a:cxnLst/>
            <a:rect l="0" t="0" r="0" b="0"/>
            <a:pathLst>
              <a:path w="2293976" h="2235557">
                <a:moveTo>
                  <a:pt x="2078430" y="297536"/>
                </a:moveTo>
                <a:lnTo>
                  <a:pt x="2021789" y="234309"/>
                </a:lnTo>
                <a:lnTo>
                  <a:pt x="1989476" y="205021"/>
                </a:lnTo>
                <a:lnTo>
                  <a:pt x="1930034" y="179155"/>
                </a:lnTo>
                <a:lnTo>
                  <a:pt x="1874429" y="161703"/>
                </a:lnTo>
                <a:lnTo>
                  <a:pt x="1820277" y="147767"/>
                </a:lnTo>
                <a:lnTo>
                  <a:pt x="1759259" y="133890"/>
                </a:lnTo>
                <a:lnTo>
                  <a:pt x="1697131" y="120020"/>
                </a:lnTo>
                <a:lnTo>
                  <a:pt x="1641779" y="108925"/>
                </a:lnTo>
                <a:lnTo>
                  <a:pt x="1580851" y="97831"/>
                </a:lnTo>
                <a:lnTo>
                  <a:pt x="1519609" y="86736"/>
                </a:lnTo>
                <a:lnTo>
                  <a:pt x="1470605" y="78415"/>
                </a:lnTo>
                <a:lnTo>
                  <a:pt x="1420952" y="70094"/>
                </a:lnTo>
                <a:lnTo>
                  <a:pt x="1360194" y="58074"/>
                </a:lnTo>
                <a:lnTo>
                  <a:pt x="1311191" y="44959"/>
                </a:lnTo>
                <a:lnTo>
                  <a:pt x="1257018" y="34807"/>
                </a:lnTo>
                <a:lnTo>
                  <a:pt x="1205423" y="25943"/>
                </a:lnTo>
                <a:lnTo>
                  <a:pt x="1154077" y="17461"/>
                </a:lnTo>
                <a:lnTo>
                  <a:pt x="1099210" y="9093"/>
                </a:lnTo>
                <a:lnTo>
                  <a:pt x="1046485" y="1682"/>
                </a:lnTo>
                <a:lnTo>
                  <a:pt x="990284" y="0"/>
                </a:lnTo>
                <a:lnTo>
                  <a:pt x="932644" y="4022"/>
                </a:lnTo>
                <a:lnTo>
                  <a:pt x="875501" y="6549"/>
                </a:lnTo>
                <a:lnTo>
                  <a:pt x="822100" y="13667"/>
                </a:lnTo>
                <a:lnTo>
                  <a:pt x="765700" y="27076"/>
                </a:lnTo>
                <a:lnTo>
                  <a:pt x="708925" y="42760"/>
                </a:lnTo>
                <a:lnTo>
                  <a:pt x="655633" y="60043"/>
                </a:lnTo>
                <a:lnTo>
                  <a:pt x="600190" y="82320"/>
                </a:lnTo>
                <a:lnTo>
                  <a:pt x="548218" y="107411"/>
                </a:lnTo>
                <a:lnTo>
                  <a:pt x="497686" y="136933"/>
                </a:lnTo>
                <a:lnTo>
                  <a:pt x="447580" y="164582"/>
                </a:lnTo>
                <a:lnTo>
                  <a:pt x="398525" y="195785"/>
                </a:lnTo>
                <a:lnTo>
                  <a:pt x="340066" y="239461"/>
                </a:lnTo>
                <a:lnTo>
                  <a:pt x="284002" y="288119"/>
                </a:lnTo>
                <a:lnTo>
                  <a:pt x="229337" y="349814"/>
                </a:lnTo>
                <a:lnTo>
                  <a:pt x="192505" y="404454"/>
                </a:lnTo>
                <a:lnTo>
                  <a:pt x="153650" y="462558"/>
                </a:lnTo>
                <a:lnTo>
                  <a:pt x="129833" y="504632"/>
                </a:lnTo>
                <a:lnTo>
                  <a:pt x="109386" y="547987"/>
                </a:lnTo>
                <a:lnTo>
                  <a:pt x="91052" y="592835"/>
                </a:lnTo>
                <a:lnTo>
                  <a:pt x="73659" y="640504"/>
                </a:lnTo>
                <a:lnTo>
                  <a:pt x="56682" y="686962"/>
                </a:lnTo>
                <a:lnTo>
                  <a:pt x="40816" y="732265"/>
                </a:lnTo>
                <a:lnTo>
                  <a:pt x="27601" y="777054"/>
                </a:lnTo>
                <a:lnTo>
                  <a:pt x="18029" y="821616"/>
                </a:lnTo>
                <a:lnTo>
                  <a:pt x="10693" y="866076"/>
                </a:lnTo>
                <a:lnTo>
                  <a:pt x="4351" y="910491"/>
                </a:lnTo>
                <a:lnTo>
                  <a:pt x="0" y="972662"/>
                </a:lnTo>
                <a:lnTo>
                  <a:pt x="1448" y="1014877"/>
                </a:lnTo>
                <a:lnTo>
                  <a:pt x="4248" y="1058294"/>
                </a:lnTo>
                <a:lnTo>
                  <a:pt x="5493" y="1102246"/>
                </a:lnTo>
                <a:lnTo>
                  <a:pt x="8512" y="1146435"/>
                </a:lnTo>
                <a:lnTo>
                  <a:pt x="13860" y="1190729"/>
                </a:lnTo>
                <a:lnTo>
                  <a:pt x="22400" y="1235071"/>
                </a:lnTo>
                <a:lnTo>
                  <a:pt x="37605" y="1297200"/>
                </a:lnTo>
                <a:lnTo>
                  <a:pt x="50829" y="1339406"/>
                </a:lnTo>
                <a:lnTo>
                  <a:pt x="65952" y="1382819"/>
                </a:lnTo>
                <a:lnTo>
                  <a:pt x="81918" y="1426768"/>
                </a:lnTo>
                <a:lnTo>
                  <a:pt x="98260" y="1470956"/>
                </a:lnTo>
                <a:lnTo>
                  <a:pt x="115694" y="1514325"/>
                </a:lnTo>
                <a:lnTo>
                  <a:pt x="146300" y="1576052"/>
                </a:lnTo>
                <a:lnTo>
                  <a:pt x="167863" y="1618974"/>
                </a:lnTo>
                <a:lnTo>
                  <a:pt x="200795" y="1680305"/>
                </a:lnTo>
                <a:lnTo>
                  <a:pt x="238392" y="1739466"/>
                </a:lnTo>
                <a:lnTo>
                  <a:pt x="278810" y="1802401"/>
                </a:lnTo>
                <a:lnTo>
                  <a:pt x="324481" y="1859059"/>
                </a:lnTo>
                <a:lnTo>
                  <a:pt x="373146" y="1915397"/>
                </a:lnTo>
                <a:lnTo>
                  <a:pt x="422699" y="1968661"/>
                </a:lnTo>
                <a:lnTo>
                  <a:pt x="476932" y="2015159"/>
                </a:lnTo>
                <a:lnTo>
                  <a:pt x="529572" y="2058214"/>
                </a:lnTo>
                <a:lnTo>
                  <a:pt x="580303" y="2095831"/>
                </a:lnTo>
                <a:lnTo>
                  <a:pt x="634884" y="2130399"/>
                </a:lnTo>
                <a:lnTo>
                  <a:pt x="692046" y="2159647"/>
                </a:lnTo>
                <a:lnTo>
                  <a:pt x="749971" y="2181462"/>
                </a:lnTo>
                <a:lnTo>
                  <a:pt x="812541" y="2195219"/>
                </a:lnTo>
                <a:lnTo>
                  <a:pt x="873507" y="2209569"/>
                </a:lnTo>
                <a:lnTo>
                  <a:pt x="936977" y="2221114"/>
                </a:lnTo>
                <a:lnTo>
                  <a:pt x="980631" y="2227416"/>
                </a:lnTo>
                <a:lnTo>
                  <a:pt x="1025613" y="2232373"/>
                </a:lnTo>
                <a:lnTo>
                  <a:pt x="1073341" y="2234577"/>
                </a:lnTo>
                <a:lnTo>
                  <a:pt x="1119825" y="2235556"/>
                </a:lnTo>
                <a:lnTo>
                  <a:pt x="1166064" y="2235067"/>
                </a:lnTo>
                <a:lnTo>
                  <a:pt x="1214352" y="2231768"/>
                </a:lnTo>
                <a:lnTo>
                  <a:pt x="1261084" y="2227220"/>
                </a:lnTo>
                <a:lnTo>
                  <a:pt x="1306509" y="2221192"/>
                </a:lnTo>
                <a:lnTo>
                  <a:pt x="1351353" y="2212349"/>
                </a:lnTo>
                <a:lnTo>
                  <a:pt x="1395939" y="2202255"/>
                </a:lnTo>
                <a:lnTo>
                  <a:pt x="1440409" y="2190681"/>
                </a:lnTo>
                <a:lnTo>
                  <a:pt x="1484829" y="2176291"/>
                </a:lnTo>
                <a:lnTo>
                  <a:pt x="1529226" y="2160650"/>
                </a:lnTo>
                <a:lnTo>
                  <a:pt x="1573613" y="2143528"/>
                </a:lnTo>
                <a:lnTo>
                  <a:pt x="1617996" y="2123591"/>
                </a:lnTo>
                <a:lnTo>
                  <a:pt x="1680149" y="2087157"/>
                </a:lnTo>
                <a:lnTo>
                  <a:pt x="1722360" y="2060630"/>
                </a:lnTo>
                <a:lnTo>
                  <a:pt x="1785242" y="2019706"/>
                </a:lnTo>
                <a:lnTo>
                  <a:pt x="1844862" y="1978303"/>
                </a:lnTo>
                <a:lnTo>
                  <a:pt x="1903517" y="1934291"/>
                </a:lnTo>
                <a:lnTo>
                  <a:pt x="1959419" y="1883652"/>
                </a:lnTo>
                <a:lnTo>
                  <a:pt x="2011116" y="1827659"/>
                </a:lnTo>
                <a:lnTo>
                  <a:pt x="2059101" y="1770080"/>
                </a:lnTo>
                <a:lnTo>
                  <a:pt x="2102597" y="1712030"/>
                </a:lnTo>
                <a:lnTo>
                  <a:pt x="2144762" y="1651376"/>
                </a:lnTo>
                <a:lnTo>
                  <a:pt x="2171706" y="1607456"/>
                </a:lnTo>
                <a:lnTo>
                  <a:pt x="2196008" y="1560200"/>
                </a:lnTo>
                <a:lnTo>
                  <a:pt x="2216671" y="1511460"/>
                </a:lnTo>
                <a:lnTo>
                  <a:pt x="2234176" y="1461136"/>
                </a:lnTo>
                <a:lnTo>
                  <a:pt x="2248119" y="1407951"/>
                </a:lnTo>
                <a:lnTo>
                  <a:pt x="2260480" y="1353495"/>
                </a:lnTo>
                <a:lnTo>
                  <a:pt x="2271213" y="1297549"/>
                </a:lnTo>
                <a:lnTo>
                  <a:pt x="2279065" y="1238783"/>
                </a:lnTo>
                <a:lnTo>
                  <a:pt x="2285637" y="1178765"/>
                </a:lnTo>
                <a:lnTo>
                  <a:pt x="2290715" y="1118189"/>
                </a:lnTo>
                <a:lnTo>
                  <a:pt x="2292972" y="1057366"/>
                </a:lnTo>
                <a:lnTo>
                  <a:pt x="2293975" y="996433"/>
                </a:lnTo>
                <a:lnTo>
                  <a:pt x="2293496" y="935451"/>
                </a:lnTo>
                <a:lnTo>
                  <a:pt x="2290201" y="874448"/>
                </a:lnTo>
                <a:lnTo>
                  <a:pt x="2283190" y="813434"/>
                </a:lnTo>
                <a:lnTo>
                  <a:pt x="2273910" y="753341"/>
                </a:lnTo>
                <a:lnTo>
                  <a:pt x="2263621" y="695815"/>
                </a:lnTo>
                <a:lnTo>
                  <a:pt x="2252885" y="636963"/>
                </a:lnTo>
                <a:lnTo>
                  <a:pt x="2241025" y="578755"/>
                </a:lnTo>
                <a:lnTo>
                  <a:pt x="2226508" y="525148"/>
                </a:lnTo>
                <a:lnTo>
                  <a:pt x="2210811" y="471121"/>
                </a:lnTo>
                <a:lnTo>
                  <a:pt x="2194589" y="418139"/>
                </a:lnTo>
                <a:lnTo>
                  <a:pt x="2178133" y="369937"/>
                </a:lnTo>
                <a:lnTo>
                  <a:pt x="2159108" y="323858"/>
                </a:lnTo>
                <a:lnTo>
                  <a:pt x="2139250" y="279649"/>
                </a:lnTo>
                <a:lnTo>
                  <a:pt x="2111552" y="220223"/>
                </a:lnTo>
                <a:lnTo>
                  <a:pt x="2071994" y="157791"/>
                </a:lnTo>
                <a:lnTo>
                  <a:pt x="2032780" y="100943"/>
                </a:lnTo>
                <a:lnTo>
                  <a:pt x="1978953" y="52169"/>
                </a:lnTo>
                <a:lnTo>
                  <a:pt x="1954705" y="47642"/>
                </a:lnTo>
                <a:lnTo>
                  <a:pt x="1912009" y="47904"/>
                </a:ln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5" name="Freeform 64"/>
          <p:cNvSpPr/>
          <p:nvPr/>
        </p:nvSpPr>
        <p:spPr>
          <a:xfrm>
            <a:off x="2638301" y="1753261"/>
            <a:ext cx="1169987" cy="1270849"/>
          </a:xfrm>
          <a:custGeom>
            <a:avLst/>
            <a:gdLst/>
            <a:ahLst/>
            <a:cxnLst/>
            <a:rect l="0" t="0" r="0" b="0"/>
            <a:pathLst>
              <a:path w="1169987" h="1270849">
                <a:moveTo>
                  <a:pt x="465450" y="52406"/>
                </a:moveTo>
                <a:lnTo>
                  <a:pt x="406770" y="32846"/>
                </a:lnTo>
                <a:lnTo>
                  <a:pt x="356677" y="35154"/>
                </a:lnTo>
                <a:lnTo>
                  <a:pt x="326280" y="42877"/>
                </a:lnTo>
                <a:lnTo>
                  <a:pt x="267624" y="78846"/>
                </a:lnTo>
                <a:lnTo>
                  <a:pt x="212927" y="123587"/>
                </a:lnTo>
                <a:lnTo>
                  <a:pt x="164142" y="186516"/>
                </a:lnTo>
                <a:lnTo>
                  <a:pt x="125585" y="241209"/>
                </a:lnTo>
                <a:lnTo>
                  <a:pt x="91259" y="303172"/>
                </a:lnTo>
                <a:lnTo>
                  <a:pt x="67965" y="352300"/>
                </a:lnTo>
                <a:lnTo>
                  <a:pt x="53461" y="402915"/>
                </a:lnTo>
                <a:lnTo>
                  <a:pt x="37863" y="458489"/>
                </a:lnTo>
                <a:lnTo>
                  <a:pt x="22455" y="515945"/>
                </a:lnTo>
                <a:lnTo>
                  <a:pt x="11623" y="574882"/>
                </a:lnTo>
                <a:lnTo>
                  <a:pt x="3483" y="637854"/>
                </a:lnTo>
                <a:lnTo>
                  <a:pt x="660" y="698837"/>
                </a:lnTo>
                <a:lnTo>
                  <a:pt x="0" y="741585"/>
                </a:lnTo>
                <a:lnTo>
                  <a:pt x="4045" y="802817"/>
                </a:lnTo>
                <a:lnTo>
                  <a:pt x="6682" y="861949"/>
                </a:lnTo>
                <a:lnTo>
                  <a:pt x="16298" y="920459"/>
                </a:lnTo>
                <a:lnTo>
                  <a:pt x="26441" y="978784"/>
                </a:lnTo>
                <a:lnTo>
                  <a:pt x="44137" y="1028220"/>
                </a:lnTo>
                <a:lnTo>
                  <a:pt x="69247" y="1091133"/>
                </a:lnTo>
                <a:lnTo>
                  <a:pt x="102423" y="1143556"/>
                </a:lnTo>
                <a:lnTo>
                  <a:pt x="149487" y="1198663"/>
                </a:lnTo>
                <a:lnTo>
                  <a:pt x="193916" y="1231125"/>
                </a:lnTo>
                <a:lnTo>
                  <a:pt x="254882" y="1254711"/>
                </a:lnTo>
                <a:lnTo>
                  <a:pt x="307944" y="1266988"/>
                </a:lnTo>
                <a:lnTo>
                  <a:pt x="336275" y="1270848"/>
                </a:lnTo>
                <a:lnTo>
                  <a:pt x="397199" y="1265793"/>
                </a:lnTo>
                <a:lnTo>
                  <a:pt x="458440" y="1255891"/>
                </a:lnTo>
                <a:lnTo>
                  <a:pt x="507444" y="1243359"/>
                </a:lnTo>
                <a:lnTo>
                  <a:pt x="561514" y="1223518"/>
                </a:lnTo>
                <a:lnTo>
                  <a:pt x="609689" y="1195655"/>
                </a:lnTo>
                <a:lnTo>
                  <a:pt x="662075" y="1163977"/>
                </a:lnTo>
                <a:lnTo>
                  <a:pt x="714169" y="1131169"/>
                </a:lnTo>
                <a:lnTo>
                  <a:pt x="764737" y="1093608"/>
                </a:lnTo>
                <a:lnTo>
                  <a:pt x="825804" y="1038577"/>
                </a:lnTo>
                <a:lnTo>
                  <a:pt x="887862" y="975246"/>
                </a:lnTo>
                <a:lnTo>
                  <a:pt x="933313" y="925880"/>
                </a:lnTo>
                <a:lnTo>
                  <a:pt x="976982" y="876120"/>
                </a:lnTo>
                <a:lnTo>
                  <a:pt x="1015809" y="826243"/>
                </a:lnTo>
                <a:lnTo>
                  <a:pt x="1054126" y="776331"/>
                </a:lnTo>
                <a:lnTo>
                  <a:pt x="1086435" y="726410"/>
                </a:lnTo>
                <a:lnTo>
                  <a:pt x="1113575" y="674019"/>
                </a:lnTo>
                <a:lnTo>
                  <a:pt x="1136718" y="619973"/>
                </a:lnTo>
                <a:lnTo>
                  <a:pt x="1152821" y="568826"/>
                </a:lnTo>
                <a:lnTo>
                  <a:pt x="1163447" y="518538"/>
                </a:lnTo>
                <a:lnTo>
                  <a:pt x="1169986" y="468504"/>
                </a:lnTo>
                <a:lnTo>
                  <a:pt x="1169458" y="416080"/>
                </a:lnTo>
                <a:lnTo>
                  <a:pt x="1163446" y="362024"/>
                </a:lnTo>
                <a:lnTo>
                  <a:pt x="1153344" y="310874"/>
                </a:lnTo>
                <a:lnTo>
                  <a:pt x="1128946" y="248310"/>
                </a:lnTo>
                <a:lnTo>
                  <a:pt x="1090774" y="185717"/>
                </a:lnTo>
                <a:lnTo>
                  <a:pt x="1045156" y="130344"/>
                </a:lnTo>
                <a:lnTo>
                  <a:pt x="987486" y="87936"/>
                </a:lnTo>
                <a:lnTo>
                  <a:pt x="939101" y="61393"/>
                </a:lnTo>
                <a:lnTo>
                  <a:pt x="889631" y="35962"/>
                </a:lnTo>
                <a:lnTo>
                  <a:pt x="839840" y="19694"/>
                </a:lnTo>
                <a:lnTo>
                  <a:pt x="785537" y="9019"/>
                </a:lnTo>
                <a:lnTo>
                  <a:pt x="732875" y="0"/>
                </a:lnTo>
                <a:lnTo>
                  <a:pt x="677721" y="307"/>
                </a:lnTo>
                <a:lnTo>
                  <a:pt x="624808" y="6254"/>
                </a:lnTo>
                <a:lnTo>
                  <a:pt x="573996" y="18288"/>
                </a:lnTo>
                <a:lnTo>
                  <a:pt x="523808" y="37983"/>
                </a:lnTo>
                <a:lnTo>
                  <a:pt x="463794" y="71336"/>
                </a:lnTo>
                <a:lnTo>
                  <a:pt x="409889" y="120522"/>
                </a:lnTo>
                <a:lnTo>
                  <a:pt x="361500" y="183898"/>
                </a:lnTo>
                <a:lnTo>
                  <a:pt x="348955" y="202185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6" name="Freeform 65"/>
          <p:cNvSpPr/>
          <p:nvPr/>
        </p:nvSpPr>
        <p:spPr>
          <a:xfrm>
            <a:off x="3861320" y="1554464"/>
            <a:ext cx="597484" cy="931329"/>
          </a:xfrm>
          <a:custGeom>
            <a:avLst/>
            <a:gdLst/>
            <a:ahLst/>
            <a:cxnLst/>
            <a:rect l="0" t="0" r="0" b="0"/>
            <a:pathLst>
              <a:path w="597484" h="931329">
                <a:moveTo>
                  <a:pt x="340810" y="143030"/>
                </a:moveTo>
                <a:lnTo>
                  <a:pt x="311189" y="136444"/>
                </a:lnTo>
                <a:lnTo>
                  <a:pt x="261712" y="139469"/>
                </a:lnTo>
                <a:lnTo>
                  <a:pt x="240628" y="146378"/>
                </a:lnTo>
                <a:lnTo>
                  <a:pt x="207608" y="170298"/>
                </a:lnTo>
                <a:lnTo>
                  <a:pt x="144627" y="233018"/>
                </a:lnTo>
                <a:lnTo>
                  <a:pt x="107006" y="291841"/>
                </a:lnTo>
                <a:lnTo>
                  <a:pt x="75299" y="346790"/>
                </a:lnTo>
                <a:lnTo>
                  <a:pt x="50271" y="410104"/>
                </a:lnTo>
                <a:lnTo>
                  <a:pt x="33138" y="459467"/>
                </a:lnTo>
                <a:lnTo>
                  <a:pt x="18815" y="509226"/>
                </a:lnTo>
                <a:lnTo>
                  <a:pt x="8716" y="559103"/>
                </a:lnTo>
                <a:lnTo>
                  <a:pt x="1438" y="621237"/>
                </a:lnTo>
                <a:lnTo>
                  <a:pt x="0" y="683745"/>
                </a:lnTo>
                <a:lnTo>
                  <a:pt x="1600" y="726485"/>
                </a:lnTo>
                <a:lnTo>
                  <a:pt x="18406" y="785923"/>
                </a:lnTo>
                <a:lnTo>
                  <a:pt x="41896" y="841919"/>
                </a:lnTo>
                <a:lnTo>
                  <a:pt x="53557" y="862303"/>
                </a:lnTo>
                <a:lnTo>
                  <a:pt x="91703" y="900910"/>
                </a:lnTo>
                <a:lnTo>
                  <a:pt x="120714" y="916571"/>
                </a:lnTo>
                <a:lnTo>
                  <a:pt x="157930" y="929221"/>
                </a:lnTo>
                <a:lnTo>
                  <a:pt x="189133" y="931328"/>
                </a:lnTo>
                <a:lnTo>
                  <a:pt x="221801" y="925583"/>
                </a:lnTo>
                <a:lnTo>
                  <a:pt x="277049" y="902338"/>
                </a:lnTo>
                <a:lnTo>
                  <a:pt x="332493" y="857089"/>
                </a:lnTo>
                <a:lnTo>
                  <a:pt x="382244" y="801113"/>
                </a:lnTo>
                <a:lnTo>
                  <a:pt x="424534" y="740644"/>
                </a:lnTo>
                <a:lnTo>
                  <a:pt x="454991" y="691774"/>
                </a:lnTo>
                <a:lnTo>
                  <a:pt x="481582" y="639695"/>
                </a:lnTo>
                <a:lnTo>
                  <a:pt x="507027" y="580810"/>
                </a:lnTo>
                <a:lnTo>
                  <a:pt x="529668" y="518984"/>
                </a:lnTo>
                <a:lnTo>
                  <a:pt x="548087" y="457211"/>
                </a:lnTo>
                <a:lnTo>
                  <a:pt x="559598" y="413953"/>
                </a:lnTo>
                <a:lnTo>
                  <a:pt x="570877" y="370073"/>
                </a:lnTo>
                <a:lnTo>
                  <a:pt x="583206" y="308203"/>
                </a:lnTo>
                <a:lnTo>
                  <a:pt x="592714" y="248882"/>
                </a:lnTo>
                <a:lnTo>
                  <a:pt x="596970" y="194734"/>
                </a:lnTo>
                <a:lnTo>
                  <a:pt x="597483" y="133382"/>
                </a:lnTo>
                <a:lnTo>
                  <a:pt x="587175" y="79213"/>
                </a:lnTo>
                <a:lnTo>
                  <a:pt x="567606" y="37043"/>
                </a:lnTo>
                <a:lnTo>
                  <a:pt x="547001" y="14958"/>
                </a:lnTo>
                <a:lnTo>
                  <a:pt x="518911" y="1121"/>
                </a:lnTo>
                <a:lnTo>
                  <a:pt x="482749" y="0"/>
                </a:lnTo>
                <a:lnTo>
                  <a:pt x="442757" y="5524"/>
                </a:lnTo>
                <a:lnTo>
                  <a:pt x="401629" y="26268"/>
                </a:lnTo>
                <a:lnTo>
                  <a:pt x="345393" y="68259"/>
                </a:lnTo>
                <a:lnTo>
                  <a:pt x="284289" y="128055"/>
                </a:lnTo>
                <a:lnTo>
                  <a:pt x="243934" y="179273"/>
                </a:lnTo>
                <a:lnTo>
                  <a:pt x="208554" y="232973"/>
                </a:lnTo>
                <a:lnTo>
                  <a:pt x="174388" y="284488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7" name="Freeform 66"/>
          <p:cNvSpPr/>
          <p:nvPr/>
        </p:nvSpPr>
        <p:spPr>
          <a:xfrm>
            <a:off x="4539719" y="1184275"/>
            <a:ext cx="1083157" cy="887025"/>
          </a:xfrm>
          <a:custGeom>
            <a:avLst/>
            <a:gdLst/>
            <a:ahLst/>
            <a:cxnLst/>
            <a:rect l="0" t="0" r="0" b="0"/>
            <a:pathLst>
              <a:path w="1083157" h="887025">
                <a:moveTo>
                  <a:pt x="635973" y="122130"/>
                </a:moveTo>
                <a:lnTo>
                  <a:pt x="608392" y="98966"/>
                </a:lnTo>
                <a:lnTo>
                  <a:pt x="560854" y="78152"/>
                </a:lnTo>
                <a:lnTo>
                  <a:pt x="531635" y="73966"/>
                </a:lnTo>
                <a:lnTo>
                  <a:pt x="481886" y="77143"/>
                </a:lnTo>
                <a:lnTo>
                  <a:pt x="425384" y="92218"/>
                </a:lnTo>
                <a:lnTo>
                  <a:pt x="362902" y="116810"/>
                </a:lnTo>
                <a:lnTo>
                  <a:pt x="303697" y="155809"/>
                </a:lnTo>
                <a:lnTo>
                  <a:pt x="247732" y="203714"/>
                </a:lnTo>
                <a:lnTo>
                  <a:pt x="192193" y="258191"/>
                </a:lnTo>
                <a:lnTo>
                  <a:pt x="148731" y="309092"/>
                </a:lnTo>
                <a:lnTo>
                  <a:pt x="112478" y="363662"/>
                </a:lnTo>
                <a:lnTo>
                  <a:pt x="78607" y="423375"/>
                </a:lnTo>
                <a:lnTo>
                  <a:pt x="46132" y="482870"/>
                </a:lnTo>
                <a:lnTo>
                  <a:pt x="23417" y="544617"/>
                </a:lnTo>
                <a:lnTo>
                  <a:pt x="9753" y="601604"/>
                </a:lnTo>
                <a:lnTo>
                  <a:pt x="0" y="656452"/>
                </a:lnTo>
                <a:lnTo>
                  <a:pt x="7338" y="715201"/>
                </a:lnTo>
                <a:lnTo>
                  <a:pt x="22811" y="771106"/>
                </a:lnTo>
                <a:lnTo>
                  <a:pt x="33388" y="791483"/>
                </a:lnTo>
                <a:lnTo>
                  <a:pt x="95294" y="850162"/>
                </a:lnTo>
                <a:lnTo>
                  <a:pt x="145786" y="876689"/>
                </a:lnTo>
                <a:lnTo>
                  <a:pt x="183470" y="884413"/>
                </a:lnTo>
                <a:lnTo>
                  <a:pt x="241485" y="887024"/>
                </a:lnTo>
                <a:lnTo>
                  <a:pt x="304103" y="885690"/>
                </a:lnTo>
                <a:lnTo>
                  <a:pt x="353346" y="874342"/>
                </a:lnTo>
                <a:lnTo>
                  <a:pt x="403994" y="858344"/>
                </a:lnTo>
                <a:lnTo>
                  <a:pt x="459578" y="835524"/>
                </a:lnTo>
                <a:lnTo>
                  <a:pt x="516112" y="805751"/>
                </a:lnTo>
                <a:lnTo>
                  <a:pt x="569332" y="773507"/>
                </a:lnTo>
                <a:lnTo>
                  <a:pt x="624754" y="739607"/>
                </a:lnTo>
                <a:lnTo>
                  <a:pt x="676720" y="699770"/>
                </a:lnTo>
                <a:lnTo>
                  <a:pt x="727250" y="654169"/>
                </a:lnTo>
                <a:lnTo>
                  <a:pt x="776431" y="610045"/>
                </a:lnTo>
                <a:lnTo>
                  <a:pt x="837398" y="548371"/>
                </a:lnTo>
                <a:lnTo>
                  <a:pt x="898169" y="491398"/>
                </a:lnTo>
                <a:lnTo>
                  <a:pt x="948046" y="435629"/>
                </a:lnTo>
                <a:lnTo>
                  <a:pt x="993511" y="382562"/>
                </a:lnTo>
                <a:lnTo>
                  <a:pt x="1041649" y="325860"/>
                </a:lnTo>
                <a:lnTo>
                  <a:pt x="1069162" y="280759"/>
                </a:lnTo>
                <a:lnTo>
                  <a:pt x="1081161" y="245201"/>
                </a:lnTo>
                <a:lnTo>
                  <a:pt x="1083156" y="210576"/>
                </a:lnTo>
                <a:lnTo>
                  <a:pt x="1080346" y="191025"/>
                </a:lnTo>
                <a:lnTo>
                  <a:pt x="1073550" y="175556"/>
                </a:lnTo>
                <a:lnTo>
                  <a:pt x="1049703" y="146140"/>
                </a:lnTo>
                <a:lnTo>
                  <a:pt x="1001063" y="107828"/>
                </a:lnTo>
                <a:lnTo>
                  <a:pt x="939846" y="72340"/>
                </a:lnTo>
                <a:lnTo>
                  <a:pt x="882896" y="47815"/>
                </a:lnTo>
                <a:lnTo>
                  <a:pt x="832410" y="30768"/>
                </a:lnTo>
                <a:lnTo>
                  <a:pt x="776463" y="16472"/>
                </a:lnTo>
                <a:lnTo>
                  <a:pt x="718897" y="6380"/>
                </a:lnTo>
                <a:lnTo>
                  <a:pt x="663317" y="0"/>
                </a:lnTo>
                <a:lnTo>
                  <a:pt x="606784" y="575"/>
                </a:lnTo>
                <a:lnTo>
                  <a:pt x="545655" y="6601"/>
                </a:lnTo>
                <a:lnTo>
                  <a:pt x="484088" y="21639"/>
                </a:lnTo>
                <a:lnTo>
                  <a:pt x="421467" y="51982"/>
                </a:lnTo>
                <a:lnTo>
                  <a:pt x="361924" y="90250"/>
                </a:lnTo>
                <a:lnTo>
                  <a:pt x="303131" y="130451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83" name="Group 82"/>
          <p:cNvGrpSpPr/>
          <p:nvPr/>
        </p:nvGrpSpPr>
        <p:grpSpPr>
          <a:xfrm>
            <a:off x="6134872" y="382768"/>
            <a:ext cx="3933597" cy="773859"/>
            <a:chOff x="6134872" y="382768"/>
            <a:chExt cx="3933597" cy="773859"/>
          </a:xfrm>
        </p:grpSpPr>
        <p:sp>
          <p:nvSpPr>
            <p:cNvPr id="68" name="Freeform 67"/>
            <p:cNvSpPr/>
            <p:nvPr/>
          </p:nvSpPr>
          <p:spPr>
            <a:xfrm>
              <a:off x="6557079" y="553945"/>
              <a:ext cx="126220" cy="498805"/>
            </a:xfrm>
            <a:custGeom>
              <a:avLst/>
              <a:gdLst/>
              <a:ahLst/>
              <a:cxnLst/>
              <a:rect l="0" t="0" r="0" b="0"/>
              <a:pathLst>
                <a:path w="126220" h="498805">
                  <a:moveTo>
                    <a:pt x="8228" y="28528"/>
                  </a:moveTo>
                  <a:lnTo>
                    <a:pt x="12645" y="88107"/>
                  </a:lnTo>
                  <a:lnTo>
                    <a:pt x="16703" y="141245"/>
                  </a:lnTo>
                  <a:lnTo>
                    <a:pt x="22983" y="195299"/>
                  </a:lnTo>
                  <a:lnTo>
                    <a:pt x="28915" y="254909"/>
                  </a:lnTo>
                  <a:lnTo>
                    <a:pt x="31422" y="313460"/>
                  </a:lnTo>
                  <a:lnTo>
                    <a:pt x="26439" y="369542"/>
                  </a:lnTo>
                  <a:lnTo>
                    <a:pt x="25180" y="425136"/>
                  </a:lnTo>
                  <a:lnTo>
                    <a:pt x="15859" y="485452"/>
                  </a:lnTo>
                  <a:lnTo>
                    <a:pt x="13315" y="496791"/>
                  </a:lnTo>
                  <a:lnTo>
                    <a:pt x="10695" y="498804"/>
                  </a:lnTo>
                  <a:lnTo>
                    <a:pt x="8023" y="494598"/>
                  </a:lnTo>
                  <a:lnTo>
                    <a:pt x="2311" y="467105"/>
                  </a:lnTo>
                  <a:lnTo>
                    <a:pt x="381" y="415849"/>
                  </a:lnTo>
                  <a:lnTo>
                    <a:pt x="0" y="357099"/>
                  </a:lnTo>
                  <a:lnTo>
                    <a:pt x="859" y="304734"/>
                  </a:lnTo>
                  <a:lnTo>
                    <a:pt x="5634" y="253674"/>
                  </a:lnTo>
                  <a:lnTo>
                    <a:pt x="8384" y="203412"/>
                  </a:lnTo>
                  <a:lnTo>
                    <a:pt x="15568" y="154311"/>
                  </a:lnTo>
                  <a:lnTo>
                    <a:pt x="31627" y="98301"/>
                  </a:lnTo>
                  <a:lnTo>
                    <a:pt x="52162" y="37861"/>
                  </a:lnTo>
                  <a:lnTo>
                    <a:pt x="76901" y="3765"/>
                  </a:lnTo>
                  <a:lnTo>
                    <a:pt x="85444" y="0"/>
                  </a:lnTo>
                  <a:lnTo>
                    <a:pt x="104800" y="748"/>
                  </a:lnTo>
                  <a:lnTo>
                    <a:pt x="112365" y="7234"/>
                  </a:lnTo>
                  <a:lnTo>
                    <a:pt x="123237" y="29235"/>
                  </a:lnTo>
                  <a:lnTo>
                    <a:pt x="126219" y="52573"/>
                  </a:lnTo>
                  <a:lnTo>
                    <a:pt x="118277" y="108844"/>
                  </a:lnTo>
                  <a:lnTo>
                    <a:pt x="105189" y="164423"/>
                  </a:lnTo>
                  <a:lnTo>
                    <a:pt x="83117" y="21991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767466" y="618071"/>
              <a:ext cx="116664" cy="230677"/>
            </a:xfrm>
            <a:custGeom>
              <a:avLst/>
              <a:gdLst/>
              <a:ahLst/>
              <a:cxnLst/>
              <a:rect l="0" t="0" r="0" b="0"/>
              <a:pathLst>
                <a:path w="116664" h="230677">
                  <a:moveTo>
                    <a:pt x="105720" y="14329"/>
                  </a:moveTo>
                  <a:lnTo>
                    <a:pt x="92468" y="5494"/>
                  </a:lnTo>
                  <a:lnTo>
                    <a:pt x="66557" y="0"/>
                  </a:lnTo>
                  <a:lnTo>
                    <a:pt x="39875" y="2789"/>
                  </a:lnTo>
                  <a:lnTo>
                    <a:pt x="25296" y="14439"/>
                  </a:lnTo>
                  <a:lnTo>
                    <a:pt x="9159" y="39325"/>
                  </a:lnTo>
                  <a:lnTo>
                    <a:pt x="2708" y="57798"/>
                  </a:lnTo>
                  <a:lnTo>
                    <a:pt x="0" y="94188"/>
                  </a:lnTo>
                  <a:lnTo>
                    <a:pt x="5567" y="131474"/>
                  </a:lnTo>
                  <a:lnTo>
                    <a:pt x="13746" y="148371"/>
                  </a:lnTo>
                  <a:lnTo>
                    <a:pt x="21290" y="152692"/>
                  </a:lnTo>
                  <a:lnTo>
                    <a:pt x="42000" y="155027"/>
                  </a:lnTo>
                  <a:lnTo>
                    <a:pt x="59217" y="150518"/>
                  </a:lnTo>
                  <a:lnTo>
                    <a:pt x="73033" y="141426"/>
                  </a:lnTo>
                  <a:lnTo>
                    <a:pt x="102660" y="109482"/>
                  </a:lnTo>
                  <a:lnTo>
                    <a:pt x="107378" y="109199"/>
                  </a:lnTo>
                  <a:lnTo>
                    <a:pt x="111448" y="112709"/>
                  </a:lnTo>
                  <a:lnTo>
                    <a:pt x="115087" y="118747"/>
                  </a:lnTo>
                  <a:lnTo>
                    <a:pt x="116663" y="132853"/>
                  </a:lnTo>
                  <a:lnTo>
                    <a:pt x="114271" y="192445"/>
                  </a:lnTo>
                  <a:lnTo>
                    <a:pt x="114041" y="23067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998002" y="532547"/>
              <a:ext cx="99853" cy="259449"/>
            </a:xfrm>
            <a:custGeom>
              <a:avLst/>
              <a:gdLst/>
              <a:ahLst/>
              <a:cxnLst/>
              <a:rect l="0" t="0" r="0" b="0"/>
              <a:pathLst>
                <a:path w="99853" h="259449">
                  <a:moveTo>
                    <a:pt x="0" y="108174"/>
                  </a:moveTo>
                  <a:lnTo>
                    <a:pt x="0" y="170500"/>
                  </a:lnTo>
                  <a:lnTo>
                    <a:pt x="0" y="222358"/>
                  </a:lnTo>
                  <a:lnTo>
                    <a:pt x="924" y="258809"/>
                  </a:lnTo>
                  <a:lnTo>
                    <a:pt x="2465" y="259448"/>
                  </a:lnTo>
                  <a:lnTo>
                    <a:pt x="6643" y="250296"/>
                  </a:lnTo>
                  <a:lnTo>
                    <a:pt x="22285" y="193242"/>
                  </a:lnTo>
                  <a:lnTo>
                    <a:pt x="36070" y="138564"/>
                  </a:lnTo>
                  <a:lnTo>
                    <a:pt x="58979" y="83195"/>
                  </a:lnTo>
                  <a:lnTo>
                    <a:pt x="89130" y="25692"/>
                  </a:lnTo>
                  <a:lnTo>
                    <a:pt x="99852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174721" y="382768"/>
              <a:ext cx="164444" cy="443637"/>
            </a:xfrm>
            <a:custGeom>
              <a:avLst/>
              <a:gdLst/>
              <a:ahLst/>
              <a:cxnLst/>
              <a:rect l="0" t="0" r="0" b="0"/>
              <a:pathLst>
                <a:path w="164444" h="443637">
                  <a:moveTo>
                    <a:pt x="56270" y="0"/>
                  </a:moveTo>
                  <a:lnTo>
                    <a:pt x="61988" y="23628"/>
                  </a:lnTo>
                  <a:lnTo>
                    <a:pt x="61612" y="81851"/>
                  </a:lnTo>
                  <a:lnTo>
                    <a:pt x="57325" y="142833"/>
                  </a:lnTo>
                  <a:lnTo>
                    <a:pt x="56583" y="196209"/>
                  </a:lnTo>
                  <a:lnTo>
                    <a:pt x="51946" y="253013"/>
                  </a:lnTo>
                  <a:lnTo>
                    <a:pt x="44716" y="306415"/>
                  </a:lnTo>
                  <a:lnTo>
                    <a:pt x="41135" y="357372"/>
                  </a:lnTo>
                  <a:lnTo>
                    <a:pt x="33282" y="415796"/>
                  </a:lnTo>
                  <a:lnTo>
                    <a:pt x="28178" y="437203"/>
                  </a:lnTo>
                  <a:lnTo>
                    <a:pt x="24598" y="442172"/>
                  </a:lnTo>
                  <a:lnTo>
                    <a:pt x="20362" y="443636"/>
                  </a:lnTo>
                  <a:lnTo>
                    <a:pt x="15690" y="442763"/>
                  </a:lnTo>
                  <a:lnTo>
                    <a:pt x="8031" y="426999"/>
                  </a:lnTo>
                  <a:lnTo>
                    <a:pt x="0" y="367261"/>
                  </a:lnTo>
                  <a:lnTo>
                    <a:pt x="7334" y="310220"/>
                  </a:lnTo>
                  <a:lnTo>
                    <a:pt x="14181" y="292277"/>
                  </a:lnTo>
                  <a:lnTo>
                    <a:pt x="26469" y="275057"/>
                  </a:lnTo>
                  <a:lnTo>
                    <a:pt x="43642" y="263089"/>
                  </a:lnTo>
                  <a:lnTo>
                    <a:pt x="65450" y="255613"/>
                  </a:lnTo>
                  <a:lnTo>
                    <a:pt x="107992" y="253253"/>
                  </a:lnTo>
                  <a:lnTo>
                    <a:pt x="164443" y="2662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813861" y="440339"/>
              <a:ext cx="260177" cy="716288"/>
            </a:xfrm>
            <a:custGeom>
              <a:avLst/>
              <a:gdLst/>
              <a:ahLst/>
              <a:cxnLst/>
              <a:rect l="0" t="0" r="0" b="0"/>
              <a:pathLst>
                <a:path w="260177" h="716288">
                  <a:moveTo>
                    <a:pt x="57851" y="192061"/>
                  </a:moveTo>
                  <a:lnTo>
                    <a:pt x="35765" y="196478"/>
                  </a:lnTo>
                  <a:lnTo>
                    <a:pt x="28333" y="202402"/>
                  </a:lnTo>
                  <a:lnTo>
                    <a:pt x="9764" y="240194"/>
                  </a:lnTo>
                  <a:lnTo>
                    <a:pt x="2614" y="268885"/>
                  </a:lnTo>
                  <a:lnTo>
                    <a:pt x="0" y="322679"/>
                  </a:lnTo>
                  <a:lnTo>
                    <a:pt x="4073" y="373514"/>
                  </a:lnTo>
                  <a:lnTo>
                    <a:pt x="15618" y="395192"/>
                  </a:lnTo>
                  <a:lnTo>
                    <a:pt x="21375" y="398673"/>
                  </a:lnTo>
                  <a:lnTo>
                    <a:pt x="35167" y="400075"/>
                  </a:lnTo>
                  <a:lnTo>
                    <a:pt x="48077" y="395151"/>
                  </a:lnTo>
                  <a:lnTo>
                    <a:pt x="71432" y="376922"/>
                  </a:lnTo>
                  <a:lnTo>
                    <a:pt x="102059" y="323891"/>
                  </a:lnTo>
                  <a:lnTo>
                    <a:pt x="121387" y="261045"/>
                  </a:lnTo>
                  <a:lnTo>
                    <a:pt x="131063" y="201465"/>
                  </a:lnTo>
                  <a:lnTo>
                    <a:pt x="127064" y="182064"/>
                  </a:lnTo>
                  <a:lnTo>
                    <a:pt x="123409" y="174301"/>
                  </a:lnTo>
                  <a:lnTo>
                    <a:pt x="118198" y="170975"/>
                  </a:lnTo>
                  <a:lnTo>
                    <a:pt x="111951" y="170607"/>
                  </a:lnTo>
                  <a:lnTo>
                    <a:pt x="105011" y="172211"/>
                  </a:lnTo>
                  <a:lnTo>
                    <a:pt x="100386" y="176979"/>
                  </a:lnTo>
                  <a:lnTo>
                    <a:pt x="95246" y="192138"/>
                  </a:lnTo>
                  <a:lnTo>
                    <a:pt x="96649" y="198584"/>
                  </a:lnTo>
                  <a:lnTo>
                    <a:pt x="100358" y="203806"/>
                  </a:lnTo>
                  <a:lnTo>
                    <a:pt x="105605" y="208212"/>
                  </a:lnTo>
                  <a:lnTo>
                    <a:pt x="112801" y="209300"/>
                  </a:lnTo>
                  <a:lnTo>
                    <a:pt x="130658" y="205578"/>
                  </a:lnTo>
                  <a:lnTo>
                    <a:pt x="145991" y="195295"/>
                  </a:lnTo>
                  <a:lnTo>
                    <a:pt x="199348" y="132690"/>
                  </a:lnTo>
                  <a:lnTo>
                    <a:pt x="234202" y="75395"/>
                  </a:lnTo>
                  <a:lnTo>
                    <a:pt x="254436" y="18156"/>
                  </a:lnTo>
                  <a:lnTo>
                    <a:pt x="260176" y="1049"/>
                  </a:lnTo>
                  <a:lnTo>
                    <a:pt x="259302" y="0"/>
                  </a:lnTo>
                  <a:lnTo>
                    <a:pt x="250936" y="11162"/>
                  </a:lnTo>
                  <a:lnTo>
                    <a:pt x="230717" y="64871"/>
                  </a:lnTo>
                  <a:lnTo>
                    <a:pt x="214450" y="126667"/>
                  </a:lnTo>
                  <a:lnTo>
                    <a:pt x="209650" y="175767"/>
                  </a:lnTo>
                  <a:lnTo>
                    <a:pt x="208228" y="225448"/>
                  </a:lnTo>
                  <a:lnTo>
                    <a:pt x="207807" y="275302"/>
                  </a:lnTo>
                  <a:lnTo>
                    <a:pt x="207681" y="325207"/>
                  </a:lnTo>
                  <a:lnTo>
                    <a:pt x="207639" y="385124"/>
                  </a:lnTo>
                  <a:lnTo>
                    <a:pt x="207631" y="441476"/>
                  </a:lnTo>
                  <a:lnTo>
                    <a:pt x="203212" y="497123"/>
                  </a:lnTo>
                  <a:lnTo>
                    <a:pt x="192512" y="551706"/>
                  </a:lnTo>
                  <a:lnTo>
                    <a:pt x="172686" y="610399"/>
                  </a:lnTo>
                  <a:lnTo>
                    <a:pt x="143446" y="665831"/>
                  </a:lnTo>
                  <a:lnTo>
                    <a:pt x="115850" y="702485"/>
                  </a:lnTo>
                  <a:lnTo>
                    <a:pt x="91135" y="71628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445864" y="506907"/>
              <a:ext cx="170971" cy="283594"/>
            </a:xfrm>
            <a:custGeom>
              <a:avLst/>
              <a:gdLst/>
              <a:ahLst/>
              <a:cxnLst/>
              <a:rect l="0" t="0" r="0" b="0"/>
              <a:pathLst>
                <a:path w="170971" h="283594">
                  <a:moveTo>
                    <a:pt x="0" y="200382"/>
                  </a:moveTo>
                  <a:lnTo>
                    <a:pt x="18081" y="180453"/>
                  </a:lnTo>
                  <a:lnTo>
                    <a:pt x="59468" y="122835"/>
                  </a:lnTo>
                  <a:lnTo>
                    <a:pt x="108281" y="65277"/>
                  </a:lnTo>
                  <a:lnTo>
                    <a:pt x="155644" y="9556"/>
                  </a:lnTo>
                  <a:lnTo>
                    <a:pt x="162011" y="1049"/>
                  </a:lnTo>
                  <a:lnTo>
                    <a:pt x="166255" y="0"/>
                  </a:lnTo>
                  <a:lnTo>
                    <a:pt x="169084" y="3924"/>
                  </a:lnTo>
                  <a:lnTo>
                    <a:pt x="170970" y="11163"/>
                  </a:lnTo>
                  <a:lnTo>
                    <a:pt x="168278" y="73152"/>
                  </a:lnTo>
                  <a:lnTo>
                    <a:pt x="166788" y="132789"/>
                  </a:lnTo>
                  <a:lnTo>
                    <a:pt x="166494" y="189085"/>
                  </a:lnTo>
                  <a:lnTo>
                    <a:pt x="166431" y="249551"/>
                  </a:lnTo>
                  <a:lnTo>
                    <a:pt x="166421" y="28359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753742" y="840426"/>
              <a:ext cx="16644" cy="8322"/>
            </a:xfrm>
            <a:custGeom>
              <a:avLst/>
              <a:gdLst/>
              <a:ahLst/>
              <a:cxnLst/>
              <a:rect l="0" t="0" r="0" b="0"/>
              <a:pathLst>
                <a:path w="16644" h="8322">
                  <a:moveTo>
                    <a:pt x="0" y="8321"/>
                  </a:moveTo>
                  <a:lnTo>
                    <a:pt x="16643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964756" y="625707"/>
              <a:ext cx="213362" cy="481489"/>
            </a:xfrm>
            <a:custGeom>
              <a:avLst/>
              <a:gdLst/>
              <a:ahLst/>
              <a:cxnLst/>
              <a:rect l="0" t="0" r="0" b="0"/>
              <a:pathLst>
                <a:path w="213362" h="481489">
                  <a:moveTo>
                    <a:pt x="213361" y="139829"/>
                  </a:moveTo>
                  <a:lnTo>
                    <a:pt x="206196" y="81921"/>
                  </a:lnTo>
                  <a:lnTo>
                    <a:pt x="197700" y="36893"/>
                  </a:lnTo>
                  <a:lnTo>
                    <a:pt x="189142" y="21348"/>
                  </a:lnTo>
                  <a:lnTo>
                    <a:pt x="165093" y="2200"/>
                  </a:lnTo>
                  <a:lnTo>
                    <a:pt x="154370" y="0"/>
                  </a:lnTo>
                  <a:lnTo>
                    <a:pt x="130128" y="2485"/>
                  </a:lnTo>
                  <a:lnTo>
                    <a:pt x="111340" y="9754"/>
                  </a:lnTo>
                  <a:lnTo>
                    <a:pt x="95903" y="20997"/>
                  </a:lnTo>
                  <a:lnTo>
                    <a:pt x="47779" y="79577"/>
                  </a:lnTo>
                  <a:lnTo>
                    <a:pt x="21322" y="134383"/>
                  </a:lnTo>
                  <a:lnTo>
                    <a:pt x="3732" y="185324"/>
                  </a:lnTo>
                  <a:lnTo>
                    <a:pt x="0" y="212441"/>
                  </a:lnTo>
                  <a:lnTo>
                    <a:pt x="3271" y="234971"/>
                  </a:lnTo>
                  <a:lnTo>
                    <a:pt x="6733" y="244863"/>
                  </a:lnTo>
                  <a:lnTo>
                    <a:pt x="12738" y="251457"/>
                  </a:lnTo>
                  <a:lnTo>
                    <a:pt x="29273" y="258784"/>
                  </a:lnTo>
                  <a:lnTo>
                    <a:pt x="53881" y="254644"/>
                  </a:lnTo>
                  <a:lnTo>
                    <a:pt x="89060" y="239184"/>
                  </a:lnTo>
                  <a:lnTo>
                    <a:pt x="146822" y="196404"/>
                  </a:lnTo>
                  <a:lnTo>
                    <a:pt x="189557" y="150751"/>
                  </a:lnTo>
                  <a:lnTo>
                    <a:pt x="195642" y="148959"/>
                  </a:lnTo>
                  <a:lnTo>
                    <a:pt x="200623" y="152388"/>
                  </a:lnTo>
                  <a:lnTo>
                    <a:pt x="204870" y="159297"/>
                  </a:lnTo>
                  <a:lnTo>
                    <a:pt x="207121" y="176835"/>
                  </a:lnTo>
                  <a:lnTo>
                    <a:pt x="198671" y="235720"/>
                  </a:lnTo>
                  <a:lnTo>
                    <a:pt x="188234" y="292387"/>
                  </a:lnTo>
                  <a:lnTo>
                    <a:pt x="177562" y="340358"/>
                  </a:lnTo>
                  <a:lnTo>
                    <a:pt x="161807" y="401848"/>
                  </a:lnTo>
                  <a:lnTo>
                    <a:pt x="149792" y="456661"/>
                  </a:lnTo>
                  <a:lnTo>
                    <a:pt x="144119" y="477575"/>
                  </a:lnTo>
                  <a:lnTo>
                    <a:pt x="145010" y="481488"/>
                  </a:lnTo>
                  <a:lnTo>
                    <a:pt x="148378" y="481323"/>
                  </a:lnTo>
                  <a:lnTo>
                    <a:pt x="153396" y="478439"/>
                  </a:lnTo>
                  <a:lnTo>
                    <a:pt x="161438" y="465373"/>
                  </a:lnTo>
                  <a:lnTo>
                    <a:pt x="184021" y="408738"/>
                  </a:lnTo>
                  <a:lnTo>
                    <a:pt x="188397" y="39778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9224178" y="674005"/>
              <a:ext cx="213563" cy="216348"/>
            </a:xfrm>
            <a:custGeom>
              <a:avLst/>
              <a:gdLst/>
              <a:ahLst/>
              <a:cxnLst/>
              <a:rect l="0" t="0" r="0" b="0"/>
              <a:pathLst>
                <a:path w="213563" h="216348">
                  <a:moveTo>
                    <a:pt x="37149" y="0"/>
                  </a:moveTo>
                  <a:lnTo>
                    <a:pt x="17237" y="54941"/>
                  </a:lnTo>
                  <a:lnTo>
                    <a:pt x="5808" y="110877"/>
                  </a:lnTo>
                  <a:lnTo>
                    <a:pt x="0" y="159826"/>
                  </a:lnTo>
                  <a:lnTo>
                    <a:pt x="1288" y="170345"/>
                  </a:lnTo>
                  <a:lnTo>
                    <a:pt x="5845" y="178283"/>
                  </a:lnTo>
                  <a:lnTo>
                    <a:pt x="20771" y="189568"/>
                  </a:lnTo>
                  <a:lnTo>
                    <a:pt x="29004" y="190173"/>
                  </a:lnTo>
                  <a:lnTo>
                    <a:pt x="45548" y="183449"/>
                  </a:lnTo>
                  <a:lnTo>
                    <a:pt x="77845" y="156532"/>
                  </a:lnTo>
                  <a:lnTo>
                    <a:pt x="90985" y="140761"/>
                  </a:lnTo>
                  <a:lnTo>
                    <a:pt x="97079" y="137295"/>
                  </a:lnTo>
                  <a:lnTo>
                    <a:pt x="102989" y="136834"/>
                  </a:lnTo>
                  <a:lnTo>
                    <a:pt x="108779" y="138375"/>
                  </a:lnTo>
                  <a:lnTo>
                    <a:pt x="111715" y="144025"/>
                  </a:lnTo>
                  <a:lnTo>
                    <a:pt x="112178" y="199096"/>
                  </a:lnTo>
                  <a:lnTo>
                    <a:pt x="115830" y="205771"/>
                  </a:lnTo>
                  <a:lnTo>
                    <a:pt x="121962" y="208372"/>
                  </a:lnTo>
                  <a:lnTo>
                    <a:pt x="129749" y="208257"/>
                  </a:lnTo>
                  <a:lnTo>
                    <a:pt x="143332" y="203198"/>
                  </a:lnTo>
                  <a:lnTo>
                    <a:pt x="149543" y="199260"/>
                  </a:lnTo>
                  <a:lnTo>
                    <a:pt x="184037" y="143001"/>
                  </a:lnTo>
                  <a:lnTo>
                    <a:pt x="209410" y="86884"/>
                  </a:lnTo>
                  <a:lnTo>
                    <a:pt x="213010" y="77338"/>
                  </a:lnTo>
                  <a:lnTo>
                    <a:pt x="213562" y="72824"/>
                  </a:lnTo>
                  <a:lnTo>
                    <a:pt x="212080" y="71663"/>
                  </a:lnTo>
                  <a:lnTo>
                    <a:pt x="209244" y="72739"/>
                  </a:lnTo>
                  <a:lnTo>
                    <a:pt x="196416" y="87504"/>
                  </a:lnTo>
                  <a:lnTo>
                    <a:pt x="172365" y="142634"/>
                  </a:lnTo>
                  <a:lnTo>
                    <a:pt x="160937" y="172214"/>
                  </a:lnTo>
                  <a:lnTo>
                    <a:pt x="160892" y="190260"/>
                  </a:lnTo>
                  <a:lnTo>
                    <a:pt x="164023" y="197107"/>
                  </a:lnTo>
                  <a:lnTo>
                    <a:pt x="174898" y="207180"/>
                  </a:lnTo>
                  <a:lnTo>
                    <a:pt x="188978" y="212273"/>
                  </a:lnTo>
                  <a:lnTo>
                    <a:pt x="211891" y="2163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9489641" y="707289"/>
              <a:ext cx="64016" cy="221319"/>
            </a:xfrm>
            <a:custGeom>
              <a:avLst/>
              <a:gdLst/>
              <a:ahLst/>
              <a:cxnLst/>
              <a:rect l="0" t="0" r="0" b="0"/>
              <a:pathLst>
                <a:path w="64016" h="221319">
                  <a:moveTo>
                    <a:pt x="62922" y="0"/>
                  </a:moveTo>
                  <a:lnTo>
                    <a:pt x="28177" y="27581"/>
                  </a:lnTo>
                  <a:lnTo>
                    <a:pt x="8660" y="59537"/>
                  </a:lnTo>
                  <a:lnTo>
                    <a:pt x="0" y="98283"/>
                  </a:lnTo>
                  <a:lnTo>
                    <a:pt x="1852" y="130206"/>
                  </a:lnTo>
                  <a:lnTo>
                    <a:pt x="10817" y="148476"/>
                  </a:lnTo>
                  <a:lnTo>
                    <a:pt x="60401" y="210241"/>
                  </a:lnTo>
                  <a:lnTo>
                    <a:pt x="64015" y="217824"/>
                  </a:lnTo>
                  <a:lnTo>
                    <a:pt x="63651" y="221030"/>
                  </a:lnTo>
                  <a:lnTo>
                    <a:pt x="60634" y="221318"/>
                  </a:lnTo>
                  <a:lnTo>
                    <a:pt x="55849" y="219661"/>
                  </a:lnTo>
                  <a:lnTo>
                    <a:pt x="48068" y="207958"/>
                  </a:lnTo>
                  <a:lnTo>
                    <a:pt x="40955" y="183043"/>
                  </a:lnTo>
                  <a:lnTo>
                    <a:pt x="37960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9620741" y="574152"/>
              <a:ext cx="64960" cy="324522"/>
            </a:xfrm>
            <a:custGeom>
              <a:avLst/>
              <a:gdLst/>
              <a:ahLst/>
              <a:cxnLst/>
              <a:rect l="0" t="0" r="0" b="0"/>
              <a:pathLst>
                <a:path w="64960" h="324522">
                  <a:moveTo>
                    <a:pt x="23354" y="0"/>
                  </a:moveTo>
                  <a:lnTo>
                    <a:pt x="29072" y="22703"/>
                  </a:lnTo>
                  <a:lnTo>
                    <a:pt x="28696" y="80196"/>
                  </a:lnTo>
                  <a:lnTo>
                    <a:pt x="24937" y="129778"/>
                  </a:lnTo>
                  <a:lnTo>
                    <a:pt x="19249" y="183530"/>
                  </a:lnTo>
                  <a:lnTo>
                    <a:pt x="6536" y="241007"/>
                  </a:lnTo>
                  <a:lnTo>
                    <a:pt x="0" y="294464"/>
                  </a:lnTo>
                  <a:lnTo>
                    <a:pt x="4086" y="302634"/>
                  </a:lnTo>
                  <a:lnTo>
                    <a:pt x="11433" y="306232"/>
                  </a:lnTo>
                  <a:lnTo>
                    <a:pt x="30075" y="305298"/>
                  </a:lnTo>
                  <a:lnTo>
                    <a:pt x="47606" y="298719"/>
                  </a:lnTo>
                  <a:lnTo>
                    <a:pt x="53390" y="299923"/>
                  </a:lnTo>
                  <a:lnTo>
                    <a:pt x="57247" y="304424"/>
                  </a:lnTo>
                  <a:lnTo>
                    <a:pt x="64959" y="3245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9727305" y="657363"/>
              <a:ext cx="16644" cy="83211"/>
            </a:xfrm>
            <a:custGeom>
              <a:avLst/>
              <a:gdLst/>
              <a:ahLst/>
              <a:cxnLst/>
              <a:rect l="0" t="0" r="0" b="0"/>
              <a:pathLst>
                <a:path w="16644" h="83211">
                  <a:moveTo>
                    <a:pt x="0" y="0"/>
                  </a:moveTo>
                  <a:lnTo>
                    <a:pt x="11583" y="57909"/>
                  </a:lnTo>
                  <a:lnTo>
                    <a:pt x="16643" y="832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9758176" y="808910"/>
              <a:ext cx="310293" cy="214580"/>
            </a:xfrm>
            <a:custGeom>
              <a:avLst/>
              <a:gdLst/>
              <a:ahLst/>
              <a:cxnLst/>
              <a:rect l="0" t="0" r="0" b="0"/>
              <a:pathLst>
                <a:path w="310293" h="214580">
                  <a:moveTo>
                    <a:pt x="35698" y="23195"/>
                  </a:moveTo>
                  <a:lnTo>
                    <a:pt x="22446" y="32029"/>
                  </a:lnTo>
                  <a:lnTo>
                    <a:pt x="13473" y="43763"/>
                  </a:lnTo>
                  <a:lnTo>
                    <a:pt x="181" y="78314"/>
                  </a:lnTo>
                  <a:lnTo>
                    <a:pt x="0" y="86753"/>
                  </a:lnTo>
                  <a:lnTo>
                    <a:pt x="4731" y="101061"/>
                  </a:lnTo>
                  <a:lnTo>
                    <a:pt x="9506" y="103767"/>
                  </a:lnTo>
                  <a:lnTo>
                    <a:pt x="15463" y="103722"/>
                  </a:lnTo>
                  <a:lnTo>
                    <a:pt x="22208" y="101843"/>
                  </a:lnTo>
                  <a:lnTo>
                    <a:pt x="34632" y="92358"/>
                  </a:lnTo>
                  <a:lnTo>
                    <a:pt x="45395" y="77973"/>
                  </a:lnTo>
                  <a:lnTo>
                    <a:pt x="62886" y="32337"/>
                  </a:lnTo>
                  <a:lnTo>
                    <a:pt x="62144" y="27441"/>
                  </a:lnTo>
                  <a:lnTo>
                    <a:pt x="58876" y="25101"/>
                  </a:lnTo>
                  <a:lnTo>
                    <a:pt x="53924" y="24466"/>
                  </a:lnTo>
                  <a:lnTo>
                    <a:pt x="49697" y="27740"/>
                  </a:lnTo>
                  <a:lnTo>
                    <a:pt x="42536" y="41241"/>
                  </a:lnTo>
                  <a:lnTo>
                    <a:pt x="37723" y="69633"/>
                  </a:lnTo>
                  <a:lnTo>
                    <a:pt x="40715" y="97051"/>
                  </a:lnTo>
                  <a:lnTo>
                    <a:pt x="47481" y="111802"/>
                  </a:lnTo>
                  <a:lnTo>
                    <a:pt x="51875" y="118324"/>
                  </a:lnTo>
                  <a:lnTo>
                    <a:pt x="64152" y="128036"/>
                  </a:lnTo>
                  <a:lnTo>
                    <a:pt x="79779" y="134510"/>
                  </a:lnTo>
                  <a:lnTo>
                    <a:pt x="99053" y="137388"/>
                  </a:lnTo>
                  <a:lnTo>
                    <a:pt x="103822" y="140004"/>
                  </a:lnTo>
                  <a:lnTo>
                    <a:pt x="105152" y="143597"/>
                  </a:lnTo>
                  <a:lnTo>
                    <a:pt x="104190" y="147842"/>
                  </a:lnTo>
                  <a:lnTo>
                    <a:pt x="103549" y="146049"/>
                  </a:lnTo>
                  <a:lnTo>
                    <a:pt x="104985" y="112421"/>
                  </a:lnTo>
                  <a:lnTo>
                    <a:pt x="113858" y="83225"/>
                  </a:lnTo>
                  <a:lnTo>
                    <a:pt x="118315" y="74309"/>
                  </a:lnTo>
                  <a:lnTo>
                    <a:pt x="120362" y="72989"/>
                  </a:lnTo>
                  <a:lnTo>
                    <a:pt x="120171" y="83849"/>
                  </a:lnTo>
                  <a:lnTo>
                    <a:pt x="114866" y="111536"/>
                  </a:lnTo>
                  <a:lnTo>
                    <a:pt x="115288" y="116297"/>
                  </a:lnTo>
                  <a:lnTo>
                    <a:pt x="117420" y="117623"/>
                  </a:lnTo>
                  <a:lnTo>
                    <a:pt x="120689" y="116657"/>
                  </a:lnTo>
                  <a:lnTo>
                    <a:pt x="134126" y="97629"/>
                  </a:lnTo>
                  <a:lnTo>
                    <a:pt x="161762" y="40954"/>
                  </a:lnTo>
                  <a:lnTo>
                    <a:pt x="174081" y="883"/>
                  </a:lnTo>
                  <a:lnTo>
                    <a:pt x="176954" y="0"/>
                  </a:lnTo>
                  <a:lnTo>
                    <a:pt x="179795" y="2184"/>
                  </a:lnTo>
                  <a:lnTo>
                    <a:pt x="180765" y="7338"/>
                  </a:lnTo>
                  <a:lnTo>
                    <a:pt x="177594" y="63069"/>
                  </a:lnTo>
                  <a:lnTo>
                    <a:pt x="181630" y="117637"/>
                  </a:lnTo>
                  <a:lnTo>
                    <a:pt x="185686" y="123139"/>
                  </a:lnTo>
                  <a:lnTo>
                    <a:pt x="191164" y="124958"/>
                  </a:lnTo>
                  <a:lnTo>
                    <a:pt x="197589" y="124321"/>
                  </a:lnTo>
                  <a:lnTo>
                    <a:pt x="202797" y="121123"/>
                  </a:lnTo>
                  <a:lnTo>
                    <a:pt x="211049" y="110173"/>
                  </a:lnTo>
                  <a:lnTo>
                    <a:pt x="220893" y="88414"/>
                  </a:lnTo>
                  <a:lnTo>
                    <a:pt x="224805" y="86090"/>
                  </a:lnTo>
                  <a:lnTo>
                    <a:pt x="229262" y="87314"/>
                  </a:lnTo>
                  <a:lnTo>
                    <a:pt x="234083" y="90904"/>
                  </a:lnTo>
                  <a:lnTo>
                    <a:pt x="251766" y="92428"/>
                  </a:lnTo>
                  <a:lnTo>
                    <a:pt x="273186" y="89098"/>
                  </a:lnTo>
                  <a:lnTo>
                    <a:pt x="296216" y="80526"/>
                  </a:lnTo>
                  <a:lnTo>
                    <a:pt x="297210" y="81756"/>
                  </a:lnTo>
                  <a:lnTo>
                    <a:pt x="293383" y="88054"/>
                  </a:lnTo>
                  <a:lnTo>
                    <a:pt x="270695" y="121293"/>
                  </a:lnTo>
                  <a:lnTo>
                    <a:pt x="267422" y="141375"/>
                  </a:lnTo>
                  <a:lnTo>
                    <a:pt x="269974" y="160779"/>
                  </a:lnTo>
                  <a:lnTo>
                    <a:pt x="281807" y="182099"/>
                  </a:lnTo>
                  <a:lnTo>
                    <a:pt x="310292" y="2145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134872" y="674005"/>
              <a:ext cx="164163" cy="33285"/>
            </a:xfrm>
            <a:custGeom>
              <a:avLst/>
              <a:gdLst/>
              <a:ahLst/>
              <a:cxnLst/>
              <a:rect l="0" t="0" r="0" b="0"/>
              <a:pathLst>
                <a:path w="164163" h="33285">
                  <a:moveTo>
                    <a:pt x="14383" y="33284"/>
                  </a:moveTo>
                  <a:lnTo>
                    <a:pt x="1130" y="28867"/>
                  </a:lnTo>
                  <a:lnTo>
                    <a:pt x="0" y="26641"/>
                  </a:lnTo>
                  <a:lnTo>
                    <a:pt x="2020" y="24233"/>
                  </a:lnTo>
                  <a:lnTo>
                    <a:pt x="6141" y="21702"/>
                  </a:lnTo>
                  <a:lnTo>
                    <a:pt x="58555" y="17308"/>
                  </a:lnTo>
                  <a:lnTo>
                    <a:pt x="111969" y="16774"/>
                  </a:lnTo>
                  <a:lnTo>
                    <a:pt x="144382" y="12264"/>
                  </a:lnTo>
                  <a:lnTo>
                    <a:pt x="155371" y="7608"/>
                  </a:lnTo>
                  <a:lnTo>
                    <a:pt x="164162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249107" y="581328"/>
              <a:ext cx="73250" cy="333988"/>
            </a:xfrm>
            <a:custGeom>
              <a:avLst/>
              <a:gdLst/>
              <a:ahLst/>
              <a:cxnLst/>
              <a:rect l="0" t="0" r="0" b="0"/>
              <a:pathLst>
                <a:path w="73250" h="333988">
                  <a:moveTo>
                    <a:pt x="58248" y="42751"/>
                  </a:moveTo>
                  <a:lnTo>
                    <a:pt x="41110" y="0"/>
                  </a:lnTo>
                  <a:lnTo>
                    <a:pt x="42200" y="382"/>
                  </a:lnTo>
                  <a:lnTo>
                    <a:pt x="47417" y="8203"/>
                  </a:lnTo>
                  <a:lnTo>
                    <a:pt x="66584" y="62271"/>
                  </a:lnTo>
                  <a:lnTo>
                    <a:pt x="73249" y="117592"/>
                  </a:lnTo>
                  <a:lnTo>
                    <a:pt x="67923" y="172762"/>
                  </a:lnTo>
                  <a:lnTo>
                    <a:pt x="57967" y="227764"/>
                  </a:lnTo>
                  <a:lnTo>
                    <a:pt x="47378" y="257210"/>
                  </a:lnTo>
                  <a:lnTo>
                    <a:pt x="10946" y="319982"/>
                  </a:lnTo>
                  <a:lnTo>
                    <a:pt x="0" y="33398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157576" y="1493371"/>
            <a:ext cx="246988" cy="279013"/>
            <a:chOff x="6157576" y="1493371"/>
            <a:chExt cx="246988" cy="279013"/>
          </a:xfrm>
        </p:grpSpPr>
        <p:sp>
          <p:nvSpPr>
            <p:cNvPr id="84" name="Freeform 83"/>
            <p:cNvSpPr/>
            <p:nvPr/>
          </p:nvSpPr>
          <p:spPr>
            <a:xfrm>
              <a:off x="6157576" y="1539394"/>
              <a:ext cx="224669" cy="100996"/>
            </a:xfrm>
            <a:custGeom>
              <a:avLst/>
              <a:gdLst/>
              <a:ahLst/>
              <a:cxnLst/>
              <a:rect l="0" t="0" r="0" b="0"/>
              <a:pathLst>
                <a:path w="224669" h="100996">
                  <a:moveTo>
                    <a:pt x="0" y="0"/>
                  </a:moveTo>
                  <a:lnTo>
                    <a:pt x="14210" y="12362"/>
                  </a:lnTo>
                  <a:lnTo>
                    <a:pt x="69378" y="35661"/>
                  </a:lnTo>
                  <a:lnTo>
                    <a:pt x="128131" y="61334"/>
                  </a:lnTo>
                  <a:lnTo>
                    <a:pt x="190092" y="93408"/>
                  </a:lnTo>
                  <a:lnTo>
                    <a:pt x="207452" y="100995"/>
                  </a:lnTo>
                  <a:lnTo>
                    <a:pt x="213191" y="100614"/>
                  </a:lnTo>
                  <a:lnTo>
                    <a:pt x="217016" y="97587"/>
                  </a:lnTo>
                  <a:lnTo>
                    <a:pt x="224668" y="832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299034" y="1493371"/>
              <a:ext cx="105530" cy="279013"/>
            </a:xfrm>
            <a:custGeom>
              <a:avLst/>
              <a:gdLst/>
              <a:ahLst/>
              <a:cxnLst/>
              <a:rect l="0" t="0" r="0" b="0"/>
              <a:pathLst>
                <a:path w="105530" h="279013">
                  <a:moveTo>
                    <a:pt x="24963" y="4418"/>
                  </a:moveTo>
                  <a:lnTo>
                    <a:pt x="38214" y="0"/>
                  </a:lnTo>
                  <a:lnTo>
                    <a:pt x="52117" y="2763"/>
                  </a:lnTo>
                  <a:lnTo>
                    <a:pt x="67542" y="11079"/>
                  </a:lnTo>
                  <a:lnTo>
                    <a:pt x="83643" y="24020"/>
                  </a:lnTo>
                  <a:lnTo>
                    <a:pt x="95114" y="41483"/>
                  </a:lnTo>
                  <a:lnTo>
                    <a:pt x="102369" y="62496"/>
                  </a:lnTo>
                  <a:lnTo>
                    <a:pt x="105529" y="99392"/>
                  </a:lnTo>
                  <a:lnTo>
                    <a:pt x="100096" y="133233"/>
                  </a:lnTo>
                  <a:lnTo>
                    <a:pt x="86262" y="161237"/>
                  </a:lnTo>
                  <a:lnTo>
                    <a:pt x="46861" y="218050"/>
                  </a:lnTo>
                  <a:lnTo>
                    <a:pt x="0" y="27901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268716" y="1131597"/>
            <a:ext cx="2683259" cy="536516"/>
            <a:chOff x="7268716" y="1131597"/>
            <a:chExt cx="2683259" cy="536516"/>
          </a:xfrm>
        </p:grpSpPr>
        <p:sp>
          <p:nvSpPr>
            <p:cNvPr id="87" name="Freeform 86"/>
            <p:cNvSpPr/>
            <p:nvPr/>
          </p:nvSpPr>
          <p:spPr>
            <a:xfrm>
              <a:off x="7268716" y="1131597"/>
              <a:ext cx="108733" cy="382835"/>
            </a:xfrm>
            <a:custGeom>
              <a:avLst/>
              <a:gdLst/>
              <a:ahLst/>
              <a:cxnLst/>
              <a:rect l="0" t="0" r="0" b="0"/>
              <a:pathLst>
                <a:path w="108733" h="382835">
                  <a:moveTo>
                    <a:pt x="95412" y="91597"/>
                  </a:moveTo>
                  <a:lnTo>
                    <a:pt x="88826" y="61977"/>
                  </a:lnTo>
                  <a:lnTo>
                    <a:pt x="83016" y="25752"/>
                  </a:lnTo>
                  <a:lnTo>
                    <a:pt x="71193" y="4697"/>
                  </a:lnTo>
                  <a:lnTo>
                    <a:pt x="65398" y="1304"/>
                  </a:lnTo>
                  <a:lnTo>
                    <a:pt x="51562" y="0"/>
                  </a:lnTo>
                  <a:lnTo>
                    <a:pt x="38632" y="4967"/>
                  </a:lnTo>
                  <a:lnTo>
                    <a:pt x="32595" y="8881"/>
                  </a:lnTo>
                  <a:lnTo>
                    <a:pt x="23423" y="28022"/>
                  </a:lnTo>
                  <a:lnTo>
                    <a:pt x="7961" y="82403"/>
                  </a:lnTo>
                  <a:lnTo>
                    <a:pt x="0" y="136226"/>
                  </a:lnTo>
                  <a:lnTo>
                    <a:pt x="3080" y="190917"/>
                  </a:lnTo>
                  <a:lnTo>
                    <a:pt x="7531" y="212478"/>
                  </a:lnTo>
                  <a:lnTo>
                    <a:pt x="11862" y="218412"/>
                  </a:lnTo>
                  <a:lnTo>
                    <a:pt x="17522" y="221444"/>
                  </a:lnTo>
                  <a:lnTo>
                    <a:pt x="24070" y="222541"/>
                  </a:lnTo>
                  <a:lnTo>
                    <a:pt x="38741" y="216363"/>
                  </a:lnTo>
                  <a:lnTo>
                    <a:pt x="60130" y="197290"/>
                  </a:lnTo>
                  <a:lnTo>
                    <a:pt x="78177" y="169142"/>
                  </a:lnTo>
                  <a:lnTo>
                    <a:pt x="100842" y="127049"/>
                  </a:lnTo>
                  <a:lnTo>
                    <a:pt x="104580" y="124478"/>
                  </a:lnTo>
                  <a:lnTo>
                    <a:pt x="107071" y="126461"/>
                  </a:lnTo>
                  <a:lnTo>
                    <a:pt x="108732" y="131482"/>
                  </a:lnTo>
                  <a:lnTo>
                    <a:pt x="104754" y="188987"/>
                  </a:lnTo>
                  <a:lnTo>
                    <a:pt x="97531" y="242259"/>
                  </a:lnTo>
                  <a:lnTo>
                    <a:pt x="91413" y="297024"/>
                  </a:lnTo>
                  <a:lnTo>
                    <a:pt x="93663" y="354378"/>
                  </a:lnTo>
                  <a:lnTo>
                    <a:pt x="95412" y="38283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473574" y="1206552"/>
              <a:ext cx="84784" cy="230803"/>
            </a:xfrm>
            <a:custGeom>
              <a:avLst/>
              <a:gdLst/>
              <a:ahLst/>
              <a:cxnLst/>
              <a:rect l="0" t="0" r="0" b="0"/>
              <a:pathLst>
                <a:path w="84784" h="230803">
                  <a:moveTo>
                    <a:pt x="48654" y="0"/>
                  </a:moveTo>
                  <a:lnTo>
                    <a:pt x="35368" y="15135"/>
                  </a:lnTo>
                  <a:lnTo>
                    <a:pt x="7651" y="74720"/>
                  </a:lnTo>
                  <a:lnTo>
                    <a:pt x="1371" y="102268"/>
                  </a:lnTo>
                  <a:lnTo>
                    <a:pt x="0" y="157493"/>
                  </a:lnTo>
                  <a:lnTo>
                    <a:pt x="6398" y="199217"/>
                  </a:lnTo>
                  <a:lnTo>
                    <a:pt x="14772" y="220753"/>
                  </a:lnTo>
                  <a:lnTo>
                    <a:pt x="20519" y="226681"/>
                  </a:lnTo>
                  <a:lnTo>
                    <a:pt x="27124" y="229708"/>
                  </a:lnTo>
                  <a:lnTo>
                    <a:pt x="34300" y="230802"/>
                  </a:lnTo>
                  <a:lnTo>
                    <a:pt x="41859" y="227833"/>
                  </a:lnTo>
                  <a:lnTo>
                    <a:pt x="57652" y="214672"/>
                  </a:lnTo>
                  <a:lnTo>
                    <a:pt x="66522" y="196495"/>
                  </a:lnTo>
                  <a:lnTo>
                    <a:pt x="84783" y="133436"/>
                  </a:lnTo>
                  <a:lnTo>
                    <a:pt x="84219" y="103845"/>
                  </a:lnTo>
                  <a:lnTo>
                    <a:pt x="74821" y="49277"/>
                  </a:lnTo>
                  <a:lnTo>
                    <a:pt x="66139" y="24366"/>
                  </a:lnTo>
                  <a:lnTo>
                    <a:pt x="53652" y="8364"/>
                  </a:lnTo>
                  <a:lnTo>
                    <a:pt x="46438" y="2802"/>
                  </a:lnTo>
                  <a:lnTo>
                    <a:pt x="42554" y="2793"/>
                  </a:lnTo>
                  <a:lnTo>
                    <a:pt x="40889" y="6485"/>
                  </a:lnTo>
                  <a:lnTo>
                    <a:pt x="40332" y="332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605438" y="1181589"/>
              <a:ext cx="105709" cy="366251"/>
            </a:xfrm>
            <a:custGeom>
              <a:avLst/>
              <a:gdLst/>
              <a:ahLst/>
              <a:cxnLst/>
              <a:rect l="0" t="0" r="0" b="0"/>
              <a:pathLst>
                <a:path w="105709" h="366251">
                  <a:moveTo>
                    <a:pt x="91532" y="0"/>
                  </a:moveTo>
                  <a:lnTo>
                    <a:pt x="100367" y="8835"/>
                  </a:lnTo>
                  <a:lnTo>
                    <a:pt x="104705" y="23034"/>
                  </a:lnTo>
                  <a:lnTo>
                    <a:pt x="105708" y="40748"/>
                  </a:lnTo>
                  <a:lnTo>
                    <a:pt x="91225" y="102268"/>
                  </a:lnTo>
                  <a:lnTo>
                    <a:pt x="74862" y="164167"/>
                  </a:lnTo>
                  <a:lnTo>
                    <a:pt x="55780" y="225201"/>
                  </a:lnTo>
                  <a:lnTo>
                    <a:pt x="39988" y="277987"/>
                  </a:lnTo>
                  <a:lnTo>
                    <a:pt x="29814" y="327622"/>
                  </a:lnTo>
                  <a:lnTo>
                    <a:pt x="31125" y="347164"/>
                  </a:lnTo>
                  <a:lnTo>
                    <a:pt x="34619" y="354409"/>
                  </a:lnTo>
                  <a:lnTo>
                    <a:pt x="45897" y="364925"/>
                  </a:lnTo>
                  <a:lnTo>
                    <a:pt x="51863" y="366250"/>
                  </a:lnTo>
                  <a:lnTo>
                    <a:pt x="57689" y="365284"/>
                  </a:lnTo>
                  <a:lnTo>
                    <a:pt x="63423" y="362791"/>
                  </a:lnTo>
                  <a:lnTo>
                    <a:pt x="74723" y="350159"/>
                  </a:lnTo>
                  <a:lnTo>
                    <a:pt x="89017" y="322255"/>
                  </a:lnTo>
                  <a:lnTo>
                    <a:pt x="94112" y="300400"/>
                  </a:lnTo>
                  <a:lnTo>
                    <a:pt x="89850" y="248702"/>
                  </a:lnTo>
                  <a:lnTo>
                    <a:pt x="80247" y="212682"/>
                  </a:lnTo>
                  <a:lnTo>
                    <a:pt x="47201" y="156043"/>
                  </a:lnTo>
                  <a:lnTo>
                    <a:pt x="11278" y="109454"/>
                  </a:lnTo>
                  <a:lnTo>
                    <a:pt x="0" y="915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805143" y="1189910"/>
              <a:ext cx="97269" cy="478203"/>
            </a:xfrm>
            <a:custGeom>
              <a:avLst/>
              <a:gdLst/>
              <a:ahLst/>
              <a:cxnLst/>
              <a:rect l="0" t="0" r="0" b="0"/>
              <a:pathLst>
                <a:path w="97269" h="478203">
                  <a:moveTo>
                    <a:pt x="8321" y="0"/>
                  </a:moveTo>
                  <a:lnTo>
                    <a:pt x="25991" y="0"/>
                  </a:lnTo>
                  <a:lnTo>
                    <a:pt x="50231" y="8835"/>
                  </a:lnTo>
                  <a:lnTo>
                    <a:pt x="61773" y="20569"/>
                  </a:lnTo>
                  <a:lnTo>
                    <a:pt x="69060" y="35954"/>
                  </a:lnTo>
                  <a:lnTo>
                    <a:pt x="72238" y="64483"/>
                  </a:lnTo>
                  <a:lnTo>
                    <a:pt x="66811" y="91838"/>
                  </a:lnTo>
                  <a:lnTo>
                    <a:pt x="44084" y="149878"/>
                  </a:lnTo>
                  <a:lnTo>
                    <a:pt x="19012" y="207274"/>
                  </a:lnTo>
                  <a:lnTo>
                    <a:pt x="19147" y="216771"/>
                  </a:lnTo>
                  <a:lnTo>
                    <a:pt x="22934" y="224026"/>
                  </a:lnTo>
                  <a:lnTo>
                    <a:pt x="36081" y="234553"/>
                  </a:lnTo>
                  <a:lnTo>
                    <a:pt x="81607" y="256678"/>
                  </a:lnTo>
                  <a:lnTo>
                    <a:pt x="91127" y="269405"/>
                  </a:lnTo>
                  <a:lnTo>
                    <a:pt x="97268" y="300999"/>
                  </a:lnTo>
                  <a:lnTo>
                    <a:pt x="92699" y="339804"/>
                  </a:lnTo>
                  <a:lnTo>
                    <a:pt x="80428" y="374179"/>
                  </a:lnTo>
                  <a:lnTo>
                    <a:pt x="44217" y="432679"/>
                  </a:lnTo>
                  <a:lnTo>
                    <a:pt x="18245" y="478202"/>
                  </a:lnTo>
                  <a:lnTo>
                    <a:pt x="14013" y="477826"/>
                  </a:lnTo>
                  <a:lnTo>
                    <a:pt x="10266" y="472952"/>
                  </a:lnTo>
                  <a:lnTo>
                    <a:pt x="0" y="44933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979885" y="1263723"/>
              <a:ext cx="87276" cy="296690"/>
            </a:xfrm>
            <a:custGeom>
              <a:avLst/>
              <a:gdLst/>
              <a:ahLst/>
              <a:cxnLst/>
              <a:rect l="0" t="0" r="0" b="0"/>
              <a:pathLst>
                <a:path w="87276" h="296690">
                  <a:moveTo>
                    <a:pt x="41605" y="42682"/>
                  </a:moveTo>
                  <a:lnTo>
                    <a:pt x="49173" y="23677"/>
                  </a:lnTo>
                  <a:lnTo>
                    <a:pt x="57605" y="12354"/>
                  </a:lnTo>
                  <a:lnTo>
                    <a:pt x="77164" y="0"/>
                  </a:lnTo>
                  <a:lnTo>
                    <a:pt x="81953" y="1284"/>
                  </a:lnTo>
                  <a:lnTo>
                    <a:pt x="85146" y="5837"/>
                  </a:lnTo>
                  <a:lnTo>
                    <a:pt x="87275" y="12571"/>
                  </a:lnTo>
                  <a:lnTo>
                    <a:pt x="84048" y="54746"/>
                  </a:lnTo>
                  <a:lnTo>
                    <a:pt x="63454" y="114567"/>
                  </a:lnTo>
                  <a:lnTo>
                    <a:pt x="41748" y="175643"/>
                  </a:lnTo>
                  <a:lnTo>
                    <a:pt x="22199" y="238473"/>
                  </a:lnTo>
                  <a:lnTo>
                    <a:pt x="18289" y="270607"/>
                  </a:lnTo>
                  <a:lnTo>
                    <a:pt x="22305" y="287597"/>
                  </a:lnTo>
                  <a:lnTo>
                    <a:pt x="25965" y="294716"/>
                  </a:lnTo>
                  <a:lnTo>
                    <a:pt x="30254" y="296689"/>
                  </a:lnTo>
                  <a:lnTo>
                    <a:pt x="34962" y="295230"/>
                  </a:lnTo>
                  <a:lnTo>
                    <a:pt x="39950" y="291484"/>
                  </a:lnTo>
                  <a:lnTo>
                    <a:pt x="55805" y="268543"/>
                  </a:lnTo>
                  <a:lnTo>
                    <a:pt x="63380" y="229488"/>
                  </a:lnTo>
                  <a:lnTo>
                    <a:pt x="65624" y="182783"/>
                  </a:lnTo>
                  <a:lnTo>
                    <a:pt x="58752" y="155183"/>
                  </a:lnTo>
                  <a:lnTo>
                    <a:pt x="24859" y="97801"/>
                  </a:lnTo>
                  <a:lnTo>
                    <a:pt x="8187" y="74628"/>
                  </a:lnTo>
                  <a:lnTo>
                    <a:pt x="0" y="4268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139757" y="1248157"/>
              <a:ext cx="54825" cy="243870"/>
            </a:xfrm>
            <a:custGeom>
              <a:avLst/>
              <a:gdLst/>
              <a:ahLst/>
              <a:cxnLst/>
              <a:rect l="0" t="0" r="0" b="0"/>
              <a:pathLst>
                <a:path w="54825" h="243870">
                  <a:moveTo>
                    <a:pt x="31512" y="0"/>
                  </a:moveTo>
                  <a:lnTo>
                    <a:pt x="17119" y="53041"/>
                  </a:lnTo>
                  <a:lnTo>
                    <a:pt x="9448" y="105810"/>
                  </a:lnTo>
                  <a:lnTo>
                    <a:pt x="2513" y="160928"/>
                  </a:lnTo>
                  <a:lnTo>
                    <a:pt x="0" y="215776"/>
                  </a:lnTo>
                  <a:lnTo>
                    <a:pt x="3022" y="237358"/>
                  </a:lnTo>
                  <a:lnTo>
                    <a:pt x="6047" y="242374"/>
                  </a:lnTo>
                  <a:lnTo>
                    <a:pt x="9913" y="243869"/>
                  </a:lnTo>
                  <a:lnTo>
                    <a:pt x="14339" y="243016"/>
                  </a:lnTo>
                  <a:lnTo>
                    <a:pt x="18214" y="239674"/>
                  </a:lnTo>
                  <a:lnTo>
                    <a:pt x="28086" y="221718"/>
                  </a:lnTo>
                  <a:lnTo>
                    <a:pt x="45323" y="167840"/>
                  </a:lnTo>
                  <a:lnTo>
                    <a:pt x="54824" y="113543"/>
                  </a:lnTo>
                  <a:lnTo>
                    <a:pt x="53792" y="55759"/>
                  </a:lnTo>
                  <a:lnTo>
                    <a:pt x="44851" y="11117"/>
                  </a:lnTo>
                  <a:lnTo>
                    <a:pt x="41330" y="7411"/>
                  </a:lnTo>
                  <a:lnTo>
                    <a:pt x="37132" y="7715"/>
                  </a:lnTo>
                  <a:lnTo>
                    <a:pt x="32485" y="10691"/>
                  </a:lnTo>
                  <a:lnTo>
                    <a:pt x="24857" y="23859"/>
                  </a:lnTo>
                  <a:lnTo>
                    <a:pt x="14870" y="499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298200" y="1214873"/>
              <a:ext cx="106060" cy="282917"/>
            </a:xfrm>
            <a:custGeom>
              <a:avLst/>
              <a:gdLst/>
              <a:ahLst/>
              <a:cxnLst/>
              <a:rect l="0" t="0" r="0" b="0"/>
              <a:pathLst>
                <a:path w="106060" h="282917">
                  <a:moveTo>
                    <a:pt x="106059" y="0"/>
                  </a:moveTo>
                  <a:lnTo>
                    <a:pt x="78597" y="29311"/>
                  </a:lnTo>
                  <a:lnTo>
                    <a:pt x="47260" y="92517"/>
                  </a:lnTo>
                  <a:lnTo>
                    <a:pt x="20926" y="147135"/>
                  </a:lnTo>
                  <a:lnTo>
                    <a:pt x="3910" y="202496"/>
                  </a:lnTo>
                  <a:lnTo>
                    <a:pt x="0" y="251655"/>
                  </a:lnTo>
                  <a:lnTo>
                    <a:pt x="2831" y="271796"/>
                  </a:lnTo>
                  <a:lnTo>
                    <a:pt x="6730" y="276427"/>
                  </a:lnTo>
                  <a:lnTo>
                    <a:pt x="12103" y="277665"/>
                  </a:lnTo>
                  <a:lnTo>
                    <a:pt x="18458" y="276642"/>
                  </a:lnTo>
                  <a:lnTo>
                    <a:pt x="30451" y="265642"/>
                  </a:lnTo>
                  <a:lnTo>
                    <a:pt x="45133" y="238658"/>
                  </a:lnTo>
                  <a:lnTo>
                    <a:pt x="50319" y="218867"/>
                  </a:lnTo>
                  <a:lnTo>
                    <a:pt x="49542" y="200825"/>
                  </a:lnTo>
                  <a:lnTo>
                    <a:pt x="47116" y="197678"/>
                  </a:lnTo>
                  <a:lnTo>
                    <a:pt x="43650" y="198354"/>
                  </a:lnTo>
                  <a:lnTo>
                    <a:pt x="39490" y="201578"/>
                  </a:lnTo>
                  <a:lnTo>
                    <a:pt x="24800" y="223785"/>
                  </a:lnTo>
                  <a:lnTo>
                    <a:pt x="14527" y="2829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414264" y="1223194"/>
              <a:ext cx="73207" cy="294493"/>
            </a:xfrm>
            <a:custGeom>
              <a:avLst/>
              <a:gdLst/>
              <a:ahLst/>
              <a:cxnLst/>
              <a:rect l="0" t="0" r="0" b="0"/>
              <a:pathLst>
                <a:path w="73207" h="294493">
                  <a:moveTo>
                    <a:pt x="73206" y="0"/>
                  </a:moveTo>
                  <a:lnTo>
                    <a:pt x="64370" y="8835"/>
                  </a:lnTo>
                  <a:lnTo>
                    <a:pt x="34085" y="69448"/>
                  </a:lnTo>
                  <a:lnTo>
                    <a:pt x="18770" y="120385"/>
                  </a:lnTo>
                  <a:lnTo>
                    <a:pt x="6842" y="172497"/>
                  </a:lnTo>
                  <a:lnTo>
                    <a:pt x="0" y="223095"/>
                  </a:lnTo>
                  <a:lnTo>
                    <a:pt x="3232" y="263856"/>
                  </a:lnTo>
                  <a:lnTo>
                    <a:pt x="10055" y="283998"/>
                  </a:lnTo>
                  <a:lnTo>
                    <a:pt x="14463" y="291959"/>
                  </a:lnTo>
                  <a:lnTo>
                    <a:pt x="20175" y="294492"/>
                  </a:lnTo>
                  <a:lnTo>
                    <a:pt x="26757" y="293407"/>
                  </a:lnTo>
                  <a:lnTo>
                    <a:pt x="40542" y="284805"/>
                  </a:lnTo>
                  <a:lnTo>
                    <a:pt x="52833" y="271736"/>
                  </a:lnTo>
                  <a:lnTo>
                    <a:pt x="65731" y="239950"/>
                  </a:lnTo>
                  <a:lnTo>
                    <a:pt x="67418" y="219441"/>
                  </a:lnTo>
                  <a:lnTo>
                    <a:pt x="66573" y="210089"/>
                  </a:lnTo>
                  <a:lnTo>
                    <a:pt x="63236" y="204778"/>
                  </a:lnTo>
                  <a:lnTo>
                    <a:pt x="58238" y="202163"/>
                  </a:lnTo>
                  <a:lnTo>
                    <a:pt x="52132" y="201344"/>
                  </a:lnTo>
                  <a:lnTo>
                    <a:pt x="47137" y="203571"/>
                  </a:lnTo>
                  <a:lnTo>
                    <a:pt x="39122" y="213443"/>
                  </a:lnTo>
                  <a:lnTo>
                    <a:pt x="14958" y="2579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828632" y="1323047"/>
              <a:ext cx="33285" cy="216348"/>
            </a:xfrm>
            <a:custGeom>
              <a:avLst/>
              <a:gdLst/>
              <a:ahLst/>
              <a:cxnLst/>
              <a:rect l="0" t="0" r="0" b="0"/>
              <a:pathLst>
                <a:path w="33285" h="216348">
                  <a:moveTo>
                    <a:pt x="33284" y="0"/>
                  </a:moveTo>
                  <a:lnTo>
                    <a:pt x="20015" y="54941"/>
                  </a:lnTo>
                  <a:lnTo>
                    <a:pt x="17086" y="110877"/>
                  </a:lnTo>
                  <a:lnTo>
                    <a:pt x="10087" y="166749"/>
                  </a:lnTo>
                  <a:lnTo>
                    <a:pt x="0" y="21634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770385" y="1431220"/>
              <a:ext cx="116495" cy="8322"/>
            </a:xfrm>
            <a:custGeom>
              <a:avLst/>
              <a:gdLst/>
              <a:ahLst/>
              <a:cxnLst/>
              <a:rect l="0" t="0" r="0" b="0"/>
              <a:pathLst>
                <a:path w="116495" h="8322">
                  <a:moveTo>
                    <a:pt x="0" y="0"/>
                  </a:moveTo>
                  <a:lnTo>
                    <a:pt x="58621" y="925"/>
                  </a:lnTo>
                  <a:lnTo>
                    <a:pt x="116494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9111697" y="1256478"/>
              <a:ext cx="120012" cy="312233"/>
            </a:xfrm>
            <a:custGeom>
              <a:avLst/>
              <a:gdLst/>
              <a:ahLst/>
              <a:cxnLst/>
              <a:rect l="0" t="0" r="0" b="0"/>
              <a:pathLst>
                <a:path w="120012" h="312233">
                  <a:moveTo>
                    <a:pt x="33135" y="0"/>
                  </a:moveTo>
                  <a:lnTo>
                    <a:pt x="24300" y="8835"/>
                  </a:lnTo>
                  <a:lnTo>
                    <a:pt x="5597" y="69448"/>
                  </a:lnTo>
                  <a:lnTo>
                    <a:pt x="607" y="127295"/>
                  </a:lnTo>
                  <a:lnTo>
                    <a:pt x="0" y="180780"/>
                  </a:lnTo>
                  <a:lnTo>
                    <a:pt x="805" y="234936"/>
                  </a:lnTo>
                  <a:lnTo>
                    <a:pt x="11436" y="297954"/>
                  </a:lnTo>
                  <a:lnTo>
                    <a:pt x="17745" y="305885"/>
                  </a:lnTo>
                  <a:lnTo>
                    <a:pt x="26573" y="310248"/>
                  </a:lnTo>
                  <a:lnTo>
                    <a:pt x="37082" y="312232"/>
                  </a:lnTo>
                  <a:lnTo>
                    <a:pt x="45936" y="308932"/>
                  </a:lnTo>
                  <a:lnTo>
                    <a:pt x="60705" y="292938"/>
                  </a:lnTo>
                  <a:lnTo>
                    <a:pt x="88530" y="240804"/>
                  </a:lnTo>
                  <a:lnTo>
                    <a:pt x="107774" y="181284"/>
                  </a:lnTo>
                  <a:lnTo>
                    <a:pt x="120011" y="124239"/>
                  </a:lnTo>
                  <a:lnTo>
                    <a:pt x="117344" y="146549"/>
                  </a:lnTo>
                  <a:lnTo>
                    <a:pt x="111683" y="205170"/>
                  </a:lnTo>
                  <a:lnTo>
                    <a:pt x="112686" y="262422"/>
                  </a:lnTo>
                  <a:lnTo>
                    <a:pt x="108025" y="2995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9290540" y="1273120"/>
              <a:ext cx="128888" cy="306014"/>
            </a:xfrm>
            <a:custGeom>
              <a:avLst/>
              <a:gdLst/>
              <a:ahLst/>
              <a:cxnLst/>
              <a:rect l="0" t="0" r="0" b="0"/>
              <a:pathLst>
                <a:path w="128888" h="306014">
                  <a:moveTo>
                    <a:pt x="20713" y="0"/>
                  </a:moveTo>
                  <a:lnTo>
                    <a:pt x="13549" y="53492"/>
                  </a:lnTo>
                  <a:lnTo>
                    <a:pt x="5958" y="108278"/>
                  </a:lnTo>
                  <a:lnTo>
                    <a:pt x="3395" y="169380"/>
                  </a:lnTo>
                  <a:lnTo>
                    <a:pt x="0" y="215836"/>
                  </a:lnTo>
                  <a:lnTo>
                    <a:pt x="11102" y="276548"/>
                  </a:lnTo>
                  <a:lnTo>
                    <a:pt x="19832" y="296728"/>
                  </a:lnTo>
                  <a:lnTo>
                    <a:pt x="25673" y="302294"/>
                  </a:lnTo>
                  <a:lnTo>
                    <a:pt x="32341" y="305080"/>
                  </a:lnTo>
                  <a:lnTo>
                    <a:pt x="39559" y="306013"/>
                  </a:lnTo>
                  <a:lnTo>
                    <a:pt x="52511" y="302119"/>
                  </a:lnTo>
                  <a:lnTo>
                    <a:pt x="58554" y="298492"/>
                  </a:lnTo>
                  <a:lnTo>
                    <a:pt x="67733" y="287065"/>
                  </a:lnTo>
                  <a:lnTo>
                    <a:pt x="100266" y="229282"/>
                  </a:lnTo>
                  <a:lnTo>
                    <a:pt x="114901" y="169768"/>
                  </a:lnTo>
                  <a:lnTo>
                    <a:pt x="128887" y="1248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396468" y="1256478"/>
              <a:ext cx="114491" cy="357806"/>
            </a:xfrm>
            <a:custGeom>
              <a:avLst/>
              <a:gdLst/>
              <a:ahLst/>
              <a:cxnLst/>
              <a:rect l="0" t="0" r="0" b="0"/>
              <a:pathLst>
                <a:path w="114491" h="357806">
                  <a:moveTo>
                    <a:pt x="47922" y="0"/>
                  </a:moveTo>
                  <a:lnTo>
                    <a:pt x="34635" y="15136"/>
                  </a:lnTo>
                  <a:lnTo>
                    <a:pt x="13219" y="57867"/>
                  </a:lnTo>
                  <a:lnTo>
                    <a:pt x="6756" y="110461"/>
                  </a:lnTo>
                  <a:lnTo>
                    <a:pt x="0" y="166325"/>
                  </a:lnTo>
                  <a:lnTo>
                    <a:pt x="2809" y="217459"/>
                  </a:lnTo>
                  <a:lnTo>
                    <a:pt x="24755" y="273962"/>
                  </a:lnTo>
                  <a:lnTo>
                    <a:pt x="35776" y="286025"/>
                  </a:lnTo>
                  <a:lnTo>
                    <a:pt x="42598" y="290536"/>
                  </a:lnTo>
                  <a:lnTo>
                    <a:pt x="49921" y="291694"/>
                  </a:lnTo>
                  <a:lnTo>
                    <a:pt x="65452" y="288050"/>
                  </a:lnTo>
                  <a:lnTo>
                    <a:pt x="79136" y="275336"/>
                  </a:lnTo>
                  <a:lnTo>
                    <a:pt x="98569" y="241457"/>
                  </a:lnTo>
                  <a:lnTo>
                    <a:pt x="110387" y="207131"/>
                  </a:lnTo>
                  <a:lnTo>
                    <a:pt x="112666" y="186980"/>
                  </a:lnTo>
                  <a:lnTo>
                    <a:pt x="110501" y="181976"/>
                  </a:lnTo>
                  <a:lnTo>
                    <a:pt x="106284" y="180490"/>
                  </a:lnTo>
                  <a:lnTo>
                    <a:pt x="100698" y="181348"/>
                  </a:lnTo>
                  <a:lnTo>
                    <a:pt x="96050" y="186542"/>
                  </a:lnTo>
                  <a:lnTo>
                    <a:pt x="88420" y="204642"/>
                  </a:lnTo>
                  <a:lnTo>
                    <a:pt x="82631" y="266290"/>
                  </a:lnTo>
                  <a:lnTo>
                    <a:pt x="84402" y="313431"/>
                  </a:lnTo>
                  <a:lnTo>
                    <a:pt x="94646" y="336234"/>
                  </a:lnTo>
                  <a:lnTo>
                    <a:pt x="103513" y="348218"/>
                  </a:lnTo>
                  <a:lnTo>
                    <a:pt x="114490" y="3578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9585847" y="1480448"/>
              <a:ext cx="183065" cy="142157"/>
            </a:xfrm>
            <a:custGeom>
              <a:avLst/>
              <a:gdLst/>
              <a:ahLst/>
              <a:cxnLst/>
              <a:rect l="0" t="0" r="0" b="0"/>
              <a:pathLst>
                <a:path w="183065" h="142157">
                  <a:moveTo>
                    <a:pt x="0" y="33983"/>
                  </a:moveTo>
                  <a:lnTo>
                    <a:pt x="0" y="51652"/>
                  </a:lnTo>
                  <a:lnTo>
                    <a:pt x="18747" y="100641"/>
                  </a:lnTo>
                  <a:lnTo>
                    <a:pt x="24518" y="104310"/>
                  </a:lnTo>
                  <a:lnTo>
                    <a:pt x="32063" y="104906"/>
                  </a:lnTo>
                  <a:lnTo>
                    <a:pt x="40791" y="103454"/>
                  </a:lnTo>
                  <a:lnTo>
                    <a:pt x="55421" y="94445"/>
                  </a:lnTo>
                  <a:lnTo>
                    <a:pt x="67161" y="80271"/>
                  </a:lnTo>
                  <a:lnTo>
                    <a:pt x="89749" y="34782"/>
                  </a:lnTo>
                  <a:lnTo>
                    <a:pt x="102759" y="22627"/>
                  </a:lnTo>
                  <a:lnTo>
                    <a:pt x="110112" y="18091"/>
                  </a:lnTo>
                  <a:lnTo>
                    <a:pt x="125677" y="15517"/>
                  </a:lnTo>
                  <a:lnTo>
                    <a:pt x="162688" y="16980"/>
                  </a:lnTo>
                  <a:lnTo>
                    <a:pt x="170405" y="14327"/>
                  </a:lnTo>
                  <a:lnTo>
                    <a:pt x="181444" y="3982"/>
                  </a:lnTo>
                  <a:lnTo>
                    <a:pt x="181984" y="1038"/>
                  </a:lnTo>
                  <a:lnTo>
                    <a:pt x="179569" y="0"/>
                  </a:lnTo>
                  <a:lnTo>
                    <a:pt x="175187" y="233"/>
                  </a:lnTo>
                  <a:lnTo>
                    <a:pt x="165386" y="7888"/>
                  </a:lnTo>
                  <a:lnTo>
                    <a:pt x="155792" y="21461"/>
                  </a:lnTo>
                  <a:lnTo>
                    <a:pt x="139111" y="66531"/>
                  </a:lnTo>
                  <a:lnTo>
                    <a:pt x="139893" y="71399"/>
                  </a:lnTo>
                  <a:lnTo>
                    <a:pt x="143189" y="73720"/>
                  </a:lnTo>
                  <a:lnTo>
                    <a:pt x="148160" y="74343"/>
                  </a:lnTo>
                  <a:lnTo>
                    <a:pt x="158613" y="79965"/>
                  </a:lnTo>
                  <a:lnTo>
                    <a:pt x="163990" y="84054"/>
                  </a:lnTo>
                  <a:lnTo>
                    <a:pt x="169964" y="98458"/>
                  </a:lnTo>
                  <a:lnTo>
                    <a:pt x="183064" y="14215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9822660" y="1314726"/>
              <a:ext cx="129315" cy="330000"/>
            </a:xfrm>
            <a:custGeom>
              <a:avLst/>
              <a:gdLst/>
              <a:ahLst/>
              <a:cxnLst/>
              <a:rect l="0" t="0" r="0" b="0"/>
              <a:pathLst>
                <a:path w="129315" h="330000">
                  <a:moveTo>
                    <a:pt x="21140" y="0"/>
                  </a:moveTo>
                  <a:lnTo>
                    <a:pt x="18675" y="46068"/>
                  </a:lnTo>
                  <a:lnTo>
                    <a:pt x="12089" y="96244"/>
                  </a:lnTo>
                  <a:lnTo>
                    <a:pt x="5997" y="154613"/>
                  </a:lnTo>
                  <a:lnTo>
                    <a:pt x="0" y="209734"/>
                  </a:lnTo>
                  <a:lnTo>
                    <a:pt x="8141" y="272959"/>
                  </a:lnTo>
                  <a:lnTo>
                    <a:pt x="18136" y="295132"/>
                  </a:lnTo>
                  <a:lnTo>
                    <a:pt x="24685" y="304928"/>
                  </a:lnTo>
                  <a:lnTo>
                    <a:pt x="41823" y="318278"/>
                  </a:lnTo>
                  <a:lnTo>
                    <a:pt x="61768" y="326369"/>
                  </a:lnTo>
                  <a:lnTo>
                    <a:pt x="92863" y="329999"/>
                  </a:lnTo>
                  <a:lnTo>
                    <a:pt x="129314" y="32452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9727305" y="1281441"/>
              <a:ext cx="47540" cy="81869"/>
            </a:xfrm>
            <a:custGeom>
              <a:avLst/>
              <a:gdLst/>
              <a:ahLst/>
              <a:cxnLst/>
              <a:rect l="0" t="0" r="0" b="0"/>
              <a:pathLst>
                <a:path w="47540" h="81869">
                  <a:moveTo>
                    <a:pt x="0" y="0"/>
                  </a:moveTo>
                  <a:lnTo>
                    <a:pt x="1850" y="55848"/>
                  </a:lnTo>
                  <a:lnTo>
                    <a:pt x="8836" y="73823"/>
                  </a:lnTo>
                  <a:lnTo>
                    <a:pt x="14212" y="78802"/>
                  </a:lnTo>
                  <a:lnTo>
                    <a:pt x="20569" y="81196"/>
                  </a:lnTo>
                  <a:lnTo>
                    <a:pt x="27582" y="81868"/>
                  </a:lnTo>
                  <a:lnTo>
                    <a:pt x="33181" y="79542"/>
                  </a:lnTo>
                  <a:lnTo>
                    <a:pt x="41868" y="69561"/>
                  </a:lnTo>
                  <a:lnTo>
                    <a:pt x="47539" y="43930"/>
                  </a:lnTo>
                  <a:lnTo>
                    <a:pt x="46486" y="39457"/>
                  </a:lnTo>
                  <a:lnTo>
                    <a:pt x="43934" y="38324"/>
                  </a:lnTo>
                  <a:lnTo>
                    <a:pt x="37094" y="41072"/>
                  </a:lnTo>
                  <a:lnTo>
                    <a:pt x="24963" y="499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04" name="Freeform 103"/>
          <p:cNvSpPr/>
          <p:nvPr/>
        </p:nvSpPr>
        <p:spPr>
          <a:xfrm>
            <a:off x="9069943" y="1664366"/>
            <a:ext cx="887090" cy="91376"/>
          </a:xfrm>
          <a:custGeom>
            <a:avLst/>
            <a:gdLst/>
            <a:ahLst/>
            <a:cxnLst/>
            <a:rect l="0" t="0" r="0" b="0"/>
            <a:pathLst>
              <a:path w="887090" h="91376">
                <a:moveTo>
                  <a:pt x="0" y="16486"/>
                </a:moveTo>
                <a:lnTo>
                  <a:pt x="58621" y="8936"/>
                </a:lnTo>
                <a:lnTo>
                  <a:pt x="120677" y="5851"/>
                </a:lnTo>
                <a:lnTo>
                  <a:pt x="181731" y="1030"/>
                </a:lnTo>
                <a:lnTo>
                  <a:pt x="243234" y="0"/>
                </a:lnTo>
                <a:lnTo>
                  <a:pt x="297164" y="4292"/>
                </a:lnTo>
                <a:lnTo>
                  <a:pt x="352333" y="7400"/>
                </a:lnTo>
                <a:lnTo>
                  <a:pt x="407746" y="8014"/>
                </a:lnTo>
                <a:lnTo>
                  <a:pt x="463208" y="12552"/>
                </a:lnTo>
                <a:lnTo>
                  <a:pt x="519603" y="15709"/>
                </a:lnTo>
                <a:lnTo>
                  <a:pt x="578273" y="18798"/>
                </a:lnTo>
                <a:lnTo>
                  <a:pt x="630439" y="23620"/>
                </a:lnTo>
                <a:lnTo>
                  <a:pt x="684335" y="24572"/>
                </a:lnTo>
                <a:lnTo>
                  <a:pt x="742881" y="24776"/>
                </a:lnTo>
                <a:lnTo>
                  <a:pt x="801224" y="33854"/>
                </a:lnTo>
                <a:lnTo>
                  <a:pt x="854268" y="48016"/>
                </a:lnTo>
                <a:lnTo>
                  <a:pt x="886844" y="72459"/>
                </a:lnTo>
                <a:lnTo>
                  <a:pt x="887089" y="76915"/>
                </a:lnTo>
                <a:lnTo>
                  <a:pt x="883553" y="80811"/>
                </a:lnTo>
                <a:lnTo>
                  <a:pt x="865389" y="91375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8147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90382" y="257830"/>
            <a:ext cx="926611" cy="931414"/>
            <a:chOff x="890382" y="257830"/>
            <a:chExt cx="926611" cy="931414"/>
          </a:xfrm>
        </p:grpSpPr>
        <p:sp>
          <p:nvSpPr>
            <p:cNvPr id="2" name="Freeform 1"/>
            <p:cNvSpPr/>
            <p:nvPr/>
          </p:nvSpPr>
          <p:spPr>
            <a:xfrm>
              <a:off x="890382" y="257830"/>
              <a:ext cx="232896" cy="725730"/>
            </a:xfrm>
            <a:custGeom>
              <a:avLst/>
              <a:gdLst/>
              <a:ahLst/>
              <a:cxnLst/>
              <a:rect l="0" t="0" r="0" b="0"/>
              <a:pathLst>
                <a:path w="232896" h="725730">
                  <a:moveTo>
                    <a:pt x="33254" y="249754"/>
                  </a:moveTo>
                  <a:lnTo>
                    <a:pt x="27536" y="272457"/>
                  </a:lnTo>
                  <a:lnTo>
                    <a:pt x="25276" y="334345"/>
                  </a:lnTo>
                  <a:lnTo>
                    <a:pt x="31565" y="391028"/>
                  </a:lnTo>
                  <a:lnTo>
                    <a:pt x="39675" y="453304"/>
                  </a:lnTo>
                  <a:lnTo>
                    <a:pt x="47603" y="507918"/>
                  </a:lnTo>
                  <a:lnTo>
                    <a:pt x="49595" y="570433"/>
                  </a:lnTo>
                  <a:lnTo>
                    <a:pt x="49857" y="626834"/>
                  </a:lnTo>
                  <a:lnTo>
                    <a:pt x="47426" y="682430"/>
                  </a:lnTo>
                  <a:lnTo>
                    <a:pt x="38314" y="722406"/>
                  </a:lnTo>
                  <a:lnTo>
                    <a:pt x="34778" y="725729"/>
                  </a:lnTo>
                  <a:lnTo>
                    <a:pt x="30572" y="725171"/>
                  </a:lnTo>
                  <a:lnTo>
                    <a:pt x="25919" y="722025"/>
                  </a:lnTo>
                  <a:lnTo>
                    <a:pt x="8786" y="660597"/>
                  </a:lnTo>
                  <a:lnTo>
                    <a:pt x="1712" y="609304"/>
                  </a:lnTo>
                  <a:lnTo>
                    <a:pt x="314" y="547088"/>
                  </a:lnTo>
                  <a:lnTo>
                    <a:pt x="72" y="493282"/>
                  </a:lnTo>
                  <a:lnTo>
                    <a:pt x="0" y="440871"/>
                  </a:lnTo>
                  <a:lnTo>
                    <a:pt x="904" y="385688"/>
                  </a:lnTo>
                  <a:lnTo>
                    <a:pt x="6616" y="333793"/>
                  </a:lnTo>
                  <a:lnTo>
                    <a:pt x="14164" y="283284"/>
                  </a:lnTo>
                  <a:lnTo>
                    <a:pt x="22256" y="233185"/>
                  </a:lnTo>
                  <a:lnTo>
                    <a:pt x="31434" y="184132"/>
                  </a:lnTo>
                  <a:lnTo>
                    <a:pt x="50633" y="128139"/>
                  </a:lnTo>
                  <a:lnTo>
                    <a:pt x="72936" y="70811"/>
                  </a:lnTo>
                  <a:lnTo>
                    <a:pt x="106514" y="18051"/>
                  </a:lnTo>
                  <a:lnTo>
                    <a:pt x="123445" y="4701"/>
                  </a:lnTo>
                  <a:lnTo>
                    <a:pt x="140832" y="0"/>
                  </a:lnTo>
                  <a:lnTo>
                    <a:pt x="149352" y="41"/>
                  </a:lnTo>
                  <a:lnTo>
                    <a:pt x="163749" y="5017"/>
                  </a:lnTo>
                  <a:lnTo>
                    <a:pt x="170177" y="8933"/>
                  </a:lnTo>
                  <a:lnTo>
                    <a:pt x="188059" y="32114"/>
                  </a:lnTo>
                  <a:lnTo>
                    <a:pt x="204024" y="74928"/>
                  </a:lnTo>
                  <a:lnTo>
                    <a:pt x="216081" y="134886"/>
                  </a:lnTo>
                  <a:lnTo>
                    <a:pt x="224568" y="186133"/>
                  </a:lnTo>
                  <a:lnTo>
                    <a:pt x="230473" y="244772"/>
                  </a:lnTo>
                  <a:lnTo>
                    <a:pt x="232223" y="306525"/>
                  </a:lnTo>
                  <a:lnTo>
                    <a:pt x="232741" y="363346"/>
                  </a:lnTo>
                  <a:lnTo>
                    <a:pt x="232895" y="415315"/>
                  </a:lnTo>
                  <a:lnTo>
                    <a:pt x="228529" y="478156"/>
                  </a:lnTo>
                  <a:lnTo>
                    <a:pt x="222685" y="537556"/>
                  </a:lnTo>
                  <a:lnTo>
                    <a:pt x="213273" y="564936"/>
                  </a:lnTo>
                  <a:lnTo>
                    <a:pt x="203870" y="580294"/>
                  </a:lnTo>
                  <a:lnTo>
                    <a:pt x="183033" y="59923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990205" y="649042"/>
              <a:ext cx="116495" cy="74890"/>
            </a:xfrm>
            <a:custGeom>
              <a:avLst/>
              <a:gdLst/>
              <a:ahLst/>
              <a:cxnLst/>
              <a:rect l="0" t="0" r="0" b="0"/>
              <a:pathLst>
                <a:path w="116495" h="74890">
                  <a:moveTo>
                    <a:pt x="0" y="74889"/>
                  </a:moveTo>
                  <a:lnTo>
                    <a:pt x="4417" y="61637"/>
                  </a:lnTo>
                  <a:lnTo>
                    <a:pt x="13982" y="50200"/>
                  </a:lnTo>
                  <a:lnTo>
                    <a:pt x="34961" y="35831"/>
                  </a:lnTo>
                  <a:lnTo>
                    <a:pt x="96047" y="6853"/>
                  </a:lnTo>
                  <a:lnTo>
                    <a:pt x="116494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1373036" y="610951"/>
              <a:ext cx="119979" cy="578293"/>
            </a:xfrm>
            <a:custGeom>
              <a:avLst/>
              <a:gdLst/>
              <a:ahLst/>
              <a:cxnLst/>
              <a:rect l="0" t="0" r="0" b="0"/>
              <a:pathLst>
                <a:path w="119979" h="578293">
                  <a:moveTo>
                    <a:pt x="16579" y="221154"/>
                  </a:moveTo>
                  <a:lnTo>
                    <a:pt x="12162" y="274645"/>
                  </a:lnTo>
                  <a:lnTo>
                    <a:pt x="9029" y="325032"/>
                  </a:lnTo>
                  <a:lnTo>
                    <a:pt x="8410" y="379501"/>
                  </a:lnTo>
                  <a:lnTo>
                    <a:pt x="13997" y="442910"/>
                  </a:lnTo>
                  <a:lnTo>
                    <a:pt x="20656" y="505546"/>
                  </a:lnTo>
                  <a:lnTo>
                    <a:pt x="26807" y="562146"/>
                  </a:lnTo>
                  <a:lnTo>
                    <a:pt x="29446" y="577959"/>
                  </a:lnTo>
                  <a:lnTo>
                    <a:pt x="28855" y="578292"/>
                  </a:lnTo>
                  <a:lnTo>
                    <a:pt x="18778" y="549867"/>
                  </a:lnTo>
                  <a:lnTo>
                    <a:pt x="8144" y="499693"/>
                  </a:lnTo>
                  <a:lnTo>
                    <a:pt x="2369" y="450381"/>
                  </a:lnTo>
                  <a:lnTo>
                    <a:pt x="657" y="394781"/>
                  </a:lnTo>
                  <a:lnTo>
                    <a:pt x="150" y="339784"/>
                  </a:lnTo>
                  <a:lnTo>
                    <a:pt x="0" y="288355"/>
                  </a:lnTo>
                  <a:lnTo>
                    <a:pt x="4367" y="225696"/>
                  </a:lnTo>
                  <a:lnTo>
                    <a:pt x="9338" y="164009"/>
                  </a:lnTo>
                  <a:lnTo>
                    <a:pt x="26903" y="102761"/>
                  </a:lnTo>
                  <a:lnTo>
                    <a:pt x="48666" y="46976"/>
                  </a:lnTo>
                  <a:lnTo>
                    <a:pt x="84929" y="3699"/>
                  </a:lnTo>
                  <a:lnTo>
                    <a:pt x="92657" y="370"/>
                  </a:lnTo>
                  <a:lnTo>
                    <a:pt x="100582" y="0"/>
                  </a:lnTo>
                  <a:lnTo>
                    <a:pt x="108639" y="1602"/>
                  </a:lnTo>
                  <a:lnTo>
                    <a:pt x="114010" y="7293"/>
                  </a:lnTo>
                  <a:lnTo>
                    <a:pt x="119978" y="25944"/>
                  </a:lnTo>
                  <a:lnTo>
                    <a:pt x="117166" y="86097"/>
                  </a:lnTo>
                  <a:lnTo>
                    <a:pt x="109356" y="123712"/>
                  </a:lnTo>
                  <a:lnTo>
                    <a:pt x="83626" y="185058"/>
                  </a:lnTo>
                  <a:lnTo>
                    <a:pt x="74826" y="20451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1609869" y="647185"/>
              <a:ext cx="207124" cy="490620"/>
            </a:xfrm>
            <a:custGeom>
              <a:avLst/>
              <a:gdLst/>
              <a:ahLst/>
              <a:cxnLst/>
              <a:rect l="0" t="0" r="0" b="0"/>
              <a:pathLst>
                <a:path w="207124" h="490620">
                  <a:moveTo>
                    <a:pt x="21056" y="101709"/>
                  </a:moveTo>
                  <a:lnTo>
                    <a:pt x="21056" y="162365"/>
                  </a:lnTo>
                  <a:lnTo>
                    <a:pt x="15338" y="213680"/>
                  </a:lnTo>
                  <a:lnTo>
                    <a:pt x="10784" y="270798"/>
                  </a:lnTo>
                  <a:lnTo>
                    <a:pt x="5673" y="330808"/>
                  </a:lnTo>
                  <a:lnTo>
                    <a:pt x="4663" y="387178"/>
                  </a:lnTo>
                  <a:lnTo>
                    <a:pt x="4463" y="440363"/>
                  </a:lnTo>
                  <a:lnTo>
                    <a:pt x="4424" y="486756"/>
                  </a:lnTo>
                  <a:lnTo>
                    <a:pt x="3496" y="490619"/>
                  </a:lnTo>
                  <a:lnTo>
                    <a:pt x="1953" y="489496"/>
                  </a:lnTo>
                  <a:lnTo>
                    <a:pt x="0" y="485050"/>
                  </a:lnTo>
                  <a:lnTo>
                    <a:pt x="3194" y="429604"/>
                  </a:lnTo>
                  <a:lnTo>
                    <a:pt x="4173" y="367006"/>
                  </a:lnTo>
                  <a:lnTo>
                    <a:pt x="4343" y="317767"/>
                  </a:lnTo>
                  <a:lnTo>
                    <a:pt x="11043" y="257150"/>
                  </a:lnTo>
                  <a:lnTo>
                    <a:pt x="21270" y="195181"/>
                  </a:lnTo>
                  <a:lnTo>
                    <a:pt x="36611" y="142568"/>
                  </a:lnTo>
                  <a:lnTo>
                    <a:pt x="62884" y="85334"/>
                  </a:lnTo>
                  <a:lnTo>
                    <a:pt x="84895" y="49576"/>
                  </a:lnTo>
                  <a:lnTo>
                    <a:pt x="113692" y="19912"/>
                  </a:lnTo>
                  <a:lnTo>
                    <a:pt x="138803" y="6693"/>
                  </a:lnTo>
                  <a:lnTo>
                    <a:pt x="158756" y="0"/>
                  </a:lnTo>
                  <a:lnTo>
                    <a:pt x="179951" y="1340"/>
                  </a:lnTo>
                  <a:lnTo>
                    <a:pt x="190781" y="4286"/>
                  </a:lnTo>
                  <a:lnTo>
                    <a:pt x="198001" y="9948"/>
                  </a:lnTo>
                  <a:lnTo>
                    <a:pt x="206023" y="26101"/>
                  </a:lnTo>
                  <a:lnTo>
                    <a:pt x="207123" y="43143"/>
                  </a:lnTo>
                  <a:lnTo>
                    <a:pt x="200078" y="70796"/>
                  </a:lnTo>
                  <a:lnTo>
                    <a:pt x="170480" y="126150"/>
                  </a:lnTo>
                  <a:lnTo>
                    <a:pt x="124819" y="184889"/>
                  </a:lnTo>
                  <a:lnTo>
                    <a:pt x="91205" y="215424"/>
                  </a:lnTo>
                  <a:lnTo>
                    <a:pt x="70983" y="22652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862441" y="193462"/>
            <a:ext cx="1980410" cy="580397"/>
            <a:chOff x="2862441" y="193462"/>
            <a:chExt cx="1980410" cy="580397"/>
          </a:xfrm>
        </p:grpSpPr>
        <p:sp>
          <p:nvSpPr>
            <p:cNvPr id="7" name="Freeform 6"/>
            <p:cNvSpPr/>
            <p:nvPr/>
          </p:nvSpPr>
          <p:spPr>
            <a:xfrm>
              <a:off x="2862441" y="652194"/>
              <a:ext cx="391090" cy="80059"/>
            </a:xfrm>
            <a:custGeom>
              <a:avLst/>
              <a:gdLst/>
              <a:ahLst/>
              <a:cxnLst/>
              <a:rect l="0" t="0" r="0" b="0"/>
              <a:pathLst>
                <a:path w="391090" h="80059">
                  <a:moveTo>
                    <a:pt x="0" y="80058"/>
                  </a:moveTo>
                  <a:lnTo>
                    <a:pt x="57161" y="63200"/>
                  </a:lnTo>
                  <a:lnTo>
                    <a:pt x="114664" y="44290"/>
                  </a:lnTo>
                  <a:lnTo>
                    <a:pt x="175312" y="22323"/>
                  </a:lnTo>
                  <a:lnTo>
                    <a:pt x="229366" y="13729"/>
                  </a:lnTo>
                  <a:lnTo>
                    <a:pt x="291089" y="323"/>
                  </a:lnTo>
                  <a:lnTo>
                    <a:pt x="343702" y="0"/>
                  </a:lnTo>
                  <a:lnTo>
                    <a:pt x="391089" y="51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3631816" y="499263"/>
              <a:ext cx="12804" cy="224669"/>
            </a:xfrm>
            <a:custGeom>
              <a:avLst/>
              <a:gdLst/>
              <a:ahLst/>
              <a:cxnLst/>
              <a:rect l="0" t="0" r="0" b="0"/>
              <a:pathLst>
                <a:path w="12804" h="224669">
                  <a:moveTo>
                    <a:pt x="4482" y="0"/>
                  </a:moveTo>
                  <a:lnTo>
                    <a:pt x="65" y="13252"/>
                  </a:lnTo>
                  <a:lnTo>
                    <a:pt x="796" y="66213"/>
                  </a:lnTo>
                  <a:lnTo>
                    <a:pt x="0" y="99747"/>
                  </a:lnTo>
                  <a:lnTo>
                    <a:pt x="3892" y="155312"/>
                  </a:lnTo>
                  <a:lnTo>
                    <a:pt x="11033" y="216540"/>
                  </a:lnTo>
                  <a:lnTo>
                    <a:pt x="12803" y="2246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3611335" y="374447"/>
              <a:ext cx="58248" cy="91533"/>
            </a:xfrm>
            <a:custGeom>
              <a:avLst/>
              <a:gdLst/>
              <a:ahLst/>
              <a:cxnLst/>
              <a:rect l="0" t="0" r="0" b="0"/>
              <a:pathLst>
                <a:path w="58248" h="91533">
                  <a:moveTo>
                    <a:pt x="0" y="91532"/>
                  </a:moveTo>
                  <a:lnTo>
                    <a:pt x="2465" y="57791"/>
                  </a:lnTo>
                  <a:lnTo>
                    <a:pt x="7568" y="42327"/>
                  </a:lnTo>
                  <a:lnTo>
                    <a:pt x="15999" y="29290"/>
                  </a:lnTo>
                  <a:lnTo>
                    <a:pt x="58247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844460" y="193462"/>
              <a:ext cx="142652" cy="486449"/>
            </a:xfrm>
            <a:custGeom>
              <a:avLst/>
              <a:gdLst/>
              <a:ahLst/>
              <a:cxnLst/>
              <a:rect l="0" t="0" r="0" b="0"/>
              <a:pathLst>
                <a:path w="142652" h="486449">
                  <a:moveTo>
                    <a:pt x="16506" y="139380"/>
                  </a:moveTo>
                  <a:lnTo>
                    <a:pt x="16506" y="198959"/>
                  </a:lnTo>
                  <a:lnTo>
                    <a:pt x="16506" y="257816"/>
                  </a:lnTo>
                  <a:lnTo>
                    <a:pt x="18972" y="313957"/>
                  </a:lnTo>
                  <a:lnTo>
                    <a:pt x="28088" y="369563"/>
                  </a:lnTo>
                  <a:lnTo>
                    <a:pt x="34948" y="429882"/>
                  </a:lnTo>
                  <a:lnTo>
                    <a:pt x="44598" y="479268"/>
                  </a:lnTo>
                  <a:lnTo>
                    <a:pt x="43555" y="485240"/>
                  </a:lnTo>
                  <a:lnTo>
                    <a:pt x="40086" y="486448"/>
                  </a:lnTo>
                  <a:lnTo>
                    <a:pt x="35000" y="484480"/>
                  </a:lnTo>
                  <a:lnTo>
                    <a:pt x="26883" y="474896"/>
                  </a:lnTo>
                  <a:lnTo>
                    <a:pt x="21118" y="460467"/>
                  </a:lnTo>
                  <a:lnTo>
                    <a:pt x="12696" y="405966"/>
                  </a:lnTo>
                  <a:lnTo>
                    <a:pt x="3358" y="352467"/>
                  </a:lnTo>
                  <a:lnTo>
                    <a:pt x="554" y="294918"/>
                  </a:lnTo>
                  <a:lnTo>
                    <a:pt x="0" y="234823"/>
                  </a:lnTo>
                  <a:lnTo>
                    <a:pt x="6534" y="178436"/>
                  </a:lnTo>
                  <a:lnTo>
                    <a:pt x="16728" y="122782"/>
                  </a:lnTo>
                  <a:lnTo>
                    <a:pt x="27359" y="86077"/>
                  </a:lnTo>
                  <a:lnTo>
                    <a:pt x="63807" y="23175"/>
                  </a:lnTo>
                  <a:lnTo>
                    <a:pt x="89180" y="2425"/>
                  </a:lnTo>
                  <a:lnTo>
                    <a:pt x="99164" y="0"/>
                  </a:lnTo>
                  <a:lnTo>
                    <a:pt x="120120" y="2236"/>
                  </a:lnTo>
                  <a:lnTo>
                    <a:pt x="128112" y="8194"/>
                  </a:lnTo>
                  <a:lnTo>
                    <a:pt x="139457" y="27142"/>
                  </a:lnTo>
                  <a:lnTo>
                    <a:pt x="142651" y="48508"/>
                  </a:lnTo>
                  <a:lnTo>
                    <a:pt x="139648" y="103409"/>
                  </a:lnTo>
                  <a:lnTo>
                    <a:pt x="122599" y="158807"/>
                  </a:lnTo>
                  <a:lnTo>
                    <a:pt x="94057" y="221342"/>
                  </a:lnTo>
                  <a:lnTo>
                    <a:pt x="81295" y="238041"/>
                  </a:lnTo>
                  <a:lnTo>
                    <a:pt x="79115" y="239363"/>
                  </a:lnTo>
                  <a:lnTo>
                    <a:pt x="74754" y="23923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094640" y="199705"/>
              <a:ext cx="107491" cy="507585"/>
            </a:xfrm>
            <a:custGeom>
              <a:avLst/>
              <a:gdLst/>
              <a:ahLst/>
              <a:cxnLst/>
              <a:rect l="0" t="0" r="0" b="0"/>
              <a:pathLst>
                <a:path w="107491" h="507585">
                  <a:moveTo>
                    <a:pt x="57563" y="0"/>
                  </a:moveTo>
                  <a:lnTo>
                    <a:pt x="48728" y="8835"/>
                  </a:lnTo>
                  <a:lnTo>
                    <a:pt x="44391" y="25500"/>
                  </a:lnTo>
                  <a:lnTo>
                    <a:pt x="37189" y="82700"/>
                  </a:lnTo>
                  <a:lnTo>
                    <a:pt x="32582" y="138241"/>
                  </a:lnTo>
                  <a:lnTo>
                    <a:pt x="23727" y="198248"/>
                  </a:lnTo>
                  <a:lnTo>
                    <a:pt x="17493" y="259308"/>
                  </a:lnTo>
                  <a:lnTo>
                    <a:pt x="11995" y="308281"/>
                  </a:lnTo>
                  <a:lnTo>
                    <a:pt x="2779" y="366959"/>
                  </a:lnTo>
                  <a:lnTo>
                    <a:pt x="0" y="417587"/>
                  </a:lnTo>
                  <a:lnTo>
                    <a:pt x="545" y="437075"/>
                  </a:lnTo>
                  <a:lnTo>
                    <a:pt x="1984" y="438388"/>
                  </a:lnTo>
                  <a:lnTo>
                    <a:pt x="3868" y="436491"/>
                  </a:lnTo>
                  <a:lnTo>
                    <a:pt x="16192" y="379696"/>
                  </a:lnTo>
                  <a:lnTo>
                    <a:pt x="22534" y="361062"/>
                  </a:lnTo>
                  <a:lnTo>
                    <a:pt x="47556" y="317483"/>
                  </a:lnTo>
                  <a:lnTo>
                    <a:pt x="60512" y="308141"/>
                  </a:lnTo>
                  <a:lnTo>
                    <a:pt x="67850" y="308054"/>
                  </a:lnTo>
                  <a:lnTo>
                    <a:pt x="83400" y="315353"/>
                  </a:lnTo>
                  <a:lnTo>
                    <a:pt x="94626" y="335239"/>
                  </a:lnTo>
                  <a:lnTo>
                    <a:pt x="103678" y="380089"/>
                  </a:lnTo>
                  <a:lnTo>
                    <a:pt x="106737" y="439973"/>
                  </a:lnTo>
                  <a:lnTo>
                    <a:pt x="103270" y="487243"/>
                  </a:lnTo>
                  <a:lnTo>
                    <a:pt x="107490" y="5075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251780" y="505896"/>
              <a:ext cx="591071" cy="267963"/>
            </a:xfrm>
            <a:custGeom>
              <a:avLst/>
              <a:gdLst/>
              <a:ahLst/>
              <a:cxnLst/>
              <a:rect l="0" t="0" r="0" b="0"/>
              <a:pathLst>
                <a:path w="591071" h="267963">
                  <a:moveTo>
                    <a:pt x="33560" y="34972"/>
                  </a:moveTo>
                  <a:lnTo>
                    <a:pt x="27841" y="94500"/>
                  </a:lnTo>
                  <a:lnTo>
                    <a:pt x="28218" y="139564"/>
                  </a:lnTo>
                  <a:lnTo>
                    <a:pt x="29999" y="149079"/>
                  </a:lnTo>
                  <a:lnTo>
                    <a:pt x="34884" y="154498"/>
                  </a:lnTo>
                  <a:lnTo>
                    <a:pt x="41839" y="157186"/>
                  </a:lnTo>
                  <a:lnTo>
                    <a:pt x="50174" y="158053"/>
                  </a:lnTo>
                  <a:lnTo>
                    <a:pt x="56655" y="154933"/>
                  </a:lnTo>
                  <a:lnTo>
                    <a:pt x="66322" y="141604"/>
                  </a:lnTo>
                  <a:lnTo>
                    <a:pt x="83052" y="96407"/>
                  </a:lnTo>
                  <a:lnTo>
                    <a:pt x="85970" y="84249"/>
                  </a:lnTo>
                  <a:lnTo>
                    <a:pt x="84282" y="60880"/>
                  </a:lnTo>
                  <a:lnTo>
                    <a:pt x="68132" y="20160"/>
                  </a:lnTo>
                  <a:lnTo>
                    <a:pt x="55397" y="7432"/>
                  </a:lnTo>
                  <a:lnTo>
                    <a:pt x="48118" y="2744"/>
                  </a:lnTo>
                  <a:lnTo>
                    <a:pt x="32633" y="0"/>
                  </a:lnTo>
                  <a:lnTo>
                    <a:pt x="24621" y="563"/>
                  </a:lnTo>
                  <a:lnTo>
                    <a:pt x="17431" y="4636"/>
                  </a:lnTo>
                  <a:lnTo>
                    <a:pt x="4510" y="19024"/>
                  </a:lnTo>
                  <a:lnTo>
                    <a:pt x="0" y="37746"/>
                  </a:lnTo>
                  <a:lnTo>
                    <a:pt x="92" y="47916"/>
                  </a:lnTo>
                  <a:lnTo>
                    <a:pt x="4776" y="54696"/>
                  </a:lnTo>
                  <a:lnTo>
                    <a:pt x="12522" y="59216"/>
                  </a:lnTo>
                  <a:lnTo>
                    <a:pt x="31606" y="63314"/>
                  </a:lnTo>
                  <a:lnTo>
                    <a:pt x="94752" y="53711"/>
                  </a:lnTo>
                  <a:lnTo>
                    <a:pt x="150507" y="39535"/>
                  </a:lnTo>
                  <a:lnTo>
                    <a:pt x="170904" y="41007"/>
                  </a:lnTo>
                  <a:lnTo>
                    <a:pt x="187366" y="49673"/>
                  </a:lnTo>
                  <a:lnTo>
                    <a:pt x="194345" y="55868"/>
                  </a:lnTo>
                  <a:lnTo>
                    <a:pt x="204564" y="75078"/>
                  </a:lnTo>
                  <a:lnTo>
                    <a:pt x="213050" y="114348"/>
                  </a:lnTo>
                  <a:lnTo>
                    <a:pt x="215917" y="168481"/>
                  </a:lnTo>
                  <a:lnTo>
                    <a:pt x="218926" y="175754"/>
                  </a:lnTo>
                  <a:lnTo>
                    <a:pt x="223706" y="179677"/>
                  </a:lnTo>
                  <a:lnTo>
                    <a:pt x="229666" y="181369"/>
                  </a:lnTo>
                  <a:lnTo>
                    <a:pt x="234564" y="179722"/>
                  </a:lnTo>
                  <a:lnTo>
                    <a:pt x="256539" y="154126"/>
                  </a:lnTo>
                  <a:lnTo>
                    <a:pt x="292069" y="92999"/>
                  </a:lnTo>
                  <a:lnTo>
                    <a:pt x="297431" y="84751"/>
                  </a:lnTo>
                  <a:lnTo>
                    <a:pt x="303779" y="81102"/>
                  </a:lnTo>
                  <a:lnTo>
                    <a:pt x="310785" y="80518"/>
                  </a:lnTo>
                  <a:lnTo>
                    <a:pt x="318229" y="81978"/>
                  </a:lnTo>
                  <a:lnTo>
                    <a:pt x="324117" y="87575"/>
                  </a:lnTo>
                  <a:lnTo>
                    <a:pt x="333123" y="106120"/>
                  </a:lnTo>
                  <a:lnTo>
                    <a:pt x="340720" y="160487"/>
                  </a:lnTo>
                  <a:lnTo>
                    <a:pt x="350166" y="211222"/>
                  </a:lnTo>
                  <a:lnTo>
                    <a:pt x="352804" y="224588"/>
                  </a:lnTo>
                  <a:lnTo>
                    <a:pt x="357337" y="234423"/>
                  </a:lnTo>
                  <a:lnTo>
                    <a:pt x="369769" y="247816"/>
                  </a:lnTo>
                  <a:lnTo>
                    <a:pt x="376968" y="248984"/>
                  </a:lnTo>
                  <a:lnTo>
                    <a:pt x="384540" y="246989"/>
                  </a:lnTo>
                  <a:lnTo>
                    <a:pt x="416623" y="228274"/>
                  </a:lnTo>
                  <a:lnTo>
                    <a:pt x="428170" y="215190"/>
                  </a:lnTo>
                  <a:lnTo>
                    <a:pt x="438233" y="201053"/>
                  </a:lnTo>
                  <a:lnTo>
                    <a:pt x="488162" y="142754"/>
                  </a:lnTo>
                  <a:lnTo>
                    <a:pt x="514539" y="88768"/>
                  </a:lnTo>
                  <a:lnTo>
                    <a:pt x="515086" y="83780"/>
                  </a:lnTo>
                  <a:lnTo>
                    <a:pt x="512678" y="82303"/>
                  </a:lnTo>
                  <a:lnTo>
                    <a:pt x="508298" y="83168"/>
                  </a:lnTo>
                  <a:lnTo>
                    <a:pt x="493299" y="93221"/>
                  </a:lnTo>
                  <a:lnTo>
                    <a:pt x="481561" y="112327"/>
                  </a:lnTo>
                  <a:lnTo>
                    <a:pt x="472228" y="135555"/>
                  </a:lnTo>
                  <a:lnTo>
                    <a:pt x="468359" y="185409"/>
                  </a:lnTo>
                  <a:lnTo>
                    <a:pt x="471196" y="206308"/>
                  </a:lnTo>
                  <a:lnTo>
                    <a:pt x="476021" y="214840"/>
                  </a:lnTo>
                  <a:lnTo>
                    <a:pt x="491244" y="229251"/>
                  </a:lnTo>
                  <a:lnTo>
                    <a:pt x="532826" y="250240"/>
                  </a:lnTo>
                  <a:lnTo>
                    <a:pt x="591070" y="26796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962293" y="1348010"/>
            <a:ext cx="2171795" cy="644516"/>
            <a:chOff x="2962293" y="1348010"/>
            <a:chExt cx="2171795" cy="644516"/>
          </a:xfrm>
        </p:grpSpPr>
        <p:sp>
          <p:nvSpPr>
            <p:cNvPr id="14" name="Freeform 13"/>
            <p:cNvSpPr/>
            <p:nvPr/>
          </p:nvSpPr>
          <p:spPr>
            <a:xfrm>
              <a:off x="2962293" y="1348010"/>
              <a:ext cx="241312" cy="183064"/>
            </a:xfrm>
            <a:custGeom>
              <a:avLst/>
              <a:gdLst/>
              <a:ahLst/>
              <a:cxnLst/>
              <a:rect l="0" t="0" r="0" b="0"/>
              <a:pathLst>
                <a:path w="241312" h="183064">
                  <a:moveTo>
                    <a:pt x="0" y="0"/>
                  </a:moveTo>
                  <a:lnTo>
                    <a:pt x="19930" y="18080"/>
                  </a:lnTo>
                  <a:lnTo>
                    <a:pt x="76174" y="55800"/>
                  </a:lnTo>
                  <a:lnTo>
                    <a:pt x="132093" y="86039"/>
                  </a:lnTo>
                  <a:lnTo>
                    <a:pt x="191323" y="133149"/>
                  </a:lnTo>
                  <a:lnTo>
                    <a:pt x="241311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677909" y="1424276"/>
              <a:ext cx="223560" cy="568250"/>
            </a:xfrm>
            <a:custGeom>
              <a:avLst/>
              <a:gdLst/>
              <a:ahLst/>
              <a:cxnLst/>
              <a:rect l="0" t="0" r="0" b="0"/>
              <a:pathLst>
                <a:path w="223560" h="568250">
                  <a:moveTo>
                    <a:pt x="8315" y="231613"/>
                  </a:moveTo>
                  <a:lnTo>
                    <a:pt x="1729" y="261233"/>
                  </a:lnTo>
                  <a:lnTo>
                    <a:pt x="223" y="313587"/>
                  </a:lnTo>
                  <a:lnTo>
                    <a:pt x="39" y="365601"/>
                  </a:lnTo>
                  <a:lnTo>
                    <a:pt x="0" y="428485"/>
                  </a:lnTo>
                  <a:lnTo>
                    <a:pt x="4412" y="491053"/>
                  </a:lnTo>
                  <a:lnTo>
                    <a:pt x="7801" y="550109"/>
                  </a:lnTo>
                  <a:lnTo>
                    <a:pt x="8087" y="568249"/>
                  </a:lnTo>
                  <a:lnTo>
                    <a:pt x="8214" y="563984"/>
                  </a:lnTo>
                  <a:lnTo>
                    <a:pt x="1716" y="511909"/>
                  </a:lnTo>
                  <a:lnTo>
                    <a:pt x="334" y="454120"/>
                  </a:lnTo>
                  <a:lnTo>
                    <a:pt x="4512" y="405714"/>
                  </a:lnTo>
                  <a:lnTo>
                    <a:pt x="7189" y="351821"/>
                  </a:lnTo>
                  <a:lnTo>
                    <a:pt x="12399" y="299281"/>
                  </a:lnTo>
                  <a:lnTo>
                    <a:pt x="15381" y="248581"/>
                  </a:lnTo>
                  <a:lnTo>
                    <a:pt x="25099" y="198425"/>
                  </a:lnTo>
                  <a:lnTo>
                    <a:pt x="39231" y="138422"/>
                  </a:lnTo>
                  <a:lnTo>
                    <a:pt x="56404" y="84519"/>
                  </a:lnTo>
                  <a:lnTo>
                    <a:pt x="73391" y="42403"/>
                  </a:lnTo>
                  <a:lnTo>
                    <a:pt x="89132" y="20327"/>
                  </a:lnTo>
                  <a:lnTo>
                    <a:pt x="114342" y="2075"/>
                  </a:lnTo>
                  <a:lnTo>
                    <a:pt x="124303" y="0"/>
                  </a:lnTo>
                  <a:lnTo>
                    <a:pt x="145233" y="2625"/>
                  </a:lnTo>
                  <a:lnTo>
                    <a:pt x="153218" y="6838"/>
                  </a:lnTo>
                  <a:lnTo>
                    <a:pt x="175143" y="33530"/>
                  </a:lnTo>
                  <a:lnTo>
                    <a:pt x="185087" y="51120"/>
                  </a:lnTo>
                  <a:lnTo>
                    <a:pt x="202010" y="113413"/>
                  </a:lnTo>
                  <a:lnTo>
                    <a:pt x="213476" y="175597"/>
                  </a:lnTo>
                  <a:lnTo>
                    <a:pt x="220937" y="230322"/>
                  </a:lnTo>
                  <a:lnTo>
                    <a:pt x="223559" y="286601"/>
                  </a:lnTo>
                  <a:lnTo>
                    <a:pt x="223411" y="337896"/>
                  </a:lnTo>
                  <a:lnTo>
                    <a:pt x="215546" y="397112"/>
                  </a:lnTo>
                  <a:lnTo>
                    <a:pt x="199630" y="460595"/>
                  </a:lnTo>
                  <a:lnTo>
                    <a:pt x="191378" y="48124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756697" y="1747420"/>
              <a:ext cx="137555" cy="58248"/>
            </a:xfrm>
            <a:custGeom>
              <a:avLst/>
              <a:gdLst/>
              <a:ahLst/>
              <a:cxnLst/>
              <a:rect l="0" t="0" r="0" b="0"/>
              <a:pathLst>
                <a:path w="137555" h="58248">
                  <a:moveTo>
                    <a:pt x="4417" y="58247"/>
                  </a:moveTo>
                  <a:lnTo>
                    <a:pt x="0" y="44995"/>
                  </a:lnTo>
                  <a:lnTo>
                    <a:pt x="547" y="39243"/>
                  </a:lnTo>
                  <a:lnTo>
                    <a:pt x="6087" y="27920"/>
                  </a:lnTo>
                  <a:lnTo>
                    <a:pt x="19644" y="19189"/>
                  </a:lnTo>
                  <a:lnTo>
                    <a:pt x="38921" y="13151"/>
                  </a:lnTo>
                  <a:lnTo>
                    <a:pt x="93552" y="4540"/>
                  </a:lnTo>
                  <a:lnTo>
                    <a:pt x="137554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060812" y="1647568"/>
              <a:ext cx="132997" cy="257953"/>
            </a:xfrm>
            <a:custGeom>
              <a:avLst/>
              <a:gdLst/>
              <a:ahLst/>
              <a:cxnLst/>
              <a:rect l="0" t="0" r="0" b="0"/>
              <a:pathLst>
                <a:path w="132997" h="257953">
                  <a:moveTo>
                    <a:pt x="24823" y="0"/>
                  </a:moveTo>
                  <a:lnTo>
                    <a:pt x="10630" y="57714"/>
                  </a:lnTo>
                  <a:lnTo>
                    <a:pt x="2261" y="119505"/>
                  </a:lnTo>
                  <a:lnTo>
                    <a:pt x="175" y="181439"/>
                  </a:lnTo>
                  <a:lnTo>
                    <a:pt x="0" y="211002"/>
                  </a:lnTo>
                  <a:lnTo>
                    <a:pt x="1802" y="218331"/>
                  </a:lnTo>
                  <a:lnTo>
                    <a:pt x="4853" y="220443"/>
                  </a:lnTo>
                  <a:lnTo>
                    <a:pt x="8736" y="219078"/>
                  </a:lnTo>
                  <a:lnTo>
                    <a:pt x="15516" y="202768"/>
                  </a:lnTo>
                  <a:lnTo>
                    <a:pt x="42108" y="139991"/>
                  </a:lnTo>
                  <a:lnTo>
                    <a:pt x="53770" y="120465"/>
                  </a:lnTo>
                  <a:lnTo>
                    <a:pt x="68199" y="105623"/>
                  </a:lnTo>
                  <a:lnTo>
                    <a:pt x="75930" y="103700"/>
                  </a:lnTo>
                  <a:lnTo>
                    <a:pt x="83857" y="105191"/>
                  </a:lnTo>
                  <a:lnTo>
                    <a:pt x="91916" y="108959"/>
                  </a:lnTo>
                  <a:lnTo>
                    <a:pt x="103335" y="120542"/>
                  </a:lnTo>
                  <a:lnTo>
                    <a:pt x="118200" y="150578"/>
                  </a:lnTo>
                  <a:lnTo>
                    <a:pt x="130409" y="200541"/>
                  </a:lnTo>
                  <a:lnTo>
                    <a:pt x="132996" y="25795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203303" y="1592189"/>
              <a:ext cx="606264" cy="365891"/>
            </a:xfrm>
            <a:custGeom>
              <a:avLst/>
              <a:gdLst/>
              <a:ahLst/>
              <a:cxnLst/>
              <a:rect l="0" t="0" r="0" b="0"/>
              <a:pathLst>
                <a:path w="606264" h="365891">
                  <a:moveTo>
                    <a:pt x="98679" y="130268"/>
                  </a:moveTo>
                  <a:lnTo>
                    <a:pt x="89844" y="117016"/>
                  </a:lnTo>
                  <a:lnTo>
                    <a:pt x="84468" y="115886"/>
                  </a:lnTo>
                  <a:lnTo>
                    <a:pt x="71098" y="122027"/>
                  </a:lnTo>
                  <a:lnTo>
                    <a:pt x="52395" y="136661"/>
                  </a:lnTo>
                  <a:lnTo>
                    <a:pt x="21220" y="188889"/>
                  </a:lnTo>
                  <a:lnTo>
                    <a:pt x="4766" y="234587"/>
                  </a:lnTo>
                  <a:lnTo>
                    <a:pt x="0" y="295688"/>
                  </a:lnTo>
                  <a:lnTo>
                    <a:pt x="1524" y="349260"/>
                  </a:lnTo>
                  <a:lnTo>
                    <a:pt x="3398" y="359473"/>
                  </a:lnTo>
                  <a:lnTo>
                    <a:pt x="8346" y="364433"/>
                  </a:lnTo>
                  <a:lnTo>
                    <a:pt x="15343" y="365890"/>
                  </a:lnTo>
                  <a:lnTo>
                    <a:pt x="23706" y="365012"/>
                  </a:lnTo>
                  <a:lnTo>
                    <a:pt x="30206" y="361654"/>
                  </a:lnTo>
                  <a:lnTo>
                    <a:pt x="39893" y="350525"/>
                  </a:lnTo>
                  <a:lnTo>
                    <a:pt x="56637" y="310285"/>
                  </a:lnTo>
                  <a:lnTo>
                    <a:pt x="65166" y="256532"/>
                  </a:lnTo>
                  <a:lnTo>
                    <a:pt x="71753" y="204348"/>
                  </a:lnTo>
                  <a:lnTo>
                    <a:pt x="77745" y="149524"/>
                  </a:lnTo>
                  <a:lnTo>
                    <a:pt x="81189" y="95103"/>
                  </a:lnTo>
                  <a:lnTo>
                    <a:pt x="86343" y="36446"/>
                  </a:lnTo>
                  <a:lnTo>
                    <a:pt x="89168" y="2822"/>
                  </a:lnTo>
                  <a:lnTo>
                    <a:pt x="90489" y="0"/>
                  </a:lnTo>
                  <a:lnTo>
                    <a:pt x="92294" y="2742"/>
                  </a:lnTo>
                  <a:lnTo>
                    <a:pt x="95842" y="20890"/>
                  </a:lnTo>
                  <a:lnTo>
                    <a:pt x="97838" y="69917"/>
                  </a:lnTo>
                  <a:lnTo>
                    <a:pt x="100978" y="129305"/>
                  </a:lnTo>
                  <a:lnTo>
                    <a:pt x="110228" y="185552"/>
                  </a:lnTo>
                  <a:lnTo>
                    <a:pt x="114650" y="248473"/>
                  </a:lnTo>
                  <a:lnTo>
                    <a:pt x="114874" y="261771"/>
                  </a:lnTo>
                  <a:lnTo>
                    <a:pt x="117796" y="267863"/>
                  </a:lnTo>
                  <a:lnTo>
                    <a:pt x="122519" y="269151"/>
                  </a:lnTo>
                  <a:lnTo>
                    <a:pt x="128440" y="267235"/>
                  </a:lnTo>
                  <a:lnTo>
                    <a:pt x="133313" y="263185"/>
                  </a:lnTo>
                  <a:lnTo>
                    <a:pt x="145513" y="242383"/>
                  </a:lnTo>
                  <a:lnTo>
                    <a:pt x="162277" y="210537"/>
                  </a:lnTo>
                  <a:lnTo>
                    <a:pt x="179953" y="194913"/>
                  </a:lnTo>
                  <a:lnTo>
                    <a:pt x="202602" y="189201"/>
                  </a:lnTo>
                  <a:lnTo>
                    <a:pt x="215113" y="188973"/>
                  </a:lnTo>
                  <a:lnTo>
                    <a:pt x="225304" y="191594"/>
                  </a:lnTo>
                  <a:lnTo>
                    <a:pt x="241557" y="201903"/>
                  </a:lnTo>
                  <a:lnTo>
                    <a:pt x="252479" y="220661"/>
                  </a:lnTo>
                  <a:lnTo>
                    <a:pt x="258566" y="243483"/>
                  </a:lnTo>
                  <a:lnTo>
                    <a:pt x="257719" y="269727"/>
                  </a:lnTo>
                  <a:lnTo>
                    <a:pt x="257197" y="264057"/>
                  </a:lnTo>
                  <a:lnTo>
                    <a:pt x="279979" y="202380"/>
                  </a:lnTo>
                  <a:lnTo>
                    <a:pt x="295443" y="185124"/>
                  </a:lnTo>
                  <a:lnTo>
                    <a:pt x="304745" y="177933"/>
                  </a:lnTo>
                  <a:lnTo>
                    <a:pt x="327407" y="169944"/>
                  </a:lnTo>
                  <a:lnTo>
                    <a:pt x="351039" y="167318"/>
                  </a:lnTo>
                  <a:lnTo>
                    <a:pt x="370788" y="169232"/>
                  </a:lnTo>
                  <a:lnTo>
                    <a:pt x="374390" y="171037"/>
                  </a:lnTo>
                  <a:lnTo>
                    <a:pt x="374018" y="173165"/>
                  </a:lnTo>
                  <a:lnTo>
                    <a:pt x="352860" y="193480"/>
                  </a:lnTo>
                  <a:lnTo>
                    <a:pt x="342320" y="207364"/>
                  </a:lnTo>
                  <a:lnTo>
                    <a:pt x="336402" y="227711"/>
                  </a:lnTo>
                  <a:lnTo>
                    <a:pt x="335537" y="262691"/>
                  </a:lnTo>
                  <a:lnTo>
                    <a:pt x="339860" y="284352"/>
                  </a:lnTo>
                  <a:lnTo>
                    <a:pt x="347945" y="303225"/>
                  </a:lnTo>
                  <a:lnTo>
                    <a:pt x="353614" y="308443"/>
                  </a:lnTo>
                  <a:lnTo>
                    <a:pt x="360167" y="310997"/>
                  </a:lnTo>
                  <a:lnTo>
                    <a:pt x="367310" y="311775"/>
                  </a:lnTo>
                  <a:lnTo>
                    <a:pt x="374845" y="308596"/>
                  </a:lnTo>
                  <a:lnTo>
                    <a:pt x="390614" y="295201"/>
                  </a:lnTo>
                  <a:lnTo>
                    <a:pt x="406251" y="271285"/>
                  </a:lnTo>
                  <a:lnTo>
                    <a:pt x="424612" y="224144"/>
                  </a:lnTo>
                  <a:lnTo>
                    <a:pt x="427691" y="164837"/>
                  </a:lnTo>
                  <a:lnTo>
                    <a:pt x="423347" y="138236"/>
                  </a:lnTo>
                  <a:lnTo>
                    <a:pt x="415252" y="117167"/>
                  </a:lnTo>
                  <a:lnTo>
                    <a:pt x="409581" y="112288"/>
                  </a:lnTo>
                  <a:lnTo>
                    <a:pt x="403026" y="110885"/>
                  </a:lnTo>
                  <a:lnTo>
                    <a:pt x="395882" y="111799"/>
                  </a:lnTo>
                  <a:lnTo>
                    <a:pt x="390195" y="116106"/>
                  </a:lnTo>
                  <a:lnTo>
                    <a:pt x="381411" y="130754"/>
                  </a:lnTo>
                  <a:lnTo>
                    <a:pt x="379355" y="149592"/>
                  </a:lnTo>
                  <a:lnTo>
                    <a:pt x="382448" y="169367"/>
                  </a:lnTo>
                  <a:lnTo>
                    <a:pt x="389987" y="187401"/>
                  </a:lnTo>
                  <a:lnTo>
                    <a:pt x="396435" y="193320"/>
                  </a:lnTo>
                  <a:lnTo>
                    <a:pt x="413462" y="199896"/>
                  </a:lnTo>
                  <a:lnTo>
                    <a:pt x="443839" y="199181"/>
                  </a:lnTo>
                  <a:lnTo>
                    <a:pt x="504874" y="185460"/>
                  </a:lnTo>
                  <a:lnTo>
                    <a:pt x="522370" y="187466"/>
                  </a:lnTo>
                  <a:lnTo>
                    <a:pt x="530918" y="190589"/>
                  </a:lnTo>
                  <a:lnTo>
                    <a:pt x="542882" y="201456"/>
                  </a:lnTo>
                  <a:lnTo>
                    <a:pt x="558096" y="231033"/>
                  </a:lnTo>
                  <a:lnTo>
                    <a:pt x="563794" y="289949"/>
                  </a:lnTo>
                  <a:lnTo>
                    <a:pt x="565198" y="308486"/>
                  </a:lnTo>
                  <a:lnTo>
                    <a:pt x="566867" y="308252"/>
                  </a:lnTo>
                  <a:lnTo>
                    <a:pt x="568905" y="304398"/>
                  </a:lnTo>
                  <a:lnTo>
                    <a:pt x="572621" y="251039"/>
                  </a:lnTo>
                  <a:lnTo>
                    <a:pt x="579518" y="196669"/>
                  </a:lnTo>
                  <a:lnTo>
                    <a:pt x="581065" y="135622"/>
                  </a:lnTo>
                  <a:lnTo>
                    <a:pt x="581253" y="84241"/>
                  </a:lnTo>
                  <a:lnTo>
                    <a:pt x="581291" y="30056"/>
                  </a:lnTo>
                  <a:lnTo>
                    <a:pt x="584068" y="23704"/>
                  </a:lnTo>
                  <a:lnTo>
                    <a:pt x="588692" y="21318"/>
                  </a:lnTo>
                  <a:lnTo>
                    <a:pt x="606263" y="220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967959" y="1424034"/>
              <a:ext cx="166129" cy="473166"/>
            </a:xfrm>
            <a:custGeom>
              <a:avLst/>
              <a:gdLst/>
              <a:ahLst/>
              <a:cxnLst/>
              <a:rect l="0" t="0" r="0" b="0"/>
              <a:pathLst>
                <a:path w="166129" h="473166">
                  <a:moveTo>
                    <a:pt x="41312" y="298423"/>
                  </a:moveTo>
                  <a:lnTo>
                    <a:pt x="28060" y="294006"/>
                  </a:lnTo>
                  <a:lnTo>
                    <a:pt x="22307" y="294554"/>
                  </a:lnTo>
                  <a:lnTo>
                    <a:pt x="10984" y="300093"/>
                  </a:lnTo>
                  <a:lnTo>
                    <a:pt x="7225" y="306008"/>
                  </a:lnTo>
                  <a:lnTo>
                    <a:pt x="1934" y="332003"/>
                  </a:lnTo>
                  <a:lnTo>
                    <a:pt x="0" y="389229"/>
                  </a:lnTo>
                  <a:lnTo>
                    <a:pt x="4211" y="420558"/>
                  </a:lnTo>
                  <a:lnTo>
                    <a:pt x="8257" y="424225"/>
                  </a:lnTo>
                  <a:lnTo>
                    <a:pt x="13728" y="423896"/>
                  </a:lnTo>
                  <a:lnTo>
                    <a:pt x="20149" y="420904"/>
                  </a:lnTo>
                  <a:lnTo>
                    <a:pt x="32214" y="405250"/>
                  </a:lnTo>
                  <a:lnTo>
                    <a:pt x="41891" y="383809"/>
                  </a:lnTo>
                  <a:lnTo>
                    <a:pt x="53031" y="328855"/>
                  </a:lnTo>
                  <a:lnTo>
                    <a:pt x="63892" y="270984"/>
                  </a:lnTo>
                  <a:lnTo>
                    <a:pt x="72605" y="209510"/>
                  </a:lnTo>
                  <a:lnTo>
                    <a:pt x="81377" y="147128"/>
                  </a:lnTo>
                  <a:lnTo>
                    <a:pt x="89301" y="90562"/>
                  </a:lnTo>
                  <a:lnTo>
                    <a:pt x="96702" y="29226"/>
                  </a:lnTo>
                  <a:lnTo>
                    <a:pt x="98290" y="5579"/>
                  </a:lnTo>
                  <a:lnTo>
                    <a:pt x="100562" y="567"/>
                  </a:lnTo>
                  <a:lnTo>
                    <a:pt x="103926" y="0"/>
                  </a:lnTo>
                  <a:lnTo>
                    <a:pt x="108018" y="2395"/>
                  </a:lnTo>
                  <a:lnTo>
                    <a:pt x="118194" y="36688"/>
                  </a:lnTo>
                  <a:lnTo>
                    <a:pt x="123272" y="88177"/>
                  </a:lnTo>
                  <a:lnTo>
                    <a:pt x="124276" y="147384"/>
                  </a:lnTo>
                  <a:lnTo>
                    <a:pt x="124474" y="208286"/>
                  </a:lnTo>
                  <a:lnTo>
                    <a:pt x="124513" y="267092"/>
                  </a:lnTo>
                  <a:lnTo>
                    <a:pt x="124520" y="323224"/>
                  </a:lnTo>
                  <a:lnTo>
                    <a:pt x="131165" y="381270"/>
                  </a:lnTo>
                  <a:lnTo>
                    <a:pt x="144083" y="441693"/>
                  </a:lnTo>
                  <a:lnTo>
                    <a:pt x="152015" y="457020"/>
                  </a:lnTo>
                  <a:lnTo>
                    <a:pt x="166128" y="47316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899139" y="1366751"/>
              <a:ext cx="209986" cy="572054"/>
            </a:xfrm>
            <a:custGeom>
              <a:avLst/>
              <a:gdLst/>
              <a:ahLst/>
              <a:cxnLst/>
              <a:rect l="0" t="0" r="0" b="0"/>
              <a:pathLst>
                <a:path w="209986" h="572054">
                  <a:moveTo>
                    <a:pt x="110132" y="413953"/>
                  </a:moveTo>
                  <a:lnTo>
                    <a:pt x="90572" y="355273"/>
                  </a:lnTo>
                  <a:lnTo>
                    <a:pt x="77935" y="335032"/>
                  </a:lnTo>
                  <a:lnTo>
                    <a:pt x="71101" y="331753"/>
                  </a:lnTo>
                  <a:lnTo>
                    <a:pt x="53645" y="330575"/>
                  </a:lnTo>
                  <a:lnTo>
                    <a:pt x="44737" y="335254"/>
                  </a:lnTo>
                  <a:lnTo>
                    <a:pt x="20798" y="362076"/>
                  </a:lnTo>
                  <a:lnTo>
                    <a:pt x="10948" y="379802"/>
                  </a:lnTo>
                  <a:lnTo>
                    <a:pt x="205" y="423045"/>
                  </a:lnTo>
                  <a:lnTo>
                    <a:pt x="0" y="472429"/>
                  </a:lnTo>
                  <a:lnTo>
                    <a:pt x="5796" y="513360"/>
                  </a:lnTo>
                  <a:lnTo>
                    <a:pt x="15683" y="532407"/>
                  </a:lnTo>
                  <a:lnTo>
                    <a:pt x="22203" y="540075"/>
                  </a:lnTo>
                  <a:lnTo>
                    <a:pt x="39309" y="548595"/>
                  </a:lnTo>
                  <a:lnTo>
                    <a:pt x="49049" y="550867"/>
                  </a:lnTo>
                  <a:lnTo>
                    <a:pt x="69732" y="548461"/>
                  </a:lnTo>
                  <a:lnTo>
                    <a:pt x="89403" y="541227"/>
                  </a:lnTo>
                  <a:lnTo>
                    <a:pt x="110873" y="525834"/>
                  </a:lnTo>
                  <a:lnTo>
                    <a:pt x="151618" y="469465"/>
                  </a:lnTo>
                  <a:lnTo>
                    <a:pt x="172815" y="416367"/>
                  </a:lnTo>
                  <a:lnTo>
                    <a:pt x="187649" y="356789"/>
                  </a:lnTo>
                  <a:lnTo>
                    <a:pt x="197936" y="301747"/>
                  </a:lnTo>
                  <a:lnTo>
                    <a:pt x="200927" y="240880"/>
                  </a:lnTo>
                  <a:lnTo>
                    <a:pt x="201518" y="184067"/>
                  </a:lnTo>
                  <a:lnTo>
                    <a:pt x="201635" y="128329"/>
                  </a:lnTo>
                  <a:lnTo>
                    <a:pt x="201658" y="75269"/>
                  </a:lnTo>
                  <a:lnTo>
                    <a:pt x="195077" y="13026"/>
                  </a:lnTo>
                  <a:lnTo>
                    <a:pt x="194114" y="0"/>
                  </a:lnTo>
                  <a:lnTo>
                    <a:pt x="193388" y="62257"/>
                  </a:lnTo>
                  <a:lnTo>
                    <a:pt x="193352" y="123923"/>
                  </a:lnTo>
                  <a:lnTo>
                    <a:pt x="193346" y="181835"/>
                  </a:lnTo>
                  <a:lnTo>
                    <a:pt x="193344" y="224189"/>
                  </a:lnTo>
                  <a:lnTo>
                    <a:pt x="193343" y="267668"/>
                  </a:lnTo>
                  <a:lnTo>
                    <a:pt x="193343" y="311647"/>
                  </a:lnTo>
                  <a:lnTo>
                    <a:pt x="193342" y="355848"/>
                  </a:lnTo>
                  <a:lnTo>
                    <a:pt x="194267" y="399224"/>
                  </a:lnTo>
                  <a:lnTo>
                    <a:pt x="199061" y="460029"/>
                  </a:lnTo>
                  <a:lnTo>
                    <a:pt x="201817" y="516261"/>
                  </a:lnTo>
                  <a:lnTo>
                    <a:pt x="209985" y="5720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2" name="Freeform 21"/>
          <p:cNvSpPr/>
          <p:nvPr/>
        </p:nvSpPr>
        <p:spPr>
          <a:xfrm>
            <a:off x="5841376" y="531636"/>
            <a:ext cx="307880" cy="132363"/>
          </a:xfrm>
          <a:custGeom>
            <a:avLst/>
            <a:gdLst/>
            <a:ahLst/>
            <a:cxnLst/>
            <a:rect l="0" t="0" r="0" b="0"/>
            <a:pathLst>
              <a:path w="307880" h="132363">
                <a:moveTo>
                  <a:pt x="0" y="42516"/>
                </a:moveTo>
                <a:lnTo>
                  <a:pt x="15118" y="104083"/>
                </a:lnTo>
                <a:lnTo>
                  <a:pt x="23977" y="123504"/>
                </a:lnTo>
                <a:lnTo>
                  <a:pt x="31702" y="128868"/>
                </a:lnTo>
                <a:lnTo>
                  <a:pt x="52613" y="132362"/>
                </a:lnTo>
                <a:lnTo>
                  <a:pt x="81541" y="129131"/>
                </a:lnTo>
                <a:lnTo>
                  <a:pt x="132990" y="95698"/>
                </a:lnTo>
                <a:lnTo>
                  <a:pt x="191376" y="48863"/>
                </a:lnTo>
                <a:lnTo>
                  <a:pt x="245510" y="9279"/>
                </a:lnTo>
                <a:lnTo>
                  <a:pt x="255205" y="3716"/>
                </a:lnTo>
                <a:lnTo>
                  <a:pt x="273374" y="0"/>
                </a:lnTo>
                <a:lnTo>
                  <a:pt x="288845" y="1431"/>
                </a:lnTo>
                <a:lnTo>
                  <a:pt x="307879" y="9232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Freeform 22"/>
          <p:cNvSpPr/>
          <p:nvPr/>
        </p:nvSpPr>
        <p:spPr>
          <a:xfrm>
            <a:off x="5733974" y="1489468"/>
            <a:ext cx="240540" cy="223205"/>
          </a:xfrm>
          <a:custGeom>
            <a:avLst/>
            <a:gdLst/>
            <a:ahLst/>
            <a:cxnLst/>
            <a:rect l="0" t="0" r="0" b="0"/>
            <a:pathLst>
              <a:path w="240540" h="223205">
                <a:moveTo>
                  <a:pt x="7549" y="108173"/>
                </a:moveTo>
                <a:lnTo>
                  <a:pt x="0" y="164946"/>
                </a:lnTo>
                <a:lnTo>
                  <a:pt x="1306" y="196391"/>
                </a:lnTo>
                <a:lnTo>
                  <a:pt x="8165" y="214874"/>
                </a:lnTo>
                <a:lnTo>
                  <a:pt x="16280" y="219988"/>
                </a:lnTo>
                <a:lnTo>
                  <a:pt x="40091" y="223204"/>
                </a:lnTo>
                <a:lnTo>
                  <a:pt x="50509" y="220918"/>
                </a:lnTo>
                <a:lnTo>
                  <a:pt x="67015" y="210982"/>
                </a:lnTo>
                <a:lnTo>
                  <a:pt x="116566" y="151142"/>
                </a:lnTo>
                <a:lnTo>
                  <a:pt x="160005" y="91579"/>
                </a:lnTo>
                <a:lnTo>
                  <a:pt x="191141" y="54318"/>
                </a:lnTo>
                <a:lnTo>
                  <a:pt x="240539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28" name="Group 27"/>
          <p:cNvGrpSpPr/>
          <p:nvPr/>
        </p:nvGrpSpPr>
        <p:grpSpPr>
          <a:xfrm>
            <a:off x="7189653" y="174308"/>
            <a:ext cx="907537" cy="599551"/>
            <a:chOff x="7189653" y="174308"/>
            <a:chExt cx="907537" cy="599551"/>
          </a:xfrm>
        </p:grpSpPr>
        <p:sp>
          <p:nvSpPr>
            <p:cNvPr id="24" name="Freeform 23"/>
            <p:cNvSpPr/>
            <p:nvPr/>
          </p:nvSpPr>
          <p:spPr>
            <a:xfrm>
              <a:off x="7189653" y="174308"/>
              <a:ext cx="174476" cy="496671"/>
            </a:xfrm>
            <a:custGeom>
              <a:avLst/>
              <a:gdLst/>
              <a:ahLst/>
              <a:cxnLst/>
              <a:rect l="0" t="0" r="0" b="0"/>
              <a:pathLst>
                <a:path w="174476" h="496671">
                  <a:moveTo>
                    <a:pt x="174475" y="17076"/>
                  </a:moveTo>
                  <a:lnTo>
                    <a:pt x="161222" y="3824"/>
                  </a:lnTo>
                  <a:lnTo>
                    <a:pt x="154545" y="845"/>
                  </a:lnTo>
                  <a:lnTo>
                    <a:pt x="139730" y="0"/>
                  </a:lnTo>
                  <a:lnTo>
                    <a:pt x="133745" y="2919"/>
                  </a:lnTo>
                  <a:lnTo>
                    <a:pt x="104600" y="38194"/>
                  </a:lnTo>
                  <a:lnTo>
                    <a:pt x="71801" y="99074"/>
                  </a:lnTo>
                  <a:lnTo>
                    <a:pt x="49650" y="153535"/>
                  </a:lnTo>
                  <a:lnTo>
                    <a:pt x="35480" y="201123"/>
                  </a:lnTo>
                  <a:lnTo>
                    <a:pt x="22960" y="250357"/>
                  </a:lnTo>
                  <a:lnTo>
                    <a:pt x="10004" y="300078"/>
                  </a:lnTo>
                  <a:lnTo>
                    <a:pt x="1762" y="362160"/>
                  </a:lnTo>
                  <a:lnTo>
                    <a:pt x="0" y="423863"/>
                  </a:lnTo>
                  <a:lnTo>
                    <a:pt x="1701" y="446577"/>
                  </a:lnTo>
                  <a:lnTo>
                    <a:pt x="8620" y="469000"/>
                  </a:lnTo>
                  <a:lnTo>
                    <a:pt x="20325" y="486362"/>
                  </a:lnTo>
                  <a:lnTo>
                    <a:pt x="27329" y="493581"/>
                  </a:lnTo>
                  <a:lnTo>
                    <a:pt x="34773" y="496544"/>
                  </a:lnTo>
                  <a:lnTo>
                    <a:pt x="42509" y="496670"/>
                  </a:lnTo>
                  <a:lnTo>
                    <a:pt x="50439" y="494906"/>
                  </a:lnTo>
                  <a:lnTo>
                    <a:pt x="74854" y="479170"/>
                  </a:lnTo>
                  <a:lnTo>
                    <a:pt x="95236" y="456941"/>
                  </a:lnTo>
                  <a:lnTo>
                    <a:pt x="112987" y="423953"/>
                  </a:lnTo>
                  <a:lnTo>
                    <a:pt x="121122" y="389318"/>
                  </a:lnTo>
                  <a:lnTo>
                    <a:pt x="119116" y="351217"/>
                  </a:lnTo>
                  <a:lnTo>
                    <a:pt x="108249" y="319484"/>
                  </a:lnTo>
                  <a:lnTo>
                    <a:pt x="102587" y="313911"/>
                  </a:lnTo>
                  <a:lnTo>
                    <a:pt x="96039" y="311120"/>
                  </a:lnTo>
                  <a:lnTo>
                    <a:pt x="88900" y="310185"/>
                  </a:lnTo>
                  <a:lnTo>
                    <a:pt x="81368" y="313259"/>
                  </a:lnTo>
                  <a:lnTo>
                    <a:pt x="65601" y="326537"/>
                  </a:lnTo>
                  <a:lnTo>
                    <a:pt x="56744" y="344766"/>
                  </a:lnTo>
                  <a:lnTo>
                    <a:pt x="49659" y="39152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449941" y="507584"/>
              <a:ext cx="421772" cy="200502"/>
            </a:xfrm>
            <a:custGeom>
              <a:avLst/>
              <a:gdLst/>
              <a:ahLst/>
              <a:cxnLst/>
              <a:rect l="0" t="0" r="0" b="0"/>
              <a:pathLst>
                <a:path w="421772" h="200502">
                  <a:moveTo>
                    <a:pt x="5719" y="0"/>
                  </a:moveTo>
                  <a:lnTo>
                    <a:pt x="0" y="21778"/>
                  </a:lnTo>
                  <a:lnTo>
                    <a:pt x="377" y="63748"/>
                  </a:lnTo>
                  <a:lnTo>
                    <a:pt x="5194" y="81957"/>
                  </a:lnTo>
                  <a:lnTo>
                    <a:pt x="13498" y="99295"/>
                  </a:lnTo>
                  <a:lnTo>
                    <a:pt x="20150" y="105028"/>
                  </a:lnTo>
                  <a:lnTo>
                    <a:pt x="37404" y="111399"/>
                  </a:lnTo>
                  <a:lnTo>
                    <a:pt x="54934" y="109299"/>
                  </a:lnTo>
                  <a:lnTo>
                    <a:pt x="88789" y="97301"/>
                  </a:lnTo>
                  <a:lnTo>
                    <a:pt x="96232" y="98152"/>
                  </a:lnTo>
                  <a:lnTo>
                    <a:pt x="109433" y="106493"/>
                  </a:lnTo>
                  <a:lnTo>
                    <a:pt x="122844" y="126783"/>
                  </a:lnTo>
                  <a:lnTo>
                    <a:pt x="128181" y="130750"/>
                  </a:lnTo>
                  <a:lnTo>
                    <a:pt x="134512" y="132470"/>
                  </a:lnTo>
                  <a:lnTo>
                    <a:pt x="141507" y="132692"/>
                  </a:lnTo>
                  <a:lnTo>
                    <a:pt x="154211" y="128008"/>
                  </a:lnTo>
                  <a:lnTo>
                    <a:pt x="160188" y="124170"/>
                  </a:lnTo>
                  <a:lnTo>
                    <a:pt x="174224" y="122372"/>
                  </a:lnTo>
                  <a:lnTo>
                    <a:pt x="189708" y="122805"/>
                  </a:lnTo>
                  <a:lnTo>
                    <a:pt x="205836" y="119916"/>
                  </a:lnTo>
                  <a:lnTo>
                    <a:pt x="226091" y="108674"/>
                  </a:lnTo>
                  <a:lnTo>
                    <a:pt x="260764" y="77463"/>
                  </a:lnTo>
                  <a:lnTo>
                    <a:pt x="263582" y="71058"/>
                  </a:lnTo>
                  <a:lnTo>
                    <a:pt x="264248" y="56544"/>
                  </a:lnTo>
                  <a:lnTo>
                    <a:pt x="261282" y="52489"/>
                  </a:lnTo>
                  <a:lnTo>
                    <a:pt x="256531" y="50710"/>
                  </a:lnTo>
                  <a:lnTo>
                    <a:pt x="250590" y="50449"/>
                  </a:lnTo>
                  <a:lnTo>
                    <a:pt x="245704" y="53048"/>
                  </a:lnTo>
                  <a:lnTo>
                    <a:pt x="237811" y="63333"/>
                  </a:lnTo>
                  <a:lnTo>
                    <a:pt x="228169" y="84717"/>
                  </a:lnTo>
                  <a:lnTo>
                    <a:pt x="222871" y="140652"/>
                  </a:lnTo>
                  <a:lnTo>
                    <a:pt x="224273" y="161440"/>
                  </a:lnTo>
                  <a:lnTo>
                    <a:pt x="231059" y="176843"/>
                  </a:lnTo>
                  <a:lnTo>
                    <a:pt x="237307" y="181690"/>
                  </a:lnTo>
                  <a:lnTo>
                    <a:pt x="254110" y="187076"/>
                  </a:lnTo>
                  <a:lnTo>
                    <a:pt x="271441" y="184538"/>
                  </a:lnTo>
                  <a:lnTo>
                    <a:pt x="294327" y="172714"/>
                  </a:lnTo>
                  <a:lnTo>
                    <a:pt x="306882" y="160897"/>
                  </a:lnTo>
                  <a:lnTo>
                    <a:pt x="337533" y="109294"/>
                  </a:lnTo>
                  <a:lnTo>
                    <a:pt x="327148" y="144128"/>
                  </a:lnTo>
                  <a:lnTo>
                    <a:pt x="327885" y="177485"/>
                  </a:lnTo>
                  <a:lnTo>
                    <a:pt x="331444" y="185816"/>
                  </a:lnTo>
                  <a:lnTo>
                    <a:pt x="342793" y="197539"/>
                  </a:lnTo>
                  <a:lnTo>
                    <a:pt x="349703" y="200110"/>
                  </a:lnTo>
                  <a:lnTo>
                    <a:pt x="364777" y="200501"/>
                  </a:lnTo>
                  <a:lnTo>
                    <a:pt x="380723" y="192663"/>
                  </a:lnTo>
                  <a:lnTo>
                    <a:pt x="421771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896678" y="357805"/>
              <a:ext cx="74970" cy="307880"/>
            </a:xfrm>
            <a:custGeom>
              <a:avLst/>
              <a:gdLst/>
              <a:ahLst/>
              <a:cxnLst/>
              <a:rect l="0" t="0" r="0" b="0"/>
              <a:pathLst>
                <a:path w="74970" h="307880">
                  <a:moveTo>
                    <a:pt x="8318" y="0"/>
                  </a:moveTo>
                  <a:lnTo>
                    <a:pt x="1153" y="62326"/>
                  </a:lnTo>
                  <a:lnTo>
                    <a:pt x="224" y="113260"/>
                  </a:lnTo>
                  <a:lnTo>
                    <a:pt x="26" y="176177"/>
                  </a:lnTo>
                  <a:lnTo>
                    <a:pt x="0" y="237744"/>
                  </a:lnTo>
                  <a:lnTo>
                    <a:pt x="1848" y="264689"/>
                  </a:lnTo>
                  <a:lnTo>
                    <a:pt x="8832" y="282828"/>
                  </a:lnTo>
                  <a:lnTo>
                    <a:pt x="13283" y="285631"/>
                  </a:lnTo>
                  <a:lnTo>
                    <a:pt x="18100" y="284726"/>
                  </a:lnTo>
                  <a:lnTo>
                    <a:pt x="23160" y="281349"/>
                  </a:lnTo>
                  <a:lnTo>
                    <a:pt x="55556" y="237695"/>
                  </a:lnTo>
                  <a:lnTo>
                    <a:pt x="61075" y="235202"/>
                  </a:lnTo>
                  <a:lnTo>
                    <a:pt x="66603" y="235389"/>
                  </a:lnTo>
                  <a:lnTo>
                    <a:pt x="72138" y="237363"/>
                  </a:lnTo>
                  <a:lnTo>
                    <a:pt x="74903" y="242377"/>
                  </a:lnTo>
                  <a:lnTo>
                    <a:pt x="74969" y="298729"/>
                  </a:lnTo>
                  <a:lnTo>
                    <a:pt x="74887" y="3078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004849" y="515905"/>
              <a:ext cx="92341" cy="257954"/>
            </a:xfrm>
            <a:custGeom>
              <a:avLst/>
              <a:gdLst/>
              <a:ahLst/>
              <a:cxnLst/>
              <a:rect l="0" t="0" r="0" b="0"/>
              <a:pathLst>
                <a:path w="92341" h="257954">
                  <a:moveTo>
                    <a:pt x="74889" y="0"/>
                  </a:moveTo>
                  <a:lnTo>
                    <a:pt x="66054" y="8835"/>
                  </a:lnTo>
                  <a:lnTo>
                    <a:pt x="61717" y="23034"/>
                  </a:lnTo>
                  <a:lnTo>
                    <a:pt x="59629" y="72033"/>
                  </a:lnTo>
                  <a:lnTo>
                    <a:pt x="62867" y="90262"/>
                  </a:lnTo>
                  <a:lnTo>
                    <a:pt x="74306" y="111701"/>
                  </a:lnTo>
                  <a:lnTo>
                    <a:pt x="89407" y="129765"/>
                  </a:lnTo>
                  <a:lnTo>
                    <a:pt x="91964" y="136436"/>
                  </a:lnTo>
                  <a:lnTo>
                    <a:pt x="92340" y="151245"/>
                  </a:lnTo>
                  <a:lnTo>
                    <a:pt x="86959" y="164607"/>
                  </a:lnTo>
                  <a:lnTo>
                    <a:pt x="33678" y="224107"/>
                  </a:lnTo>
                  <a:lnTo>
                    <a:pt x="0" y="2579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119166" y="1230439"/>
            <a:ext cx="957147" cy="475377"/>
            <a:chOff x="7119166" y="1230439"/>
            <a:chExt cx="957147" cy="475377"/>
          </a:xfrm>
        </p:grpSpPr>
        <p:sp>
          <p:nvSpPr>
            <p:cNvPr id="29" name="Freeform 28"/>
            <p:cNvSpPr/>
            <p:nvPr/>
          </p:nvSpPr>
          <p:spPr>
            <a:xfrm>
              <a:off x="7119166" y="1230439"/>
              <a:ext cx="120147" cy="378901"/>
            </a:xfrm>
            <a:custGeom>
              <a:avLst/>
              <a:gdLst/>
              <a:ahLst/>
              <a:cxnLst/>
              <a:rect l="0" t="0" r="0" b="0"/>
              <a:pathLst>
                <a:path w="120147" h="378901">
                  <a:moveTo>
                    <a:pt x="20294" y="42681"/>
                  </a:moveTo>
                  <a:lnTo>
                    <a:pt x="27861" y="23677"/>
                  </a:lnTo>
                  <a:lnTo>
                    <a:pt x="36293" y="12354"/>
                  </a:lnTo>
                  <a:lnTo>
                    <a:pt x="55853" y="0"/>
                  </a:lnTo>
                  <a:lnTo>
                    <a:pt x="73697" y="906"/>
                  </a:lnTo>
                  <a:lnTo>
                    <a:pt x="83632" y="3737"/>
                  </a:lnTo>
                  <a:lnTo>
                    <a:pt x="91181" y="8397"/>
                  </a:lnTo>
                  <a:lnTo>
                    <a:pt x="102034" y="20972"/>
                  </a:lnTo>
                  <a:lnTo>
                    <a:pt x="105008" y="40737"/>
                  </a:lnTo>
                  <a:lnTo>
                    <a:pt x="97059" y="97899"/>
                  </a:lnTo>
                  <a:lnTo>
                    <a:pt x="79552" y="158012"/>
                  </a:lnTo>
                  <a:lnTo>
                    <a:pt x="50880" y="216905"/>
                  </a:lnTo>
                  <a:lnTo>
                    <a:pt x="32746" y="250554"/>
                  </a:lnTo>
                  <a:lnTo>
                    <a:pt x="12335" y="308211"/>
                  </a:lnTo>
                  <a:lnTo>
                    <a:pt x="0" y="350462"/>
                  </a:lnTo>
                  <a:lnTo>
                    <a:pt x="1412" y="367159"/>
                  </a:lnTo>
                  <a:lnTo>
                    <a:pt x="6781" y="372721"/>
                  </a:lnTo>
                  <a:lnTo>
                    <a:pt x="25075" y="378900"/>
                  </a:lnTo>
                  <a:lnTo>
                    <a:pt x="73561" y="376225"/>
                  </a:lnTo>
                  <a:lnTo>
                    <a:pt x="120146" y="36720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473458" y="1431220"/>
              <a:ext cx="398255" cy="179779"/>
            </a:xfrm>
            <a:custGeom>
              <a:avLst/>
              <a:gdLst/>
              <a:ahLst/>
              <a:cxnLst/>
              <a:rect l="0" t="0" r="0" b="0"/>
              <a:pathLst>
                <a:path w="398255" h="179779">
                  <a:moveTo>
                    <a:pt x="7164" y="0"/>
                  </a:moveTo>
                  <a:lnTo>
                    <a:pt x="0" y="50745"/>
                  </a:lnTo>
                  <a:lnTo>
                    <a:pt x="5715" y="102411"/>
                  </a:lnTo>
                  <a:lnTo>
                    <a:pt x="10526" y="126261"/>
                  </a:lnTo>
                  <a:lnTo>
                    <a:pt x="15878" y="134101"/>
                  </a:lnTo>
                  <a:lnTo>
                    <a:pt x="23143" y="139327"/>
                  </a:lnTo>
                  <a:lnTo>
                    <a:pt x="46108" y="151613"/>
                  </a:lnTo>
                  <a:lnTo>
                    <a:pt x="57757" y="162614"/>
                  </a:lnTo>
                  <a:lnTo>
                    <a:pt x="66016" y="176748"/>
                  </a:lnTo>
                  <a:lnTo>
                    <a:pt x="72287" y="179778"/>
                  </a:lnTo>
                  <a:lnTo>
                    <a:pt x="89116" y="178213"/>
                  </a:lnTo>
                  <a:lnTo>
                    <a:pt x="96008" y="173358"/>
                  </a:lnTo>
                  <a:lnTo>
                    <a:pt x="106130" y="158101"/>
                  </a:lnTo>
                  <a:lnTo>
                    <a:pt x="126111" y="103757"/>
                  </a:lnTo>
                  <a:lnTo>
                    <a:pt x="130821" y="68093"/>
                  </a:lnTo>
                  <a:lnTo>
                    <a:pt x="131207" y="69434"/>
                  </a:lnTo>
                  <a:lnTo>
                    <a:pt x="136245" y="93741"/>
                  </a:lnTo>
                  <a:lnTo>
                    <a:pt x="148360" y="106690"/>
                  </a:lnTo>
                  <a:lnTo>
                    <a:pt x="156769" y="112732"/>
                  </a:lnTo>
                  <a:lnTo>
                    <a:pt x="164223" y="114911"/>
                  </a:lnTo>
                  <a:lnTo>
                    <a:pt x="171042" y="114514"/>
                  </a:lnTo>
                  <a:lnTo>
                    <a:pt x="199690" y="100592"/>
                  </a:lnTo>
                  <a:lnTo>
                    <a:pt x="225415" y="79111"/>
                  </a:lnTo>
                  <a:lnTo>
                    <a:pt x="245837" y="49117"/>
                  </a:lnTo>
                  <a:lnTo>
                    <a:pt x="249490" y="41066"/>
                  </a:lnTo>
                  <a:lnTo>
                    <a:pt x="250077" y="37547"/>
                  </a:lnTo>
                  <a:lnTo>
                    <a:pt x="248618" y="37051"/>
                  </a:lnTo>
                  <a:lnTo>
                    <a:pt x="245797" y="38569"/>
                  </a:lnTo>
                  <a:lnTo>
                    <a:pt x="227982" y="61860"/>
                  </a:lnTo>
                  <a:lnTo>
                    <a:pt x="213946" y="90650"/>
                  </a:lnTo>
                  <a:lnTo>
                    <a:pt x="210015" y="111789"/>
                  </a:lnTo>
                  <a:lnTo>
                    <a:pt x="211740" y="120754"/>
                  </a:lnTo>
                  <a:lnTo>
                    <a:pt x="221054" y="135646"/>
                  </a:lnTo>
                  <a:lnTo>
                    <a:pt x="227420" y="139433"/>
                  </a:lnTo>
                  <a:lnTo>
                    <a:pt x="241891" y="141174"/>
                  </a:lnTo>
                  <a:lnTo>
                    <a:pt x="265632" y="132539"/>
                  </a:lnTo>
                  <a:lnTo>
                    <a:pt x="285816" y="113852"/>
                  </a:lnTo>
                  <a:lnTo>
                    <a:pt x="300709" y="89161"/>
                  </a:lnTo>
                  <a:lnTo>
                    <a:pt x="300043" y="97258"/>
                  </a:lnTo>
                  <a:lnTo>
                    <a:pt x="293931" y="132590"/>
                  </a:lnTo>
                  <a:lnTo>
                    <a:pt x="295798" y="153543"/>
                  </a:lnTo>
                  <a:lnTo>
                    <a:pt x="299440" y="159685"/>
                  </a:lnTo>
                  <a:lnTo>
                    <a:pt x="304641" y="162855"/>
                  </a:lnTo>
                  <a:lnTo>
                    <a:pt x="310882" y="164043"/>
                  </a:lnTo>
                  <a:lnTo>
                    <a:pt x="316892" y="161138"/>
                  </a:lnTo>
                  <a:lnTo>
                    <a:pt x="362160" y="106865"/>
                  </a:lnTo>
                  <a:lnTo>
                    <a:pt x="383895" y="50968"/>
                  </a:lnTo>
                  <a:lnTo>
                    <a:pt x="398254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856322" y="1326597"/>
              <a:ext cx="82011" cy="262724"/>
            </a:xfrm>
            <a:custGeom>
              <a:avLst/>
              <a:gdLst/>
              <a:ahLst/>
              <a:cxnLst/>
              <a:rect l="0" t="0" r="0" b="0"/>
              <a:pathLst>
                <a:path w="82011" h="262724">
                  <a:moveTo>
                    <a:pt x="40353" y="21413"/>
                  </a:moveTo>
                  <a:lnTo>
                    <a:pt x="40353" y="3744"/>
                  </a:lnTo>
                  <a:lnTo>
                    <a:pt x="38503" y="388"/>
                  </a:lnTo>
                  <a:lnTo>
                    <a:pt x="35422" y="0"/>
                  </a:lnTo>
                  <a:lnTo>
                    <a:pt x="31518" y="1590"/>
                  </a:lnTo>
                  <a:lnTo>
                    <a:pt x="24715" y="15685"/>
                  </a:lnTo>
                  <a:lnTo>
                    <a:pt x="7157" y="77422"/>
                  </a:lnTo>
                  <a:lnTo>
                    <a:pt x="409" y="116920"/>
                  </a:lnTo>
                  <a:lnTo>
                    <a:pt x="0" y="170847"/>
                  </a:lnTo>
                  <a:lnTo>
                    <a:pt x="3311" y="192303"/>
                  </a:lnTo>
                  <a:lnTo>
                    <a:pt x="7337" y="197285"/>
                  </a:lnTo>
                  <a:lnTo>
                    <a:pt x="12795" y="198758"/>
                  </a:lnTo>
                  <a:lnTo>
                    <a:pt x="19207" y="197890"/>
                  </a:lnTo>
                  <a:lnTo>
                    <a:pt x="31263" y="189530"/>
                  </a:lnTo>
                  <a:lnTo>
                    <a:pt x="58487" y="165979"/>
                  </a:lnTo>
                  <a:lnTo>
                    <a:pt x="65386" y="164019"/>
                  </a:lnTo>
                  <a:lnTo>
                    <a:pt x="71835" y="164560"/>
                  </a:lnTo>
                  <a:lnTo>
                    <a:pt x="77983" y="166771"/>
                  </a:lnTo>
                  <a:lnTo>
                    <a:pt x="81157" y="171943"/>
                  </a:lnTo>
                  <a:lnTo>
                    <a:pt x="82010" y="226781"/>
                  </a:lnTo>
                  <a:lnTo>
                    <a:pt x="81958" y="26272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971565" y="1447862"/>
              <a:ext cx="104748" cy="257954"/>
            </a:xfrm>
            <a:custGeom>
              <a:avLst/>
              <a:gdLst/>
              <a:ahLst/>
              <a:cxnLst/>
              <a:rect l="0" t="0" r="0" b="0"/>
              <a:pathLst>
                <a:path w="104748" h="257954">
                  <a:moveTo>
                    <a:pt x="74889" y="0"/>
                  </a:moveTo>
                  <a:lnTo>
                    <a:pt x="63452" y="27497"/>
                  </a:lnTo>
                  <a:lnTo>
                    <a:pt x="60713" y="63416"/>
                  </a:lnTo>
                  <a:lnTo>
                    <a:pt x="63349" y="89822"/>
                  </a:lnTo>
                  <a:lnTo>
                    <a:pt x="67195" y="99638"/>
                  </a:lnTo>
                  <a:lnTo>
                    <a:pt x="100466" y="137619"/>
                  </a:lnTo>
                  <a:lnTo>
                    <a:pt x="104747" y="155778"/>
                  </a:lnTo>
                  <a:lnTo>
                    <a:pt x="103116" y="164873"/>
                  </a:lnTo>
                  <a:lnTo>
                    <a:pt x="88492" y="190001"/>
                  </a:lnTo>
                  <a:lnTo>
                    <a:pt x="69263" y="210493"/>
                  </a:lnTo>
                  <a:lnTo>
                    <a:pt x="8203" y="252436"/>
                  </a:lnTo>
                  <a:lnTo>
                    <a:pt x="0" y="2579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655517" y="-14657"/>
            <a:ext cx="729553" cy="347500"/>
            <a:chOff x="7655517" y="-14657"/>
            <a:chExt cx="729553" cy="347500"/>
          </a:xfrm>
        </p:grpSpPr>
        <p:sp>
          <p:nvSpPr>
            <p:cNvPr id="34" name="Freeform 33"/>
            <p:cNvSpPr/>
            <p:nvPr/>
          </p:nvSpPr>
          <p:spPr>
            <a:xfrm>
              <a:off x="7655517" y="-14657"/>
              <a:ext cx="88900" cy="296406"/>
            </a:xfrm>
            <a:custGeom>
              <a:avLst/>
              <a:gdLst/>
              <a:ahLst/>
              <a:cxnLst/>
              <a:rect l="0" t="0" r="0" b="0"/>
              <a:pathLst>
                <a:path w="88900" h="296406">
                  <a:moveTo>
                    <a:pt x="8169" y="22978"/>
                  </a:moveTo>
                  <a:lnTo>
                    <a:pt x="2450" y="44757"/>
                  </a:lnTo>
                  <a:lnTo>
                    <a:pt x="361" y="99053"/>
                  </a:lnTo>
                  <a:lnTo>
                    <a:pt x="0" y="156466"/>
                  </a:lnTo>
                  <a:lnTo>
                    <a:pt x="4295" y="216178"/>
                  </a:lnTo>
                  <a:lnTo>
                    <a:pt x="7659" y="279069"/>
                  </a:lnTo>
                  <a:lnTo>
                    <a:pt x="7018" y="295821"/>
                  </a:lnTo>
                  <a:lnTo>
                    <a:pt x="5552" y="296405"/>
                  </a:lnTo>
                  <a:lnTo>
                    <a:pt x="3650" y="294020"/>
                  </a:lnTo>
                  <a:lnTo>
                    <a:pt x="348" y="240501"/>
                  </a:lnTo>
                  <a:lnTo>
                    <a:pt x="5632" y="184006"/>
                  </a:lnTo>
                  <a:lnTo>
                    <a:pt x="12252" y="128398"/>
                  </a:lnTo>
                  <a:lnTo>
                    <a:pt x="24983" y="72907"/>
                  </a:lnTo>
                  <a:lnTo>
                    <a:pt x="31359" y="52565"/>
                  </a:lnTo>
                  <a:lnTo>
                    <a:pt x="55819" y="9570"/>
                  </a:lnTo>
                  <a:lnTo>
                    <a:pt x="63049" y="3869"/>
                  </a:lnTo>
                  <a:lnTo>
                    <a:pt x="80945" y="0"/>
                  </a:lnTo>
                  <a:lnTo>
                    <a:pt x="86272" y="3961"/>
                  </a:lnTo>
                  <a:lnTo>
                    <a:pt x="88899" y="11225"/>
                  </a:lnTo>
                  <a:lnTo>
                    <a:pt x="88179" y="38603"/>
                  </a:lnTo>
                  <a:lnTo>
                    <a:pt x="83484" y="55810"/>
                  </a:lnTo>
                  <a:lnTo>
                    <a:pt x="60194" y="97808"/>
                  </a:lnTo>
                  <a:lnTo>
                    <a:pt x="33132" y="1228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773594" y="158100"/>
              <a:ext cx="81476" cy="141459"/>
            </a:xfrm>
            <a:custGeom>
              <a:avLst/>
              <a:gdLst/>
              <a:ahLst/>
              <a:cxnLst/>
              <a:rect l="0" t="0" r="0" b="0"/>
              <a:pathLst>
                <a:path w="81476" h="141459">
                  <a:moveTo>
                    <a:pt x="6586" y="0"/>
                  </a:moveTo>
                  <a:lnTo>
                    <a:pt x="0" y="29620"/>
                  </a:lnTo>
                  <a:lnTo>
                    <a:pt x="1245" y="59627"/>
                  </a:lnTo>
                  <a:lnTo>
                    <a:pt x="6061" y="79201"/>
                  </a:lnTo>
                  <a:lnTo>
                    <a:pt x="14366" y="94064"/>
                  </a:lnTo>
                  <a:lnTo>
                    <a:pt x="20094" y="97843"/>
                  </a:lnTo>
                  <a:lnTo>
                    <a:pt x="33854" y="99576"/>
                  </a:lnTo>
                  <a:lnTo>
                    <a:pt x="40483" y="96894"/>
                  </a:lnTo>
                  <a:lnTo>
                    <a:pt x="52779" y="86518"/>
                  </a:lnTo>
                  <a:lnTo>
                    <a:pt x="57722" y="85416"/>
                  </a:lnTo>
                  <a:lnTo>
                    <a:pt x="61941" y="87454"/>
                  </a:lnTo>
                  <a:lnTo>
                    <a:pt x="65679" y="91587"/>
                  </a:lnTo>
                  <a:lnTo>
                    <a:pt x="69831" y="106041"/>
                  </a:lnTo>
                  <a:lnTo>
                    <a:pt x="72601" y="122019"/>
                  </a:lnTo>
                  <a:lnTo>
                    <a:pt x="81475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929959" y="66568"/>
              <a:ext cx="70330" cy="225558"/>
            </a:xfrm>
            <a:custGeom>
              <a:avLst/>
              <a:gdLst/>
              <a:ahLst/>
              <a:cxnLst/>
              <a:rect l="0" t="0" r="0" b="0"/>
              <a:pathLst>
                <a:path w="70330" h="225558">
                  <a:moveTo>
                    <a:pt x="8321" y="0"/>
                  </a:moveTo>
                  <a:lnTo>
                    <a:pt x="2603" y="21779"/>
                  </a:lnTo>
                  <a:lnTo>
                    <a:pt x="343" y="81844"/>
                  </a:lnTo>
                  <a:lnTo>
                    <a:pt x="102" y="118042"/>
                  </a:lnTo>
                  <a:lnTo>
                    <a:pt x="3766" y="124923"/>
                  </a:lnTo>
                  <a:lnTo>
                    <a:pt x="9907" y="128585"/>
                  </a:lnTo>
                  <a:lnTo>
                    <a:pt x="17699" y="130103"/>
                  </a:lnTo>
                  <a:lnTo>
                    <a:pt x="24743" y="129265"/>
                  </a:lnTo>
                  <a:lnTo>
                    <a:pt x="44416" y="122025"/>
                  </a:lnTo>
                  <a:lnTo>
                    <a:pt x="59498" y="122959"/>
                  </a:lnTo>
                  <a:lnTo>
                    <a:pt x="64628" y="127276"/>
                  </a:lnTo>
                  <a:lnTo>
                    <a:pt x="70329" y="141935"/>
                  </a:lnTo>
                  <a:lnTo>
                    <a:pt x="69121" y="170980"/>
                  </a:lnTo>
                  <a:lnTo>
                    <a:pt x="62772" y="187247"/>
                  </a:lnTo>
                  <a:lnTo>
                    <a:pt x="43629" y="212757"/>
                  </a:lnTo>
                  <a:lnTo>
                    <a:pt x="23097" y="225557"/>
                  </a:lnTo>
                  <a:lnTo>
                    <a:pt x="17247" y="224336"/>
                  </a:lnTo>
                  <a:lnTo>
                    <a:pt x="12423" y="219824"/>
                  </a:lnTo>
                  <a:lnTo>
                    <a:pt x="5522" y="206798"/>
                  </a:lnTo>
                  <a:lnTo>
                    <a:pt x="0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046454" y="66568"/>
              <a:ext cx="108174" cy="224670"/>
            </a:xfrm>
            <a:custGeom>
              <a:avLst/>
              <a:gdLst/>
              <a:ahLst/>
              <a:cxnLst/>
              <a:rect l="0" t="0" r="0" b="0"/>
              <a:pathLst>
                <a:path w="108174" h="224670">
                  <a:moveTo>
                    <a:pt x="0" y="0"/>
                  </a:moveTo>
                  <a:lnTo>
                    <a:pt x="7164" y="53492"/>
                  </a:lnTo>
                  <a:lnTo>
                    <a:pt x="8093" y="104803"/>
                  </a:lnTo>
                  <a:lnTo>
                    <a:pt x="8276" y="162468"/>
                  </a:lnTo>
                  <a:lnTo>
                    <a:pt x="10150" y="185929"/>
                  </a:lnTo>
                  <a:lnTo>
                    <a:pt x="17147" y="205602"/>
                  </a:lnTo>
                  <a:lnTo>
                    <a:pt x="22526" y="211033"/>
                  </a:lnTo>
                  <a:lnTo>
                    <a:pt x="28886" y="213729"/>
                  </a:lnTo>
                  <a:lnTo>
                    <a:pt x="35899" y="214602"/>
                  </a:lnTo>
                  <a:lnTo>
                    <a:pt x="48622" y="210641"/>
                  </a:lnTo>
                  <a:lnTo>
                    <a:pt x="76276" y="193031"/>
                  </a:lnTo>
                  <a:lnTo>
                    <a:pt x="83209" y="191557"/>
                  </a:lnTo>
                  <a:lnTo>
                    <a:pt x="89682" y="192424"/>
                  </a:lnTo>
                  <a:lnTo>
                    <a:pt x="95846" y="194851"/>
                  </a:lnTo>
                  <a:lnTo>
                    <a:pt x="99955" y="199243"/>
                  </a:lnTo>
                  <a:lnTo>
                    <a:pt x="108173" y="22466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187912" y="158100"/>
              <a:ext cx="16642" cy="1"/>
            </a:xfrm>
            <a:custGeom>
              <a:avLst/>
              <a:gdLst/>
              <a:ahLst/>
              <a:cxnLst/>
              <a:rect l="0" t="0" r="0" b="0"/>
              <a:pathLst>
                <a:path w="16642" h="1">
                  <a:moveTo>
                    <a:pt x="0" y="0"/>
                  </a:moveTo>
                  <a:lnTo>
                    <a:pt x="16641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212875" y="191384"/>
              <a:ext cx="58248" cy="118393"/>
            </a:xfrm>
            <a:custGeom>
              <a:avLst/>
              <a:gdLst/>
              <a:ahLst/>
              <a:cxnLst/>
              <a:rect l="0" t="0" r="0" b="0"/>
              <a:pathLst>
                <a:path w="58248" h="118393">
                  <a:moveTo>
                    <a:pt x="58247" y="0"/>
                  </a:moveTo>
                  <a:lnTo>
                    <a:pt x="44995" y="4417"/>
                  </a:lnTo>
                  <a:lnTo>
                    <a:pt x="36023" y="13983"/>
                  </a:lnTo>
                  <a:lnTo>
                    <a:pt x="22731" y="47141"/>
                  </a:lnTo>
                  <a:lnTo>
                    <a:pt x="21813" y="65331"/>
                  </a:lnTo>
                  <a:lnTo>
                    <a:pt x="28758" y="99608"/>
                  </a:lnTo>
                  <a:lnTo>
                    <a:pt x="27493" y="106162"/>
                  </a:lnTo>
                  <a:lnTo>
                    <a:pt x="23876" y="111455"/>
                  </a:lnTo>
                  <a:lnTo>
                    <a:pt x="18691" y="115909"/>
                  </a:lnTo>
                  <a:lnTo>
                    <a:pt x="14310" y="117953"/>
                  </a:lnTo>
                  <a:lnTo>
                    <a:pt x="10465" y="118392"/>
                  </a:lnTo>
                  <a:lnTo>
                    <a:pt x="0" y="11649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313172" y="83210"/>
              <a:ext cx="71898" cy="249633"/>
            </a:xfrm>
            <a:custGeom>
              <a:avLst/>
              <a:gdLst/>
              <a:ahLst/>
              <a:cxnLst/>
              <a:rect l="0" t="0" r="0" b="0"/>
              <a:pathLst>
                <a:path w="71898" h="249633">
                  <a:moveTo>
                    <a:pt x="16197" y="0"/>
                  </a:moveTo>
                  <a:lnTo>
                    <a:pt x="2929" y="62491"/>
                  </a:lnTo>
                  <a:lnTo>
                    <a:pt x="0" y="119097"/>
                  </a:lnTo>
                  <a:lnTo>
                    <a:pt x="4684" y="136451"/>
                  </a:lnTo>
                  <a:lnTo>
                    <a:pt x="8522" y="143667"/>
                  </a:lnTo>
                  <a:lnTo>
                    <a:pt x="13854" y="146629"/>
                  </a:lnTo>
                  <a:lnTo>
                    <a:pt x="20183" y="146755"/>
                  </a:lnTo>
                  <a:lnTo>
                    <a:pt x="42341" y="138097"/>
                  </a:lnTo>
                  <a:lnTo>
                    <a:pt x="50269" y="133670"/>
                  </a:lnTo>
                  <a:lnTo>
                    <a:pt x="56478" y="134417"/>
                  </a:lnTo>
                  <a:lnTo>
                    <a:pt x="61542" y="138613"/>
                  </a:lnTo>
                  <a:lnTo>
                    <a:pt x="65843" y="145109"/>
                  </a:lnTo>
                  <a:lnTo>
                    <a:pt x="71897" y="171920"/>
                  </a:lnTo>
                  <a:lnTo>
                    <a:pt x="62639" y="228838"/>
                  </a:lnTo>
                  <a:lnTo>
                    <a:pt x="57802" y="2496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009271" y="169739"/>
            <a:ext cx="275120" cy="279826"/>
            <a:chOff x="5009271" y="169739"/>
            <a:chExt cx="275120" cy="279826"/>
          </a:xfrm>
        </p:grpSpPr>
        <p:sp>
          <p:nvSpPr>
            <p:cNvPr id="42" name="Freeform 41"/>
            <p:cNvSpPr/>
            <p:nvPr/>
          </p:nvSpPr>
          <p:spPr>
            <a:xfrm>
              <a:off x="5009271" y="199705"/>
              <a:ext cx="116496" cy="249860"/>
            </a:xfrm>
            <a:custGeom>
              <a:avLst/>
              <a:gdLst/>
              <a:ahLst/>
              <a:cxnLst/>
              <a:rect l="0" t="0" r="0" b="0"/>
              <a:pathLst>
                <a:path w="116496" h="249860">
                  <a:moveTo>
                    <a:pt x="0" y="0"/>
                  </a:moveTo>
                  <a:lnTo>
                    <a:pt x="39120" y="58680"/>
                  </a:lnTo>
                  <a:lnTo>
                    <a:pt x="64141" y="113082"/>
                  </a:lnTo>
                  <a:lnTo>
                    <a:pt x="85463" y="172708"/>
                  </a:lnTo>
                  <a:lnTo>
                    <a:pt x="98054" y="204033"/>
                  </a:lnTo>
                  <a:lnTo>
                    <a:pt x="110711" y="249859"/>
                  </a:lnTo>
                  <a:lnTo>
                    <a:pt x="64253" y="191918"/>
                  </a:lnTo>
                  <a:lnTo>
                    <a:pt x="44891" y="178986"/>
                  </a:lnTo>
                  <a:lnTo>
                    <a:pt x="40098" y="172948"/>
                  </a:lnTo>
                  <a:lnTo>
                    <a:pt x="38751" y="167074"/>
                  </a:lnTo>
                  <a:lnTo>
                    <a:pt x="39702" y="161309"/>
                  </a:lnTo>
                  <a:lnTo>
                    <a:pt x="61159" y="126409"/>
                  </a:lnTo>
                  <a:lnTo>
                    <a:pt x="100236" y="79003"/>
                  </a:lnTo>
                  <a:lnTo>
                    <a:pt x="106803" y="57610"/>
                  </a:lnTo>
                  <a:lnTo>
                    <a:pt x="107260" y="46728"/>
                  </a:lnTo>
                  <a:lnTo>
                    <a:pt x="103866" y="40398"/>
                  </a:lnTo>
                  <a:lnTo>
                    <a:pt x="97906" y="37102"/>
                  </a:lnTo>
                  <a:lnTo>
                    <a:pt x="90234" y="35829"/>
                  </a:lnTo>
                  <a:lnTo>
                    <a:pt x="61767" y="42873"/>
                  </a:lnTo>
                  <a:lnTo>
                    <a:pt x="45635" y="54188"/>
                  </a:lnTo>
                  <a:lnTo>
                    <a:pt x="33226" y="68463"/>
                  </a:lnTo>
                  <a:lnTo>
                    <a:pt x="24629" y="84052"/>
                  </a:lnTo>
                  <a:lnTo>
                    <a:pt x="24740" y="91168"/>
                  </a:lnTo>
                  <a:lnTo>
                    <a:pt x="27589" y="97761"/>
                  </a:lnTo>
                  <a:lnTo>
                    <a:pt x="32261" y="104006"/>
                  </a:lnTo>
                  <a:lnTo>
                    <a:pt x="38149" y="107244"/>
                  </a:lnTo>
                  <a:lnTo>
                    <a:pt x="52089" y="108377"/>
                  </a:lnTo>
                  <a:lnTo>
                    <a:pt x="95937" y="99149"/>
                  </a:lnTo>
                  <a:lnTo>
                    <a:pt x="116495" y="915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175692" y="169739"/>
              <a:ext cx="108699" cy="196388"/>
            </a:xfrm>
            <a:custGeom>
              <a:avLst/>
              <a:gdLst/>
              <a:ahLst/>
              <a:cxnLst/>
              <a:rect l="0" t="0" r="0" b="0"/>
              <a:pathLst>
                <a:path w="108699" h="196388">
                  <a:moveTo>
                    <a:pt x="0" y="104856"/>
                  </a:moveTo>
                  <a:lnTo>
                    <a:pt x="27462" y="75545"/>
                  </a:lnTo>
                  <a:lnTo>
                    <a:pt x="48395" y="42132"/>
                  </a:lnTo>
                  <a:lnTo>
                    <a:pt x="87710" y="3453"/>
                  </a:lnTo>
                  <a:lnTo>
                    <a:pt x="93607" y="272"/>
                  </a:lnTo>
                  <a:lnTo>
                    <a:pt x="99387" y="0"/>
                  </a:lnTo>
                  <a:lnTo>
                    <a:pt x="105090" y="1667"/>
                  </a:lnTo>
                  <a:lnTo>
                    <a:pt x="107966" y="7402"/>
                  </a:lnTo>
                  <a:lnTo>
                    <a:pt x="108698" y="26101"/>
                  </a:lnTo>
                  <a:lnTo>
                    <a:pt x="101055" y="83971"/>
                  </a:lnTo>
                  <a:lnTo>
                    <a:pt x="100011" y="138312"/>
                  </a:lnTo>
                  <a:lnTo>
                    <a:pt x="99853" y="19638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8448772" y="3315213"/>
            <a:ext cx="1345103" cy="1554255"/>
            <a:chOff x="8448772" y="3315213"/>
            <a:chExt cx="1345103" cy="1554255"/>
          </a:xfrm>
        </p:grpSpPr>
        <p:sp>
          <p:nvSpPr>
            <p:cNvPr id="45" name="Freeform 44"/>
            <p:cNvSpPr/>
            <p:nvPr/>
          </p:nvSpPr>
          <p:spPr>
            <a:xfrm>
              <a:off x="8448772" y="3315213"/>
              <a:ext cx="170001" cy="364477"/>
            </a:xfrm>
            <a:custGeom>
              <a:avLst/>
              <a:gdLst/>
              <a:ahLst/>
              <a:cxnLst/>
              <a:rect l="0" t="0" r="0" b="0"/>
              <a:pathLst>
                <a:path w="170001" h="364477">
                  <a:moveTo>
                    <a:pt x="71982" y="63133"/>
                  </a:moveTo>
                  <a:lnTo>
                    <a:pt x="57771" y="50771"/>
                  </a:lnTo>
                  <a:lnTo>
                    <a:pt x="44400" y="44387"/>
                  </a:lnTo>
                  <a:lnTo>
                    <a:pt x="37877" y="44163"/>
                  </a:lnTo>
                  <a:lnTo>
                    <a:pt x="25697" y="48846"/>
                  </a:lnTo>
                  <a:lnTo>
                    <a:pt x="8444" y="70714"/>
                  </a:lnTo>
                  <a:lnTo>
                    <a:pt x="456" y="109449"/>
                  </a:lnTo>
                  <a:lnTo>
                    <a:pt x="0" y="170466"/>
                  </a:lnTo>
                  <a:lnTo>
                    <a:pt x="4344" y="224354"/>
                  </a:lnTo>
                  <a:lnTo>
                    <a:pt x="10920" y="267735"/>
                  </a:lnTo>
                  <a:lnTo>
                    <a:pt x="11858" y="267027"/>
                  </a:lnTo>
                  <a:lnTo>
                    <a:pt x="13569" y="206236"/>
                  </a:lnTo>
                  <a:lnTo>
                    <a:pt x="20355" y="149333"/>
                  </a:lnTo>
                  <a:lnTo>
                    <a:pt x="36018" y="89211"/>
                  </a:lnTo>
                  <a:lnTo>
                    <a:pt x="54222" y="46637"/>
                  </a:lnTo>
                  <a:lnTo>
                    <a:pt x="76007" y="19878"/>
                  </a:lnTo>
                  <a:lnTo>
                    <a:pt x="90413" y="8159"/>
                  </a:lnTo>
                  <a:lnTo>
                    <a:pt x="108526" y="1717"/>
                  </a:lnTo>
                  <a:lnTo>
                    <a:pt x="118534" y="0"/>
                  </a:lnTo>
                  <a:lnTo>
                    <a:pt x="127055" y="1628"/>
                  </a:lnTo>
                  <a:lnTo>
                    <a:pt x="141454" y="10834"/>
                  </a:lnTo>
                  <a:lnTo>
                    <a:pt x="155539" y="31611"/>
                  </a:lnTo>
                  <a:lnTo>
                    <a:pt x="167231" y="91511"/>
                  </a:lnTo>
                  <a:lnTo>
                    <a:pt x="170000" y="142018"/>
                  </a:lnTo>
                  <a:lnTo>
                    <a:pt x="165068" y="196511"/>
                  </a:lnTo>
                  <a:lnTo>
                    <a:pt x="159403" y="251791"/>
                  </a:lnTo>
                  <a:lnTo>
                    <a:pt x="153280" y="312040"/>
                  </a:lnTo>
                  <a:lnTo>
                    <a:pt x="143720" y="357000"/>
                  </a:lnTo>
                  <a:lnTo>
                    <a:pt x="140147" y="362595"/>
                  </a:lnTo>
                  <a:lnTo>
                    <a:pt x="135916" y="364476"/>
                  </a:lnTo>
                  <a:lnTo>
                    <a:pt x="131247" y="363881"/>
                  </a:lnTo>
                  <a:lnTo>
                    <a:pt x="127209" y="358861"/>
                  </a:lnTo>
                  <a:lnTo>
                    <a:pt x="105266" y="30444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529075" y="3494840"/>
              <a:ext cx="74890" cy="16644"/>
            </a:xfrm>
            <a:custGeom>
              <a:avLst/>
              <a:gdLst/>
              <a:ahLst/>
              <a:cxnLst/>
              <a:rect l="0" t="0" r="0" b="0"/>
              <a:pathLst>
                <a:path w="74890" h="16644">
                  <a:moveTo>
                    <a:pt x="0" y="16643"/>
                  </a:moveTo>
                  <a:lnTo>
                    <a:pt x="54696" y="2249"/>
                  </a:lnTo>
                  <a:lnTo>
                    <a:pt x="74889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687194" y="3545961"/>
              <a:ext cx="94040" cy="214398"/>
            </a:xfrm>
            <a:custGeom>
              <a:avLst/>
              <a:gdLst/>
              <a:ahLst/>
              <a:cxnLst/>
              <a:rect l="0" t="0" r="0" b="0"/>
              <a:pathLst>
                <a:path w="94040" h="214398">
                  <a:moveTo>
                    <a:pt x="8302" y="7127"/>
                  </a:moveTo>
                  <a:lnTo>
                    <a:pt x="5836" y="40867"/>
                  </a:lnTo>
                  <a:lnTo>
                    <a:pt x="1137" y="91455"/>
                  </a:lnTo>
                  <a:lnTo>
                    <a:pt x="208" y="143840"/>
                  </a:lnTo>
                  <a:lnTo>
                    <a:pt x="25" y="194731"/>
                  </a:lnTo>
                  <a:lnTo>
                    <a:pt x="0" y="214397"/>
                  </a:lnTo>
                  <a:lnTo>
                    <a:pt x="2447" y="153422"/>
                  </a:lnTo>
                  <a:lnTo>
                    <a:pt x="14174" y="99466"/>
                  </a:lnTo>
                  <a:lnTo>
                    <a:pt x="31444" y="40410"/>
                  </a:lnTo>
                  <a:lnTo>
                    <a:pt x="40469" y="19762"/>
                  </a:lnTo>
                  <a:lnTo>
                    <a:pt x="53108" y="5654"/>
                  </a:lnTo>
                  <a:lnTo>
                    <a:pt x="60362" y="597"/>
                  </a:lnTo>
                  <a:lnTo>
                    <a:pt x="67047" y="0"/>
                  </a:lnTo>
                  <a:lnTo>
                    <a:pt x="73353" y="2376"/>
                  </a:lnTo>
                  <a:lnTo>
                    <a:pt x="79406" y="6733"/>
                  </a:lnTo>
                  <a:lnTo>
                    <a:pt x="88597" y="18971"/>
                  </a:lnTo>
                  <a:lnTo>
                    <a:pt x="92342" y="26117"/>
                  </a:lnTo>
                  <a:lnTo>
                    <a:pt x="94039" y="43920"/>
                  </a:lnTo>
                  <a:lnTo>
                    <a:pt x="90786" y="64160"/>
                  </a:lnTo>
                  <a:lnTo>
                    <a:pt x="68496" y="113862"/>
                  </a:lnTo>
                  <a:lnTo>
                    <a:pt x="49907" y="1402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821923" y="3598443"/>
              <a:ext cx="98529" cy="291343"/>
            </a:xfrm>
            <a:custGeom>
              <a:avLst/>
              <a:gdLst/>
              <a:ahLst/>
              <a:cxnLst/>
              <a:rect l="0" t="0" r="0" b="0"/>
              <a:pathLst>
                <a:path w="98529" h="291343">
                  <a:moveTo>
                    <a:pt x="48315" y="46176"/>
                  </a:moveTo>
                  <a:lnTo>
                    <a:pt x="36877" y="81241"/>
                  </a:lnTo>
                  <a:lnTo>
                    <a:pt x="30234" y="138710"/>
                  </a:lnTo>
                  <a:lnTo>
                    <a:pt x="23333" y="193314"/>
                  </a:lnTo>
                  <a:lnTo>
                    <a:pt x="11889" y="253090"/>
                  </a:lnTo>
                  <a:lnTo>
                    <a:pt x="3827" y="289109"/>
                  </a:lnTo>
                  <a:lnTo>
                    <a:pt x="2014" y="291342"/>
                  </a:lnTo>
                  <a:lnTo>
                    <a:pt x="0" y="279030"/>
                  </a:lnTo>
                  <a:lnTo>
                    <a:pt x="1066" y="228491"/>
                  </a:lnTo>
                  <a:lnTo>
                    <a:pt x="11685" y="172742"/>
                  </a:lnTo>
                  <a:lnTo>
                    <a:pt x="19007" y="111114"/>
                  </a:lnTo>
                  <a:lnTo>
                    <a:pt x="30061" y="72461"/>
                  </a:lnTo>
                  <a:lnTo>
                    <a:pt x="60679" y="16535"/>
                  </a:lnTo>
                  <a:lnTo>
                    <a:pt x="75075" y="1875"/>
                  </a:lnTo>
                  <a:lnTo>
                    <a:pt x="81872" y="0"/>
                  </a:lnTo>
                  <a:lnTo>
                    <a:pt x="88253" y="1524"/>
                  </a:lnTo>
                  <a:lnTo>
                    <a:pt x="94356" y="5313"/>
                  </a:lnTo>
                  <a:lnTo>
                    <a:pt x="97500" y="10613"/>
                  </a:lnTo>
                  <a:lnTo>
                    <a:pt x="98528" y="23899"/>
                  </a:lnTo>
                  <a:lnTo>
                    <a:pt x="86684" y="85704"/>
                  </a:lnTo>
                  <a:lnTo>
                    <a:pt x="74270" y="112129"/>
                  </a:lnTo>
                  <a:lnTo>
                    <a:pt x="70241" y="116033"/>
                  </a:lnTo>
                  <a:lnTo>
                    <a:pt x="66631" y="116786"/>
                  </a:lnTo>
                  <a:lnTo>
                    <a:pt x="56636" y="11274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004354" y="3419951"/>
              <a:ext cx="173764" cy="359566"/>
            </a:xfrm>
            <a:custGeom>
              <a:avLst/>
              <a:gdLst/>
              <a:ahLst/>
              <a:cxnLst/>
              <a:rect l="0" t="0" r="0" b="0"/>
              <a:pathLst>
                <a:path w="173764" h="359566">
                  <a:moveTo>
                    <a:pt x="7342" y="0"/>
                  </a:moveTo>
                  <a:lnTo>
                    <a:pt x="14506" y="62326"/>
                  </a:lnTo>
                  <a:lnTo>
                    <a:pt x="6459" y="123892"/>
                  </a:lnTo>
                  <a:lnTo>
                    <a:pt x="0" y="180168"/>
                  </a:lnTo>
                  <a:lnTo>
                    <a:pt x="3567" y="235747"/>
                  </a:lnTo>
                  <a:lnTo>
                    <a:pt x="15057" y="264625"/>
                  </a:lnTo>
                  <a:lnTo>
                    <a:pt x="20807" y="267948"/>
                  </a:lnTo>
                  <a:lnTo>
                    <a:pt x="27413" y="267390"/>
                  </a:lnTo>
                  <a:lnTo>
                    <a:pt x="41226" y="259373"/>
                  </a:lnTo>
                  <a:lnTo>
                    <a:pt x="59397" y="238341"/>
                  </a:lnTo>
                  <a:lnTo>
                    <a:pt x="70850" y="219342"/>
                  </a:lnTo>
                  <a:lnTo>
                    <a:pt x="74707" y="201036"/>
                  </a:lnTo>
                  <a:lnTo>
                    <a:pt x="74441" y="192272"/>
                  </a:lnTo>
                  <a:lnTo>
                    <a:pt x="72415" y="190126"/>
                  </a:lnTo>
                  <a:lnTo>
                    <a:pt x="69215" y="192395"/>
                  </a:lnTo>
                  <a:lnTo>
                    <a:pt x="65233" y="197605"/>
                  </a:lnTo>
                  <a:lnTo>
                    <a:pt x="55211" y="231442"/>
                  </a:lnTo>
                  <a:lnTo>
                    <a:pt x="56827" y="289801"/>
                  </a:lnTo>
                  <a:lnTo>
                    <a:pt x="61078" y="311863"/>
                  </a:lnTo>
                  <a:lnTo>
                    <a:pt x="77504" y="339878"/>
                  </a:lnTo>
                  <a:lnTo>
                    <a:pt x="94615" y="352303"/>
                  </a:lnTo>
                  <a:lnTo>
                    <a:pt x="104355" y="356910"/>
                  </a:lnTo>
                  <a:lnTo>
                    <a:pt x="125040" y="359565"/>
                  </a:lnTo>
                  <a:lnTo>
                    <a:pt x="152546" y="355861"/>
                  </a:lnTo>
                  <a:lnTo>
                    <a:pt x="173763" y="3494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406671" y="3494840"/>
              <a:ext cx="129251" cy="214144"/>
            </a:xfrm>
            <a:custGeom>
              <a:avLst/>
              <a:gdLst/>
              <a:ahLst/>
              <a:cxnLst/>
              <a:rect l="0" t="0" r="0" b="0"/>
              <a:pathLst>
                <a:path w="129251" h="214144">
                  <a:moveTo>
                    <a:pt x="21077" y="0"/>
                  </a:moveTo>
                  <a:lnTo>
                    <a:pt x="35270" y="54017"/>
                  </a:lnTo>
                  <a:lnTo>
                    <a:pt x="51615" y="109652"/>
                  </a:lnTo>
                  <a:lnTo>
                    <a:pt x="65459" y="172894"/>
                  </a:lnTo>
                  <a:lnTo>
                    <a:pt x="64943" y="205013"/>
                  </a:lnTo>
                  <a:lnTo>
                    <a:pt x="61415" y="210640"/>
                  </a:lnTo>
                  <a:lnTo>
                    <a:pt x="56290" y="213467"/>
                  </a:lnTo>
                  <a:lnTo>
                    <a:pt x="43199" y="214143"/>
                  </a:lnTo>
                  <a:lnTo>
                    <a:pt x="28135" y="211361"/>
                  </a:lnTo>
                  <a:lnTo>
                    <a:pt x="22084" y="207476"/>
                  </a:lnTo>
                  <a:lnTo>
                    <a:pt x="12895" y="195763"/>
                  </a:lnTo>
                  <a:lnTo>
                    <a:pt x="12849" y="187831"/>
                  </a:lnTo>
                  <a:lnTo>
                    <a:pt x="39922" y="133434"/>
                  </a:lnTo>
                  <a:lnTo>
                    <a:pt x="89980" y="70511"/>
                  </a:lnTo>
                  <a:lnTo>
                    <a:pt x="116973" y="34063"/>
                  </a:lnTo>
                  <a:lnTo>
                    <a:pt x="118292" y="27332"/>
                  </a:lnTo>
                  <a:lnTo>
                    <a:pt x="116397" y="21919"/>
                  </a:lnTo>
                  <a:lnTo>
                    <a:pt x="112360" y="17387"/>
                  </a:lnTo>
                  <a:lnTo>
                    <a:pt x="105971" y="16214"/>
                  </a:lnTo>
                  <a:lnTo>
                    <a:pt x="89010" y="19842"/>
                  </a:lnTo>
                  <a:lnTo>
                    <a:pt x="48912" y="43881"/>
                  </a:lnTo>
                  <a:lnTo>
                    <a:pt x="9230" y="79093"/>
                  </a:lnTo>
                  <a:lnTo>
                    <a:pt x="1943" y="95866"/>
                  </a:lnTo>
                  <a:lnTo>
                    <a:pt x="0" y="105516"/>
                  </a:lnTo>
                  <a:lnTo>
                    <a:pt x="1478" y="112874"/>
                  </a:lnTo>
                  <a:lnTo>
                    <a:pt x="5237" y="118703"/>
                  </a:lnTo>
                  <a:lnTo>
                    <a:pt x="17735" y="127647"/>
                  </a:lnTo>
                  <a:lnTo>
                    <a:pt x="35617" y="134703"/>
                  </a:lnTo>
                  <a:lnTo>
                    <a:pt x="66476" y="135039"/>
                  </a:lnTo>
                  <a:lnTo>
                    <a:pt x="129250" y="1081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9577526" y="3480716"/>
              <a:ext cx="115514" cy="263757"/>
            </a:xfrm>
            <a:custGeom>
              <a:avLst/>
              <a:gdLst/>
              <a:ahLst/>
              <a:cxnLst/>
              <a:rect l="0" t="0" r="0" b="0"/>
              <a:pathLst>
                <a:path w="115514" h="263757">
                  <a:moveTo>
                    <a:pt x="0" y="97335"/>
                  </a:moveTo>
                  <a:lnTo>
                    <a:pt x="52520" y="34542"/>
                  </a:lnTo>
                  <a:lnTo>
                    <a:pt x="83723" y="2645"/>
                  </a:lnTo>
                  <a:lnTo>
                    <a:pt x="91874" y="0"/>
                  </a:lnTo>
                  <a:lnTo>
                    <a:pt x="108326" y="1991"/>
                  </a:lnTo>
                  <a:lnTo>
                    <a:pt x="112898" y="8809"/>
                  </a:lnTo>
                  <a:lnTo>
                    <a:pt x="115513" y="31178"/>
                  </a:lnTo>
                  <a:lnTo>
                    <a:pt x="104827" y="92736"/>
                  </a:lnTo>
                  <a:lnTo>
                    <a:pt x="95577" y="149852"/>
                  </a:lnTo>
                  <a:lnTo>
                    <a:pt x="75245" y="212596"/>
                  </a:lnTo>
                  <a:lnTo>
                    <a:pt x="58248" y="26375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562581" y="4068993"/>
              <a:ext cx="57161" cy="202395"/>
            </a:xfrm>
            <a:custGeom>
              <a:avLst/>
              <a:gdLst/>
              <a:ahLst/>
              <a:cxnLst/>
              <a:rect l="0" t="0" r="0" b="0"/>
              <a:pathLst>
                <a:path w="57161" h="202395">
                  <a:moveTo>
                    <a:pt x="41383" y="0"/>
                  </a:moveTo>
                  <a:lnTo>
                    <a:pt x="23714" y="8834"/>
                  </a:lnTo>
                  <a:lnTo>
                    <a:pt x="12573" y="23034"/>
                  </a:lnTo>
                  <a:lnTo>
                    <a:pt x="5465" y="43521"/>
                  </a:lnTo>
                  <a:lnTo>
                    <a:pt x="901" y="101875"/>
                  </a:lnTo>
                  <a:lnTo>
                    <a:pt x="0" y="162403"/>
                  </a:lnTo>
                  <a:lnTo>
                    <a:pt x="8679" y="196049"/>
                  </a:lnTo>
                  <a:lnTo>
                    <a:pt x="13108" y="200966"/>
                  </a:lnTo>
                  <a:lnTo>
                    <a:pt x="17910" y="202394"/>
                  </a:lnTo>
                  <a:lnTo>
                    <a:pt x="22961" y="201498"/>
                  </a:lnTo>
                  <a:lnTo>
                    <a:pt x="27252" y="198126"/>
                  </a:lnTo>
                  <a:lnTo>
                    <a:pt x="38634" y="178280"/>
                  </a:lnTo>
                  <a:lnTo>
                    <a:pt x="51458" y="143944"/>
                  </a:lnTo>
                  <a:lnTo>
                    <a:pt x="57160" y="81677"/>
                  </a:lnTo>
                  <a:lnTo>
                    <a:pt x="52710" y="63730"/>
                  </a:lnTo>
                  <a:lnTo>
                    <a:pt x="48934" y="56355"/>
                  </a:lnTo>
                  <a:lnTo>
                    <a:pt x="37343" y="45695"/>
                  </a:lnTo>
                  <a:lnTo>
                    <a:pt x="30368" y="41558"/>
                  </a:lnTo>
                  <a:lnTo>
                    <a:pt x="24794" y="41574"/>
                  </a:lnTo>
                  <a:lnTo>
                    <a:pt x="20154" y="44357"/>
                  </a:lnTo>
                  <a:lnTo>
                    <a:pt x="16136" y="48987"/>
                  </a:lnTo>
                  <a:lnTo>
                    <a:pt x="11671" y="61528"/>
                  </a:lnTo>
                  <a:lnTo>
                    <a:pt x="8099" y="832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683130" y="4171886"/>
              <a:ext cx="79032" cy="258771"/>
            </a:xfrm>
            <a:custGeom>
              <a:avLst/>
              <a:gdLst/>
              <a:ahLst/>
              <a:cxnLst/>
              <a:rect l="0" t="0" r="0" b="0"/>
              <a:pathLst>
                <a:path w="79032" h="258771">
                  <a:moveTo>
                    <a:pt x="20687" y="13601"/>
                  </a:moveTo>
                  <a:lnTo>
                    <a:pt x="20687" y="75927"/>
                  </a:lnTo>
                  <a:lnTo>
                    <a:pt x="18221" y="137493"/>
                  </a:lnTo>
                  <a:lnTo>
                    <a:pt x="12212" y="193769"/>
                  </a:lnTo>
                  <a:lnTo>
                    <a:pt x="5302" y="253766"/>
                  </a:lnTo>
                  <a:lnTo>
                    <a:pt x="3958" y="258770"/>
                  </a:lnTo>
                  <a:lnTo>
                    <a:pt x="2138" y="258409"/>
                  </a:lnTo>
                  <a:lnTo>
                    <a:pt x="0" y="254470"/>
                  </a:lnTo>
                  <a:lnTo>
                    <a:pt x="89" y="242696"/>
                  </a:lnTo>
                  <a:lnTo>
                    <a:pt x="3697" y="187271"/>
                  </a:lnTo>
                  <a:lnTo>
                    <a:pt x="10642" y="132728"/>
                  </a:lnTo>
                  <a:lnTo>
                    <a:pt x="23598" y="77377"/>
                  </a:lnTo>
                  <a:lnTo>
                    <a:pt x="39813" y="30972"/>
                  </a:lnTo>
                  <a:lnTo>
                    <a:pt x="60008" y="1521"/>
                  </a:lnTo>
                  <a:lnTo>
                    <a:pt x="65393" y="0"/>
                  </a:lnTo>
                  <a:lnTo>
                    <a:pt x="70831" y="1760"/>
                  </a:lnTo>
                  <a:lnTo>
                    <a:pt x="76305" y="5707"/>
                  </a:lnTo>
                  <a:lnTo>
                    <a:pt x="79031" y="12961"/>
                  </a:lnTo>
                  <a:lnTo>
                    <a:pt x="78449" y="43408"/>
                  </a:lnTo>
                  <a:lnTo>
                    <a:pt x="67503" y="81949"/>
                  </a:lnTo>
                  <a:lnTo>
                    <a:pt x="52227" y="120483"/>
                  </a:lnTo>
                  <a:lnTo>
                    <a:pt x="49110" y="123687"/>
                  </a:lnTo>
                  <a:lnTo>
                    <a:pt x="46108" y="123050"/>
                  </a:lnTo>
                  <a:lnTo>
                    <a:pt x="37328" y="11345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822757" y="4019066"/>
              <a:ext cx="122371" cy="263815"/>
            </a:xfrm>
            <a:custGeom>
              <a:avLst/>
              <a:gdLst/>
              <a:ahLst/>
              <a:cxnLst/>
              <a:rect l="0" t="0" r="0" b="0"/>
              <a:pathLst>
                <a:path w="122371" h="263815">
                  <a:moveTo>
                    <a:pt x="14197" y="0"/>
                  </a:moveTo>
                  <a:lnTo>
                    <a:pt x="23031" y="8835"/>
                  </a:lnTo>
                  <a:lnTo>
                    <a:pt x="32943" y="36416"/>
                  </a:lnTo>
                  <a:lnTo>
                    <a:pt x="33931" y="55941"/>
                  </a:lnTo>
                  <a:lnTo>
                    <a:pt x="31245" y="107117"/>
                  </a:lnTo>
                  <a:lnTo>
                    <a:pt x="26475" y="168142"/>
                  </a:lnTo>
                  <a:lnTo>
                    <a:pt x="16452" y="226996"/>
                  </a:lnTo>
                  <a:lnTo>
                    <a:pt x="15700" y="240088"/>
                  </a:lnTo>
                  <a:lnTo>
                    <a:pt x="13350" y="245119"/>
                  </a:lnTo>
                  <a:lnTo>
                    <a:pt x="9934" y="244774"/>
                  </a:lnTo>
                  <a:lnTo>
                    <a:pt x="5807" y="240846"/>
                  </a:lnTo>
                  <a:lnTo>
                    <a:pt x="1222" y="226619"/>
                  </a:lnTo>
                  <a:lnTo>
                    <a:pt x="0" y="217648"/>
                  </a:lnTo>
                  <a:lnTo>
                    <a:pt x="1959" y="212592"/>
                  </a:lnTo>
                  <a:lnTo>
                    <a:pt x="6037" y="210145"/>
                  </a:lnTo>
                  <a:lnTo>
                    <a:pt x="17967" y="209893"/>
                  </a:lnTo>
                  <a:lnTo>
                    <a:pt x="60715" y="215315"/>
                  </a:lnTo>
                  <a:lnTo>
                    <a:pt x="68323" y="219357"/>
                  </a:lnTo>
                  <a:lnTo>
                    <a:pt x="79241" y="233711"/>
                  </a:lnTo>
                  <a:lnTo>
                    <a:pt x="82245" y="252417"/>
                  </a:lnTo>
                  <a:lnTo>
                    <a:pt x="81751" y="262584"/>
                  </a:lnTo>
                  <a:lnTo>
                    <a:pt x="82347" y="263814"/>
                  </a:lnTo>
                  <a:lnTo>
                    <a:pt x="92433" y="211641"/>
                  </a:lnTo>
                  <a:lnTo>
                    <a:pt x="103067" y="156418"/>
                  </a:lnTo>
                  <a:lnTo>
                    <a:pt x="108552" y="132081"/>
                  </a:lnTo>
                  <a:lnTo>
                    <a:pt x="111309" y="126886"/>
                  </a:lnTo>
                  <a:lnTo>
                    <a:pt x="114071" y="126196"/>
                  </a:lnTo>
                  <a:lnTo>
                    <a:pt x="122370" y="1331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975836" y="4156894"/>
              <a:ext cx="235566" cy="211657"/>
            </a:xfrm>
            <a:custGeom>
              <a:avLst/>
              <a:gdLst/>
              <a:ahLst/>
              <a:cxnLst/>
              <a:rect l="0" t="0" r="0" b="0"/>
              <a:pathLst>
                <a:path w="235566" h="211657">
                  <a:moveTo>
                    <a:pt x="27538" y="45236"/>
                  </a:moveTo>
                  <a:lnTo>
                    <a:pt x="18703" y="54070"/>
                  </a:lnTo>
                  <a:lnTo>
                    <a:pt x="0" y="103102"/>
                  </a:lnTo>
                  <a:lnTo>
                    <a:pt x="1738" y="119955"/>
                  </a:lnTo>
                  <a:lnTo>
                    <a:pt x="4791" y="128333"/>
                  </a:lnTo>
                  <a:lnTo>
                    <a:pt x="9600" y="132069"/>
                  </a:lnTo>
                  <a:lnTo>
                    <a:pt x="15580" y="132710"/>
                  </a:lnTo>
                  <a:lnTo>
                    <a:pt x="28695" y="128492"/>
                  </a:lnTo>
                  <a:lnTo>
                    <a:pt x="40688" y="120453"/>
                  </a:lnTo>
                  <a:lnTo>
                    <a:pt x="69049" y="76737"/>
                  </a:lnTo>
                  <a:lnTo>
                    <a:pt x="78347" y="55538"/>
                  </a:lnTo>
                  <a:lnTo>
                    <a:pt x="82657" y="23736"/>
                  </a:lnTo>
                  <a:lnTo>
                    <a:pt x="80389" y="5169"/>
                  </a:lnTo>
                  <a:lnTo>
                    <a:pt x="75716" y="958"/>
                  </a:lnTo>
                  <a:lnTo>
                    <a:pt x="68902" y="0"/>
                  </a:lnTo>
                  <a:lnTo>
                    <a:pt x="60661" y="1210"/>
                  </a:lnTo>
                  <a:lnTo>
                    <a:pt x="54243" y="5715"/>
                  </a:lnTo>
                  <a:lnTo>
                    <a:pt x="44646" y="20583"/>
                  </a:lnTo>
                  <a:lnTo>
                    <a:pt x="38463" y="49745"/>
                  </a:lnTo>
                  <a:lnTo>
                    <a:pt x="41048" y="77390"/>
                  </a:lnTo>
                  <a:lnTo>
                    <a:pt x="45790" y="83314"/>
                  </a:lnTo>
                  <a:lnTo>
                    <a:pt x="60922" y="89896"/>
                  </a:lnTo>
                  <a:lnTo>
                    <a:pt x="77508" y="87890"/>
                  </a:lnTo>
                  <a:lnTo>
                    <a:pt x="99975" y="76365"/>
                  </a:lnTo>
                  <a:lnTo>
                    <a:pt x="120809" y="63705"/>
                  </a:lnTo>
                  <a:lnTo>
                    <a:pt x="128550" y="60322"/>
                  </a:lnTo>
                  <a:lnTo>
                    <a:pt x="135561" y="59916"/>
                  </a:lnTo>
                  <a:lnTo>
                    <a:pt x="148280" y="64396"/>
                  </a:lnTo>
                  <a:lnTo>
                    <a:pt x="152411" y="70953"/>
                  </a:lnTo>
                  <a:lnTo>
                    <a:pt x="159043" y="112227"/>
                  </a:lnTo>
                  <a:lnTo>
                    <a:pt x="159587" y="123180"/>
                  </a:lnTo>
                  <a:lnTo>
                    <a:pt x="162723" y="129558"/>
                  </a:lnTo>
                  <a:lnTo>
                    <a:pt x="167588" y="132886"/>
                  </a:lnTo>
                  <a:lnTo>
                    <a:pt x="173605" y="134179"/>
                  </a:lnTo>
                  <a:lnTo>
                    <a:pt x="179465" y="133193"/>
                  </a:lnTo>
                  <a:lnTo>
                    <a:pt x="212163" y="117794"/>
                  </a:lnTo>
                  <a:lnTo>
                    <a:pt x="218114" y="120420"/>
                  </a:lnTo>
                  <a:lnTo>
                    <a:pt x="227192" y="135665"/>
                  </a:lnTo>
                  <a:lnTo>
                    <a:pt x="234462" y="188934"/>
                  </a:lnTo>
                  <a:lnTo>
                    <a:pt x="235565" y="21165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845274" y="4618182"/>
              <a:ext cx="16643" cy="174743"/>
            </a:xfrm>
            <a:custGeom>
              <a:avLst/>
              <a:gdLst/>
              <a:ahLst/>
              <a:cxnLst/>
              <a:rect l="0" t="0" r="0" b="0"/>
              <a:pathLst>
                <a:path w="16643" h="174743">
                  <a:moveTo>
                    <a:pt x="16642" y="0"/>
                  </a:moveTo>
                  <a:lnTo>
                    <a:pt x="9092" y="58621"/>
                  </a:lnTo>
                  <a:lnTo>
                    <a:pt x="8473" y="113281"/>
                  </a:lnTo>
                  <a:lnTo>
                    <a:pt x="7417" y="166922"/>
                  </a:lnTo>
                  <a:lnTo>
                    <a:pt x="5869" y="170453"/>
                  </a:lnTo>
                  <a:lnTo>
                    <a:pt x="0" y="1747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853595" y="4497270"/>
              <a:ext cx="41606" cy="4418"/>
            </a:xfrm>
            <a:custGeom>
              <a:avLst/>
              <a:gdLst/>
              <a:ahLst/>
              <a:cxnLst/>
              <a:rect l="0" t="0" r="0" b="0"/>
              <a:pathLst>
                <a:path w="41606" h="4418">
                  <a:moveTo>
                    <a:pt x="0" y="4417"/>
                  </a:moveTo>
                  <a:lnTo>
                    <a:pt x="13252" y="0"/>
                  </a:lnTo>
                  <a:lnTo>
                    <a:pt x="24689" y="297"/>
                  </a:lnTo>
                  <a:lnTo>
                    <a:pt x="41605" y="441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970090" y="4659787"/>
              <a:ext cx="33285" cy="76486"/>
            </a:xfrm>
            <a:custGeom>
              <a:avLst/>
              <a:gdLst/>
              <a:ahLst/>
              <a:cxnLst/>
              <a:rect l="0" t="0" r="0" b="0"/>
              <a:pathLst>
                <a:path w="33285" h="76486">
                  <a:moveTo>
                    <a:pt x="0" y="16642"/>
                  </a:moveTo>
                  <a:lnTo>
                    <a:pt x="8835" y="25477"/>
                  </a:lnTo>
                  <a:lnTo>
                    <a:pt x="13173" y="39677"/>
                  </a:lnTo>
                  <a:lnTo>
                    <a:pt x="14176" y="57390"/>
                  </a:lnTo>
                  <a:lnTo>
                    <a:pt x="11390" y="76485"/>
                  </a:lnTo>
                  <a:lnTo>
                    <a:pt x="27965" y="17266"/>
                  </a:lnTo>
                  <a:lnTo>
                    <a:pt x="3328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974609" y="4576576"/>
              <a:ext cx="87013" cy="174744"/>
            </a:xfrm>
            <a:custGeom>
              <a:avLst/>
              <a:gdLst/>
              <a:ahLst/>
              <a:cxnLst/>
              <a:rect l="0" t="0" r="0" b="0"/>
              <a:pathLst>
                <a:path w="87013" h="174744">
                  <a:moveTo>
                    <a:pt x="12123" y="0"/>
                  </a:moveTo>
                  <a:lnTo>
                    <a:pt x="7706" y="57909"/>
                  </a:lnTo>
                  <a:lnTo>
                    <a:pt x="4573" y="111429"/>
                  </a:lnTo>
                  <a:lnTo>
                    <a:pt x="0" y="174442"/>
                  </a:lnTo>
                  <a:lnTo>
                    <a:pt x="2192" y="172693"/>
                  </a:lnTo>
                  <a:lnTo>
                    <a:pt x="8633" y="159963"/>
                  </a:lnTo>
                  <a:lnTo>
                    <a:pt x="25929" y="100991"/>
                  </a:lnTo>
                  <a:lnTo>
                    <a:pt x="47869" y="37552"/>
                  </a:lnTo>
                  <a:lnTo>
                    <a:pt x="52596" y="30582"/>
                  </a:lnTo>
                  <a:lnTo>
                    <a:pt x="58520" y="27784"/>
                  </a:lnTo>
                  <a:lnTo>
                    <a:pt x="65245" y="27769"/>
                  </a:lnTo>
                  <a:lnTo>
                    <a:pt x="72501" y="29608"/>
                  </a:lnTo>
                  <a:lnTo>
                    <a:pt x="77338" y="34532"/>
                  </a:lnTo>
                  <a:lnTo>
                    <a:pt x="82713" y="49864"/>
                  </a:lnTo>
                  <a:lnTo>
                    <a:pt x="85239" y="95561"/>
                  </a:lnTo>
                  <a:lnTo>
                    <a:pt x="79737" y="152353"/>
                  </a:lnTo>
                  <a:lnTo>
                    <a:pt x="81622" y="164792"/>
                  </a:lnTo>
                  <a:lnTo>
                    <a:pt x="87012" y="17474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9144832" y="4435119"/>
              <a:ext cx="62181" cy="374448"/>
            </a:xfrm>
            <a:custGeom>
              <a:avLst/>
              <a:gdLst/>
              <a:ahLst/>
              <a:cxnLst/>
              <a:rect l="0" t="0" r="0" b="0"/>
              <a:pathLst>
                <a:path w="62181" h="374448">
                  <a:moveTo>
                    <a:pt x="0" y="0"/>
                  </a:moveTo>
                  <a:lnTo>
                    <a:pt x="0" y="50744"/>
                  </a:lnTo>
                  <a:lnTo>
                    <a:pt x="0" y="98657"/>
                  </a:lnTo>
                  <a:lnTo>
                    <a:pt x="0" y="153842"/>
                  </a:lnTo>
                  <a:lnTo>
                    <a:pt x="0" y="212390"/>
                  </a:lnTo>
                  <a:lnTo>
                    <a:pt x="0" y="270525"/>
                  </a:lnTo>
                  <a:lnTo>
                    <a:pt x="0" y="287579"/>
                  </a:lnTo>
                  <a:lnTo>
                    <a:pt x="4417" y="259365"/>
                  </a:lnTo>
                  <a:lnTo>
                    <a:pt x="20836" y="220153"/>
                  </a:lnTo>
                  <a:lnTo>
                    <a:pt x="31142" y="205403"/>
                  </a:lnTo>
                  <a:lnTo>
                    <a:pt x="37403" y="203504"/>
                  </a:lnTo>
                  <a:lnTo>
                    <a:pt x="44351" y="205011"/>
                  </a:lnTo>
                  <a:lnTo>
                    <a:pt x="51757" y="208790"/>
                  </a:lnTo>
                  <a:lnTo>
                    <a:pt x="56694" y="215007"/>
                  </a:lnTo>
                  <a:lnTo>
                    <a:pt x="62180" y="231777"/>
                  </a:lnTo>
                  <a:lnTo>
                    <a:pt x="59404" y="281831"/>
                  </a:lnTo>
                  <a:lnTo>
                    <a:pt x="52681" y="343622"/>
                  </a:lnTo>
                  <a:lnTo>
                    <a:pt x="49926" y="3744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053301" y="4609861"/>
              <a:ext cx="58248" cy="41606"/>
            </a:xfrm>
            <a:custGeom>
              <a:avLst/>
              <a:gdLst/>
              <a:ahLst/>
              <a:cxnLst/>
              <a:rect l="0" t="0" r="0" b="0"/>
              <a:pathLst>
                <a:path w="58248" h="41606">
                  <a:moveTo>
                    <a:pt x="0" y="0"/>
                  </a:moveTo>
                  <a:lnTo>
                    <a:pt x="14211" y="19005"/>
                  </a:lnTo>
                  <a:lnTo>
                    <a:pt x="34105" y="34087"/>
                  </a:lnTo>
                  <a:lnTo>
                    <a:pt x="58247" y="416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9241361" y="4609861"/>
              <a:ext cx="318436" cy="208027"/>
            </a:xfrm>
            <a:custGeom>
              <a:avLst/>
              <a:gdLst/>
              <a:ahLst/>
              <a:cxnLst/>
              <a:rect l="0" t="0" r="0" b="0"/>
              <a:pathLst>
                <a:path w="318436" h="208027">
                  <a:moveTo>
                    <a:pt x="61571" y="0"/>
                  </a:moveTo>
                  <a:lnTo>
                    <a:pt x="48318" y="4417"/>
                  </a:lnTo>
                  <a:lnTo>
                    <a:pt x="36882" y="13982"/>
                  </a:lnTo>
                  <a:lnTo>
                    <a:pt x="22512" y="34961"/>
                  </a:lnTo>
                  <a:lnTo>
                    <a:pt x="3547" y="90754"/>
                  </a:lnTo>
                  <a:lnTo>
                    <a:pt x="0" y="132906"/>
                  </a:lnTo>
                  <a:lnTo>
                    <a:pt x="7085" y="179730"/>
                  </a:lnTo>
                  <a:lnTo>
                    <a:pt x="11378" y="185464"/>
                  </a:lnTo>
                  <a:lnTo>
                    <a:pt x="17014" y="188362"/>
                  </a:lnTo>
                  <a:lnTo>
                    <a:pt x="23546" y="189369"/>
                  </a:lnTo>
                  <a:lnTo>
                    <a:pt x="29748" y="187267"/>
                  </a:lnTo>
                  <a:lnTo>
                    <a:pt x="58625" y="160879"/>
                  </a:lnTo>
                  <a:lnTo>
                    <a:pt x="70971" y="130981"/>
                  </a:lnTo>
                  <a:lnTo>
                    <a:pt x="83846" y="74970"/>
                  </a:lnTo>
                  <a:lnTo>
                    <a:pt x="83271" y="44094"/>
                  </a:lnTo>
                  <a:lnTo>
                    <a:pt x="78612" y="26994"/>
                  </a:lnTo>
                  <a:lnTo>
                    <a:pt x="70378" y="13230"/>
                  </a:lnTo>
                  <a:lnTo>
                    <a:pt x="64669" y="10669"/>
                  </a:lnTo>
                  <a:lnTo>
                    <a:pt x="58088" y="10811"/>
                  </a:lnTo>
                  <a:lnTo>
                    <a:pt x="50928" y="12755"/>
                  </a:lnTo>
                  <a:lnTo>
                    <a:pt x="45230" y="16824"/>
                  </a:lnTo>
                  <a:lnTo>
                    <a:pt x="36434" y="28742"/>
                  </a:lnTo>
                  <a:lnTo>
                    <a:pt x="34374" y="45750"/>
                  </a:lnTo>
                  <a:lnTo>
                    <a:pt x="37464" y="63787"/>
                  </a:lnTo>
                  <a:lnTo>
                    <a:pt x="45002" y="77968"/>
                  </a:lnTo>
                  <a:lnTo>
                    <a:pt x="50525" y="80640"/>
                  </a:lnTo>
                  <a:lnTo>
                    <a:pt x="56981" y="80572"/>
                  </a:lnTo>
                  <a:lnTo>
                    <a:pt x="79319" y="71642"/>
                  </a:lnTo>
                  <a:lnTo>
                    <a:pt x="111715" y="52058"/>
                  </a:lnTo>
                  <a:lnTo>
                    <a:pt x="119039" y="51348"/>
                  </a:lnTo>
                  <a:lnTo>
                    <a:pt x="125771" y="53647"/>
                  </a:lnTo>
                  <a:lnTo>
                    <a:pt x="132108" y="57954"/>
                  </a:lnTo>
                  <a:lnTo>
                    <a:pt x="135408" y="65448"/>
                  </a:lnTo>
                  <a:lnTo>
                    <a:pt x="136505" y="123721"/>
                  </a:lnTo>
                  <a:lnTo>
                    <a:pt x="136474" y="159727"/>
                  </a:lnTo>
                  <a:lnTo>
                    <a:pt x="139242" y="166581"/>
                  </a:lnTo>
                  <a:lnTo>
                    <a:pt x="143862" y="170226"/>
                  </a:lnTo>
                  <a:lnTo>
                    <a:pt x="149716" y="171731"/>
                  </a:lnTo>
                  <a:lnTo>
                    <a:pt x="155468" y="169036"/>
                  </a:lnTo>
                  <a:lnTo>
                    <a:pt x="166790" y="156180"/>
                  </a:lnTo>
                  <a:lnTo>
                    <a:pt x="192218" y="100604"/>
                  </a:lnTo>
                  <a:lnTo>
                    <a:pt x="195822" y="89259"/>
                  </a:lnTo>
                  <a:lnTo>
                    <a:pt x="199149" y="85393"/>
                  </a:lnTo>
                  <a:lnTo>
                    <a:pt x="202291" y="86515"/>
                  </a:lnTo>
                  <a:lnTo>
                    <a:pt x="205311" y="90961"/>
                  </a:lnTo>
                  <a:lnTo>
                    <a:pt x="215237" y="152563"/>
                  </a:lnTo>
                  <a:lnTo>
                    <a:pt x="219489" y="158107"/>
                  </a:lnTo>
                  <a:lnTo>
                    <a:pt x="225097" y="159954"/>
                  </a:lnTo>
                  <a:lnTo>
                    <a:pt x="231609" y="159335"/>
                  </a:lnTo>
                  <a:lnTo>
                    <a:pt x="237800" y="155225"/>
                  </a:lnTo>
                  <a:lnTo>
                    <a:pt x="261022" y="122056"/>
                  </a:lnTo>
                  <a:lnTo>
                    <a:pt x="283415" y="84309"/>
                  </a:lnTo>
                  <a:lnTo>
                    <a:pt x="285282" y="76546"/>
                  </a:lnTo>
                  <a:lnTo>
                    <a:pt x="284676" y="69522"/>
                  </a:lnTo>
                  <a:lnTo>
                    <a:pt x="282424" y="62990"/>
                  </a:lnTo>
                  <a:lnTo>
                    <a:pt x="279073" y="61409"/>
                  </a:lnTo>
                  <a:lnTo>
                    <a:pt x="274990" y="63129"/>
                  </a:lnTo>
                  <a:lnTo>
                    <a:pt x="270419" y="67049"/>
                  </a:lnTo>
                  <a:lnTo>
                    <a:pt x="259568" y="90235"/>
                  </a:lnTo>
                  <a:lnTo>
                    <a:pt x="259213" y="98988"/>
                  </a:lnTo>
                  <a:lnTo>
                    <a:pt x="263749" y="116111"/>
                  </a:lnTo>
                  <a:lnTo>
                    <a:pt x="276860" y="130500"/>
                  </a:lnTo>
                  <a:lnTo>
                    <a:pt x="310993" y="150388"/>
                  </a:lnTo>
                  <a:lnTo>
                    <a:pt x="315686" y="156657"/>
                  </a:lnTo>
                  <a:lnTo>
                    <a:pt x="318435" y="173484"/>
                  </a:lnTo>
                  <a:lnTo>
                    <a:pt x="316024" y="180375"/>
                  </a:lnTo>
                  <a:lnTo>
                    <a:pt x="305948" y="190498"/>
                  </a:lnTo>
                  <a:lnTo>
                    <a:pt x="277918" y="2080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9594169" y="4653379"/>
              <a:ext cx="199706" cy="216089"/>
            </a:xfrm>
            <a:custGeom>
              <a:avLst/>
              <a:gdLst/>
              <a:ahLst/>
              <a:cxnLst/>
              <a:rect l="0" t="0" r="0" b="0"/>
              <a:pathLst>
                <a:path w="199706" h="216089">
                  <a:moveTo>
                    <a:pt x="0" y="97940"/>
                  </a:moveTo>
                  <a:lnTo>
                    <a:pt x="46327" y="81940"/>
                  </a:lnTo>
                  <a:lnTo>
                    <a:pt x="69405" y="66798"/>
                  </a:lnTo>
                  <a:lnTo>
                    <a:pt x="105161" y="22508"/>
                  </a:lnTo>
                  <a:lnTo>
                    <a:pt x="107090" y="15292"/>
                  </a:lnTo>
                  <a:lnTo>
                    <a:pt x="106526" y="8633"/>
                  </a:lnTo>
                  <a:lnTo>
                    <a:pt x="104302" y="2343"/>
                  </a:lnTo>
                  <a:lnTo>
                    <a:pt x="100045" y="0"/>
                  </a:lnTo>
                  <a:lnTo>
                    <a:pt x="94433" y="287"/>
                  </a:lnTo>
                  <a:lnTo>
                    <a:pt x="87918" y="2327"/>
                  </a:lnTo>
                  <a:lnTo>
                    <a:pt x="75749" y="14456"/>
                  </a:lnTo>
                  <a:lnTo>
                    <a:pt x="52869" y="56794"/>
                  </a:lnTo>
                  <a:lnTo>
                    <a:pt x="44942" y="91707"/>
                  </a:lnTo>
                  <a:lnTo>
                    <a:pt x="47011" y="125473"/>
                  </a:lnTo>
                  <a:lnTo>
                    <a:pt x="57897" y="158901"/>
                  </a:lnTo>
                  <a:lnTo>
                    <a:pt x="77251" y="187810"/>
                  </a:lnTo>
                  <a:lnTo>
                    <a:pt x="97512" y="200444"/>
                  </a:lnTo>
                  <a:lnTo>
                    <a:pt x="143768" y="216088"/>
                  </a:lnTo>
                  <a:lnTo>
                    <a:pt x="166215" y="214861"/>
                  </a:lnTo>
                  <a:lnTo>
                    <a:pt x="199705" y="20611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7785326" y="4527771"/>
            <a:ext cx="643897" cy="556391"/>
            <a:chOff x="7785326" y="4527771"/>
            <a:chExt cx="643897" cy="556391"/>
          </a:xfrm>
        </p:grpSpPr>
        <p:sp>
          <p:nvSpPr>
            <p:cNvPr id="65" name="Freeform 64"/>
            <p:cNvSpPr/>
            <p:nvPr/>
          </p:nvSpPr>
          <p:spPr>
            <a:xfrm>
              <a:off x="7785326" y="4527771"/>
              <a:ext cx="111283" cy="457783"/>
            </a:xfrm>
            <a:custGeom>
              <a:avLst/>
              <a:gdLst/>
              <a:ahLst/>
              <a:cxnLst/>
              <a:rect l="0" t="0" r="0" b="0"/>
              <a:pathLst>
                <a:path w="111283" h="457783">
                  <a:moveTo>
                    <a:pt x="11497" y="107053"/>
                  </a:moveTo>
                  <a:lnTo>
                    <a:pt x="15913" y="60726"/>
                  </a:lnTo>
                  <a:lnTo>
                    <a:pt x="26613" y="24553"/>
                  </a:lnTo>
                  <a:lnTo>
                    <a:pt x="35473" y="7517"/>
                  </a:lnTo>
                  <a:lnTo>
                    <a:pt x="41350" y="2788"/>
                  </a:lnTo>
                  <a:lnTo>
                    <a:pt x="48041" y="561"/>
                  </a:lnTo>
                  <a:lnTo>
                    <a:pt x="55274" y="0"/>
                  </a:lnTo>
                  <a:lnTo>
                    <a:pt x="61947" y="3325"/>
                  </a:lnTo>
                  <a:lnTo>
                    <a:pt x="74291" y="16881"/>
                  </a:lnTo>
                  <a:lnTo>
                    <a:pt x="90640" y="69928"/>
                  </a:lnTo>
                  <a:lnTo>
                    <a:pt x="102772" y="131908"/>
                  </a:lnTo>
                  <a:lnTo>
                    <a:pt x="110219" y="190249"/>
                  </a:lnTo>
                  <a:lnTo>
                    <a:pt x="111014" y="239775"/>
                  </a:lnTo>
                  <a:lnTo>
                    <a:pt x="111282" y="301745"/>
                  </a:lnTo>
                  <a:lnTo>
                    <a:pt x="104697" y="360647"/>
                  </a:lnTo>
                  <a:lnTo>
                    <a:pt x="95305" y="389602"/>
                  </a:lnTo>
                  <a:lnTo>
                    <a:pt x="64824" y="438568"/>
                  </a:lnTo>
                  <a:lnTo>
                    <a:pt x="48449" y="451016"/>
                  </a:lnTo>
                  <a:lnTo>
                    <a:pt x="29769" y="457782"/>
                  </a:lnTo>
                  <a:lnTo>
                    <a:pt x="12221" y="457706"/>
                  </a:lnTo>
                  <a:lnTo>
                    <a:pt x="6432" y="453618"/>
                  </a:lnTo>
                  <a:lnTo>
                    <a:pt x="2573" y="447195"/>
                  </a:lnTo>
                  <a:lnTo>
                    <a:pt x="0" y="439214"/>
                  </a:lnTo>
                  <a:lnTo>
                    <a:pt x="2072" y="418019"/>
                  </a:lnTo>
                  <a:lnTo>
                    <a:pt x="9157" y="395964"/>
                  </a:lnTo>
                  <a:lnTo>
                    <a:pt x="43289" y="335994"/>
                  </a:lnTo>
                  <a:lnTo>
                    <a:pt x="53102" y="3234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979885" y="4718034"/>
              <a:ext cx="92495" cy="263891"/>
            </a:xfrm>
            <a:custGeom>
              <a:avLst/>
              <a:gdLst/>
              <a:ahLst/>
              <a:cxnLst/>
              <a:rect l="0" t="0" r="0" b="0"/>
              <a:pathLst>
                <a:path w="92495" h="263891">
                  <a:moveTo>
                    <a:pt x="0" y="0"/>
                  </a:moveTo>
                  <a:lnTo>
                    <a:pt x="11582" y="55162"/>
                  </a:lnTo>
                  <a:lnTo>
                    <a:pt x="15643" y="107017"/>
                  </a:lnTo>
                  <a:lnTo>
                    <a:pt x="15422" y="157347"/>
                  </a:lnTo>
                  <a:lnTo>
                    <a:pt x="12464" y="217123"/>
                  </a:lnTo>
                  <a:lnTo>
                    <a:pt x="13857" y="227959"/>
                  </a:lnTo>
                  <a:lnTo>
                    <a:pt x="15710" y="230561"/>
                  </a:lnTo>
                  <a:lnTo>
                    <a:pt x="17869" y="227672"/>
                  </a:lnTo>
                  <a:lnTo>
                    <a:pt x="31597" y="171679"/>
                  </a:lnTo>
                  <a:lnTo>
                    <a:pt x="50689" y="123834"/>
                  </a:lnTo>
                  <a:lnTo>
                    <a:pt x="55983" y="115840"/>
                  </a:lnTo>
                  <a:lnTo>
                    <a:pt x="62285" y="111436"/>
                  </a:lnTo>
                  <a:lnTo>
                    <a:pt x="69260" y="109424"/>
                  </a:lnTo>
                  <a:lnTo>
                    <a:pt x="76684" y="109007"/>
                  </a:lnTo>
                  <a:lnTo>
                    <a:pt x="82558" y="112428"/>
                  </a:lnTo>
                  <a:lnTo>
                    <a:pt x="91549" y="126090"/>
                  </a:lnTo>
                  <a:lnTo>
                    <a:pt x="92494" y="179206"/>
                  </a:lnTo>
                  <a:lnTo>
                    <a:pt x="90892" y="229587"/>
                  </a:lnTo>
                  <a:lnTo>
                    <a:pt x="85898" y="262698"/>
                  </a:lnTo>
                  <a:lnTo>
                    <a:pt x="85003" y="263890"/>
                  </a:lnTo>
                  <a:lnTo>
                    <a:pt x="83210" y="2579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004849" y="4568310"/>
              <a:ext cx="124816" cy="67226"/>
            </a:xfrm>
            <a:custGeom>
              <a:avLst/>
              <a:gdLst/>
              <a:ahLst/>
              <a:cxnLst/>
              <a:rect l="0" t="0" r="0" b="0"/>
              <a:pathLst>
                <a:path w="124816" h="67226">
                  <a:moveTo>
                    <a:pt x="0" y="49872"/>
                  </a:moveTo>
                  <a:lnTo>
                    <a:pt x="4417" y="36619"/>
                  </a:lnTo>
                  <a:lnTo>
                    <a:pt x="20416" y="15127"/>
                  </a:lnTo>
                  <a:lnTo>
                    <a:pt x="42723" y="26"/>
                  </a:lnTo>
                  <a:lnTo>
                    <a:pt x="49747" y="0"/>
                  </a:lnTo>
                  <a:lnTo>
                    <a:pt x="56278" y="2755"/>
                  </a:lnTo>
                  <a:lnTo>
                    <a:pt x="67542" y="13213"/>
                  </a:lnTo>
                  <a:lnTo>
                    <a:pt x="90205" y="56778"/>
                  </a:lnTo>
                  <a:lnTo>
                    <a:pt x="102961" y="66193"/>
                  </a:lnTo>
                  <a:lnTo>
                    <a:pt x="108396" y="67225"/>
                  </a:lnTo>
                  <a:lnTo>
                    <a:pt x="112945" y="66063"/>
                  </a:lnTo>
                  <a:lnTo>
                    <a:pt x="124815" y="5819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155805" y="4757536"/>
              <a:ext cx="82033" cy="193489"/>
            </a:xfrm>
            <a:custGeom>
              <a:avLst/>
              <a:gdLst/>
              <a:ahLst/>
              <a:cxnLst/>
              <a:rect l="0" t="0" r="0" b="0"/>
              <a:pathLst>
                <a:path w="82033" h="193489">
                  <a:moveTo>
                    <a:pt x="82032" y="18746"/>
                  </a:moveTo>
                  <a:lnTo>
                    <a:pt x="73198" y="9911"/>
                  </a:lnTo>
                  <a:lnTo>
                    <a:pt x="50035" y="0"/>
                  </a:lnTo>
                  <a:lnTo>
                    <a:pt x="41285" y="701"/>
                  </a:lnTo>
                  <a:lnTo>
                    <a:pt x="24167" y="8877"/>
                  </a:lnTo>
                  <a:lnTo>
                    <a:pt x="12244" y="24221"/>
                  </a:lnTo>
                  <a:lnTo>
                    <a:pt x="4788" y="45218"/>
                  </a:lnTo>
                  <a:lnTo>
                    <a:pt x="0" y="101433"/>
                  </a:lnTo>
                  <a:lnTo>
                    <a:pt x="3472" y="148492"/>
                  </a:lnTo>
                  <a:lnTo>
                    <a:pt x="7470" y="153320"/>
                  </a:lnTo>
                  <a:lnTo>
                    <a:pt x="12909" y="154690"/>
                  </a:lnTo>
                  <a:lnTo>
                    <a:pt x="19308" y="153755"/>
                  </a:lnTo>
                  <a:lnTo>
                    <a:pt x="31350" y="145318"/>
                  </a:lnTo>
                  <a:lnTo>
                    <a:pt x="37149" y="139185"/>
                  </a:lnTo>
                  <a:lnTo>
                    <a:pt x="42864" y="136945"/>
                  </a:lnTo>
                  <a:lnTo>
                    <a:pt x="48524" y="137302"/>
                  </a:lnTo>
                  <a:lnTo>
                    <a:pt x="54147" y="139388"/>
                  </a:lnTo>
                  <a:lnTo>
                    <a:pt x="57895" y="144478"/>
                  </a:lnTo>
                  <a:lnTo>
                    <a:pt x="62059" y="159994"/>
                  </a:lnTo>
                  <a:lnTo>
                    <a:pt x="59939" y="189748"/>
                  </a:lnTo>
                  <a:lnTo>
                    <a:pt x="60831" y="191919"/>
                  </a:lnTo>
                  <a:lnTo>
                    <a:pt x="65391" y="19348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264497" y="4651466"/>
              <a:ext cx="131442" cy="314662"/>
            </a:xfrm>
            <a:custGeom>
              <a:avLst/>
              <a:gdLst/>
              <a:ahLst/>
              <a:cxnLst/>
              <a:rect l="0" t="0" r="0" b="0"/>
              <a:pathLst>
                <a:path w="131442" h="314662">
                  <a:moveTo>
                    <a:pt x="6625" y="0"/>
                  </a:moveTo>
                  <a:lnTo>
                    <a:pt x="6625" y="62491"/>
                  </a:lnTo>
                  <a:lnTo>
                    <a:pt x="6625" y="119097"/>
                  </a:lnTo>
                  <a:lnTo>
                    <a:pt x="2208" y="181405"/>
                  </a:lnTo>
                  <a:lnTo>
                    <a:pt x="0" y="233175"/>
                  </a:lnTo>
                  <a:lnTo>
                    <a:pt x="3064" y="254337"/>
                  </a:lnTo>
                  <a:lnTo>
                    <a:pt x="7024" y="259240"/>
                  </a:lnTo>
                  <a:lnTo>
                    <a:pt x="12439" y="260661"/>
                  </a:lnTo>
                  <a:lnTo>
                    <a:pt x="18821" y="259758"/>
                  </a:lnTo>
                  <a:lnTo>
                    <a:pt x="30845" y="248893"/>
                  </a:lnTo>
                  <a:lnTo>
                    <a:pt x="70376" y="202923"/>
                  </a:lnTo>
                  <a:lnTo>
                    <a:pt x="75013" y="202775"/>
                  </a:lnTo>
                  <a:lnTo>
                    <a:pt x="79029" y="206374"/>
                  </a:lnTo>
                  <a:lnTo>
                    <a:pt x="82631" y="212472"/>
                  </a:lnTo>
                  <a:lnTo>
                    <a:pt x="88413" y="254550"/>
                  </a:lnTo>
                  <a:lnTo>
                    <a:pt x="94066" y="306152"/>
                  </a:lnTo>
                  <a:lnTo>
                    <a:pt x="98203" y="311351"/>
                  </a:lnTo>
                  <a:lnTo>
                    <a:pt x="103735" y="313891"/>
                  </a:lnTo>
                  <a:lnTo>
                    <a:pt x="110196" y="314661"/>
                  </a:lnTo>
                  <a:lnTo>
                    <a:pt x="115429" y="312400"/>
                  </a:lnTo>
                  <a:lnTo>
                    <a:pt x="123708" y="302492"/>
                  </a:lnTo>
                  <a:lnTo>
                    <a:pt x="131441" y="2829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420901" y="4909419"/>
              <a:ext cx="8322" cy="8321"/>
            </a:xfrm>
            <a:custGeom>
              <a:avLst/>
              <a:gdLst/>
              <a:ahLst/>
              <a:cxnLst/>
              <a:rect l="0" t="0" r="0" b="0"/>
              <a:pathLst>
                <a:path w="8322" h="8321">
                  <a:moveTo>
                    <a:pt x="0" y="0"/>
                  </a:moveTo>
                  <a:lnTo>
                    <a:pt x="8321" y="832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412580" y="471803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896675" y="5059197"/>
              <a:ext cx="482622" cy="24965"/>
            </a:xfrm>
            <a:custGeom>
              <a:avLst/>
              <a:gdLst/>
              <a:ahLst/>
              <a:cxnLst/>
              <a:rect l="0" t="0" r="0" b="0"/>
              <a:pathLst>
                <a:path w="482622" h="24965">
                  <a:moveTo>
                    <a:pt x="0" y="0"/>
                  </a:moveTo>
                  <a:lnTo>
                    <a:pt x="22703" y="5719"/>
                  </a:lnTo>
                  <a:lnTo>
                    <a:pt x="84591" y="7979"/>
                  </a:lnTo>
                  <a:lnTo>
                    <a:pt x="141275" y="5811"/>
                  </a:lnTo>
                  <a:lnTo>
                    <a:pt x="197832" y="765"/>
                  </a:lnTo>
                  <a:lnTo>
                    <a:pt x="250357" y="152"/>
                  </a:lnTo>
                  <a:lnTo>
                    <a:pt x="312426" y="945"/>
                  </a:lnTo>
                  <a:lnTo>
                    <a:pt x="368768" y="7167"/>
                  </a:lnTo>
                  <a:lnTo>
                    <a:pt x="424357" y="10635"/>
                  </a:lnTo>
                  <a:lnTo>
                    <a:pt x="482621" y="2496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8412580" y="4709713"/>
            <a:ext cx="33285" cy="282917"/>
            <a:chOff x="8412580" y="4709713"/>
            <a:chExt cx="33285" cy="282917"/>
          </a:xfrm>
        </p:grpSpPr>
        <p:sp>
          <p:nvSpPr>
            <p:cNvPr id="74" name="Freeform 73"/>
            <p:cNvSpPr/>
            <p:nvPr/>
          </p:nvSpPr>
          <p:spPr>
            <a:xfrm>
              <a:off x="8417640" y="4809566"/>
              <a:ext cx="28225" cy="183064"/>
            </a:xfrm>
            <a:custGeom>
              <a:avLst/>
              <a:gdLst/>
              <a:ahLst/>
              <a:cxnLst/>
              <a:rect l="0" t="0" r="0" b="0"/>
              <a:pathLst>
                <a:path w="28225" h="183064">
                  <a:moveTo>
                    <a:pt x="11582" y="0"/>
                  </a:moveTo>
                  <a:lnTo>
                    <a:pt x="0" y="43580"/>
                  </a:lnTo>
                  <a:lnTo>
                    <a:pt x="2192" y="106334"/>
                  </a:lnTo>
                  <a:lnTo>
                    <a:pt x="4635" y="128621"/>
                  </a:lnTo>
                  <a:lnTo>
                    <a:pt x="28224" y="1830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412580" y="4709713"/>
              <a:ext cx="8322" cy="8322"/>
            </a:xfrm>
            <a:custGeom>
              <a:avLst/>
              <a:gdLst/>
              <a:ahLst/>
              <a:cxnLst/>
              <a:rect l="0" t="0" r="0" b="0"/>
              <a:pathLst>
                <a:path w="8322" h="8322">
                  <a:moveTo>
                    <a:pt x="8321" y="8321"/>
                  </a:moveTo>
                  <a:lnTo>
                    <a:pt x="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732252" y="2895725"/>
            <a:ext cx="1430233" cy="673748"/>
            <a:chOff x="732252" y="2895725"/>
            <a:chExt cx="1430233" cy="673748"/>
          </a:xfrm>
        </p:grpSpPr>
        <p:sp>
          <p:nvSpPr>
            <p:cNvPr id="77" name="Freeform 76"/>
            <p:cNvSpPr/>
            <p:nvPr/>
          </p:nvSpPr>
          <p:spPr>
            <a:xfrm>
              <a:off x="840426" y="2953972"/>
              <a:ext cx="24951" cy="374346"/>
            </a:xfrm>
            <a:custGeom>
              <a:avLst/>
              <a:gdLst/>
              <a:ahLst/>
              <a:cxnLst/>
              <a:rect l="0" t="0" r="0" b="0"/>
              <a:pathLst>
                <a:path w="24951" h="374346">
                  <a:moveTo>
                    <a:pt x="16642" y="0"/>
                  </a:moveTo>
                  <a:lnTo>
                    <a:pt x="21059" y="50745"/>
                  </a:lnTo>
                  <a:lnTo>
                    <a:pt x="24192" y="113848"/>
                  </a:lnTo>
                  <a:lnTo>
                    <a:pt x="24861" y="176437"/>
                  </a:lnTo>
                  <a:lnTo>
                    <a:pt x="24950" y="232847"/>
                  </a:lnTo>
                  <a:lnTo>
                    <a:pt x="19243" y="288444"/>
                  </a:lnTo>
                  <a:lnTo>
                    <a:pt x="11152" y="349311"/>
                  </a:lnTo>
                  <a:lnTo>
                    <a:pt x="8235" y="374293"/>
                  </a:lnTo>
                  <a:lnTo>
                    <a:pt x="6415" y="374345"/>
                  </a:lnTo>
                  <a:lnTo>
                    <a:pt x="0" y="3661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32252" y="2909844"/>
              <a:ext cx="244979" cy="127340"/>
            </a:xfrm>
            <a:custGeom>
              <a:avLst/>
              <a:gdLst/>
              <a:ahLst/>
              <a:cxnLst/>
              <a:rect l="0" t="0" r="0" b="0"/>
              <a:pathLst>
                <a:path w="244979" h="127340">
                  <a:moveTo>
                    <a:pt x="0" y="69091"/>
                  </a:moveTo>
                  <a:lnTo>
                    <a:pt x="15136" y="49162"/>
                  </a:lnTo>
                  <a:lnTo>
                    <a:pt x="49355" y="23447"/>
                  </a:lnTo>
                  <a:lnTo>
                    <a:pt x="108140" y="0"/>
                  </a:lnTo>
                  <a:lnTo>
                    <a:pt x="146379" y="337"/>
                  </a:lnTo>
                  <a:lnTo>
                    <a:pt x="189994" y="9659"/>
                  </a:lnTo>
                  <a:lnTo>
                    <a:pt x="220456" y="24156"/>
                  </a:lnTo>
                  <a:lnTo>
                    <a:pt x="235432" y="38025"/>
                  </a:lnTo>
                  <a:lnTo>
                    <a:pt x="243321" y="58366"/>
                  </a:lnTo>
                  <a:lnTo>
                    <a:pt x="244978" y="81891"/>
                  </a:lnTo>
                  <a:lnTo>
                    <a:pt x="232990" y="12733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90500" y="3303456"/>
              <a:ext cx="299558" cy="74891"/>
            </a:xfrm>
            <a:custGeom>
              <a:avLst/>
              <a:gdLst/>
              <a:ahLst/>
              <a:cxnLst/>
              <a:rect l="0" t="0" r="0" b="0"/>
              <a:pathLst>
                <a:path w="299558" h="74891">
                  <a:moveTo>
                    <a:pt x="0" y="74890"/>
                  </a:moveTo>
                  <a:lnTo>
                    <a:pt x="63415" y="74890"/>
                  </a:lnTo>
                  <a:lnTo>
                    <a:pt x="116967" y="72424"/>
                  </a:lnTo>
                  <a:lnTo>
                    <a:pt x="172061" y="58890"/>
                  </a:lnTo>
                  <a:lnTo>
                    <a:pt x="225611" y="33617"/>
                  </a:lnTo>
                  <a:lnTo>
                    <a:pt x="285212" y="6817"/>
                  </a:lnTo>
                  <a:lnTo>
                    <a:pt x="299557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091502" y="2990965"/>
              <a:ext cx="439572" cy="402814"/>
            </a:xfrm>
            <a:custGeom>
              <a:avLst/>
              <a:gdLst/>
              <a:ahLst/>
              <a:cxnLst/>
              <a:rect l="0" t="0" r="0" b="0"/>
              <a:pathLst>
                <a:path w="439572" h="402814">
                  <a:moveTo>
                    <a:pt x="106729" y="220960"/>
                  </a:moveTo>
                  <a:lnTo>
                    <a:pt x="92518" y="201955"/>
                  </a:lnTo>
                  <a:lnTo>
                    <a:pt x="79148" y="190632"/>
                  </a:lnTo>
                  <a:lnTo>
                    <a:pt x="71700" y="187797"/>
                  </a:lnTo>
                  <a:lnTo>
                    <a:pt x="56027" y="187113"/>
                  </a:lnTo>
                  <a:lnTo>
                    <a:pt x="48889" y="190999"/>
                  </a:lnTo>
                  <a:lnTo>
                    <a:pt x="36027" y="205178"/>
                  </a:lnTo>
                  <a:lnTo>
                    <a:pt x="5871" y="268648"/>
                  </a:lnTo>
                  <a:lnTo>
                    <a:pt x="0" y="322733"/>
                  </a:lnTo>
                  <a:lnTo>
                    <a:pt x="833" y="362165"/>
                  </a:lnTo>
                  <a:lnTo>
                    <a:pt x="7580" y="379563"/>
                  </a:lnTo>
                  <a:lnTo>
                    <a:pt x="14742" y="384018"/>
                  </a:lnTo>
                  <a:lnTo>
                    <a:pt x="35027" y="386503"/>
                  </a:lnTo>
                  <a:lnTo>
                    <a:pt x="56987" y="377129"/>
                  </a:lnTo>
                  <a:lnTo>
                    <a:pt x="85210" y="353524"/>
                  </a:lnTo>
                  <a:lnTo>
                    <a:pt x="98090" y="336275"/>
                  </a:lnTo>
                  <a:lnTo>
                    <a:pt x="121469" y="284234"/>
                  </a:lnTo>
                  <a:lnTo>
                    <a:pt x="145983" y="222626"/>
                  </a:lnTo>
                  <a:lnTo>
                    <a:pt x="163382" y="172493"/>
                  </a:lnTo>
                  <a:lnTo>
                    <a:pt x="177982" y="118074"/>
                  </a:lnTo>
                  <a:lnTo>
                    <a:pt x="189769" y="60343"/>
                  </a:lnTo>
                  <a:lnTo>
                    <a:pt x="196583" y="4629"/>
                  </a:lnTo>
                  <a:lnTo>
                    <a:pt x="195293" y="0"/>
                  </a:lnTo>
                  <a:lnTo>
                    <a:pt x="192584" y="613"/>
                  </a:lnTo>
                  <a:lnTo>
                    <a:pt x="185567" y="10231"/>
                  </a:lnTo>
                  <a:lnTo>
                    <a:pt x="177344" y="32165"/>
                  </a:lnTo>
                  <a:lnTo>
                    <a:pt x="167934" y="94766"/>
                  </a:lnTo>
                  <a:lnTo>
                    <a:pt x="165366" y="156070"/>
                  </a:lnTo>
                  <a:lnTo>
                    <a:pt x="167493" y="216615"/>
                  </a:lnTo>
                  <a:lnTo>
                    <a:pt x="184305" y="272970"/>
                  </a:lnTo>
                  <a:lnTo>
                    <a:pt x="194832" y="291228"/>
                  </a:lnTo>
                  <a:lnTo>
                    <a:pt x="208756" y="302424"/>
                  </a:lnTo>
                  <a:lnTo>
                    <a:pt x="217277" y="303931"/>
                  </a:lnTo>
                  <a:lnTo>
                    <a:pt x="236606" y="300674"/>
                  </a:lnTo>
                  <a:lnTo>
                    <a:pt x="252594" y="288131"/>
                  </a:lnTo>
                  <a:lnTo>
                    <a:pt x="264938" y="269305"/>
                  </a:lnTo>
                  <a:lnTo>
                    <a:pt x="273507" y="245528"/>
                  </a:lnTo>
                  <a:lnTo>
                    <a:pt x="274694" y="206152"/>
                  </a:lnTo>
                  <a:lnTo>
                    <a:pt x="271406" y="198144"/>
                  </a:lnTo>
                  <a:lnTo>
                    <a:pt x="266440" y="193730"/>
                  </a:lnTo>
                  <a:lnTo>
                    <a:pt x="260355" y="191712"/>
                  </a:lnTo>
                  <a:lnTo>
                    <a:pt x="254450" y="194065"/>
                  </a:lnTo>
                  <a:lnTo>
                    <a:pt x="242958" y="206541"/>
                  </a:lnTo>
                  <a:lnTo>
                    <a:pt x="236617" y="226879"/>
                  </a:lnTo>
                  <a:lnTo>
                    <a:pt x="235513" y="259388"/>
                  </a:lnTo>
                  <a:lnTo>
                    <a:pt x="239780" y="276870"/>
                  </a:lnTo>
                  <a:lnTo>
                    <a:pt x="247841" y="290804"/>
                  </a:lnTo>
                  <a:lnTo>
                    <a:pt x="255353" y="294335"/>
                  </a:lnTo>
                  <a:lnTo>
                    <a:pt x="276027" y="295793"/>
                  </a:lnTo>
                  <a:lnTo>
                    <a:pt x="295693" y="290893"/>
                  </a:lnTo>
                  <a:lnTo>
                    <a:pt x="346043" y="270233"/>
                  </a:lnTo>
                  <a:lnTo>
                    <a:pt x="367800" y="269979"/>
                  </a:lnTo>
                  <a:lnTo>
                    <a:pt x="376006" y="273980"/>
                  </a:lnTo>
                  <a:lnTo>
                    <a:pt x="387590" y="288287"/>
                  </a:lnTo>
                  <a:lnTo>
                    <a:pt x="394891" y="321551"/>
                  </a:lnTo>
                  <a:lnTo>
                    <a:pt x="397358" y="373282"/>
                  </a:lnTo>
                  <a:lnTo>
                    <a:pt x="397696" y="397140"/>
                  </a:lnTo>
                  <a:lnTo>
                    <a:pt x="399635" y="402208"/>
                  </a:lnTo>
                  <a:lnTo>
                    <a:pt x="402777" y="402813"/>
                  </a:lnTo>
                  <a:lnTo>
                    <a:pt x="406720" y="400443"/>
                  </a:lnTo>
                  <a:lnTo>
                    <a:pt x="425411" y="358629"/>
                  </a:lnTo>
                  <a:lnTo>
                    <a:pt x="439571" y="31249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623872" y="2970614"/>
              <a:ext cx="140191" cy="354689"/>
            </a:xfrm>
            <a:custGeom>
              <a:avLst/>
              <a:gdLst/>
              <a:ahLst/>
              <a:cxnLst/>
              <a:rect l="0" t="0" r="0" b="0"/>
              <a:pathLst>
                <a:path w="140191" h="354689">
                  <a:moveTo>
                    <a:pt x="32017" y="0"/>
                  </a:moveTo>
                  <a:lnTo>
                    <a:pt x="26298" y="21779"/>
                  </a:lnTo>
                  <a:lnTo>
                    <a:pt x="24038" y="77427"/>
                  </a:lnTo>
                  <a:lnTo>
                    <a:pt x="18045" y="128638"/>
                  </a:lnTo>
                  <a:lnTo>
                    <a:pt x="13436" y="183270"/>
                  </a:lnTo>
                  <a:lnTo>
                    <a:pt x="8314" y="238578"/>
                  </a:lnTo>
                  <a:lnTo>
                    <a:pt x="633" y="301299"/>
                  </a:lnTo>
                  <a:lnTo>
                    <a:pt x="0" y="314587"/>
                  </a:lnTo>
                  <a:lnTo>
                    <a:pt x="1426" y="320672"/>
                  </a:lnTo>
                  <a:lnTo>
                    <a:pt x="4227" y="321955"/>
                  </a:lnTo>
                  <a:lnTo>
                    <a:pt x="17002" y="312974"/>
                  </a:lnTo>
                  <a:lnTo>
                    <a:pt x="49969" y="288963"/>
                  </a:lnTo>
                  <a:lnTo>
                    <a:pt x="65883" y="281597"/>
                  </a:lnTo>
                  <a:lnTo>
                    <a:pt x="84667" y="280172"/>
                  </a:lnTo>
                  <a:lnTo>
                    <a:pt x="94854" y="281087"/>
                  </a:lnTo>
                  <a:lnTo>
                    <a:pt x="111103" y="289499"/>
                  </a:lnTo>
                  <a:lnTo>
                    <a:pt x="118025" y="295626"/>
                  </a:lnTo>
                  <a:lnTo>
                    <a:pt x="125716" y="312295"/>
                  </a:lnTo>
                  <a:lnTo>
                    <a:pt x="128210" y="332031"/>
                  </a:lnTo>
                  <a:lnTo>
                    <a:pt x="126265" y="354688"/>
                  </a:lnTo>
                  <a:lnTo>
                    <a:pt x="140190" y="29955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789025" y="3037183"/>
              <a:ext cx="24965" cy="8322"/>
            </a:xfrm>
            <a:custGeom>
              <a:avLst/>
              <a:gdLst/>
              <a:ahLst/>
              <a:cxnLst/>
              <a:rect l="0" t="0" r="0" b="0"/>
              <a:pathLst>
                <a:path w="24965" h="8322">
                  <a:moveTo>
                    <a:pt x="0" y="8321"/>
                  </a:moveTo>
                  <a:lnTo>
                    <a:pt x="2496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855594" y="2895725"/>
              <a:ext cx="91532" cy="649686"/>
            </a:xfrm>
            <a:custGeom>
              <a:avLst/>
              <a:gdLst/>
              <a:ahLst/>
              <a:cxnLst/>
              <a:rect l="0" t="0" r="0" b="0"/>
              <a:pathLst>
                <a:path w="91532" h="649686">
                  <a:moveTo>
                    <a:pt x="91531" y="0"/>
                  </a:moveTo>
                  <a:lnTo>
                    <a:pt x="68368" y="27580"/>
                  </a:lnTo>
                  <a:lnTo>
                    <a:pt x="47554" y="82283"/>
                  </a:lnTo>
                  <a:lnTo>
                    <a:pt x="33337" y="142797"/>
                  </a:lnTo>
                  <a:lnTo>
                    <a:pt x="26617" y="197196"/>
                  </a:lnTo>
                  <a:lnTo>
                    <a:pt x="25290" y="259100"/>
                  </a:lnTo>
                  <a:lnTo>
                    <a:pt x="27493" y="322282"/>
                  </a:lnTo>
                  <a:lnTo>
                    <a:pt x="32140" y="379552"/>
                  </a:lnTo>
                  <a:lnTo>
                    <a:pt x="39701" y="434456"/>
                  </a:lnTo>
                  <a:lnTo>
                    <a:pt x="47632" y="486804"/>
                  </a:lnTo>
                  <a:lnTo>
                    <a:pt x="49473" y="545598"/>
                  </a:lnTo>
                  <a:lnTo>
                    <a:pt x="47401" y="606598"/>
                  </a:lnTo>
                  <a:lnTo>
                    <a:pt x="41407" y="628329"/>
                  </a:lnTo>
                  <a:lnTo>
                    <a:pt x="29498" y="647232"/>
                  </a:lnTo>
                  <a:lnTo>
                    <a:pt x="23363" y="649685"/>
                  </a:lnTo>
                  <a:lnTo>
                    <a:pt x="17425" y="647621"/>
                  </a:lnTo>
                  <a:lnTo>
                    <a:pt x="11616" y="642547"/>
                  </a:lnTo>
                  <a:lnTo>
                    <a:pt x="5163" y="629513"/>
                  </a:lnTo>
                  <a:lnTo>
                    <a:pt x="0" y="60743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022015" y="3211925"/>
              <a:ext cx="140470" cy="357548"/>
            </a:xfrm>
            <a:custGeom>
              <a:avLst/>
              <a:gdLst/>
              <a:ahLst/>
              <a:cxnLst/>
              <a:rect l="0" t="0" r="0" b="0"/>
              <a:pathLst>
                <a:path w="140470" h="357548">
                  <a:moveTo>
                    <a:pt x="0" y="0"/>
                  </a:moveTo>
                  <a:lnTo>
                    <a:pt x="0" y="50188"/>
                  </a:lnTo>
                  <a:lnTo>
                    <a:pt x="0" y="107712"/>
                  </a:lnTo>
                  <a:lnTo>
                    <a:pt x="3698" y="114337"/>
                  </a:lnTo>
                  <a:lnTo>
                    <a:pt x="9862" y="116906"/>
                  </a:lnTo>
                  <a:lnTo>
                    <a:pt x="17669" y="116768"/>
                  </a:lnTo>
                  <a:lnTo>
                    <a:pt x="24723" y="112979"/>
                  </a:lnTo>
                  <a:lnTo>
                    <a:pt x="59832" y="72099"/>
                  </a:lnTo>
                  <a:lnTo>
                    <a:pt x="81558" y="37334"/>
                  </a:lnTo>
                  <a:lnTo>
                    <a:pt x="101828" y="24211"/>
                  </a:lnTo>
                  <a:lnTo>
                    <a:pt x="108566" y="26311"/>
                  </a:lnTo>
                  <a:lnTo>
                    <a:pt x="120984" y="40971"/>
                  </a:lnTo>
                  <a:lnTo>
                    <a:pt x="136455" y="98563"/>
                  </a:lnTo>
                  <a:lnTo>
                    <a:pt x="140469" y="150894"/>
                  </a:lnTo>
                  <a:lnTo>
                    <a:pt x="140403" y="212624"/>
                  </a:lnTo>
                  <a:lnTo>
                    <a:pt x="134276" y="268922"/>
                  </a:lnTo>
                  <a:lnTo>
                    <a:pt x="121655" y="328440"/>
                  </a:lnTo>
                  <a:lnTo>
                    <a:pt x="109189" y="352083"/>
                  </a:lnTo>
                  <a:lnTo>
                    <a:pt x="101454" y="355839"/>
                  </a:lnTo>
                  <a:lnTo>
                    <a:pt x="80532" y="357547"/>
                  </a:lnTo>
                  <a:lnTo>
                    <a:pt x="70330" y="353935"/>
                  </a:lnTo>
                  <a:lnTo>
                    <a:pt x="51598" y="340059"/>
                  </a:lnTo>
                  <a:lnTo>
                    <a:pt x="24963" y="29955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830631" y="3028862"/>
              <a:ext cx="1" cy="16643"/>
            </a:xfrm>
            <a:custGeom>
              <a:avLst/>
              <a:gdLst/>
              <a:ahLst/>
              <a:cxnLst/>
              <a:rect l="0" t="0" r="0" b="0"/>
              <a:pathLst>
                <a:path w="1" h="16643">
                  <a:moveTo>
                    <a:pt x="0" y="0"/>
                  </a:moveTo>
                  <a:lnTo>
                    <a:pt x="0" y="166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071507" y="3611335"/>
            <a:ext cx="1714571" cy="1052234"/>
            <a:chOff x="2071507" y="3611335"/>
            <a:chExt cx="1714571" cy="1052234"/>
          </a:xfrm>
        </p:grpSpPr>
        <p:sp>
          <p:nvSpPr>
            <p:cNvPr id="87" name="Freeform 86"/>
            <p:cNvSpPr/>
            <p:nvPr/>
          </p:nvSpPr>
          <p:spPr>
            <a:xfrm>
              <a:off x="2109153" y="3611335"/>
              <a:ext cx="595189" cy="1052234"/>
            </a:xfrm>
            <a:custGeom>
              <a:avLst/>
              <a:gdLst/>
              <a:ahLst/>
              <a:cxnLst/>
              <a:rect l="0" t="0" r="0" b="0"/>
              <a:pathLst>
                <a:path w="595189" h="1052234">
                  <a:moveTo>
                    <a:pt x="595188" y="0"/>
                  </a:moveTo>
                  <a:lnTo>
                    <a:pt x="544486" y="62284"/>
                  </a:lnTo>
                  <a:lnTo>
                    <a:pt x="511266" y="123283"/>
                  </a:lnTo>
                  <a:lnTo>
                    <a:pt x="469579" y="186189"/>
                  </a:lnTo>
                  <a:lnTo>
                    <a:pt x="431128" y="243822"/>
                  </a:lnTo>
                  <a:lnTo>
                    <a:pt x="394698" y="305265"/>
                  </a:lnTo>
                  <a:lnTo>
                    <a:pt x="362043" y="358384"/>
                  </a:lnTo>
                  <a:lnTo>
                    <a:pt x="328883" y="413393"/>
                  </a:lnTo>
                  <a:lnTo>
                    <a:pt x="289905" y="468775"/>
                  </a:lnTo>
                  <a:lnTo>
                    <a:pt x="254538" y="524231"/>
                  </a:lnTo>
                  <a:lnTo>
                    <a:pt x="220842" y="579701"/>
                  </a:lnTo>
                  <a:lnTo>
                    <a:pt x="187476" y="635174"/>
                  </a:lnTo>
                  <a:lnTo>
                    <a:pt x="154176" y="690647"/>
                  </a:lnTo>
                  <a:lnTo>
                    <a:pt x="120889" y="746120"/>
                  </a:lnTo>
                  <a:lnTo>
                    <a:pt x="94247" y="801594"/>
                  </a:lnTo>
                  <a:lnTo>
                    <a:pt x="71178" y="854602"/>
                  </a:lnTo>
                  <a:lnTo>
                    <a:pt x="44178" y="912217"/>
                  </a:lnTo>
                  <a:lnTo>
                    <a:pt x="18418" y="972438"/>
                  </a:lnTo>
                  <a:lnTo>
                    <a:pt x="8959" y="999117"/>
                  </a:lnTo>
                  <a:lnTo>
                    <a:pt x="0" y="1051350"/>
                  </a:lnTo>
                  <a:lnTo>
                    <a:pt x="540" y="1052233"/>
                  </a:lnTo>
                  <a:lnTo>
                    <a:pt x="4393" y="10484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895725" y="3677903"/>
              <a:ext cx="649043" cy="890354"/>
            </a:xfrm>
            <a:custGeom>
              <a:avLst/>
              <a:gdLst/>
              <a:ahLst/>
              <a:cxnLst/>
              <a:rect l="0" t="0" r="0" b="0"/>
              <a:pathLst>
                <a:path w="649043" h="890354">
                  <a:moveTo>
                    <a:pt x="0" y="0"/>
                  </a:moveTo>
                  <a:lnTo>
                    <a:pt x="0" y="17669"/>
                  </a:lnTo>
                  <a:lnTo>
                    <a:pt x="13252" y="46327"/>
                  </a:lnTo>
                  <a:lnTo>
                    <a:pt x="54263" y="109448"/>
                  </a:lnTo>
                  <a:lnTo>
                    <a:pt x="110078" y="166985"/>
                  </a:lnTo>
                  <a:lnTo>
                    <a:pt x="159368" y="224702"/>
                  </a:lnTo>
                  <a:lnTo>
                    <a:pt x="208137" y="279016"/>
                  </a:lnTo>
                  <a:lnTo>
                    <a:pt x="262380" y="336917"/>
                  </a:lnTo>
                  <a:lnTo>
                    <a:pt x="307366" y="391261"/>
                  </a:lnTo>
                  <a:lnTo>
                    <a:pt x="350341" y="446586"/>
                  </a:lnTo>
                  <a:lnTo>
                    <a:pt x="398244" y="506457"/>
                  </a:lnTo>
                  <a:lnTo>
                    <a:pt x="434276" y="565318"/>
                  </a:lnTo>
                  <a:lnTo>
                    <a:pt x="468789" y="620313"/>
                  </a:lnTo>
                  <a:lnTo>
                    <a:pt x="503790" y="674599"/>
                  </a:lnTo>
                  <a:lnTo>
                    <a:pt x="527038" y="713810"/>
                  </a:lnTo>
                  <a:lnTo>
                    <a:pt x="565277" y="769340"/>
                  </a:lnTo>
                  <a:lnTo>
                    <a:pt x="595903" y="826328"/>
                  </a:lnTo>
                  <a:lnTo>
                    <a:pt x="629587" y="881524"/>
                  </a:lnTo>
                  <a:lnTo>
                    <a:pt x="634223" y="886316"/>
                  </a:lnTo>
                  <a:lnTo>
                    <a:pt x="638238" y="888586"/>
                  </a:lnTo>
                  <a:lnTo>
                    <a:pt x="649042" y="8903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095637" y="4118919"/>
              <a:ext cx="134405" cy="127170"/>
            </a:xfrm>
            <a:custGeom>
              <a:avLst/>
              <a:gdLst/>
              <a:ahLst/>
              <a:cxnLst/>
              <a:rect l="0" t="0" r="0" b="0"/>
              <a:pathLst>
                <a:path w="134405" h="127170">
                  <a:moveTo>
                    <a:pt x="9588" y="0"/>
                  </a:moveTo>
                  <a:lnTo>
                    <a:pt x="753" y="13252"/>
                  </a:lnTo>
                  <a:lnTo>
                    <a:pt x="0" y="19005"/>
                  </a:lnTo>
                  <a:lnTo>
                    <a:pt x="4094" y="30328"/>
                  </a:lnTo>
                  <a:lnTo>
                    <a:pt x="28432" y="58383"/>
                  </a:lnTo>
                  <a:lnTo>
                    <a:pt x="88467" y="112461"/>
                  </a:lnTo>
                  <a:lnTo>
                    <a:pt x="110623" y="125572"/>
                  </a:lnTo>
                  <a:lnTo>
                    <a:pt x="116701" y="127169"/>
                  </a:lnTo>
                  <a:lnTo>
                    <a:pt x="134404" y="1248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071507" y="3927535"/>
              <a:ext cx="42040" cy="58248"/>
            </a:xfrm>
            <a:custGeom>
              <a:avLst/>
              <a:gdLst/>
              <a:ahLst/>
              <a:cxnLst/>
              <a:rect l="0" t="0" r="0" b="0"/>
              <a:pathLst>
                <a:path w="42040" h="58248">
                  <a:moveTo>
                    <a:pt x="17076" y="58247"/>
                  </a:moveTo>
                  <a:lnTo>
                    <a:pt x="3824" y="49413"/>
                  </a:lnTo>
                  <a:lnTo>
                    <a:pt x="845" y="44037"/>
                  </a:lnTo>
                  <a:lnTo>
                    <a:pt x="0" y="30666"/>
                  </a:lnTo>
                  <a:lnTo>
                    <a:pt x="2919" y="24142"/>
                  </a:lnTo>
                  <a:lnTo>
                    <a:pt x="13558" y="11963"/>
                  </a:lnTo>
                  <a:lnTo>
                    <a:pt x="25066" y="5316"/>
                  </a:lnTo>
                  <a:lnTo>
                    <a:pt x="42039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238362" y="3923537"/>
              <a:ext cx="133138" cy="159214"/>
            </a:xfrm>
            <a:custGeom>
              <a:avLst/>
              <a:gdLst/>
              <a:ahLst/>
              <a:cxnLst/>
              <a:rect l="0" t="0" r="0" b="0"/>
              <a:pathLst>
                <a:path w="133138" h="159214">
                  <a:moveTo>
                    <a:pt x="0" y="95529"/>
                  </a:moveTo>
                  <a:lnTo>
                    <a:pt x="2466" y="129270"/>
                  </a:lnTo>
                  <a:lnTo>
                    <a:pt x="7568" y="144734"/>
                  </a:lnTo>
                  <a:lnTo>
                    <a:pt x="15999" y="157770"/>
                  </a:lnTo>
                  <a:lnTo>
                    <a:pt x="19912" y="159213"/>
                  </a:lnTo>
                  <a:lnTo>
                    <a:pt x="23445" y="157401"/>
                  </a:lnTo>
                  <a:lnTo>
                    <a:pt x="26725" y="153419"/>
                  </a:lnTo>
                  <a:lnTo>
                    <a:pt x="27903" y="139133"/>
                  </a:lnTo>
                  <a:lnTo>
                    <a:pt x="18635" y="82453"/>
                  </a:lnTo>
                  <a:lnTo>
                    <a:pt x="17036" y="35212"/>
                  </a:lnTo>
                  <a:lnTo>
                    <a:pt x="21748" y="17563"/>
                  </a:lnTo>
                  <a:lnTo>
                    <a:pt x="25593" y="10268"/>
                  </a:lnTo>
                  <a:lnTo>
                    <a:pt x="31855" y="5404"/>
                  </a:lnTo>
                  <a:lnTo>
                    <a:pt x="48675" y="0"/>
                  </a:lnTo>
                  <a:lnTo>
                    <a:pt x="57413" y="2257"/>
                  </a:lnTo>
                  <a:lnTo>
                    <a:pt x="104160" y="42383"/>
                  </a:lnTo>
                  <a:lnTo>
                    <a:pt x="133137" y="7888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278894" y="3788534"/>
              <a:ext cx="89406" cy="245248"/>
            </a:xfrm>
            <a:custGeom>
              <a:avLst/>
              <a:gdLst/>
              <a:ahLst/>
              <a:cxnLst/>
              <a:rect l="0" t="0" r="0" b="0"/>
              <a:pathLst>
                <a:path w="89406" h="245248">
                  <a:moveTo>
                    <a:pt x="74489" y="22506"/>
                  </a:moveTo>
                  <a:lnTo>
                    <a:pt x="61237" y="13672"/>
                  </a:lnTo>
                  <a:lnTo>
                    <a:pt x="54559" y="12918"/>
                  </a:lnTo>
                  <a:lnTo>
                    <a:pt x="39743" y="17012"/>
                  </a:lnTo>
                  <a:lnTo>
                    <a:pt x="33758" y="22542"/>
                  </a:lnTo>
                  <a:lnTo>
                    <a:pt x="9896" y="63933"/>
                  </a:lnTo>
                  <a:lnTo>
                    <a:pt x="1633" y="115441"/>
                  </a:lnTo>
                  <a:lnTo>
                    <a:pt x="0" y="168076"/>
                  </a:lnTo>
                  <a:lnTo>
                    <a:pt x="4096" y="222510"/>
                  </a:lnTo>
                  <a:lnTo>
                    <a:pt x="8144" y="231656"/>
                  </a:lnTo>
                  <a:lnTo>
                    <a:pt x="20039" y="244284"/>
                  </a:lnTo>
                  <a:lnTo>
                    <a:pt x="27094" y="245247"/>
                  </a:lnTo>
                  <a:lnTo>
                    <a:pt x="42330" y="238921"/>
                  </a:lnTo>
                  <a:lnTo>
                    <a:pt x="66501" y="215348"/>
                  </a:lnTo>
                  <a:lnTo>
                    <a:pt x="82395" y="180525"/>
                  </a:lnTo>
                  <a:lnTo>
                    <a:pt x="89405" y="121623"/>
                  </a:lnTo>
                  <a:lnTo>
                    <a:pt x="88324" y="66980"/>
                  </a:lnTo>
                  <a:lnTo>
                    <a:pt x="79481" y="24716"/>
                  </a:lnTo>
                  <a:lnTo>
                    <a:pt x="67133" y="2615"/>
                  </a:lnTo>
                  <a:lnTo>
                    <a:pt x="62188" y="0"/>
                  </a:lnTo>
                  <a:lnTo>
                    <a:pt x="57043" y="105"/>
                  </a:lnTo>
                  <a:lnTo>
                    <a:pt x="51763" y="2025"/>
                  </a:lnTo>
                  <a:lnTo>
                    <a:pt x="43432" y="11554"/>
                  </a:lnTo>
                  <a:lnTo>
                    <a:pt x="32883" y="3082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462115" y="3960819"/>
              <a:ext cx="149221" cy="246276"/>
            </a:xfrm>
            <a:custGeom>
              <a:avLst/>
              <a:gdLst/>
              <a:ahLst/>
              <a:cxnLst/>
              <a:rect l="0" t="0" r="0" b="0"/>
              <a:pathLst>
                <a:path w="149221" h="246276">
                  <a:moveTo>
                    <a:pt x="16083" y="0"/>
                  </a:moveTo>
                  <a:lnTo>
                    <a:pt x="10365" y="21779"/>
                  </a:lnTo>
                  <a:lnTo>
                    <a:pt x="2272" y="84731"/>
                  </a:lnTo>
                  <a:lnTo>
                    <a:pt x="0" y="138471"/>
                  </a:lnTo>
                  <a:lnTo>
                    <a:pt x="3969" y="180829"/>
                  </a:lnTo>
                  <a:lnTo>
                    <a:pt x="7083" y="185272"/>
                  </a:lnTo>
                  <a:lnTo>
                    <a:pt x="11008" y="186385"/>
                  </a:lnTo>
                  <a:lnTo>
                    <a:pt x="15473" y="185278"/>
                  </a:lnTo>
                  <a:lnTo>
                    <a:pt x="25366" y="174186"/>
                  </a:lnTo>
                  <a:lnTo>
                    <a:pt x="57773" y="111594"/>
                  </a:lnTo>
                  <a:lnTo>
                    <a:pt x="63292" y="102133"/>
                  </a:lnTo>
                  <a:lnTo>
                    <a:pt x="68821" y="97675"/>
                  </a:lnTo>
                  <a:lnTo>
                    <a:pt x="74356" y="96552"/>
                  </a:lnTo>
                  <a:lnTo>
                    <a:pt x="79895" y="97652"/>
                  </a:lnTo>
                  <a:lnTo>
                    <a:pt x="83587" y="103008"/>
                  </a:lnTo>
                  <a:lnTo>
                    <a:pt x="89514" y="142355"/>
                  </a:lnTo>
                  <a:lnTo>
                    <a:pt x="90685" y="194849"/>
                  </a:lnTo>
                  <a:lnTo>
                    <a:pt x="95305" y="237919"/>
                  </a:lnTo>
                  <a:lnTo>
                    <a:pt x="99408" y="244597"/>
                  </a:lnTo>
                  <a:lnTo>
                    <a:pt x="104917" y="246275"/>
                  </a:lnTo>
                  <a:lnTo>
                    <a:pt x="111364" y="244620"/>
                  </a:lnTo>
                  <a:lnTo>
                    <a:pt x="123458" y="227988"/>
                  </a:lnTo>
                  <a:lnTo>
                    <a:pt x="149220" y="1664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655371" y="3852645"/>
              <a:ext cx="72460" cy="521644"/>
            </a:xfrm>
            <a:custGeom>
              <a:avLst/>
              <a:gdLst/>
              <a:ahLst/>
              <a:cxnLst/>
              <a:rect l="0" t="0" r="0" b="0"/>
              <a:pathLst>
                <a:path w="72460" h="521644">
                  <a:moveTo>
                    <a:pt x="72459" y="0"/>
                  </a:moveTo>
                  <a:lnTo>
                    <a:pt x="69993" y="56775"/>
                  </a:lnTo>
                  <a:lnTo>
                    <a:pt x="60877" y="120108"/>
                  </a:lnTo>
                  <a:lnTo>
                    <a:pt x="48481" y="167492"/>
                  </a:lnTo>
                  <a:lnTo>
                    <a:pt x="41932" y="216665"/>
                  </a:lnTo>
                  <a:lnTo>
                    <a:pt x="28282" y="277260"/>
                  </a:lnTo>
                  <a:lnTo>
                    <a:pt x="21203" y="339224"/>
                  </a:lnTo>
                  <a:lnTo>
                    <a:pt x="11175" y="391837"/>
                  </a:lnTo>
                  <a:lnTo>
                    <a:pt x="0" y="451536"/>
                  </a:lnTo>
                  <a:lnTo>
                    <a:pt x="755" y="486663"/>
                  </a:lnTo>
                  <a:lnTo>
                    <a:pt x="5457" y="504758"/>
                  </a:lnTo>
                  <a:lnTo>
                    <a:pt x="13710" y="518964"/>
                  </a:lnTo>
                  <a:lnTo>
                    <a:pt x="19425" y="521643"/>
                  </a:lnTo>
                  <a:lnTo>
                    <a:pt x="26008" y="521579"/>
                  </a:lnTo>
                  <a:lnTo>
                    <a:pt x="33171" y="519688"/>
                  </a:lnTo>
                  <a:lnTo>
                    <a:pt x="46060" y="505259"/>
                  </a:lnTo>
                  <a:lnTo>
                    <a:pt x="56103" y="483437"/>
                  </a:lnTo>
                  <a:lnTo>
                    <a:pt x="64138" y="43269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677903" y="4052351"/>
              <a:ext cx="108175" cy="108174"/>
            </a:xfrm>
            <a:custGeom>
              <a:avLst/>
              <a:gdLst/>
              <a:ahLst/>
              <a:cxnLst/>
              <a:rect l="0" t="0" r="0" b="0"/>
              <a:pathLst>
                <a:path w="108175" h="108174">
                  <a:moveTo>
                    <a:pt x="0" y="0"/>
                  </a:moveTo>
                  <a:lnTo>
                    <a:pt x="16042" y="42579"/>
                  </a:lnTo>
                  <a:lnTo>
                    <a:pt x="43131" y="72616"/>
                  </a:lnTo>
                  <a:lnTo>
                    <a:pt x="59850" y="84049"/>
                  </a:lnTo>
                  <a:lnTo>
                    <a:pt x="108174" y="1081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339689" y="4892777"/>
            <a:ext cx="674006" cy="729114"/>
            <a:chOff x="1339689" y="4892777"/>
            <a:chExt cx="674006" cy="729114"/>
          </a:xfrm>
        </p:grpSpPr>
        <p:sp>
          <p:nvSpPr>
            <p:cNvPr id="97" name="Freeform 96"/>
            <p:cNvSpPr/>
            <p:nvPr/>
          </p:nvSpPr>
          <p:spPr>
            <a:xfrm>
              <a:off x="1406257" y="4892777"/>
              <a:ext cx="124817" cy="729114"/>
            </a:xfrm>
            <a:custGeom>
              <a:avLst/>
              <a:gdLst/>
              <a:ahLst/>
              <a:cxnLst/>
              <a:rect l="0" t="0" r="0" b="0"/>
              <a:pathLst>
                <a:path w="124817" h="729114">
                  <a:moveTo>
                    <a:pt x="124816" y="0"/>
                  </a:moveTo>
                  <a:lnTo>
                    <a:pt x="75742" y="11581"/>
                  </a:lnTo>
                  <a:lnTo>
                    <a:pt x="61092" y="21789"/>
                  </a:lnTo>
                  <a:lnTo>
                    <a:pt x="49341" y="35571"/>
                  </a:lnTo>
                  <a:lnTo>
                    <a:pt x="25254" y="91664"/>
                  </a:lnTo>
                  <a:lnTo>
                    <a:pt x="10812" y="150520"/>
                  </a:lnTo>
                  <a:lnTo>
                    <a:pt x="8649" y="206275"/>
                  </a:lnTo>
                  <a:lnTo>
                    <a:pt x="8364" y="267903"/>
                  </a:lnTo>
                  <a:lnTo>
                    <a:pt x="14973" y="325561"/>
                  </a:lnTo>
                  <a:lnTo>
                    <a:pt x="25181" y="382425"/>
                  </a:lnTo>
                  <a:lnTo>
                    <a:pt x="31684" y="438174"/>
                  </a:lnTo>
                  <a:lnTo>
                    <a:pt x="39660" y="500988"/>
                  </a:lnTo>
                  <a:lnTo>
                    <a:pt x="42274" y="562188"/>
                  </a:lnTo>
                  <a:lnTo>
                    <a:pt x="48141" y="614661"/>
                  </a:lnTo>
                  <a:lnTo>
                    <a:pt x="45156" y="677692"/>
                  </a:lnTo>
                  <a:lnTo>
                    <a:pt x="38240" y="716188"/>
                  </a:lnTo>
                  <a:lnTo>
                    <a:pt x="33815" y="723392"/>
                  </a:lnTo>
                  <a:lnTo>
                    <a:pt x="28091" y="727269"/>
                  </a:lnTo>
                  <a:lnTo>
                    <a:pt x="16183" y="729113"/>
                  </a:lnTo>
                  <a:lnTo>
                    <a:pt x="0" y="72393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339689" y="5282147"/>
              <a:ext cx="124817" cy="26683"/>
            </a:xfrm>
            <a:custGeom>
              <a:avLst/>
              <a:gdLst/>
              <a:ahLst/>
              <a:cxnLst/>
              <a:rect l="0" t="0" r="0" b="0"/>
              <a:pathLst>
                <a:path w="124817" h="26683">
                  <a:moveTo>
                    <a:pt x="0" y="26682"/>
                  </a:moveTo>
                  <a:lnTo>
                    <a:pt x="63097" y="2704"/>
                  </a:lnTo>
                  <a:lnTo>
                    <a:pt x="84133" y="0"/>
                  </a:lnTo>
                  <a:lnTo>
                    <a:pt x="124816" y="171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556036" y="5258903"/>
              <a:ext cx="174743" cy="224937"/>
            </a:xfrm>
            <a:custGeom>
              <a:avLst/>
              <a:gdLst/>
              <a:ahLst/>
              <a:cxnLst/>
              <a:rect l="0" t="0" r="0" b="0"/>
              <a:pathLst>
                <a:path w="174743" h="224937">
                  <a:moveTo>
                    <a:pt x="0" y="0"/>
                  </a:moveTo>
                  <a:lnTo>
                    <a:pt x="11582" y="59579"/>
                  </a:lnTo>
                  <a:lnTo>
                    <a:pt x="15143" y="112985"/>
                  </a:lnTo>
                  <a:lnTo>
                    <a:pt x="25496" y="172088"/>
                  </a:lnTo>
                  <a:lnTo>
                    <a:pt x="36163" y="207501"/>
                  </a:lnTo>
                  <a:lnTo>
                    <a:pt x="40751" y="211374"/>
                  </a:lnTo>
                  <a:lnTo>
                    <a:pt x="46583" y="212107"/>
                  </a:lnTo>
                  <a:lnTo>
                    <a:pt x="53245" y="210747"/>
                  </a:lnTo>
                  <a:lnTo>
                    <a:pt x="58611" y="206142"/>
                  </a:lnTo>
                  <a:lnTo>
                    <a:pt x="85700" y="151412"/>
                  </a:lnTo>
                  <a:lnTo>
                    <a:pt x="92946" y="129856"/>
                  </a:lnTo>
                  <a:lnTo>
                    <a:pt x="97098" y="124478"/>
                  </a:lnTo>
                  <a:lnTo>
                    <a:pt x="101714" y="122741"/>
                  </a:lnTo>
                  <a:lnTo>
                    <a:pt x="106641" y="123432"/>
                  </a:lnTo>
                  <a:lnTo>
                    <a:pt x="109925" y="128516"/>
                  </a:lnTo>
                  <a:lnTo>
                    <a:pt x="120047" y="187020"/>
                  </a:lnTo>
                  <a:lnTo>
                    <a:pt x="127820" y="220910"/>
                  </a:lnTo>
                  <a:lnTo>
                    <a:pt x="132366" y="224936"/>
                  </a:lnTo>
                  <a:lnTo>
                    <a:pt x="138170" y="224847"/>
                  </a:lnTo>
                  <a:lnTo>
                    <a:pt x="144813" y="222014"/>
                  </a:lnTo>
                  <a:lnTo>
                    <a:pt x="154660" y="211469"/>
                  </a:lnTo>
                  <a:lnTo>
                    <a:pt x="174742" y="16642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1797377" y="5075839"/>
              <a:ext cx="83181" cy="344681"/>
            </a:xfrm>
            <a:custGeom>
              <a:avLst/>
              <a:gdLst/>
              <a:ahLst/>
              <a:cxnLst/>
              <a:rect l="0" t="0" r="0" b="0"/>
              <a:pathLst>
                <a:path w="83181" h="344681">
                  <a:moveTo>
                    <a:pt x="8290" y="0"/>
                  </a:moveTo>
                  <a:lnTo>
                    <a:pt x="2572" y="22704"/>
                  </a:lnTo>
                  <a:lnTo>
                    <a:pt x="483" y="82662"/>
                  </a:lnTo>
                  <a:lnTo>
                    <a:pt x="122" y="136365"/>
                  </a:lnTo>
                  <a:lnTo>
                    <a:pt x="0" y="195926"/>
                  </a:lnTo>
                  <a:lnTo>
                    <a:pt x="6619" y="251282"/>
                  </a:lnTo>
                  <a:lnTo>
                    <a:pt x="15113" y="310140"/>
                  </a:lnTo>
                  <a:lnTo>
                    <a:pt x="25002" y="339368"/>
                  </a:lnTo>
                  <a:lnTo>
                    <a:pt x="30526" y="343664"/>
                  </a:lnTo>
                  <a:lnTo>
                    <a:pt x="36983" y="344680"/>
                  </a:lnTo>
                  <a:lnTo>
                    <a:pt x="44061" y="343508"/>
                  </a:lnTo>
                  <a:lnTo>
                    <a:pt x="49704" y="339953"/>
                  </a:lnTo>
                  <a:lnTo>
                    <a:pt x="58440" y="328606"/>
                  </a:lnTo>
                  <a:lnTo>
                    <a:pt x="77409" y="270963"/>
                  </a:lnTo>
                  <a:lnTo>
                    <a:pt x="83180" y="24963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905542" y="5059197"/>
              <a:ext cx="108153" cy="490943"/>
            </a:xfrm>
            <a:custGeom>
              <a:avLst/>
              <a:gdLst/>
              <a:ahLst/>
              <a:cxnLst/>
              <a:rect l="0" t="0" r="0" b="0"/>
              <a:pathLst>
                <a:path w="108153" h="490943">
                  <a:moveTo>
                    <a:pt x="24941" y="0"/>
                  </a:moveTo>
                  <a:lnTo>
                    <a:pt x="12579" y="29347"/>
                  </a:lnTo>
                  <a:lnTo>
                    <a:pt x="2741" y="89658"/>
                  </a:lnTo>
                  <a:lnTo>
                    <a:pt x="524" y="146635"/>
                  </a:lnTo>
                  <a:lnTo>
                    <a:pt x="86" y="203331"/>
                  </a:lnTo>
                  <a:lnTo>
                    <a:pt x="0" y="264525"/>
                  </a:lnTo>
                  <a:lnTo>
                    <a:pt x="4400" y="321402"/>
                  </a:lnTo>
                  <a:lnTo>
                    <a:pt x="14172" y="378078"/>
                  </a:lnTo>
                  <a:lnTo>
                    <a:pt x="23189" y="421751"/>
                  </a:lnTo>
                  <a:lnTo>
                    <a:pt x="37160" y="448046"/>
                  </a:lnTo>
                  <a:lnTo>
                    <a:pt x="63921" y="479312"/>
                  </a:lnTo>
                  <a:lnTo>
                    <a:pt x="79864" y="485773"/>
                  </a:lnTo>
                  <a:lnTo>
                    <a:pt x="108152" y="4909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3220470" y="4793090"/>
            <a:ext cx="2587623" cy="1125936"/>
            <a:chOff x="3220470" y="4793090"/>
            <a:chExt cx="2587623" cy="1125936"/>
          </a:xfrm>
        </p:grpSpPr>
        <p:sp>
          <p:nvSpPr>
            <p:cNvPr id="103" name="Freeform 102"/>
            <p:cNvSpPr/>
            <p:nvPr/>
          </p:nvSpPr>
          <p:spPr>
            <a:xfrm>
              <a:off x="3220470" y="5000950"/>
              <a:ext cx="33061" cy="349485"/>
            </a:xfrm>
            <a:custGeom>
              <a:avLst/>
              <a:gdLst/>
              <a:ahLst/>
              <a:cxnLst/>
              <a:rect l="0" t="0" r="0" b="0"/>
              <a:pathLst>
                <a:path w="33061" h="349485">
                  <a:moveTo>
                    <a:pt x="33060" y="0"/>
                  </a:moveTo>
                  <a:lnTo>
                    <a:pt x="11317" y="61566"/>
                  </a:lnTo>
                  <a:lnTo>
                    <a:pt x="2329" y="108726"/>
                  </a:lnTo>
                  <a:lnTo>
                    <a:pt x="532" y="160729"/>
                  </a:lnTo>
                  <a:lnTo>
                    <a:pt x="0" y="217126"/>
                  </a:lnTo>
                  <a:lnTo>
                    <a:pt x="4237" y="276495"/>
                  </a:lnTo>
                  <a:lnTo>
                    <a:pt x="10054" y="331917"/>
                  </a:lnTo>
                  <a:lnTo>
                    <a:pt x="16418" y="3494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224150" y="4794259"/>
              <a:ext cx="21060" cy="15308"/>
            </a:xfrm>
            <a:custGeom>
              <a:avLst/>
              <a:gdLst/>
              <a:ahLst/>
              <a:cxnLst/>
              <a:rect l="0" t="0" r="0" b="0"/>
              <a:pathLst>
                <a:path w="21060" h="15308">
                  <a:moveTo>
                    <a:pt x="4417" y="15307"/>
                  </a:moveTo>
                  <a:lnTo>
                    <a:pt x="0" y="2055"/>
                  </a:lnTo>
                  <a:lnTo>
                    <a:pt x="1472" y="0"/>
                  </a:lnTo>
                  <a:lnTo>
                    <a:pt x="5227" y="480"/>
                  </a:lnTo>
                  <a:lnTo>
                    <a:pt x="21059" y="698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3361703" y="5042598"/>
              <a:ext cx="108175" cy="241269"/>
            </a:xfrm>
            <a:custGeom>
              <a:avLst/>
              <a:gdLst/>
              <a:ahLst/>
              <a:cxnLst/>
              <a:rect l="0" t="0" r="0" b="0"/>
              <a:pathLst>
                <a:path w="108175" h="241269">
                  <a:moveTo>
                    <a:pt x="0" y="91489"/>
                  </a:moveTo>
                  <a:lnTo>
                    <a:pt x="4794" y="118061"/>
                  </a:lnTo>
                  <a:lnTo>
                    <a:pt x="2756" y="140865"/>
                  </a:lnTo>
                  <a:lnTo>
                    <a:pt x="5232" y="134390"/>
                  </a:lnTo>
                  <a:lnTo>
                    <a:pt x="16966" y="72541"/>
                  </a:lnTo>
                  <a:lnTo>
                    <a:pt x="35778" y="14662"/>
                  </a:lnTo>
                  <a:lnTo>
                    <a:pt x="40495" y="4213"/>
                  </a:lnTo>
                  <a:lnTo>
                    <a:pt x="46412" y="21"/>
                  </a:lnTo>
                  <a:lnTo>
                    <a:pt x="53131" y="0"/>
                  </a:lnTo>
                  <a:lnTo>
                    <a:pt x="60384" y="2759"/>
                  </a:lnTo>
                  <a:lnTo>
                    <a:pt x="66144" y="10146"/>
                  </a:lnTo>
                  <a:lnTo>
                    <a:pt x="77743" y="45198"/>
                  </a:lnTo>
                  <a:lnTo>
                    <a:pt x="82491" y="106749"/>
                  </a:lnTo>
                  <a:lnTo>
                    <a:pt x="83117" y="165831"/>
                  </a:lnTo>
                  <a:lnTo>
                    <a:pt x="85018" y="188325"/>
                  </a:lnTo>
                  <a:lnTo>
                    <a:pt x="98840" y="225502"/>
                  </a:lnTo>
                  <a:lnTo>
                    <a:pt x="108174" y="2412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3536445" y="4809566"/>
              <a:ext cx="66570" cy="770676"/>
            </a:xfrm>
            <a:custGeom>
              <a:avLst/>
              <a:gdLst/>
              <a:ahLst/>
              <a:cxnLst/>
              <a:rect l="0" t="0" r="0" b="0"/>
              <a:pathLst>
                <a:path w="66570" h="770676">
                  <a:moveTo>
                    <a:pt x="66569" y="0"/>
                  </a:moveTo>
                  <a:lnTo>
                    <a:pt x="50570" y="60656"/>
                  </a:lnTo>
                  <a:lnTo>
                    <a:pt x="36733" y="112896"/>
                  </a:lnTo>
                  <a:lnTo>
                    <a:pt x="25097" y="175675"/>
                  </a:lnTo>
                  <a:lnTo>
                    <a:pt x="16682" y="224945"/>
                  </a:lnTo>
                  <a:lnTo>
                    <a:pt x="8333" y="277142"/>
                  </a:lnTo>
                  <a:lnTo>
                    <a:pt x="2469" y="333597"/>
                  </a:lnTo>
                  <a:lnTo>
                    <a:pt x="732" y="388847"/>
                  </a:lnTo>
                  <a:lnTo>
                    <a:pt x="2683" y="440351"/>
                  </a:lnTo>
                  <a:lnTo>
                    <a:pt x="11625" y="503035"/>
                  </a:lnTo>
                  <a:lnTo>
                    <a:pt x="22295" y="559009"/>
                  </a:lnTo>
                  <a:lnTo>
                    <a:pt x="33305" y="611568"/>
                  </a:lnTo>
                  <a:lnTo>
                    <a:pt x="44384" y="665986"/>
                  </a:lnTo>
                  <a:lnTo>
                    <a:pt x="47908" y="718067"/>
                  </a:lnTo>
                  <a:lnTo>
                    <a:pt x="42035" y="751677"/>
                  </a:lnTo>
                  <a:lnTo>
                    <a:pt x="33783" y="767389"/>
                  </a:lnTo>
                  <a:lnTo>
                    <a:pt x="28070" y="770470"/>
                  </a:lnTo>
                  <a:lnTo>
                    <a:pt x="21487" y="770675"/>
                  </a:lnTo>
                  <a:lnTo>
                    <a:pt x="0" y="76553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611689" y="5048347"/>
              <a:ext cx="465626" cy="296136"/>
            </a:xfrm>
            <a:custGeom>
              <a:avLst/>
              <a:gdLst/>
              <a:ahLst/>
              <a:cxnLst/>
              <a:rect l="0" t="0" r="0" b="0"/>
              <a:pathLst>
                <a:path w="465626" h="296136">
                  <a:moveTo>
                    <a:pt x="57893" y="52456"/>
                  </a:moveTo>
                  <a:lnTo>
                    <a:pt x="44641" y="56873"/>
                  </a:lnTo>
                  <a:lnTo>
                    <a:pt x="33204" y="71370"/>
                  </a:lnTo>
                  <a:lnTo>
                    <a:pt x="8721" y="126814"/>
                  </a:lnTo>
                  <a:lnTo>
                    <a:pt x="2335" y="154616"/>
                  </a:lnTo>
                  <a:lnTo>
                    <a:pt x="0" y="208086"/>
                  </a:lnTo>
                  <a:lnTo>
                    <a:pt x="4110" y="258878"/>
                  </a:lnTo>
                  <a:lnTo>
                    <a:pt x="11241" y="289387"/>
                  </a:lnTo>
                  <a:lnTo>
                    <a:pt x="15697" y="294545"/>
                  </a:lnTo>
                  <a:lnTo>
                    <a:pt x="21442" y="296135"/>
                  </a:lnTo>
                  <a:lnTo>
                    <a:pt x="28045" y="295345"/>
                  </a:lnTo>
                  <a:lnTo>
                    <a:pt x="42778" y="284606"/>
                  </a:lnTo>
                  <a:lnTo>
                    <a:pt x="57647" y="266581"/>
                  </a:lnTo>
                  <a:lnTo>
                    <a:pt x="87043" y="203744"/>
                  </a:lnTo>
                  <a:lnTo>
                    <a:pt x="105851" y="150591"/>
                  </a:lnTo>
                  <a:lnTo>
                    <a:pt x="120237" y="103413"/>
                  </a:lnTo>
                  <a:lnTo>
                    <a:pt x="128141" y="69403"/>
                  </a:lnTo>
                  <a:lnTo>
                    <a:pt x="142194" y="40835"/>
                  </a:lnTo>
                  <a:lnTo>
                    <a:pt x="163508" y="14616"/>
                  </a:lnTo>
                  <a:lnTo>
                    <a:pt x="188834" y="1693"/>
                  </a:lnTo>
                  <a:lnTo>
                    <a:pt x="206696" y="0"/>
                  </a:lnTo>
                  <a:lnTo>
                    <a:pt x="215343" y="843"/>
                  </a:lnTo>
                  <a:lnTo>
                    <a:pt x="222031" y="5103"/>
                  </a:lnTo>
                  <a:lnTo>
                    <a:pt x="231929" y="19699"/>
                  </a:lnTo>
                  <a:lnTo>
                    <a:pt x="238282" y="48708"/>
                  </a:lnTo>
                  <a:lnTo>
                    <a:pt x="229140" y="106471"/>
                  </a:lnTo>
                  <a:lnTo>
                    <a:pt x="216909" y="129995"/>
                  </a:lnTo>
                  <a:lnTo>
                    <a:pt x="214755" y="130036"/>
                  </a:lnTo>
                  <a:lnTo>
                    <a:pt x="214827" y="117755"/>
                  </a:lnTo>
                  <a:lnTo>
                    <a:pt x="220065" y="93685"/>
                  </a:lnTo>
                  <a:lnTo>
                    <a:pt x="231890" y="73404"/>
                  </a:lnTo>
                  <a:lnTo>
                    <a:pt x="247105" y="55683"/>
                  </a:lnTo>
                  <a:lnTo>
                    <a:pt x="262797" y="49267"/>
                  </a:lnTo>
                  <a:lnTo>
                    <a:pt x="272158" y="47556"/>
                  </a:lnTo>
                  <a:lnTo>
                    <a:pt x="287492" y="50587"/>
                  </a:lnTo>
                  <a:lnTo>
                    <a:pt x="294169" y="53983"/>
                  </a:lnTo>
                  <a:lnTo>
                    <a:pt x="304055" y="65154"/>
                  </a:lnTo>
                  <a:lnTo>
                    <a:pt x="317934" y="94925"/>
                  </a:lnTo>
                  <a:lnTo>
                    <a:pt x="317217" y="146520"/>
                  </a:lnTo>
                  <a:lnTo>
                    <a:pt x="317177" y="179974"/>
                  </a:lnTo>
                  <a:lnTo>
                    <a:pt x="318582" y="179997"/>
                  </a:lnTo>
                  <a:lnTo>
                    <a:pt x="339839" y="126017"/>
                  </a:lnTo>
                  <a:lnTo>
                    <a:pt x="371478" y="72459"/>
                  </a:lnTo>
                  <a:lnTo>
                    <a:pt x="376972" y="68565"/>
                  </a:lnTo>
                  <a:lnTo>
                    <a:pt x="382484" y="68742"/>
                  </a:lnTo>
                  <a:lnTo>
                    <a:pt x="388008" y="71634"/>
                  </a:lnTo>
                  <a:lnTo>
                    <a:pt x="391691" y="79110"/>
                  </a:lnTo>
                  <a:lnTo>
                    <a:pt x="395949" y="116135"/>
                  </a:lnTo>
                  <a:lnTo>
                    <a:pt x="389574" y="173413"/>
                  </a:lnTo>
                  <a:lnTo>
                    <a:pt x="387187" y="185794"/>
                  </a:lnTo>
                  <a:lnTo>
                    <a:pt x="388370" y="193123"/>
                  </a:lnTo>
                  <a:lnTo>
                    <a:pt x="391932" y="197085"/>
                  </a:lnTo>
                  <a:lnTo>
                    <a:pt x="397080" y="198802"/>
                  </a:lnTo>
                  <a:lnTo>
                    <a:pt x="402362" y="196248"/>
                  </a:lnTo>
                  <a:lnTo>
                    <a:pt x="460189" y="132927"/>
                  </a:lnTo>
                  <a:lnTo>
                    <a:pt x="465625" y="12734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112704" y="4793090"/>
              <a:ext cx="230884" cy="437995"/>
            </a:xfrm>
            <a:custGeom>
              <a:avLst/>
              <a:gdLst/>
              <a:ahLst/>
              <a:cxnLst/>
              <a:rect l="0" t="0" r="0" b="0"/>
              <a:pathLst>
                <a:path w="230884" h="437995">
                  <a:moveTo>
                    <a:pt x="56141" y="257786"/>
                  </a:moveTo>
                  <a:lnTo>
                    <a:pt x="22424" y="296434"/>
                  </a:lnTo>
                  <a:lnTo>
                    <a:pt x="4999" y="336509"/>
                  </a:lnTo>
                  <a:lnTo>
                    <a:pt x="0" y="369048"/>
                  </a:lnTo>
                  <a:lnTo>
                    <a:pt x="3920" y="375415"/>
                  </a:lnTo>
                  <a:lnTo>
                    <a:pt x="11157" y="378735"/>
                  </a:lnTo>
                  <a:lnTo>
                    <a:pt x="20605" y="380024"/>
                  </a:lnTo>
                  <a:lnTo>
                    <a:pt x="36033" y="376525"/>
                  </a:lnTo>
                  <a:lnTo>
                    <a:pt x="42735" y="373004"/>
                  </a:lnTo>
                  <a:lnTo>
                    <a:pt x="48128" y="373430"/>
                  </a:lnTo>
                  <a:lnTo>
                    <a:pt x="52649" y="376487"/>
                  </a:lnTo>
                  <a:lnTo>
                    <a:pt x="60136" y="387281"/>
                  </a:lnTo>
                  <a:lnTo>
                    <a:pt x="66546" y="401324"/>
                  </a:lnTo>
                  <a:lnTo>
                    <a:pt x="71399" y="403404"/>
                  </a:lnTo>
                  <a:lnTo>
                    <a:pt x="77408" y="402017"/>
                  </a:lnTo>
                  <a:lnTo>
                    <a:pt x="84187" y="398319"/>
                  </a:lnTo>
                  <a:lnTo>
                    <a:pt x="94185" y="386814"/>
                  </a:lnTo>
                  <a:lnTo>
                    <a:pt x="105012" y="359811"/>
                  </a:lnTo>
                  <a:lnTo>
                    <a:pt x="116954" y="309272"/>
                  </a:lnTo>
                  <a:lnTo>
                    <a:pt x="128216" y="254773"/>
                  </a:lnTo>
                  <a:lnTo>
                    <a:pt x="139343" y="199492"/>
                  </a:lnTo>
                  <a:lnTo>
                    <a:pt x="150445" y="144056"/>
                  </a:lnTo>
                  <a:lnTo>
                    <a:pt x="160616" y="89514"/>
                  </a:lnTo>
                  <a:lnTo>
                    <a:pt x="168245" y="35248"/>
                  </a:lnTo>
                  <a:lnTo>
                    <a:pt x="172693" y="83"/>
                  </a:lnTo>
                  <a:lnTo>
                    <a:pt x="174523" y="0"/>
                  </a:lnTo>
                  <a:lnTo>
                    <a:pt x="176668" y="2718"/>
                  </a:lnTo>
                  <a:lnTo>
                    <a:pt x="180392" y="65869"/>
                  </a:lnTo>
                  <a:lnTo>
                    <a:pt x="180845" y="121770"/>
                  </a:lnTo>
                  <a:lnTo>
                    <a:pt x="180935" y="176404"/>
                  </a:lnTo>
                  <a:lnTo>
                    <a:pt x="176537" y="235107"/>
                  </a:lnTo>
                  <a:lnTo>
                    <a:pt x="167688" y="291316"/>
                  </a:lnTo>
                  <a:lnTo>
                    <a:pt x="164759" y="351393"/>
                  </a:lnTo>
                  <a:lnTo>
                    <a:pt x="167385" y="356249"/>
                  </a:lnTo>
                  <a:lnTo>
                    <a:pt x="171909" y="356712"/>
                  </a:lnTo>
                  <a:lnTo>
                    <a:pt x="177698" y="354247"/>
                  </a:lnTo>
                  <a:lnTo>
                    <a:pt x="211425" y="319423"/>
                  </a:lnTo>
                  <a:lnTo>
                    <a:pt x="216062" y="318293"/>
                  </a:lnTo>
                  <a:lnTo>
                    <a:pt x="220078" y="320314"/>
                  </a:lnTo>
                  <a:lnTo>
                    <a:pt x="223679" y="324434"/>
                  </a:lnTo>
                  <a:lnTo>
                    <a:pt x="227681" y="338875"/>
                  </a:lnTo>
                  <a:lnTo>
                    <a:pt x="229537" y="388041"/>
                  </a:lnTo>
                  <a:lnTo>
                    <a:pt x="219246" y="436566"/>
                  </a:lnTo>
                  <a:lnTo>
                    <a:pt x="217578" y="437994"/>
                  </a:lnTo>
                  <a:lnTo>
                    <a:pt x="215724" y="424787"/>
                  </a:lnTo>
                  <a:lnTo>
                    <a:pt x="223488" y="371161"/>
                  </a:lnTo>
                  <a:lnTo>
                    <a:pt x="230883" y="33267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4372454" y="4884455"/>
              <a:ext cx="21061" cy="83212"/>
            </a:xfrm>
            <a:custGeom>
              <a:avLst/>
              <a:gdLst/>
              <a:ahLst/>
              <a:cxnLst/>
              <a:rect l="0" t="0" r="0" b="0"/>
              <a:pathLst>
                <a:path w="21061" h="83212">
                  <a:moveTo>
                    <a:pt x="4417" y="0"/>
                  </a:moveTo>
                  <a:lnTo>
                    <a:pt x="0" y="13253"/>
                  </a:lnTo>
                  <a:lnTo>
                    <a:pt x="1670" y="39163"/>
                  </a:lnTo>
                  <a:lnTo>
                    <a:pt x="21060" y="832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449592" y="5059197"/>
              <a:ext cx="235159" cy="232991"/>
            </a:xfrm>
            <a:custGeom>
              <a:avLst/>
              <a:gdLst/>
              <a:ahLst/>
              <a:cxnLst/>
              <a:rect l="0" t="0" r="0" b="0"/>
              <a:pathLst>
                <a:path w="235159" h="232991">
                  <a:moveTo>
                    <a:pt x="60416" y="0"/>
                  </a:moveTo>
                  <a:lnTo>
                    <a:pt x="29141" y="27155"/>
                  </a:lnTo>
                  <a:lnTo>
                    <a:pt x="17855" y="44429"/>
                  </a:lnTo>
                  <a:lnTo>
                    <a:pt x="0" y="102085"/>
                  </a:lnTo>
                  <a:lnTo>
                    <a:pt x="88" y="131333"/>
                  </a:lnTo>
                  <a:lnTo>
                    <a:pt x="4480" y="136557"/>
                  </a:lnTo>
                  <a:lnTo>
                    <a:pt x="11106" y="139116"/>
                  </a:lnTo>
                  <a:lnTo>
                    <a:pt x="19222" y="139897"/>
                  </a:lnTo>
                  <a:lnTo>
                    <a:pt x="26481" y="137643"/>
                  </a:lnTo>
                  <a:lnTo>
                    <a:pt x="39479" y="127744"/>
                  </a:lnTo>
                  <a:lnTo>
                    <a:pt x="76969" y="66853"/>
                  </a:lnTo>
                  <a:lnTo>
                    <a:pt x="77924" y="66758"/>
                  </a:lnTo>
                  <a:lnTo>
                    <a:pt x="74362" y="117994"/>
                  </a:lnTo>
                  <a:lnTo>
                    <a:pt x="80677" y="147758"/>
                  </a:lnTo>
                  <a:lnTo>
                    <a:pt x="85943" y="152130"/>
                  </a:lnTo>
                  <a:lnTo>
                    <a:pt x="93151" y="153195"/>
                  </a:lnTo>
                  <a:lnTo>
                    <a:pt x="101655" y="152057"/>
                  </a:lnTo>
                  <a:lnTo>
                    <a:pt x="118500" y="143395"/>
                  </a:lnTo>
                  <a:lnTo>
                    <a:pt x="165320" y="102740"/>
                  </a:lnTo>
                  <a:lnTo>
                    <a:pt x="171957" y="99929"/>
                  </a:lnTo>
                  <a:lnTo>
                    <a:pt x="186728" y="99270"/>
                  </a:lnTo>
                  <a:lnTo>
                    <a:pt x="192701" y="102238"/>
                  </a:lnTo>
                  <a:lnTo>
                    <a:pt x="201804" y="112932"/>
                  </a:lnTo>
                  <a:lnTo>
                    <a:pt x="228205" y="165682"/>
                  </a:lnTo>
                  <a:lnTo>
                    <a:pt x="234242" y="212050"/>
                  </a:lnTo>
                  <a:lnTo>
                    <a:pt x="235158" y="2329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964111" y="5093638"/>
              <a:ext cx="178298" cy="210469"/>
            </a:xfrm>
            <a:custGeom>
              <a:avLst/>
              <a:gdLst/>
              <a:ahLst/>
              <a:cxnLst/>
              <a:rect l="0" t="0" r="0" b="0"/>
              <a:pathLst>
                <a:path w="178298" h="210469">
                  <a:moveTo>
                    <a:pt x="103408" y="7165"/>
                  </a:moveTo>
                  <a:lnTo>
                    <a:pt x="57081" y="0"/>
                  </a:lnTo>
                  <a:lnTo>
                    <a:pt x="40904" y="4288"/>
                  </a:lnTo>
                  <a:lnTo>
                    <a:pt x="34002" y="8021"/>
                  </a:lnTo>
                  <a:lnTo>
                    <a:pt x="23867" y="19565"/>
                  </a:lnTo>
                  <a:lnTo>
                    <a:pt x="9827" y="49575"/>
                  </a:lnTo>
                  <a:lnTo>
                    <a:pt x="0" y="101218"/>
                  </a:lnTo>
                  <a:lnTo>
                    <a:pt x="3940" y="141151"/>
                  </a:lnTo>
                  <a:lnTo>
                    <a:pt x="11738" y="161944"/>
                  </a:lnTo>
                  <a:lnTo>
                    <a:pt x="17331" y="166749"/>
                  </a:lnTo>
                  <a:lnTo>
                    <a:pt x="23834" y="168104"/>
                  </a:lnTo>
                  <a:lnTo>
                    <a:pt x="30943" y="167157"/>
                  </a:lnTo>
                  <a:lnTo>
                    <a:pt x="43772" y="161175"/>
                  </a:lnTo>
                  <a:lnTo>
                    <a:pt x="67075" y="142267"/>
                  </a:lnTo>
                  <a:lnTo>
                    <a:pt x="72714" y="141612"/>
                  </a:lnTo>
                  <a:lnTo>
                    <a:pt x="78323" y="143949"/>
                  </a:lnTo>
                  <a:lnTo>
                    <a:pt x="83911" y="148280"/>
                  </a:lnTo>
                  <a:lnTo>
                    <a:pt x="90119" y="165420"/>
                  </a:lnTo>
                  <a:lnTo>
                    <a:pt x="98523" y="205257"/>
                  </a:lnTo>
                  <a:lnTo>
                    <a:pt x="102925" y="209493"/>
                  </a:lnTo>
                  <a:lnTo>
                    <a:pt x="108633" y="210468"/>
                  </a:lnTo>
                  <a:lnTo>
                    <a:pt x="115212" y="209268"/>
                  </a:lnTo>
                  <a:lnTo>
                    <a:pt x="120523" y="205695"/>
                  </a:lnTo>
                  <a:lnTo>
                    <a:pt x="128889" y="194328"/>
                  </a:lnTo>
                  <a:lnTo>
                    <a:pt x="150428" y="133412"/>
                  </a:lnTo>
                  <a:lnTo>
                    <a:pt x="168828" y="79104"/>
                  </a:lnTo>
                  <a:lnTo>
                    <a:pt x="178297" y="2380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167714" y="4917739"/>
              <a:ext cx="92360" cy="354808"/>
            </a:xfrm>
            <a:custGeom>
              <a:avLst/>
              <a:gdLst/>
              <a:ahLst/>
              <a:cxnLst/>
              <a:rect l="0" t="0" r="0" b="0"/>
              <a:pathLst>
                <a:path w="92360" h="354808">
                  <a:moveTo>
                    <a:pt x="7978" y="0"/>
                  </a:moveTo>
                  <a:lnTo>
                    <a:pt x="3561" y="50745"/>
                  </a:lnTo>
                  <a:lnTo>
                    <a:pt x="814" y="98657"/>
                  </a:lnTo>
                  <a:lnTo>
                    <a:pt x="0" y="149425"/>
                  </a:lnTo>
                  <a:lnTo>
                    <a:pt x="1574" y="206861"/>
                  </a:lnTo>
                  <a:lnTo>
                    <a:pt x="8522" y="224767"/>
                  </a:lnTo>
                  <a:lnTo>
                    <a:pt x="13888" y="228433"/>
                  </a:lnTo>
                  <a:lnTo>
                    <a:pt x="20239" y="229027"/>
                  </a:lnTo>
                  <a:lnTo>
                    <a:pt x="54779" y="225530"/>
                  </a:lnTo>
                  <a:lnTo>
                    <a:pt x="70692" y="229982"/>
                  </a:lnTo>
                  <a:lnTo>
                    <a:pt x="77524" y="233759"/>
                  </a:lnTo>
                  <a:lnTo>
                    <a:pt x="87581" y="245351"/>
                  </a:lnTo>
                  <a:lnTo>
                    <a:pt x="91557" y="252325"/>
                  </a:lnTo>
                  <a:lnTo>
                    <a:pt x="92359" y="260673"/>
                  </a:lnTo>
                  <a:lnTo>
                    <a:pt x="88319" y="279810"/>
                  </a:lnTo>
                  <a:lnTo>
                    <a:pt x="75648" y="306959"/>
                  </a:lnTo>
                  <a:lnTo>
                    <a:pt x="36725" y="353307"/>
                  </a:lnTo>
                  <a:lnTo>
                    <a:pt x="33614" y="354807"/>
                  </a:lnTo>
                  <a:lnTo>
                    <a:pt x="32465" y="353033"/>
                  </a:lnTo>
                  <a:lnTo>
                    <a:pt x="33654" y="344590"/>
                  </a:lnTo>
                  <a:lnTo>
                    <a:pt x="41262" y="3245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315393" y="5134087"/>
              <a:ext cx="268032" cy="123335"/>
            </a:xfrm>
            <a:custGeom>
              <a:avLst/>
              <a:gdLst/>
              <a:ahLst/>
              <a:cxnLst/>
              <a:rect l="0" t="0" r="0" b="0"/>
              <a:pathLst>
                <a:path w="268032" h="123335">
                  <a:moveTo>
                    <a:pt x="43362" y="0"/>
                  </a:moveTo>
                  <a:lnTo>
                    <a:pt x="13034" y="34745"/>
                  </a:lnTo>
                  <a:lnTo>
                    <a:pt x="681" y="63097"/>
                  </a:lnTo>
                  <a:lnTo>
                    <a:pt x="0" y="94921"/>
                  </a:lnTo>
                  <a:lnTo>
                    <a:pt x="4284" y="101187"/>
                  </a:lnTo>
                  <a:lnTo>
                    <a:pt x="10838" y="104441"/>
                  </a:lnTo>
                  <a:lnTo>
                    <a:pt x="18905" y="105685"/>
                  </a:lnTo>
                  <a:lnTo>
                    <a:pt x="32801" y="102136"/>
                  </a:lnTo>
                  <a:lnTo>
                    <a:pt x="45140" y="93471"/>
                  </a:lnTo>
                  <a:lnTo>
                    <a:pt x="75634" y="59707"/>
                  </a:lnTo>
                  <a:lnTo>
                    <a:pt x="72806" y="62286"/>
                  </a:lnTo>
                  <a:lnTo>
                    <a:pt x="72237" y="66487"/>
                  </a:lnTo>
                  <a:lnTo>
                    <a:pt x="80301" y="100937"/>
                  </a:lnTo>
                  <a:lnTo>
                    <a:pt x="85554" y="106123"/>
                  </a:lnTo>
                  <a:lnTo>
                    <a:pt x="101254" y="111885"/>
                  </a:lnTo>
                  <a:lnTo>
                    <a:pt x="126467" y="110711"/>
                  </a:lnTo>
                  <a:lnTo>
                    <a:pt x="159836" y="95388"/>
                  </a:lnTo>
                  <a:lnTo>
                    <a:pt x="176490" y="85233"/>
                  </a:lnTo>
                  <a:lnTo>
                    <a:pt x="183889" y="84558"/>
                  </a:lnTo>
                  <a:lnTo>
                    <a:pt x="190671" y="86883"/>
                  </a:lnTo>
                  <a:lnTo>
                    <a:pt x="197042" y="91206"/>
                  </a:lnTo>
                  <a:lnTo>
                    <a:pt x="206586" y="105871"/>
                  </a:lnTo>
                  <a:lnTo>
                    <a:pt x="210425" y="114960"/>
                  </a:lnTo>
                  <a:lnTo>
                    <a:pt x="215759" y="120094"/>
                  </a:lnTo>
                  <a:lnTo>
                    <a:pt x="222088" y="122593"/>
                  </a:lnTo>
                  <a:lnTo>
                    <a:pt x="229081" y="123334"/>
                  </a:lnTo>
                  <a:lnTo>
                    <a:pt x="234667" y="120129"/>
                  </a:lnTo>
                  <a:lnTo>
                    <a:pt x="243341" y="106707"/>
                  </a:lnTo>
                  <a:lnTo>
                    <a:pt x="264186" y="45064"/>
                  </a:lnTo>
                  <a:lnTo>
                    <a:pt x="268031" y="332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614704" y="4867813"/>
              <a:ext cx="193389" cy="324400"/>
            </a:xfrm>
            <a:custGeom>
              <a:avLst/>
              <a:gdLst/>
              <a:ahLst/>
              <a:cxnLst/>
              <a:rect l="0" t="0" r="0" b="0"/>
              <a:pathLst>
                <a:path w="193389" h="324400">
                  <a:moveTo>
                    <a:pt x="51930" y="0"/>
                  </a:moveTo>
                  <a:lnTo>
                    <a:pt x="57648" y="21779"/>
                  </a:lnTo>
                  <a:lnTo>
                    <a:pt x="59908" y="81844"/>
                  </a:lnTo>
                  <a:lnTo>
                    <a:pt x="57740" y="143378"/>
                  </a:lnTo>
                  <a:lnTo>
                    <a:pt x="48660" y="197311"/>
                  </a:lnTo>
                  <a:lnTo>
                    <a:pt x="37964" y="253405"/>
                  </a:lnTo>
                  <a:lnTo>
                    <a:pt x="26947" y="309549"/>
                  </a:lnTo>
                  <a:lnTo>
                    <a:pt x="24180" y="320087"/>
                  </a:lnTo>
                  <a:lnTo>
                    <a:pt x="20486" y="324339"/>
                  </a:lnTo>
                  <a:lnTo>
                    <a:pt x="16174" y="324399"/>
                  </a:lnTo>
                  <a:lnTo>
                    <a:pt x="11451" y="321666"/>
                  </a:lnTo>
                  <a:lnTo>
                    <a:pt x="3737" y="311233"/>
                  </a:lnTo>
                  <a:lnTo>
                    <a:pt x="385" y="304567"/>
                  </a:lnTo>
                  <a:lnTo>
                    <a:pt x="0" y="298275"/>
                  </a:lnTo>
                  <a:lnTo>
                    <a:pt x="4503" y="286352"/>
                  </a:lnTo>
                  <a:lnTo>
                    <a:pt x="11991" y="282433"/>
                  </a:lnTo>
                  <a:lnTo>
                    <a:pt x="66333" y="273677"/>
                  </a:lnTo>
                  <a:lnTo>
                    <a:pt x="117834" y="268467"/>
                  </a:lnTo>
                  <a:lnTo>
                    <a:pt x="160831" y="266924"/>
                  </a:lnTo>
                  <a:lnTo>
                    <a:pt x="193388" y="2662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318532" y="5077419"/>
              <a:ext cx="96042" cy="176434"/>
            </a:xfrm>
            <a:custGeom>
              <a:avLst/>
              <a:gdLst/>
              <a:ahLst/>
              <a:cxnLst/>
              <a:rect l="0" t="0" r="0" b="0"/>
              <a:pathLst>
                <a:path w="96042" h="176434">
                  <a:moveTo>
                    <a:pt x="48544" y="56668"/>
                  </a:moveTo>
                  <a:lnTo>
                    <a:pt x="36962" y="21923"/>
                  </a:lnTo>
                  <a:lnTo>
                    <a:pt x="32502" y="17787"/>
                  </a:lnTo>
                  <a:lnTo>
                    <a:pt x="26755" y="15954"/>
                  </a:lnTo>
                  <a:lnTo>
                    <a:pt x="20149" y="15657"/>
                  </a:lnTo>
                  <a:lnTo>
                    <a:pt x="14821" y="18232"/>
                  </a:lnTo>
                  <a:lnTo>
                    <a:pt x="6436" y="28491"/>
                  </a:lnTo>
                  <a:lnTo>
                    <a:pt x="934" y="58695"/>
                  </a:lnTo>
                  <a:lnTo>
                    <a:pt x="0" y="115110"/>
                  </a:lnTo>
                  <a:lnTo>
                    <a:pt x="6321" y="151236"/>
                  </a:lnTo>
                  <a:lnTo>
                    <a:pt x="14677" y="170814"/>
                  </a:lnTo>
                  <a:lnTo>
                    <a:pt x="20419" y="175295"/>
                  </a:lnTo>
                  <a:lnTo>
                    <a:pt x="27020" y="176433"/>
                  </a:lnTo>
                  <a:lnTo>
                    <a:pt x="34195" y="175343"/>
                  </a:lnTo>
                  <a:lnTo>
                    <a:pt x="49564" y="166735"/>
                  </a:lnTo>
                  <a:lnTo>
                    <a:pt x="64715" y="152739"/>
                  </a:lnTo>
                  <a:lnTo>
                    <a:pt x="87043" y="116086"/>
                  </a:lnTo>
                  <a:lnTo>
                    <a:pt x="93392" y="96944"/>
                  </a:lnTo>
                  <a:lnTo>
                    <a:pt x="96041" y="61102"/>
                  </a:lnTo>
                  <a:lnTo>
                    <a:pt x="93384" y="37990"/>
                  </a:lnTo>
                  <a:lnTo>
                    <a:pt x="84191" y="17856"/>
                  </a:lnTo>
                  <a:lnTo>
                    <a:pt x="77856" y="8604"/>
                  </a:lnTo>
                  <a:lnTo>
                    <a:pt x="70859" y="3360"/>
                  </a:lnTo>
                  <a:lnTo>
                    <a:pt x="63420" y="789"/>
                  </a:lnTo>
                  <a:lnTo>
                    <a:pt x="55688" y="0"/>
                  </a:lnTo>
                  <a:lnTo>
                    <a:pt x="48684" y="2247"/>
                  </a:lnTo>
                  <a:lnTo>
                    <a:pt x="35971" y="12140"/>
                  </a:lnTo>
                  <a:lnTo>
                    <a:pt x="32765" y="18662"/>
                  </a:lnTo>
                  <a:lnTo>
                    <a:pt x="31902" y="483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466929" y="5120303"/>
              <a:ext cx="108174" cy="120495"/>
            </a:xfrm>
            <a:custGeom>
              <a:avLst/>
              <a:gdLst/>
              <a:ahLst/>
              <a:cxnLst/>
              <a:rect l="0" t="0" r="0" b="0"/>
              <a:pathLst>
                <a:path w="108174" h="120495">
                  <a:moveTo>
                    <a:pt x="0" y="5463"/>
                  </a:moveTo>
                  <a:lnTo>
                    <a:pt x="6643" y="62235"/>
                  </a:lnTo>
                  <a:lnTo>
                    <a:pt x="19560" y="112164"/>
                  </a:lnTo>
                  <a:lnTo>
                    <a:pt x="25059" y="117277"/>
                  </a:lnTo>
                  <a:lnTo>
                    <a:pt x="32424" y="119762"/>
                  </a:lnTo>
                  <a:lnTo>
                    <a:pt x="41031" y="120494"/>
                  </a:lnTo>
                  <a:lnTo>
                    <a:pt x="48619" y="117284"/>
                  </a:lnTo>
                  <a:lnTo>
                    <a:pt x="61981" y="103854"/>
                  </a:lnTo>
                  <a:lnTo>
                    <a:pt x="89755" y="46426"/>
                  </a:lnTo>
                  <a:lnTo>
                    <a:pt x="96860" y="11642"/>
                  </a:lnTo>
                  <a:lnTo>
                    <a:pt x="95084" y="4959"/>
                  </a:lnTo>
                  <a:lnTo>
                    <a:pt x="91126" y="1429"/>
                  </a:lnTo>
                  <a:lnTo>
                    <a:pt x="85714" y="0"/>
                  </a:lnTo>
                  <a:lnTo>
                    <a:pt x="81181" y="1821"/>
                  </a:lnTo>
                  <a:lnTo>
                    <a:pt x="73679" y="11241"/>
                  </a:lnTo>
                  <a:lnTo>
                    <a:pt x="68675" y="36555"/>
                  </a:lnTo>
                  <a:lnTo>
                    <a:pt x="67193" y="67478"/>
                  </a:lnTo>
                  <a:lnTo>
                    <a:pt x="71776" y="84184"/>
                  </a:lnTo>
                  <a:lnTo>
                    <a:pt x="75588" y="91228"/>
                  </a:lnTo>
                  <a:lnTo>
                    <a:pt x="87219" y="101520"/>
                  </a:lnTo>
                  <a:lnTo>
                    <a:pt x="108173" y="11363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387888" y="5458608"/>
              <a:ext cx="124120" cy="460418"/>
            </a:xfrm>
            <a:custGeom>
              <a:avLst/>
              <a:gdLst/>
              <a:ahLst/>
              <a:cxnLst/>
              <a:rect l="0" t="0" r="0" b="0"/>
              <a:pathLst>
                <a:path w="124120" h="460418">
                  <a:moveTo>
                    <a:pt x="22268" y="0"/>
                  </a:moveTo>
                  <a:lnTo>
                    <a:pt x="3280" y="54941"/>
                  </a:lnTo>
                  <a:lnTo>
                    <a:pt x="0" y="88600"/>
                  </a:lnTo>
                  <a:lnTo>
                    <a:pt x="4702" y="148628"/>
                  </a:lnTo>
                  <a:lnTo>
                    <a:pt x="11162" y="208517"/>
                  </a:lnTo>
                  <a:lnTo>
                    <a:pt x="13396" y="268288"/>
                  </a:lnTo>
                  <a:lnTo>
                    <a:pt x="18255" y="328822"/>
                  </a:lnTo>
                  <a:lnTo>
                    <a:pt x="21475" y="385296"/>
                  </a:lnTo>
                  <a:lnTo>
                    <a:pt x="22111" y="440966"/>
                  </a:lnTo>
                  <a:lnTo>
                    <a:pt x="21273" y="460409"/>
                  </a:lnTo>
                  <a:lnTo>
                    <a:pt x="19755" y="460417"/>
                  </a:lnTo>
                  <a:lnTo>
                    <a:pt x="17819" y="456724"/>
                  </a:lnTo>
                  <a:lnTo>
                    <a:pt x="14286" y="399241"/>
                  </a:lnTo>
                  <a:lnTo>
                    <a:pt x="14013" y="340410"/>
                  </a:lnTo>
                  <a:lnTo>
                    <a:pt x="13960" y="280849"/>
                  </a:lnTo>
                  <a:lnTo>
                    <a:pt x="13949" y="220357"/>
                  </a:lnTo>
                  <a:lnTo>
                    <a:pt x="20590" y="164816"/>
                  </a:lnTo>
                  <a:lnTo>
                    <a:pt x="33507" y="105919"/>
                  </a:lnTo>
                  <a:lnTo>
                    <a:pt x="61599" y="46041"/>
                  </a:lnTo>
                  <a:lnTo>
                    <a:pt x="74881" y="31865"/>
                  </a:lnTo>
                  <a:lnTo>
                    <a:pt x="82307" y="26791"/>
                  </a:lnTo>
                  <a:lnTo>
                    <a:pt x="97953" y="23618"/>
                  </a:lnTo>
                  <a:lnTo>
                    <a:pt x="106009" y="24066"/>
                  </a:lnTo>
                  <a:lnTo>
                    <a:pt x="112304" y="28063"/>
                  </a:lnTo>
                  <a:lnTo>
                    <a:pt x="121764" y="42366"/>
                  </a:lnTo>
                  <a:lnTo>
                    <a:pt x="124119" y="63517"/>
                  </a:lnTo>
                  <a:lnTo>
                    <a:pt x="121159" y="86477"/>
                  </a:lnTo>
                  <a:lnTo>
                    <a:pt x="97506" y="149483"/>
                  </a:lnTo>
                  <a:lnTo>
                    <a:pt x="66180" y="212426"/>
                  </a:lnTo>
                  <a:lnTo>
                    <a:pt x="61713" y="215582"/>
                  </a:lnTo>
                  <a:lnTo>
                    <a:pt x="57810" y="213988"/>
                  </a:lnTo>
                  <a:lnTo>
                    <a:pt x="47231" y="1997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561091" y="5466929"/>
              <a:ext cx="185063" cy="146686"/>
            </a:xfrm>
            <a:custGeom>
              <a:avLst/>
              <a:gdLst/>
              <a:ahLst/>
              <a:cxnLst/>
              <a:rect l="0" t="0" r="0" b="0"/>
              <a:pathLst>
                <a:path w="185063" h="146686">
                  <a:moveTo>
                    <a:pt x="7165" y="0"/>
                  </a:moveTo>
                  <a:lnTo>
                    <a:pt x="7165" y="55161"/>
                  </a:lnTo>
                  <a:lnTo>
                    <a:pt x="1446" y="110886"/>
                  </a:lnTo>
                  <a:lnTo>
                    <a:pt x="0" y="138656"/>
                  </a:lnTo>
                  <a:lnTo>
                    <a:pt x="1464" y="145137"/>
                  </a:lnTo>
                  <a:lnTo>
                    <a:pt x="4288" y="146685"/>
                  </a:lnTo>
                  <a:lnTo>
                    <a:pt x="8021" y="144942"/>
                  </a:lnTo>
                  <a:lnTo>
                    <a:pt x="22108" y="120403"/>
                  </a:lnTo>
                  <a:lnTo>
                    <a:pt x="42325" y="66353"/>
                  </a:lnTo>
                  <a:lnTo>
                    <a:pt x="53302" y="46132"/>
                  </a:lnTo>
                  <a:lnTo>
                    <a:pt x="67426" y="30981"/>
                  </a:lnTo>
                  <a:lnTo>
                    <a:pt x="95389" y="16474"/>
                  </a:lnTo>
                  <a:lnTo>
                    <a:pt x="155496" y="4619"/>
                  </a:lnTo>
                  <a:lnTo>
                    <a:pt x="158752" y="4928"/>
                  </a:lnTo>
                  <a:lnTo>
                    <a:pt x="158149" y="6984"/>
                  </a:lnTo>
                  <a:lnTo>
                    <a:pt x="141670" y="27986"/>
                  </a:lnTo>
                  <a:lnTo>
                    <a:pt x="130434" y="50822"/>
                  </a:lnTo>
                  <a:lnTo>
                    <a:pt x="125666" y="79572"/>
                  </a:lnTo>
                  <a:lnTo>
                    <a:pt x="128671" y="111512"/>
                  </a:lnTo>
                  <a:lnTo>
                    <a:pt x="132548" y="119645"/>
                  </a:lnTo>
                  <a:lnTo>
                    <a:pt x="144252" y="131147"/>
                  </a:lnTo>
                  <a:lnTo>
                    <a:pt x="150331" y="132735"/>
                  </a:lnTo>
                  <a:lnTo>
                    <a:pt x="156234" y="131944"/>
                  </a:lnTo>
                  <a:lnTo>
                    <a:pt x="162018" y="129568"/>
                  </a:lnTo>
                  <a:lnTo>
                    <a:pt x="170910" y="119531"/>
                  </a:lnTo>
                  <a:lnTo>
                    <a:pt x="184152" y="90488"/>
                  </a:lnTo>
                  <a:lnTo>
                    <a:pt x="185062" y="71960"/>
                  </a:lnTo>
                  <a:lnTo>
                    <a:pt x="184010" y="61842"/>
                  </a:lnTo>
                  <a:lnTo>
                    <a:pt x="175445" y="45668"/>
                  </a:lnTo>
                  <a:lnTo>
                    <a:pt x="169278" y="38766"/>
                  </a:lnTo>
                  <a:lnTo>
                    <a:pt x="163317" y="36014"/>
                  </a:lnTo>
                  <a:lnTo>
                    <a:pt x="157494" y="36029"/>
                  </a:lnTo>
                  <a:lnTo>
                    <a:pt x="151763" y="37888"/>
                  </a:lnTo>
                  <a:lnTo>
                    <a:pt x="147018" y="41900"/>
                  </a:lnTo>
                  <a:lnTo>
                    <a:pt x="139280" y="53756"/>
                  </a:lnTo>
                  <a:lnTo>
                    <a:pt x="134143" y="80441"/>
                  </a:lnTo>
                  <a:lnTo>
                    <a:pt x="135407" y="93691"/>
                  </a:lnTo>
                  <a:lnTo>
                    <a:pt x="140301" y="1081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792924" y="5449773"/>
              <a:ext cx="116496" cy="359673"/>
            </a:xfrm>
            <a:custGeom>
              <a:avLst/>
              <a:gdLst/>
              <a:ahLst/>
              <a:cxnLst/>
              <a:rect l="0" t="0" r="0" b="0"/>
              <a:pathLst>
                <a:path w="116496" h="359673">
                  <a:moveTo>
                    <a:pt x="116495" y="8835"/>
                  </a:moveTo>
                  <a:lnTo>
                    <a:pt x="107660" y="0"/>
                  </a:lnTo>
                  <a:lnTo>
                    <a:pt x="105058" y="1095"/>
                  </a:lnTo>
                  <a:lnTo>
                    <a:pt x="96121" y="43622"/>
                  </a:lnTo>
                  <a:lnTo>
                    <a:pt x="90589" y="95664"/>
                  </a:lnTo>
                  <a:lnTo>
                    <a:pt x="76073" y="150460"/>
                  </a:lnTo>
                  <a:lnTo>
                    <a:pt x="64028" y="205799"/>
                  </a:lnTo>
                  <a:lnTo>
                    <a:pt x="51821" y="261246"/>
                  </a:lnTo>
                  <a:lnTo>
                    <a:pt x="35028" y="314249"/>
                  </a:lnTo>
                  <a:lnTo>
                    <a:pt x="18116" y="356189"/>
                  </a:lnTo>
                  <a:lnTo>
                    <a:pt x="13927" y="359672"/>
                  </a:lnTo>
                  <a:lnTo>
                    <a:pt x="10209" y="359221"/>
                  </a:lnTo>
                  <a:lnTo>
                    <a:pt x="6806" y="356147"/>
                  </a:lnTo>
                  <a:lnTo>
                    <a:pt x="896" y="304705"/>
                  </a:lnTo>
                  <a:lnTo>
                    <a:pt x="0" y="29175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834529" y="5308829"/>
              <a:ext cx="33285" cy="58248"/>
            </a:xfrm>
            <a:custGeom>
              <a:avLst/>
              <a:gdLst/>
              <a:ahLst/>
              <a:cxnLst/>
              <a:rect l="0" t="0" r="0" b="0"/>
              <a:pathLst>
                <a:path w="33285" h="58248">
                  <a:moveTo>
                    <a:pt x="0" y="0"/>
                  </a:moveTo>
                  <a:lnTo>
                    <a:pt x="12362" y="14210"/>
                  </a:lnTo>
                  <a:lnTo>
                    <a:pt x="33284" y="582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944834" y="5445247"/>
              <a:ext cx="114364" cy="171643"/>
            </a:xfrm>
            <a:custGeom>
              <a:avLst/>
              <a:gdLst/>
              <a:ahLst/>
              <a:cxnLst/>
              <a:rect l="0" t="0" r="0" b="0"/>
              <a:pathLst>
                <a:path w="114364" h="171643">
                  <a:moveTo>
                    <a:pt x="6190" y="104892"/>
                  </a:moveTo>
                  <a:lnTo>
                    <a:pt x="25195" y="97325"/>
                  </a:lnTo>
                  <a:lnTo>
                    <a:pt x="36518" y="88893"/>
                  </a:lnTo>
                  <a:lnTo>
                    <a:pt x="48871" y="69333"/>
                  </a:lnTo>
                  <a:lnTo>
                    <a:pt x="60403" y="36025"/>
                  </a:lnTo>
                  <a:lnTo>
                    <a:pt x="62644" y="12647"/>
                  </a:lnTo>
                  <a:lnTo>
                    <a:pt x="60468" y="5489"/>
                  </a:lnTo>
                  <a:lnTo>
                    <a:pt x="56244" y="1641"/>
                  </a:lnTo>
                  <a:lnTo>
                    <a:pt x="50654" y="0"/>
                  </a:lnTo>
                  <a:lnTo>
                    <a:pt x="45078" y="2605"/>
                  </a:lnTo>
                  <a:lnTo>
                    <a:pt x="33952" y="15360"/>
                  </a:lnTo>
                  <a:lnTo>
                    <a:pt x="12667" y="60326"/>
                  </a:lnTo>
                  <a:lnTo>
                    <a:pt x="0" y="123005"/>
                  </a:lnTo>
                  <a:lnTo>
                    <a:pt x="2917" y="152789"/>
                  </a:lnTo>
                  <a:lnTo>
                    <a:pt x="7706" y="159937"/>
                  </a:lnTo>
                  <a:lnTo>
                    <a:pt x="22890" y="170346"/>
                  </a:lnTo>
                  <a:lnTo>
                    <a:pt x="31191" y="171642"/>
                  </a:lnTo>
                  <a:lnTo>
                    <a:pt x="47812" y="168151"/>
                  </a:lnTo>
                  <a:lnTo>
                    <a:pt x="80158" y="150843"/>
                  </a:lnTo>
                  <a:lnTo>
                    <a:pt x="102847" y="134549"/>
                  </a:lnTo>
                  <a:lnTo>
                    <a:pt x="114363" y="12985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068527" y="5372719"/>
              <a:ext cx="205929" cy="327162"/>
            </a:xfrm>
            <a:custGeom>
              <a:avLst/>
              <a:gdLst/>
              <a:ahLst/>
              <a:cxnLst/>
              <a:rect l="0" t="0" r="0" b="0"/>
              <a:pathLst>
                <a:path w="205929" h="327162">
                  <a:moveTo>
                    <a:pt x="65560" y="135815"/>
                  </a:moveTo>
                  <a:lnTo>
                    <a:pt x="47890" y="140232"/>
                  </a:lnTo>
                  <a:lnTo>
                    <a:pt x="34284" y="149798"/>
                  </a:lnTo>
                  <a:lnTo>
                    <a:pt x="10483" y="174121"/>
                  </a:lnTo>
                  <a:lnTo>
                    <a:pt x="4099" y="190439"/>
                  </a:lnTo>
                  <a:lnTo>
                    <a:pt x="0" y="235465"/>
                  </a:lnTo>
                  <a:lnTo>
                    <a:pt x="8176" y="291058"/>
                  </a:lnTo>
                  <a:lnTo>
                    <a:pt x="10662" y="300331"/>
                  </a:lnTo>
                  <a:lnTo>
                    <a:pt x="20820" y="315566"/>
                  </a:lnTo>
                  <a:lnTo>
                    <a:pt x="27412" y="322217"/>
                  </a:lnTo>
                  <a:lnTo>
                    <a:pt x="34581" y="325727"/>
                  </a:lnTo>
                  <a:lnTo>
                    <a:pt x="49942" y="327161"/>
                  </a:lnTo>
                  <a:lnTo>
                    <a:pt x="66015" y="319785"/>
                  </a:lnTo>
                  <a:lnTo>
                    <a:pt x="88192" y="300039"/>
                  </a:lnTo>
                  <a:lnTo>
                    <a:pt x="117029" y="259417"/>
                  </a:lnTo>
                  <a:lnTo>
                    <a:pt x="138248" y="202204"/>
                  </a:lnTo>
                  <a:lnTo>
                    <a:pt x="158662" y="149295"/>
                  </a:lnTo>
                  <a:lnTo>
                    <a:pt x="171109" y="94159"/>
                  </a:lnTo>
                  <a:lnTo>
                    <a:pt x="182555" y="36689"/>
                  </a:lnTo>
                  <a:lnTo>
                    <a:pt x="193248" y="2822"/>
                  </a:lnTo>
                  <a:lnTo>
                    <a:pt x="195989" y="0"/>
                  </a:lnTo>
                  <a:lnTo>
                    <a:pt x="198741" y="893"/>
                  </a:lnTo>
                  <a:lnTo>
                    <a:pt x="201499" y="4262"/>
                  </a:lnTo>
                  <a:lnTo>
                    <a:pt x="205928" y="41959"/>
                  </a:lnTo>
                  <a:lnTo>
                    <a:pt x="202457" y="97042"/>
                  </a:lnTo>
                  <a:lnTo>
                    <a:pt x="196726" y="159051"/>
                  </a:lnTo>
                  <a:lnTo>
                    <a:pt x="191212" y="216024"/>
                  </a:lnTo>
                  <a:lnTo>
                    <a:pt x="194903" y="276113"/>
                  </a:lnTo>
                  <a:lnTo>
                    <a:pt x="196168" y="282047"/>
                  </a:lnTo>
                  <a:lnTo>
                    <a:pt x="197011" y="283229"/>
                  </a:lnTo>
                  <a:lnTo>
                    <a:pt x="198696" y="2772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5208976" y="5516855"/>
              <a:ext cx="174743" cy="49927"/>
            </a:xfrm>
            <a:custGeom>
              <a:avLst/>
              <a:gdLst/>
              <a:ahLst/>
              <a:cxnLst/>
              <a:rect l="0" t="0" r="0" b="0"/>
              <a:pathLst>
                <a:path w="174743" h="49927">
                  <a:moveTo>
                    <a:pt x="0" y="0"/>
                  </a:moveTo>
                  <a:lnTo>
                    <a:pt x="56772" y="8474"/>
                  </a:lnTo>
                  <a:lnTo>
                    <a:pt x="116438" y="23371"/>
                  </a:lnTo>
                  <a:lnTo>
                    <a:pt x="174742" y="499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707289" y="3779289"/>
            <a:ext cx="1104966" cy="622546"/>
            <a:chOff x="707289" y="3779289"/>
            <a:chExt cx="1104966" cy="622546"/>
          </a:xfrm>
        </p:grpSpPr>
        <p:sp>
          <p:nvSpPr>
            <p:cNvPr id="125" name="Freeform 124"/>
            <p:cNvSpPr/>
            <p:nvPr/>
          </p:nvSpPr>
          <p:spPr>
            <a:xfrm>
              <a:off x="707289" y="3952498"/>
              <a:ext cx="24964" cy="449337"/>
            </a:xfrm>
            <a:custGeom>
              <a:avLst/>
              <a:gdLst/>
              <a:ahLst/>
              <a:cxnLst/>
              <a:rect l="0" t="0" r="0" b="0"/>
              <a:pathLst>
                <a:path w="24964" h="449337">
                  <a:moveTo>
                    <a:pt x="0" y="0"/>
                  </a:moveTo>
                  <a:lnTo>
                    <a:pt x="925" y="57697"/>
                  </a:lnTo>
                  <a:lnTo>
                    <a:pt x="6586" y="111626"/>
                  </a:lnTo>
                  <a:lnTo>
                    <a:pt x="12396" y="166589"/>
                  </a:lnTo>
                  <a:lnTo>
                    <a:pt x="15803" y="224496"/>
                  </a:lnTo>
                  <a:lnTo>
                    <a:pt x="16476" y="280861"/>
                  </a:lnTo>
                  <a:lnTo>
                    <a:pt x="16593" y="332233"/>
                  </a:lnTo>
                  <a:lnTo>
                    <a:pt x="16632" y="394873"/>
                  </a:lnTo>
                  <a:lnTo>
                    <a:pt x="17565" y="440496"/>
                  </a:lnTo>
                  <a:lnTo>
                    <a:pt x="19106" y="444367"/>
                  </a:lnTo>
                  <a:lnTo>
                    <a:pt x="24963" y="44933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48894" y="3779289"/>
              <a:ext cx="1063361" cy="589262"/>
            </a:xfrm>
            <a:custGeom>
              <a:avLst/>
              <a:gdLst/>
              <a:ahLst/>
              <a:cxnLst/>
              <a:rect l="0" t="0" r="0" b="0"/>
              <a:pathLst>
                <a:path w="1063361" h="589262">
                  <a:moveTo>
                    <a:pt x="16642" y="98320"/>
                  </a:moveTo>
                  <a:lnTo>
                    <a:pt x="70134" y="93902"/>
                  </a:lnTo>
                  <a:lnTo>
                    <a:pt x="120521" y="90769"/>
                  </a:lnTo>
                  <a:lnTo>
                    <a:pt x="177455" y="90151"/>
                  </a:lnTo>
                  <a:lnTo>
                    <a:pt x="225472" y="90043"/>
                  </a:lnTo>
                  <a:lnTo>
                    <a:pt x="278144" y="85590"/>
                  </a:lnTo>
                  <a:lnTo>
                    <a:pt x="339056" y="82450"/>
                  </a:lnTo>
                  <a:lnTo>
                    <a:pt x="396759" y="77362"/>
                  </a:lnTo>
                  <a:lnTo>
                    <a:pt x="457115" y="71418"/>
                  </a:lnTo>
                  <a:lnTo>
                    <a:pt x="509889" y="64461"/>
                  </a:lnTo>
                  <a:lnTo>
                    <a:pt x="572451" y="58245"/>
                  </a:lnTo>
                  <a:lnTo>
                    <a:pt x="635937" y="49684"/>
                  </a:lnTo>
                  <a:lnTo>
                    <a:pt x="691558" y="39512"/>
                  </a:lnTo>
                  <a:lnTo>
                    <a:pt x="752978" y="28867"/>
                  </a:lnTo>
                  <a:lnTo>
                    <a:pt x="815345" y="23580"/>
                  </a:lnTo>
                  <a:lnTo>
                    <a:pt x="870674" y="17056"/>
                  </a:lnTo>
                  <a:lnTo>
                    <a:pt x="929709" y="8722"/>
                  </a:lnTo>
                  <a:lnTo>
                    <a:pt x="991770" y="0"/>
                  </a:lnTo>
                  <a:lnTo>
                    <a:pt x="1021487" y="3339"/>
                  </a:lnTo>
                  <a:lnTo>
                    <a:pt x="1036776" y="10186"/>
                  </a:lnTo>
                  <a:lnTo>
                    <a:pt x="1043442" y="14601"/>
                  </a:lnTo>
                  <a:lnTo>
                    <a:pt x="1053314" y="29368"/>
                  </a:lnTo>
                  <a:lnTo>
                    <a:pt x="1059859" y="48259"/>
                  </a:lnTo>
                  <a:lnTo>
                    <a:pt x="1062619" y="79686"/>
                  </a:lnTo>
                  <a:lnTo>
                    <a:pt x="1057726" y="138898"/>
                  </a:lnTo>
                  <a:lnTo>
                    <a:pt x="1056962" y="198688"/>
                  </a:lnTo>
                  <a:lnTo>
                    <a:pt x="1056811" y="258439"/>
                  </a:lnTo>
                  <a:lnTo>
                    <a:pt x="1056781" y="318969"/>
                  </a:lnTo>
                  <a:lnTo>
                    <a:pt x="1063360" y="380341"/>
                  </a:lnTo>
                  <a:lnTo>
                    <a:pt x="1062115" y="411789"/>
                  </a:lnTo>
                  <a:lnTo>
                    <a:pt x="1053411" y="447264"/>
                  </a:lnTo>
                  <a:lnTo>
                    <a:pt x="1041087" y="468190"/>
                  </a:lnTo>
                  <a:lnTo>
                    <a:pt x="1021307" y="486101"/>
                  </a:lnTo>
                  <a:lnTo>
                    <a:pt x="997880" y="498701"/>
                  </a:lnTo>
                  <a:lnTo>
                    <a:pt x="938733" y="505083"/>
                  </a:lnTo>
                  <a:lnTo>
                    <a:pt x="880082" y="501442"/>
                  </a:lnTo>
                  <a:lnTo>
                    <a:pt x="827110" y="498830"/>
                  </a:lnTo>
                  <a:lnTo>
                    <a:pt x="774843" y="498056"/>
                  </a:lnTo>
                  <a:lnTo>
                    <a:pt x="715976" y="498719"/>
                  </a:lnTo>
                  <a:lnTo>
                    <a:pt x="662411" y="504903"/>
                  </a:lnTo>
                  <a:lnTo>
                    <a:pt x="607371" y="512485"/>
                  </a:lnTo>
                  <a:lnTo>
                    <a:pt x="551955" y="514123"/>
                  </a:lnTo>
                  <a:lnTo>
                    <a:pt x="496488" y="518756"/>
                  </a:lnTo>
                  <a:lnTo>
                    <a:pt x="441016" y="522174"/>
                  </a:lnTo>
                  <a:lnTo>
                    <a:pt x="385542" y="522625"/>
                  </a:lnTo>
                  <a:lnTo>
                    <a:pt x="324692" y="516968"/>
                  </a:lnTo>
                  <a:lnTo>
                    <a:pt x="271479" y="514714"/>
                  </a:lnTo>
                  <a:lnTo>
                    <a:pt x="208906" y="521003"/>
                  </a:lnTo>
                  <a:lnTo>
                    <a:pt x="154884" y="526776"/>
                  </a:lnTo>
                  <a:lnTo>
                    <a:pt x="99423" y="537745"/>
                  </a:lnTo>
                  <a:lnTo>
                    <a:pt x="39506" y="562046"/>
                  </a:lnTo>
                  <a:lnTo>
                    <a:pt x="0" y="58926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32308" y="4081535"/>
              <a:ext cx="186222" cy="126410"/>
            </a:xfrm>
            <a:custGeom>
              <a:avLst/>
              <a:gdLst/>
              <a:ahLst/>
              <a:cxnLst/>
              <a:rect l="0" t="0" r="0" b="0"/>
              <a:pathLst>
                <a:path w="186222" h="126410">
                  <a:moveTo>
                    <a:pt x="16439" y="4100"/>
                  </a:moveTo>
                  <a:lnTo>
                    <a:pt x="5002" y="30672"/>
                  </a:lnTo>
                  <a:lnTo>
                    <a:pt x="482" y="86757"/>
                  </a:lnTo>
                  <a:lnTo>
                    <a:pt x="0" y="122382"/>
                  </a:lnTo>
                  <a:lnTo>
                    <a:pt x="857" y="126409"/>
                  </a:lnTo>
                  <a:lnTo>
                    <a:pt x="2353" y="125395"/>
                  </a:lnTo>
                  <a:lnTo>
                    <a:pt x="11396" y="92779"/>
                  </a:lnTo>
                  <a:lnTo>
                    <a:pt x="20413" y="30700"/>
                  </a:lnTo>
                  <a:lnTo>
                    <a:pt x="27889" y="4585"/>
                  </a:lnTo>
                  <a:lnTo>
                    <a:pt x="31469" y="725"/>
                  </a:lnTo>
                  <a:lnTo>
                    <a:pt x="35705" y="0"/>
                  </a:lnTo>
                  <a:lnTo>
                    <a:pt x="40378" y="1367"/>
                  </a:lnTo>
                  <a:lnTo>
                    <a:pt x="43493" y="5976"/>
                  </a:lnTo>
                  <a:lnTo>
                    <a:pt x="46954" y="20959"/>
                  </a:lnTo>
                  <a:lnTo>
                    <a:pt x="49726" y="24585"/>
                  </a:lnTo>
                  <a:lnTo>
                    <a:pt x="53423" y="25153"/>
                  </a:lnTo>
                  <a:lnTo>
                    <a:pt x="57737" y="23683"/>
                  </a:lnTo>
                  <a:lnTo>
                    <a:pt x="64996" y="14652"/>
                  </a:lnTo>
                  <a:lnTo>
                    <a:pt x="68226" y="8361"/>
                  </a:lnTo>
                  <a:lnTo>
                    <a:pt x="72229" y="6016"/>
                  </a:lnTo>
                  <a:lnTo>
                    <a:pt x="76746" y="6302"/>
                  </a:lnTo>
                  <a:lnTo>
                    <a:pt x="81607" y="8341"/>
                  </a:lnTo>
                  <a:lnTo>
                    <a:pt x="89473" y="20470"/>
                  </a:lnTo>
                  <a:lnTo>
                    <a:pt x="95127" y="38188"/>
                  </a:lnTo>
                  <a:lnTo>
                    <a:pt x="97639" y="58390"/>
                  </a:lnTo>
                  <a:lnTo>
                    <a:pt x="100158" y="63407"/>
                  </a:lnTo>
                  <a:lnTo>
                    <a:pt x="103687" y="64903"/>
                  </a:lnTo>
                  <a:lnTo>
                    <a:pt x="107888" y="64051"/>
                  </a:lnTo>
                  <a:lnTo>
                    <a:pt x="117488" y="55708"/>
                  </a:lnTo>
                  <a:lnTo>
                    <a:pt x="138717" y="27751"/>
                  </a:lnTo>
                  <a:lnTo>
                    <a:pt x="142337" y="27264"/>
                  </a:lnTo>
                  <a:lnTo>
                    <a:pt x="144750" y="31562"/>
                  </a:lnTo>
                  <a:lnTo>
                    <a:pt x="154083" y="89915"/>
                  </a:lnTo>
                  <a:lnTo>
                    <a:pt x="158128" y="97368"/>
                  </a:lnTo>
                  <a:lnTo>
                    <a:pt x="161749" y="99563"/>
                  </a:lnTo>
                  <a:lnTo>
                    <a:pt x="165088" y="98252"/>
                  </a:lnTo>
                  <a:lnTo>
                    <a:pt x="168238" y="94605"/>
                  </a:lnTo>
                  <a:lnTo>
                    <a:pt x="185567" y="46041"/>
                  </a:lnTo>
                  <a:lnTo>
                    <a:pt x="186221" y="29212"/>
                  </a:lnTo>
                  <a:lnTo>
                    <a:pt x="185100" y="20841"/>
                  </a:lnTo>
                  <a:lnTo>
                    <a:pt x="181580" y="16185"/>
                  </a:lnTo>
                  <a:lnTo>
                    <a:pt x="176459" y="14006"/>
                  </a:lnTo>
                  <a:lnTo>
                    <a:pt x="170272" y="13477"/>
                  </a:lnTo>
                  <a:lnTo>
                    <a:pt x="166147" y="16823"/>
                  </a:lnTo>
                  <a:lnTo>
                    <a:pt x="161563" y="30403"/>
                  </a:lnTo>
                  <a:lnTo>
                    <a:pt x="162190" y="34579"/>
                  </a:lnTo>
                  <a:lnTo>
                    <a:pt x="164457" y="36438"/>
                  </a:lnTo>
                  <a:lnTo>
                    <a:pt x="174539" y="373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081736" y="3960819"/>
              <a:ext cx="63437" cy="188410"/>
            </a:xfrm>
            <a:custGeom>
              <a:avLst/>
              <a:gdLst/>
              <a:ahLst/>
              <a:cxnLst/>
              <a:rect l="0" t="0" r="0" b="0"/>
              <a:pathLst>
                <a:path w="63437" h="188410">
                  <a:moveTo>
                    <a:pt x="0" y="0"/>
                  </a:moveTo>
                  <a:lnTo>
                    <a:pt x="5719" y="62491"/>
                  </a:lnTo>
                  <a:lnTo>
                    <a:pt x="7165" y="85405"/>
                  </a:lnTo>
                  <a:lnTo>
                    <a:pt x="10324" y="91145"/>
                  </a:lnTo>
                  <a:lnTo>
                    <a:pt x="15204" y="93123"/>
                  </a:lnTo>
                  <a:lnTo>
                    <a:pt x="21231" y="92592"/>
                  </a:lnTo>
                  <a:lnTo>
                    <a:pt x="32858" y="87072"/>
                  </a:lnTo>
                  <a:lnTo>
                    <a:pt x="38548" y="83011"/>
                  </a:lnTo>
                  <a:lnTo>
                    <a:pt x="44190" y="83078"/>
                  </a:lnTo>
                  <a:lnTo>
                    <a:pt x="49800" y="85896"/>
                  </a:lnTo>
                  <a:lnTo>
                    <a:pt x="55390" y="90548"/>
                  </a:lnTo>
                  <a:lnTo>
                    <a:pt x="61600" y="105579"/>
                  </a:lnTo>
                  <a:lnTo>
                    <a:pt x="63436" y="123663"/>
                  </a:lnTo>
                  <a:lnTo>
                    <a:pt x="54696" y="166269"/>
                  </a:lnTo>
                  <a:lnTo>
                    <a:pt x="42505" y="186922"/>
                  </a:lnTo>
                  <a:lnTo>
                    <a:pt x="38507" y="188409"/>
                  </a:lnTo>
                  <a:lnTo>
                    <a:pt x="34917" y="186627"/>
                  </a:lnTo>
                  <a:lnTo>
                    <a:pt x="31599" y="182666"/>
                  </a:lnTo>
                  <a:lnTo>
                    <a:pt x="30312" y="178175"/>
                  </a:lnTo>
                  <a:lnTo>
                    <a:pt x="33285" y="1581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185493" y="4093956"/>
              <a:ext cx="4418" cy="41606"/>
            </a:xfrm>
            <a:custGeom>
              <a:avLst/>
              <a:gdLst/>
              <a:ahLst/>
              <a:cxnLst/>
              <a:rect l="0" t="0" r="0" b="0"/>
              <a:pathLst>
                <a:path w="4418" h="41606">
                  <a:moveTo>
                    <a:pt x="4417" y="0"/>
                  </a:moveTo>
                  <a:lnTo>
                    <a:pt x="0" y="13251"/>
                  </a:lnTo>
                  <a:lnTo>
                    <a:pt x="296" y="24689"/>
                  </a:lnTo>
                  <a:lnTo>
                    <a:pt x="4417" y="416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1239836" y="3885929"/>
              <a:ext cx="174743" cy="308633"/>
            </a:xfrm>
            <a:custGeom>
              <a:avLst/>
              <a:gdLst/>
              <a:ahLst/>
              <a:cxnLst/>
              <a:rect l="0" t="0" r="0" b="0"/>
              <a:pathLst>
                <a:path w="174743" h="308633">
                  <a:moveTo>
                    <a:pt x="0" y="0"/>
                  </a:moveTo>
                  <a:lnTo>
                    <a:pt x="14393" y="53041"/>
                  </a:lnTo>
                  <a:lnTo>
                    <a:pt x="23031" y="110183"/>
                  </a:lnTo>
                  <a:lnTo>
                    <a:pt x="31352" y="164837"/>
                  </a:lnTo>
                  <a:lnTo>
                    <a:pt x="40073" y="226321"/>
                  </a:lnTo>
                  <a:lnTo>
                    <a:pt x="49986" y="255977"/>
                  </a:lnTo>
                  <a:lnTo>
                    <a:pt x="55514" y="261259"/>
                  </a:lnTo>
                  <a:lnTo>
                    <a:pt x="61972" y="263855"/>
                  </a:lnTo>
                  <a:lnTo>
                    <a:pt x="69052" y="264661"/>
                  </a:lnTo>
                  <a:lnTo>
                    <a:pt x="81849" y="260626"/>
                  </a:lnTo>
                  <a:lnTo>
                    <a:pt x="87850" y="256962"/>
                  </a:lnTo>
                  <a:lnTo>
                    <a:pt x="91851" y="249896"/>
                  </a:lnTo>
                  <a:lnTo>
                    <a:pt x="103216" y="201202"/>
                  </a:lnTo>
                  <a:lnTo>
                    <a:pt x="102095" y="197005"/>
                  </a:lnTo>
                  <a:lnTo>
                    <a:pt x="98574" y="196056"/>
                  </a:lnTo>
                  <a:lnTo>
                    <a:pt x="93453" y="197273"/>
                  </a:lnTo>
                  <a:lnTo>
                    <a:pt x="90039" y="201782"/>
                  </a:lnTo>
                  <a:lnTo>
                    <a:pt x="85234" y="225798"/>
                  </a:lnTo>
                  <a:lnTo>
                    <a:pt x="87894" y="282300"/>
                  </a:lnTo>
                  <a:lnTo>
                    <a:pt x="92805" y="291751"/>
                  </a:lnTo>
                  <a:lnTo>
                    <a:pt x="108123" y="304718"/>
                  </a:lnTo>
                  <a:lnTo>
                    <a:pt x="124793" y="308632"/>
                  </a:lnTo>
                  <a:lnTo>
                    <a:pt x="133122" y="308381"/>
                  </a:lnTo>
                  <a:lnTo>
                    <a:pt x="149772" y="300706"/>
                  </a:lnTo>
                  <a:lnTo>
                    <a:pt x="174742" y="2829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189910" y="3910893"/>
              <a:ext cx="33285" cy="8322"/>
            </a:xfrm>
            <a:custGeom>
              <a:avLst/>
              <a:gdLst/>
              <a:ahLst/>
              <a:cxnLst/>
              <a:rect l="0" t="0" r="0" b="0"/>
              <a:pathLst>
                <a:path w="33285" h="8322">
                  <a:moveTo>
                    <a:pt x="33284" y="0"/>
                  </a:moveTo>
                  <a:lnTo>
                    <a:pt x="10410" y="924"/>
                  </a:lnTo>
                  <a:lnTo>
                    <a:pt x="6940" y="2465"/>
                  </a:lnTo>
                  <a:lnTo>
                    <a:pt x="0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82473" y="4443769"/>
            <a:ext cx="832106" cy="275213"/>
            <a:chOff x="582473" y="4443769"/>
            <a:chExt cx="832106" cy="275213"/>
          </a:xfrm>
        </p:grpSpPr>
        <p:sp>
          <p:nvSpPr>
            <p:cNvPr id="133" name="Freeform 132"/>
            <p:cNvSpPr/>
            <p:nvPr/>
          </p:nvSpPr>
          <p:spPr>
            <a:xfrm>
              <a:off x="640721" y="4493366"/>
              <a:ext cx="8322" cy="225616"/>
            </a:xfrm>
            <a:custGeom>
              <a:avLst/>
              <a:gdLst/>
              <a:ahLst/>
              <a:cxnLst/>
              <a:rect l="0" t="0" r="0" b="0"/>
              <a:pathLst>
                <a:path w="8322" h="225616">
                  <a:moveTo>
                    <a:pt x="8321" y="0"/>
                  </a:moveTo>
                  <a:lnTo>
                    <a:pt x="8321" y="58622"/>
                  </a:lnTo>
                  <a:lnTo>
                    <a:pt x="8321" y="118212"/>
                  </a:lnTo>
                  <a:lnTo>
                    <a:pt x="8321" y="178985"/>
                  </a:lnTo>
                  <a:lnTo>
                    <a:pt x="7396" y="223315"/>
                  </a:lnTo>
                  <a:lnTo>
                    <a:pt x="5855" y="225615"/>
                  </a:lnTo>
                  <a:lnTo>
                    <a:pt x="0" y="2246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82473" y="4601540"/>
              <a:ext cx="191386" cy="24964"/>
            </a:xfrm>
            <a:custGeom>
              <a:avLst/>
              <a:gdLst/>
              <a:ahLst/>
              <a:cxnLst/>
              <a:rect l="0" t="0" r="0" b="0"/>
              <a:pathLst>
                <a:path w="191386" h="24964">
                  <a:moveTo>
                    <a:pt x="0" y="24963"/>
                  </a:moveTo>
                  <a:lnTo>
                    <a:pt x="59628" y="8104"/>
                  </a:lnTo>
                  <a:lnTo>
                    <a:pt x="113903" y="1067"/>
                  </a:lnTo>
                  <a:lnTo>
                    <a:pt x="176608" y="93"/>
                  </a:lnTo>
                  <a:lnTo>
                    <a:pt x="19138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92496" y="4492715"/>
              <a:ext cx="72747" cy="175394"/>
            </a:xfrm>
            <a:custGeom>
              <a:avLst/>
              <a:gdLst/>
              <a:ahLst/>
              <a:cxnLst/>
              <a:rect l="0" t="0" r="0" b="0"/>
              <a:pathLst>
                <a:path w="72747" h="175394">
                  <a:moveTo>
                    <a:pt x="72746" y="17293"/>
                  </a:moveTo>
                  <a:lnTo>
                    <a:pt x="68328" y="4041"/>
                  </a:lnTo>
                  <a:lnTo>
                    <a:pt x="64253" y="1062"/>
                  </a:lnTo>
                  <a:lnTo>
                    <a:pt x="58763" y="0"/>
                  </a:lnTo>
                  <a:lnTo>
                    <a:pt x="52329" y="217"/>
                  </a:lnTo>
                  <a:lnTo>
                    <a:pt x="40249" y="5389"/>
                  </a:lnTo>
                  <a:lnTo>
                    <a:pt x="34439" y="9357"/>
                  </a:lnTo>
                  <a:lnTo>
                    <a:pt x="17428" y="32611"/>
                  </a:lnTo>
                  <a:lnTo>
                    <a:pt x="5093" y="58506"/>
                  </a:lnTo>
                  <a:lnTo>
                    <a:pt x="0" y="92580"/>
                  </a:lnTo>
                  <a:lnTo>
                    <a:pt x="2909" y="127536"/>
                  </a:lnTo>
                  <a:lnTo>
                    <a:pt x="9656" y="145186"/>
                  </a:lnTo>
                  <a:lnTo>
                    <a:pt x="14044" y="152481"/>
                  </a:lnTo>
                  <a:lnTo>
                    <a:pt x="26315" y="163053"/>
                  </a:lnTo>
                  <a:lnTo>
                    <a:pt x="43887" y="171737"/>
                  </a:lnTo>
                  <a:lnTo>
                    <a:pt x="56103" y="17539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1012782" y="4521264"/>
              <a:ext cx="83184" cy="129877"/>
            </a:xfrm>
            <a:custGeom>
              <a:avLst/>
              <a:gdLst/>
              <a:ahLst/>
              <a:cxnLst/>
              <a:rect l="0" t="0" r="0" b="0"/>
              <a:pathLst>
                <a:path w="83184" h="129877">
                  <a:moveTo>
                    <a:pt x="10707" y="63634"/>
                  </a:moveTo>
                  <a:lnTo>
                    <a:pt x="1872" y="72468"/>
                  </a:lnTo>
                  <a:lnTo>
                    <a:pt x="0" y="89133"/>
                  </a:lnTo>
                  <a:lnTo>
                    <a:pt x="3175" y="109175"/>
                  </a:lnTo>
                  <a:lnTo>
                    <a:pt x="10749" y="124247"/>
                  </a:lnTo>
                  <a:lnTo>
                    <a:pt x="18132" y="128081"/>
                  </a:lnTo>
                  <a:lnTo>
                    <a:pt x="38662" y="129876"/>
                  </a:lnTo>
                  <a:lnTo>
                    <a:pt x="47835" y="126286"/>
                  </a:lnTo>
                  <a:lnTo>
                    <a:pt x="62958" y="112436"/>
                  </a:lnTo>
                  <a:lnTo>
                    <a:pt x="77450" y="88264"/>
                  </a:lnTo>
                  <a:lnTo>
                    <a:pt x="83183" y="59117"/>
                  </a:lnTo>
                  <a:lnTo>
                    <a:pt x="80464" y="27060"/>
                  </a:lnTo>
                  <a:lnTo>
                    <a:pt x="73761" y="10088"/>
                  </a:lnTo>
                  <a:lnTo>
                    <a:pt x="69385" y="2973"/>
                  </a:lnTo>
                  <a:lnTo>
                    <a:pt x="63694" y="79"/>
                  </a:lnTo>
                  <a:lnTo>
                    <a:pt x="57127" y="0"/>
                  </a:lnTo>
                  <a:lnTo>
                    <a:pt x="49974" y="1795"/>
                  </a:lnTo>
                  <a:lnTo>
                    <a:pt x="44282" y="5766"/>
                  </a:lnTo>
                  <a:lnTo>
                    <a:pt x="35491" y="17574"/>
                  </a:lnTo>
                  <a:lnTo>
                    <a:pt x="34626" y="25531"/>
                  </a:lnTo>
                  <a:lnTo>
                    <a:pt x="43991" y="6363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1128304" y="4443769"/>
              <a:ext cx="286275" cy="224773"/>
            </a:xfrm>
            <a:custGeom>
              <a:avLst/>
              <a:gdLst/>
              <a:ahLst/>
              <a:cxnLst/>
              <a:rect l="0" t="0" r="0" b="0"/>
              <a:pathLst>
                <a:path w="286275" h="224773">
                  <a:moveTo>
                    <a:pt x="86569" y="82881"/>
                  </a:moveTo>
                  <a:lnTo>
                    <a:pt x="77734" y="74047"/>
                  </a:lnTo>
                  <a:lnTo>
                    <a:pt x="72358" y="72369"/>
                  </a:lnTo>
                  <a:lnTo>
                    <a:pt x="58988" y="72970"/>
                  </a:lnTo>
                  <a:lnTo>
                    <a:pt x="46266" y="81250"/>
                  </a:lnTo>
                  <a:lnTo>
                    <a:pt x="28708" y="103971"/>
                  </a:lnTo>
                  <a:lnTo>
                    <a:pt x="14259" y="136591"/>
                  </a:lnTo>
                  <a:lnTo>
                    <a:pt x="0" y="189361"/>
                  </a:lnTo>
                  <a:lnTo>
                    <a:pt x="1250" y="206944"/>
                  </a:lnTo>
                  <a:lnTo>
                    <a:pt x="4726" y="213667"/>
                  </a:lnTo>
                  <a:lnTo>
                    <a:pt x="15986" y="223602"/>
                  </a:lnTo>
                  <a:lnTo>
                    <a:pt x="21947" y="224772"/>
                  </a:lnTo>
                  <a:lnTo>
                    <a:pt x="27770" y="223703"/>
                  </a:lnTo>
                  <a:lnTo>
                    <a:pt x="33501" y="221142"/>
                  </a:lnTo>
                  <a:lnTo>
                    <a:pt x="44800" y="208433"/>
                  </a:lnTo>
                  <a:lnTo>
                    <a:pt x="71755" y="154751"/>
                  </a:lnTo>
                  <a:lnTo>
                    <a:pt x="85834" y="107351"/>
                  </a:lnTo>
                  <a:lnTo>
                    <a:pt x="92207" y="57772"/>
                  </a:lnTo>
                  <a:lnTo>
                    <a:pt x="99331" y="165"/>
                  </a:lnTo>
                  <a:lnTo>
                    <a:pt x="98775" y="0"/>
                  </a:lnTo>
                  <a:lnTo>
                    <a:pt x="97480" y="2664"/>
                  </a:lnTo>
                  <a:lnTo>
                    <a:pt x="96326" y="39231"/>
                  </a:lnTo>
                  <a:lnTo>
                    <a:pt x="101577" y="87956"/>
                  </a:lnTo>
                  <a:lnTo>
                    <a:pt x="107306" y="137200"/>
                  </a:lnTo>
                  <a:lnTo>
                    <a:pt x="119115" y="164928"/>
                  </a:lnTo>
                  <a:lnTo>
                    <a:pt x="134325" y="186293"/>
                  </a:lnTo>
                  <a:lnTo>
                    <a:pt x="150015" y="196027"/>
                  </a:lnTo>
                  <a:lnTo>
                    <a:pt x="159377" y="199917"/>
                  </a:lnTo>
                  <a:lnTo>
                    <a:pt x="168392" y="200661"/>
                  </a:lnTo>
                  <a:lnTo>
                    <a:pt x="185805" y="196557"/>
                  </a:lnTo>
                  <a:lnTo>
                    <a:pt x="211202" y="175016"/>
                  </a:lnTo>
                  <a:lnTo>
                    <a:pt x="231347" y="135529"/>
                  </a:lnTo>
                  <a:lnTo>
                    <a:pt x="247149" y="87143"/>
                  </a:lnTo>
                  <a:lnTo>
                    <a:pt x="245463" y="68134"/>
                  </a:lnTo>
                  <a:lnTo>
                    <a:pt x="242425" y="59181"/>
                  </a:lnTo>
                  <a:lnTo>
                    <a:pt x="238550" y="55062"/>
                  </a:lnTo>
                  <a:lnTo>
                    <a:pt x="234118" y="54165"/>
                  </a:lnTo>
                  <a:lnTo>
                    <a:pt x="229314" y="55416"/>
                  </a:lnTo>
                  <a:lnTo>
                    <a:pt x="225187" y="59024"/>
                  </a:lnTo>
                  <a:lnTo>
                    <a:pt x="218135" y="70429"/>
                  </a:lnTo>
                  <a:lnTo>
                    <a:pt x="208968" y="101278"/>
                  </a:lnTo>
                  <a:lnTo>
                    <a:pt x="209230" y="135279"/>
                  </a:lnTo>
                  <a:lnTo>
                    <a:pt x="223998" y="168776"/>
                  </a:lnTo>
                  <a:lnTo>
                    <a:pt x="245941" y="193288"/>
                  </a:lnTo>
                  <a:lnTo>
                    <a:pt x="286274" y="22433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534977" y="4282773"/>
            <a:ext cx="137555" cy="285484"/>
            <a:chOff x="1534977" y="4282773"/>
            <a:chExt cx="137555" cy="285484"/>
          </a:xfrm>
        </p:grpSpPr>
        <p:sp>
          <p:nvSpPr>
            <p:cNvPr id="139" name="Freeform 138"/>
            <p:cNvSpPr/>
            <p:nvPr/>
          </p:nvSpPr>
          <p:spPr>
            <a:xfrm>
              <a:off x="1534977" y="4282773"/>
              <a:ext cx="137555" cy="177310"/>
            </a:xfrm>
            <a:custGeom>
              <a:avLst/>
              <a:gdLst/>
              <a:ahLst/>
              <a:cxnLst/>
              <a:rect l="0" t="0" r="0" b="0"/>
              <a:pathLst>
                <a:path w="137555" h="177310">
                  <a:moveTo>
                    <a:pt x="4417" y="94098"/>
                  </a:moveTo>
                  <a:lnTo>
                    <a:pt x="0" y="80846"/>
                  </a:lnTo>
                  <a:lnTo>
                    <a:pt x="2762" y="64478"/>
                  </a:lnTo>
                  <a:lnTo>
                    <a:pt x="14713" y="39402"/>
                  </a:lnTo>
                  <a:lnTo>
                    <a:pt x="35317" y="14363"/>
                  </a:lnTo>
                  <a:lnTo>
                    <a:pt x="56102" y="1645"/>
                  </a:lnTo>
                  <a:lnTo>
                    <a:pt x="71767" y="0"/>
                  </a:lnTo>
                  <a:lnTo>
                    <a:pt x="87050" y="3275"/>
                  </a:lnTo>
                  <a:lnTo>
                    <a:pt x="100007" y="10894"/>
                  </a:lnTo>
                  <a:lnTo>
                    <a:pt x="103277" y="18289"/>
                  </a:lnTo>
                  <a:lnTo>
                    <a:pt x="104445" y="38832"/>
                  </a:lnTo>
                  <a:lnTo>
                    <a:pt x="92703" y="98047"/>
                  </a:lnTo>
                  <a:lnTo>
                    <a:pt x="84714" y="126087"/>
                  </a:lnTo>
                  <a:lnTo>
                    <a:pt x="84761" y="133915"/>
                  </a:lnTo>
                  <a:lnTo>
                    <a:pt x="89743" y="147544"/>
                  </a:lnTo>
                  <a:lnTo>
                    <a:pt x="100587" y="157300"/>
                  </a:lnTo>
                  <a:lnTo>
                    <a:pt x="137554" y="17730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622091" y="4557549"/>
              <a:ext cx="25478" cy="10708"/>
            </a:xfrm>
            <a:custGeom>
              <a:avLst/>
              <a:gdLst/>
              <a:ahLst/>
              <a:cxnLst/>
              <a:rect l="0" t="0" r="0" b="0"/>
              <a:pathLst>
                <a:path w="25478" h="10708">
                  <a:moveTo>
                    <a:pt x="8834" y="10707"/>
                  </a:moveTo>
                  <a:lnTo>
                    <a:pt x="0" y="1872"/>
                  </a:lnTo>
                  <a:lnTo>
                    <a:pt x="171" y="194"/>
                  </a:lnTo>
                  <a:lnTo>
                    <a:pt x="3059" y="0"/>
                  </a:lnTo>
                  <a:lnTo>
                    <a:pt x="11815" y="2250"/>
                  </a:lnTo>
                  <a:lnTo>
                    <a:pt x="25477" y="1070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65859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05963" y="931987"/>
            <a:ext cx="3451454" cy="5122541"/>
            <a:chOff x="1605963" y="931987"/>
            <a:chExt cx="3451454" cy="5122541"/>
          </a:xfrm>
        </p:grpSpPr>
        <p:sp>
          <p:nvSpPr>
            <p:cNvPr id="2" name="Freeform 1"/>
            <p:cNvSpPr/>
            <p:nvPr/>
          </p:nvSpPr>
          <p:spPr>
            <a:xfrm>
              <a:off x="1605963" y="1106699"/>
              <a:ext cx="83211" cy="3394989"/>
            </a:xfrm>
            <a:custGeom>
              <a:avLst/>
              <a:gdLst/>
              <a:ahLst/>
              <a:cxnLst/>
              <a:rect l="0" t="0" r="0" b="0"/>
              <a:pathLst>
                <a:path w="83211" h="3394989">
                  <a:moveTo>
                    <a:pt x="58247" y="0"/>
                  </a:moveTo>
                  <a:lnTo>
                    <a:pt x="44054" y="54752"/>
                  </a:lnTo>
                  <a:lnTo>
                    <a:pt x="35961" y="105392"/>
                  </a:lnTo>
                  <a:lnTo>
                    <a:pt x="27409" y="165324"/>
                  </a:lnTo>
                  <a:lnTo>
                    <a:pt x="21028" y="226096"/>
                  </a:lnTo>
                  <a:lnTo>
                    <a:pt x="13524" y="283852"/>
                  </a:lnTo>
                  <a:lnTo>
                    <a:pt x="9862" y="343393"/>
                  </a:lnTo>
                  <a:lnTo>
                    <a:pt x="9006" y="387458"/>
                  </a:lnTo>
                  <a:lnTo>
                    <a:pt x="7700" y="434779"/>
                  </a:lnTo>
                  <a:lnTo>
                    <a:pt x="4038" y="483547"/>
                  </a:lnTo>
                  <a:lnTo>
                    <a:pt x="1794" y="535425"/>
                  </a:lnTo>
                  <a:lnTo>
                    <a:pt x="797" y="589300"/>
                  </a:lnTo>
                  <a:lnTo>
                    <a:pt x="354" y="644063"/>
                  </a:lnTo>
                  <a:lnTo>
                    <a:pt x="157" y="701687"/>
                  </a:lnTo>
                  <a:lnTo>
                    <a:pt x="69" y="762122"/>
                  </a:lnTo>
                  <a:lnTo>
                    <a:pt x="46" y="793771"/>
                  </a:lnTo>
                  <a:lnTo>
                    <a:pt x="30" y="825965"/>
                  </a:lnTo>
                  <a:lnTo>
                    <a:pt x="20" y="858522"/>
                  </a:lnTo>
                  <a:lnTo>
                    <a:pt x="13" y="891322"/>
                  </a:lnTo>
                  <a:lnTo>
                    <a:pt x="8" y="924283"/>
                  </a:lnTo>
                  <a:lnTo>
                    <a:pt x="5" y="957352"/>
                  </a:lnTo>
                  <a:lnTo>
                    <a:pt x="3" y="990492"/>
                  </a:lnTo>
                  <a:lnTo>
                    <a:pt x="2" y="1023681"/>
                  </a:lnTo>
                  <a:lnTo>
                    <a:pt x="1" y="1057826"/>
                  </a:lnTo>
                  <a:lnTo>
                    <a:pt x="1" y="1092608"/>
                  </a:lnTo>
                  <a:lnTo>
                    <a:pt x="0" y="1127816"/>
                  </a:lnTo>
                  <a:lnTo>
                    <a:pt x="924" y="1163307"/>
                  </a:lnTo>
                  <a:lnTo>
                    <a:pt x="2465" y="1198987"/>
                  </a:lnTo>
                  <a:lnTo>
                    <a:pt x="4417" y="1234793"/>
                  </a:lnTo>
                  <a:lnTo>
                    <a:pt x="4793" y="1271608"/>
                  </a:lnTo>
                  <a:lnTo>
                    <a:pt x="4120" y="1309094"/>
                  </a:lnTo>
                  <a:lnTo>
                    <a:pt x="2746" y="1347030"/>
                  </a:lnTo>
                  <a:lnTo>
                    <a:pt x="2755" y="1384339"/>
                  </a:lnTo>
                  <a:lnTo>
                    <a:pt x="3686" y="1421231"/>
                  </a:lnTo>
                  <a:lnTo>
                    <a:pt x="5231" y="1457845"/>
                  </a:lnTo>
                  <a:lnTo>
                    <a:pt x="5336" y="1496123"/>
                  </a:lnTo>
                  <a:lnTo>
                    <a:pt x="4482" y="1535510"/>
                  </a:lnTo>
                  <a:lnTo>
                    <a:pt x="2988" y="1575636"/>
                  </a:lnTo>
                  <a:lnTo>
                    <a:pt x="1991" y="1614406"/>
                  </a:lnTo>
                  <a:lnTo>
                    <a:pt x="1327" y="1652273"/>
                  </a:lnTo>
                  <a:lnTo>
                    <a:pt x="885" y="1689536"/>
                  </a:lnTo>
                  <a:lnTo>
                    <a:pt x="590" y="1727322"/>
                  </a:lnTo>
                  <a:lnTo>
                    <a:pt x="393" y="1765457"/>
                  </a:lnTo>
                  <a:lnTo>
                    <a:pt x="262" y="1803824"/>
                  </a:lnTo>
                  <a:lnTo>
                    <a:pt x="174" y="1842345"/>
                  </a:lnTo>
                  <a:lnTo>
                    <a:pt x="116" y="1880971"/>
                  </a:lnTo>
                  <a:lnTo>
                    <a:pt x="77" y="1919664"/>
                  </a:lnTo>
                  <a:lnTo>
                    <a:pt x="51" y="1957479"/>
                  </a:lnTo>
                  <a:lnTo>
                    <a:pt x="34" y="1994709"/>
                  </a:lnTo>
                  <a:lnTo>
                    <a:pt x="22" y="2031548"/>
                  </a:lnTo>
                  <a:lnTo>
                    <a:pt x="15" y="2068127"/>
                  </a:lnTo>
                  <a:lnTo>
                    <a:pt x="10" y="2104531"/>
                  </a:lnTo>
                  <a:lnTo>
                    <a:pt x="6" y="2140821"/>
                  </a:lnTo>
                  <a:lnTo>
                    <a:pt x="4" y="2177033"/>
                  </a:lnTo>
                  <a:lnTo>
                    <a:pt x="2" y="2213193"/>
                  </a:lnTo>
                  <a:lnTo>
                    <a:pt x="1" y="2249320"/>
                  </a:lnTo>
                  <a:lnTo>
                    <a:pt x="925" y="2284499"/>
                  </a:lnTo>
                  <a:lnTo>
                    <a:pt x="2466" y="2319047"/>
                  </a:lnTo>
                  <a:lnTo>
                    <a:pt x="4417" y="2353173"/>
                  </a:lnTo>
                  <a:lnTo>
                    <a:pt x="5718" y="2387943"/>
                  </a:lnTo>
                  <a:lnTo>
                    <a:pt x="6586" y="2423143"/>
                  </a:lnTo>
                  <a:lnTo>
                    <a:pt x="7164" y="2458628"/>
                  </a:lnTo>
                  <a:lnTo>
                    <a:pt x="7549" y="2493380"/>
                  </a:lnTo>
                  <a:lnTo>
                    <a:pt x="7806" y="2527642"/>
                  </a:lnTo>
                  <a:lnTo>
                    <a:pt x="7978" y="2561579"/>
                  </a:lnTo>
                  <a:lnTo>
                    <a:pt x="8092" y="2594373"/>
                  </a:lnTo>
                  <a:lnTo>
                    <a:pt x="8168" y="2626406"/>
                  </a:lnTo>
                  <a:lnTo>
                    <a:pt x="8253" y="2689119"/>
                  </a:lnTo>
                  <a:lnTo>
                    <a:pt x="8290" y="2750892"/>
                  </a:lnTo>
                  <a:lnTo>
                    <a:pt x="9225" y="2782528"/>
                  </a:lnTo>
                  <a:lnTo>
                    <a:pt x="10773" y="2814713"/>
                  </a:lnTo>
                  <a:lnTo>
                    <a:pt x="14958" y="2878211"/>
                  </a:lnTo>
                  <a:lnTo>
                    <a:pt x="19900" y="2937251"/>
                  </a:lnTo>
                  <a:lnTo>
                    <a:pt x="25178" y="2996775"/>
                  </a:lnTo>
                  <a:lnTo>
                    <a:pt x="30606" y="3055282"/>
                  </a:lnTo>
                  <a:lnTo>
                    <a:pt x="36100" y="3109022"/>
                  </a:lnTo>
                  <a:lnTo>
                    <a:pt x="41623" y="3160642"/>
                  </a:lnTo>
                  <a:lnTo>
                    <a:pt x="48085" y="3210398"/>
                  </a:lnTo>
                  <a:lnTo>
                    <a:pt x="57120" y="3257166"/>
                  </a:lnTo>
                  <a:lnTo>
                    <a:pt x="68186" y="3320662"/>
                  </a:lnTo>
                  <a:lnTo>
                    <a:pt x="80592" y="3382644"/>
                  </a:lnTo>
                  <a:lnTo>
                    <a:pt x="83210" y="339498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1701118" y="931987"/>
              <a:ext cx="3356299" cy="5122541"/>
            </a:xfrm>
            <a:custGeom>
              <a:avLst/>
              <a:gdLst/>
              <a:ahLst/>
              <a:cxnLst/>
              <a:rect l="0" t="0" r="0" b="0"/>
              <a:pathLst>
                <a:path w="3356299" h="5122541">
                  <a:moveTo>
                    <a:pt x="254328" y="33255"/>
                  </a:moveTo>
                  <a:lnTo>
                    <a:pt x="311490" y="16396"/>
                  </a:lnTo>
                  <a:lnTo>
                    <a:pt x="339683" y="10693"/>
                  </a:lnTo>
                  <a:lnTo>
                    <a:pt x="394219" y="7683"/>
                  </a:lnTo>
                  <a:lnTo>
                    <a:pt x="446499" y="1768"/>
                  </a:lnTo>
                  <a:lnTo>
                    <a:pt x="501341" y="325"/>
                  </a:lnTo>
                  <a:lnTo>
                    <a:pt x="556691" y="5759"/>
                  </a:lnTo>
                  <a:lnTo>
                    <a:pt x="614605" y="7791"/>
                  </a:lnTo>
                  <a:lnTo>
                    <a:pt x="665258" y="8143"/>
                  </a:lnTo>
                  <a:lnTo>
                    <a:pt x="718789" y="8247"/>
                  </a:lnTo>
                  <a:lnTo>
                    <a:pt x="772249" y="8278"/>
                  </a:lnTo>
                  <a:lnTo>
                    <a:pt x="829078" y="8288"/>
                  </a:lnTo>
                  <a:lnTo>
                    <a:pt x="889371" y="8290"/>
                  </a:lnTo>
                  <a:lnTo>
                    <a:pt x="951614" y="8291"/>
                  </a:lnTo>
                  <a:lnTo>
                    <a:pt x="1013511" y="8291"/>
                  </a:lnTo>
                  <a:lnTo>
                    <a:pt x="1056797" y="7367"/>
                  </a:lnTo>
                  <a:lnTo>
                    <a:pt x="1100690" y="3874"/>
                  </a:lnTo>
                  <a:lnTo>
                    <a:pt x="1144853" y="1705"/>
                  </a:lnTo>
                  <a:lnTo>
                    <a:pt x="1189136" y="742"/>
                  </a:lnTo>
                  <a:lnTo>
                    <a:pt x="1233472" y="313"/>
                  </a:lnTo>
                  <a:lnTo>
                    <a:pt x="1277832" y="123"/>
                  </a:lnTo>
                  <a:lnTo>
                    <a:pt x="1323127" y="38"/>
                  </a:lnTo>
                  <a:lnTo>
                    <a:pt x="1370995" y="0"/>
                  </a:lnTo>
                  <a:lnTo>
                    <a:pt x="1420007" y="2449"/>
                  </a:lnTo>
                  <a:lnTo>
                    <a:pt x="1468602" y="5695"/>
                  </a:lnTo>
                  <a:lnTo>
                    <a:pt x="1514855" y="7137"/>
                  </a:lnTo>
                  <a:lnTo>
                    <a:pt x="1562532" y="10244"/>
                  </a:lnTo>
                  <a:lnTo>
                    <a:pt x="1611459" y="14707"/>
                  </a:lnTo>
                  <a:lnTo>
                    <a:pt x="1660941" y="19772"/>
                  </a:lnTo>
                  <a:lnTo>
                    <a:pt x="1710670" y="22640"/>
                  </a:lnTo>
                  <a:lnTo>
                    <a:pt x="1760508" y="24839"/>
                  </a:lnTo>
                  <a:lnTo>
                    <a:pt x="1810396" y="28898"/>
                  </a:lnTo>
                  <a:lnTo>
                    <a:pt x="1860305" y="33784"/>
                  </a:lnTo>
                  <a:lnTo>
                    <a:pt x="1909299" y="39037"/>
                  </a:lnTo>
                  <a:lnTo>
                    <a:pt x="1955729" y="44454"/>
                  </a:lnTo>
                  <a:lnTo>
                    <a:pt x="2003485" y="49943"/>
                  </a:lnTo>
                  <a:lnTo>
                    <a:pt x="2052447" y="55465"/>
                  </a:lnTo>
                  <a:lnTo>
                    <a:pt x="2101944" y="61001"/>
                  </a:lnTo>
                  <a:lnTo>
                    <a:pt x="2151680" y="66543"/>
                  </a:lnTo>
                  <a:lnTo>
                    <a:pt x="2200597" y="72088"/>
                  </a:lnTo>
                  <a:lnTo>
                    <a:pt x="2246993" y="77634"/>
                  </a:lnTo>
                  <a:lnTo>
                    <a:pt x="2294733" y="83181"/>
                  </a:lnTo>
                  <a:lnTo>
                    <a:pt x="2343689" y="88728"/>
                  </a:lnTo>
                  <a:lnTo>
                    <a:pt x="2393183" y="94276"/>
                  </a:lnTo>
                  <a:lnTo>
                    <a:pt x="2440452" y="99823"/>
                  </a:lnTo>
                  <a:lnTo>
                    <a:pt x="2486116" y="105370"/>
                  </a:lnTo>
                  <a:lnTo>
                    <a:pt x="2531065" y="110918"/>
                  </a:lnTo>
                  <a:lnTo>
                    <a:pt x="2575698" y="116465"/>
                  </a:lnTo>
                  <a:lnTo>
                    <a:pt x="2620190" y="122012"/>
                  </a:lnTo>
                  <a:lnTo>
                    <a:pt x="2664619" y="127560"/>
                  </a:lnTo>
                  <a:lnTo>
                    <a:pt x="2709020" y="133107"/>
                  </a:lnTo>
                  <a:lnTo>
                    <a:pt x="2752484" y="138655"/>
                  </a:lnTo>
                  <a:lnTo>
                    <a:pt x="2812415" y="146976"/>
                  </a:lnTo>
                  <a:lnTo>
                    <a:pt x="2866641" y="155297"/>
                  </a:lnTo>
                  <a:lnTo>
                    <a:pt x="2922361" y="162693"/>
                  </a:lnTo>
                  <a:lnTo>
                    <a:pt x="2973491" y="166220"/>
                  </a:lnTo>
                  <a:lnTo>
                    <a:pt x="3030185" y="175226"/>
                  </a:lnTo>
                  <a:lnTo>
                    <a:pt x="3087663" y="182930"/>
                  </a:lnTo>
                  <a:lnTo>
                    <a:pt x="3148012" y="195287"/>
                  </a:lnTo>
                  <a:lnTo>
                    <a:pt x="3169794" y="193719"/>
                  </a:lnTo>
                  <a:lnTo>
                    <a:pt x="3186872" y="187474"/>
                  </a:lnTo>
                  <a:lnTo>
                    <a:pt x="3194015" y="183220"/>
                  </a:lnTo>
                  <a:lnTo>
                    <a:pt x="3211813" y="180959"/>
                  </a:lnTo>
                  <a:lnTo>
                    <a:pt x="3221737" y="181651"/>
                  </a:lnTo>
                  <a:lnTo>
                    <a:pt x="3228353" y="185810"/>
                  </a:lnTo>
                  <a:lnTo>
                    <a:pt x="3232763" y="192281"/>
                  </a:lnTo>
                  <a:lnTo>
                    <a:pt x="3237664" y="211182"/>
                  </a:lnTo>
                  <a:lnTo>
                    <a:pt x="3240810" y="263586"/>
                  </a:lnTo>
                  <a:lnTo>
                    <a:pt x="3241483" y="323217"/>
                  </a:lnTo>
                  <a:lnTo>
                    <a:pt x="3239099" y="384131"/>
                  </a:lnTo>
                  <a:lnTo>
                    <a:pt x="3232527" y="433077"/>
                  </a:lnTo>
                  <a:lnTo>
                    <a:pt x="3227190" y="487644"/>
                  </a:lnTo>
                  <a:lnTo>
                    <a:pt x="3225609" y="548191"/>
                  </a:lnTo>
                  <a:lnTo>
                    <a:pt x="3222674" y="607120"/>
                  </a:lnTo>
                  <a:lnTo>
                    <a:pt x="3218415" y="668035"/>
                  </a:lnTo>
                  <a:lnTo>
                    <a:pt x="3217419" y="711091"/>
                  </a:lnTo>
                  <a:lnTo>
                    <a:pt x="3216976" y="754882"/>
                  </a:lnTo>
                  <a:lnTo>
                    <a:pt x="3216779" y="799000"/>
                  </a:lnTo>
                  <a:lnTo>
                    <a:pt x="3215767" y="843263"/>
                  </a:lnTo>
                  <a:lnTo>
                    <a:pt x="3212235" y="887590"/>
                  </a:lnTo>
                  <a:lnTo>
                    <a:pt x="3210049" y="931946"/>
                  </a:lnTo>
                  <a:lnTo>
                    <a:pt x="3209078" y="977239"/>
                  </a:lnTo>
                  <a:lnTo>
                    <a:pt x="3208646" y="1025107"/>
                  </a:lnTo>
                  <a:lnTo>
                    <a:pt x="3208454" y="1074118"/>
                  </a:lnTo>
                  <a:lnTo>
                    <a:pt x="3207444" y="1124562"/>
                  </a:lnTo>
                  <a:lnTo>
                    <a:pt x="3203913" y="1177800"/>
                  </a:lnTo>
                  <a:lnTo>
                    <a:pt x="3201728" y="1229815"/>
                  </a:lnTo>
                  <a:lnTo>
                    <a:pt x="3200756" y="1281594"/>
                  </a:lnTo>
                  <a:lnTo>
                    <a:pt x="3200325" y="1335426"/>
                  </a:lnTo>
                  <a:lnTo>
                    <a:pt x="3200133" y="1390169"/>
                  </a:lnTo>
                  <a:lnTo>
                    <a:pt x="3200048" y="1445319"/>
                  </a:lnTo>
                  <a:lnTo>
                    <a:pt x="3200010" y="1500648"/>
                  </a:lnTo>
                  <a:lnTo>
                    <a:pt x="3199993" y="1556058"/>
                  </a:lnTo>
                  <a:lnTo>
                    <a:pt x="3199985" y="1611503"/>
                  </a:lnTo>
                  <a:lnTo>
                    <a:pt x="3199982" y="1666964"/>
                  </a:lnTo>
                  <a:lnTo>
                    <a:pt x="3199981" y="1724897"/>
                  </a:lnTo>
                  <a:lnTo>
                    <a:pt x="3199980" y="1783622"/>
                  </a:lnTo>
                  <a:lnTo>
                    <a:pt x="3199979" y="1840540"/>
                  </a:lnTo>
                  <a:lnTo>
                    <a:pt x="3199979" y="1899121"/>
                  </a:lnTo>
                  <a:lnTo>
                    <a:pt x="3199979" y="1959058"/>
                  </a:lnTo>
                  <a:lnTo>
                    <a:pt x="3199979" y="2019597"/>
                  </a:lnTo>
                  <a:lnTo>
                    <a:pt x="3202445" y="2080404"/>
                  </a:lnTo>
                  <a:lnTo>
                    <a:pt x="3205698" y="2141330"/>
                  </a:lnTo>
                  <a:lnTo>
                    <a:pt x="3207144" y="2202309"/>
                  </a:lnTo>
                  <a:lnTo>
                    <a:pt x="3210252" y="2263311"/>
                  </a:lnTo>
                  <a:lnTo>
                    <a:pt x="3213791" y="2325248"/>
                  </a:lnTo>
                  <a:lnTo>
                    <a:pt x="3214734" y="2357297"/>
                  </a:lnTo>
                  <a:lnTo>
                    <a:pt x="3215363" y="2389758"/>
                  </a:lnTo>
                  <a:lnTo>
                    <a:pt x="3216062" y="2452946"/>
                  </a:lnTo>
                  <a:lnTo>
                    <a:pt x="3217298" y="2514930"/>
                  </a:lnTo>
                  <a:lnTo>
                    <a:pt x="3220928" y="2576379"/>
                  </a:lnTo>
                  <a:lnTo>
                    <a:pt x="3225624" y="2637590"/>
                  </a:lnTo>
                  <a:lnTo>
                    <a:pt x="3229868" y="2698696"/>
                  </a:lnTo>
                  <a:lnTo>
                    <a:pt x="3231755" y="2759755"/>
                  </a:lnTo>
                  <a:lnTo>
                    <a:pt x="3233182" y="2791200"/>
                  </a:lnTo>
                  <a:lnTo>
                    <a:pt x="3235059" y="2823258"/>
                  </a:lnTo>
                  <a:lnTo>
                    <a:pt x="3237234" y="2855725"/>
                  </a:lnTo>
                  <a:lnTo>
                    <a:pt x="3239651" y="2918920"/>
                  </a:lnTo>
                  <a:lnTo>
                    <a:pt x="3241650" y="2980907"/>
                  </a:lnTo>
                  <a:lnTo>
                    <a:pt x="3245620" y="3042357"/>
                  </a:lnTo>
                  <a:lnTo>
                    <a:pt x="3250467" y="3103569"/>
                  </a:lnTo>
                  <a:lnTo>
                    <a:pt x="3255702" y="3164675"/>
                  </a:lnTo>
                  <a:lnTo>
                    <a:pt x="3261111" y="3225733"/>
                  </a:lnTo>
                  <a:lnTo>
                    <a:pt x="3264131" y="3286771"/>
                  </a:lnTo>
                  <a:lnTo>
                    <a:pt x="3266399" y="3347800"/>
                  </a:lnTo>
                  <a:lnTo>
                    <a:pt x="3270488" y="3408824"/>
                  </a:lnTo>
                  <a:lnTo>
                    <a:pt x="3275387" y="3469846"/>
                  </a:lnTo>
                  <a:lnTo>
                    <a:pt x="3279722" y="3530868"/>
                  </a:lnTo>
                  <a:lnTo>
                    <a:pt x="3281648" y="3591889"/>
                  </a:lnTo>
                  <a:lnTo>
                    <a:pt x="3282505" y="3650445"/>
                  </a:lnTo>
                  <a:lnTo>
                    <a:pt x="3283810" y="3706364"/>
                  </a:lnTo>
                  <a:lnTo>
                    <a:pt x="3287472" y="3758954"/>
                  </a:lnTo>
                  <a:lnTo>
                    <a:pt x="3292181" y="3810063"/>
                  </a:lnTo>
                  <a:lnTo>
                    <a:pt x="3296432" y="3860516"/>
                  </a:lnTo>
                  <a:lnTo>
                    <a:pt x="3298321" y="3910676"/>
                  </a:lnTo>
                  <a:lnTo>
                    <a:pt x="3301626" y="3958241"/>
                  </a:lnTo>
                  <a:lnTo>
                    <a:pt x="3305252" y="4004036"/>
                  </a:lnTo>
                  <a:lnTo>
                    <a:pt x="3306864" y="4049044"/>
                  </a:lnTo>
                  <a:lnTo>
                    <a:pt x="3310046" y="4093702"/>
                  </a:lnTo>
                  <a:lnTo>
                    <a:pt x="3313617" y="4138206"/>
                  </a:lnTo>
                  <a:lnTo>
                    <a:pt x="3315204" y="4182640"/>
                  </a:lnTo>
                  <a:lnTo>
                    <a:pt x="3320515" y="4244822"/>
                  </a:lnTo>
                  <a:lnTo>
                    <a:pt x="3323527" y="4304235"/>
                  </a:lnTo>
                  <a:lnTo>
                    <a:pt x="3328837" y="4358410"/>
                  </a:lnTo>
                  <a:lnTo>
                    <a:pt x="3337990" y="4419772"/>
                  </a:lnTo>
                  <a:lnTo>
                    <a:pt x="3340756" y="4476408"/>
                  </a:lnTo>
                  <a:lnTo>
                    <a:pt x="3347066" y="4533637"/>
                  </a:lnTo>
                  <a:lnTo>
                    <a:pt x="3349404" y="4592253"/>
                  </a:lnTo>
                  <a:lnTo>
                    <a:pt x="3356298" y="4653413"/>
                  </a:lnTo>
                  <a:lnTo>
                    <a:pt x="3355996" y="4712546"/>
                  </a:lnTo>
                  <a:lnTo>
                    <a:pt x="3349140" y="4728215"/>
                  </a:lnTo>
                  <a:lnTo>
                    <a:pt x="3337464" y="4738876"/>
                  </a:lnTo>
                  <a:lnTo>
                    <a:pt x="3322105" y="4745772"/>
                  </a:lnTo>
                  <a:lnTo>
                    <a:pt x="3293590" y="4748730"/>
                  </a:lnTo>
                  <a:lnTo>
                    <a:pt x="3236927" y="4739492"/>
                  </a:lnTo>
                  <a:lnTo>
                    <a:pt x="3185861" y="4736083"/>
                  </a:lnTo>
                  <a:lnTo>
                    <a:pt x="3129629" y="4734931"/>
                  </a:lnTo>
                  <a:lnTo>
                    <a:pt x="3074965" y="4734703"/>
                  </a:lnTo>
                  <a:lnTo>
                    <a:pt x="3019651" y="4734658"/>
                  </a:lnTo>
                  <a:lnTo>
                    <a:pt x="2963284" y="4740368"/>
                  </a:lnTo>
                  <a:lnTo>
                    <a:pt x="2915966" y="4742197"/>
                  </a:lnTo>
                  <a:lnTo>
                    <a:pt x="2866812" y="4743664"/>
                  </a:lnTo>
                  <a:lnTo>
                    <a:pt x="2816190" y="4749543"/>
                  </a:lnTo>
                  <a:lnTo>
                    <a:pt x="2760613" y="4757141"/>
                  </a:lnTo>
                  <a:lnTo>
                    <a:pt x="2703157" y="4764323"/>
                  </a:lnTo>
                  <a:lnTo>
                    <a:pt x="2645144" y="4767786"/>
                  </a:lnTo>
                  <a:lnTo>
                    <a:pt x="2586966" y="4774258"/>
                  </a:lnTo>
                  <a:lnTo>
                    <a:pt x="2527815" y="4782030"/>
                  </a:lnTo>
                  <a:lnTo>
                    <a:pt x="2485495" y="4787449"/>
                  </a:lnTo>
                  <a:lnTo>
                    <a:pt x="2442032" y="4792940"/>
                  </a:lnTo>
                  <a:lnTo>
                    <a:pt x="2398060" y="4798462"/>
                  </a:lnTo>
                  <a:lnTo>
                    <a:pt x="2353861" y="4803998"/>
                  </a:lnTo>
                  <a:lnTo>
                    <a:pt x="2309563" y="4809540"/>
                  </a:lnTo>
                  <a:lnTo>
                    <a:pt x="2264295" y="4816009"/>
                  </a:lnTo>
                  <a:lnTo>
                    <a:pt x="2216439" y="4825049"/>
                  </a:lnTo>
                  <a:lnTo>
                    <a:pt x="2169899" y="4832764"/>
                  </a:lnTo>
                  <a:lnTo>
                    <a:pt x="2124559" y="4839275"/>
                  </a:lnTo>
                  <a:lnTo>
                    <a:pt x="2079753" y="4845251"/>
                  </a:lnTo>
                  <a:lnTo>
                    <a:pt x="2032719" y="4850989"/>
                  </a:lnTo>
                  <a:lnTo>
                    <a:pt x="1984078" y="4856621"/>
                  </a:lnTo>
                  <a:lnTo>
                    <a:pt x="1934723" y="4862206"/>
                  </a:lnTo>
                  <a:lnTo>
                    <a:pt x="1887516" y="4870236"/>
                  </a:lnTo>
                  <a:lnTo>
                    <a:pt x="1840956" y="4879044"/>
                  </a:lnTo>
                  <a:lnTo>
                    <a:pt x="1792526" y="4886040"/>
                  </a:lnTo>
                  <a:lnTo>
                    <a:pt x="1743264" y="4892231"/>
                  </a:lnTo>
                  <a:lnTo>
                    <a:pt x="1693633" y="4898065"/>
                  </a:lnTo>
                  <a:lnTo>
                    <a:pt x="1643838" y="4903740"/>
                  </a:lnTo>
                  <a:lnTo>
                    <a:pt x="1596436" y="4909344"/>
                  </a:lnTo>
                  <a:lnTo>
                    <a:pt x="1549789" y="4914916"/>
                  </a:lnTo>
                  <a:lnTo>
                    <a:pt x="1501320" y="4920475"/>
                  </a:lnTo>
                  <a:lnTo>
                    <a:pt x="1454506" y="4926027"/>
                  </a:lnTo>
                  <a:lnTo>
                    <a:pt x="1409046" y="4931577"/>
                  </a:lnTo>
                  <a:lnTo>
                    <a:pt x="1364186" y="4937125"/>
                  </a:lnTo>
                  <a:lnTo>
                    <a:pt x="1317128" y="4940207"/>
                  </a:lnTo>
                  <a:lnTo>
                    <a:pt x="1269401" y="4942502"/>
                  </a:lnTo>
                  <a:lnTo>
                    <a:pt x="1223534" y="4946603"/>
                  </a:lnTo>
                  <a:lnTo>
                    <a:pt x="1178494" y="4951508"/>
                  </a:lnTo>
                  <a:lnTo>
                    <a:pt x="1133821" y="4957695"/>
                  </a:lnTo>
                  <a:lnTo>
                    <a:pt x="1089311" y="4966608"/>
                  </a:lnTo>
                  <a:lnTo>
                    <a:pt x="1027087" y="4977604"/>
                  </a:lnTo>
                  <a:lnTo>
                    <a:pt x="967661" y="4986718"/>
                  </a:lnTo>
                  <a:lnTo>
                    <a:pt x="904647" y="4995274"/>
                  </a:lnTo>
                  <a:lnTo>
                    <a:pt x="847967" y="5008082"/>
                  </a:lnTo>
                  <a:lnTo>
                    <a:pt x="791622" y="5019171"/>
                  </a:lnTo>
                  <a:lnTo>
                    <a:pt x="738355" y="5028312"/>
                  </a:lnTo>
                  <a:lnTo>
                    <a:pt x="683022" y="5041293"/>
                  </a:lnTo>
                  <a:lnTo>
                    <a:pt x="634473" y="5052433"/>
                  </a:lnTo>
                  <a:lnTo>
                    <a:pt x="586393" y="5061589"/>
                  </a:lnTo>
                  <a:lnTo>
                    <a:pt x="527091" y="5072966"/>
                  </a:lnTo>
                  <a:lnTo>
                    <a:pt x="470862" y="5084117"/>
                  </a:lnTo>
                  <a:lnTo>
                    <a:pt x="408001" y="5097998"/>
                  </a:lnTo>
                  <a:lnTo>
                    <a:pt x="351555" y="5111867"/>
                  </a:lnTo>
                  <a:lnTo>
                    <a:pt x="300414" y="5122038"/>
                  </a:lnTo>
                  <a:lnTo>
                    <a:pt x="250728" y="5122540"/>
                  </a:lnTo>
                  <a:lnTo>
                    <a:pt x="240833" y="5120832"/>
                  </a:lnTo>
                  <a:lnTo>
                    <a:pt x="222443" y="5111537"/>
                  </a:lnTo>
                  <a:lnTo>
                    <a:pt x="188036" y="5082969"/>
                  </a:lnTo>
                  <a:lnTo>
                    <a:pt x="156604" y="5022521"/>
                  </a:lnTo>
                  <a:lnTo>
                    <a:pt x="134933" y="4965328"/>
                  </a:lnTo>
                  <a:lnTo>
                    <a:pt x="118380" y="4915177"/>
                  </a:lnTo>
                  <a:lnTo>
                    <a:pt x="101765" y="4854295"/>
                  </a:lnTo>
                  <a:lnTo>
                    <a:pt x="90676" y="4811246"/>
                  </a:lnTo>
                  <a:lnTo>
                    <a:pt x="82050" y="4764992"/>
                  </a:lnTo>
                  <a:lnTo>
                    <a:pt x="74209" y="4715774"/>
                  </a:lnTo>
                  <a:lnTo>
                    <a:pt x="64561" y="4663081"/>
                  </a:lnTo>
                  <a:lnTo>
                    <a:pt x="54109" y="4608842"/>
                  </a:lnTo>
                  <a:lnTo>
                    <a:pt x="44224" y="4552994"/>
                  </a:lnTo>
                  <a:lnTo>
                    <a:pt x="36750" y="4494271"/>
                  </a:lnTo>
                  <a:lnTo>
                    <a:pt x="30345" y="4436737"/>
                  </a:lnTo>
                  <a:lnTo>
                    <a:pt x="24417" y="4379424"/>
                  </a:lnTo>
                  <a:lnTo>
                    <a:pt x="18701" y="4320050"/>
                  </a:lnTo>
                  <a:lnTo>
                    <a:pt x="13078" y="4257295"/>
                  </a:lnTo>
                  <a:lnTo>
                    <a:pt x="10284" y="4225028"/>
                  </a:lnTo>
                  <a:lnTo>
                    <a:pt x="7180" y="4162056"/>
                  </a:lnTo>
                  <a:lnTo>
                    <a:pt x="5801" y="4100167"/>
                  </a:lnTo>
                  <a:lnTo>
                    <a:pt x="5188" y="4038761"/>
                  </a:lnTo>
                  <a:lnTo>
                    <a:pt x="2450" y="3977568"/>
                  </a:lnTo>
                  <a:lnTo>
                    <a:pt x="0" y="3916471"/>
                  </a:lnTo>
                  <a:lnTo>
                    <a:pt x="1993" y="3855416"/>
                  </a:lnTo>
                  <a:lnTo>
                    <a:pt x="3495" y="3799311"/>
                  </a:lnTo>
                  <a:lnTo>
                    <a:pt x="4163" y="3745714"/>
                  </a:lnTo>
                  <a:lnTo>
                    <a:pt x="4459" y="3691075"/>
                  </a:lnTo>
                  <a:lnTo>
                    <a:pt x="7057" y="3640903"/>
                  </a:lnTo>
                  <a:lnTo>
                    <a:pt x="11293" y="3594874"/>
                  </a:lnTo>
                  <a:lnTo>
                    <a:pt x="17952" y="3533499"/>
                  </a:lnTo>
                  <a:lnTo>
                    <a:pt x="21260" y="3479770"/>
                  </a:lnTo>
                  <a:lnTo>
                    <a:pt x="30192" y="3416848"/>
                  </a:lnTo>
                  <a:lnTo>
                    <a:pt x="37981" y="33783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846171" y="74435"/>
            <a:ext cx="871750" cy="648937"/>
            <a:chOff x="2846171" y="74435"/>
            <a:chExt cx="871750" cy="648937"/>
          </a:xfrm>
        </p:grpSpPr>
        <p:sp>
          <p:nvSpPr>
            <p:cNvPr id="5" name="Freeform 4"/>
            <p:cNvSpPr/>
            <p:nvPr/>
          </p:nvSpPr>
          <p:spPr>
            <a:xfrm>
              <a:off x="2846171" y="74435"/>
              <a:ext cx="224163" cy="527821"/>
            </a:xfrm>
            <a:custGeom>
              <a:avLst/>
              <a:gdLst/>
              <a:ahLst/>
              <a:cxnLst/>
              <a:rect l="0" t="0" r="0" b="0"/>
              <a:pathLst>
                <a:path w="224163" h="527821">
                  <a:moveTo>
                    <a:pt x="32912" y="150233"/>
                  </a:moveTo>
                  <a:lnTo>
                    <a:pt x="19643" y="210893"/>
                  </a:lnTo>
                  <a:lnTo>
                    <a:pt x="16714" y="273506"/>
                  </a:lnTo>
                  <a:lnTo>
                    <a:pt x="16357" y="333711"/>
                  </a:lnTo>
                  <a:lnTo>
                    <a:pt x="16287" y="391078"/>
                  </a:lnTo>
                  <a:lnTo>
                    <a:pt x="11856" y="451343"/>
                  </a:lnTo>
                  <a:lnTo>
                    <a:pt x="7796" y="503380"/>
                  </a:lnTo>
                  <a:lnTo>
                    <a:pt x="3874" y="526616"/>
                  </a:lnTo>
                  <a:lnTo>
                    <a:pt x="2459" y="527820"/>
                  </a:lnTo>
                  <a:lnTo>
                    <a:pt x="0" y="479802"/>
                  </a:lnTo>
                  <a:lnTo>
                    <a:pt x="6344" y="422538"/>
                  </a:lnTo>
                  <a:lnTo>
                    <a:pt x="12918" y="374223"/>
                  </a:lnTo>
                  <a:lnTo>
                    <a:pt x="17126" y="323850"/>
                  </a:lnTo>
                  <a:lnTo>
                    <a:pt x="28337" y="269271"/>
                  </a:lnTo>
                  <a:lnTo>
                    <a:pt x="38850" y="218480"/>
                  </a:lnTo>
                  <a:lnTo>
                    <a:pt x="58500" y="159434"/>
                  </a:lnTo>
                  <a:lnTo>
                    <a:pt x="80188" y="103254"/>
                  </a:lnTo>
                  <a:lnTo>
                    <a:pt x="103697" y="45279"/>
                  </a:lnTo>
                  <a:lnTo>
                    <a:pt x="129180" y="13829"/>
                  </a:lnTo>
                  <a:lnTo>
                    <a:pt x="155227" y="0"/>
                  </a:lnTo>
                  <a:lnTo>
                    <a:pt x="164382" y="1076"/>
                  </a:lnTo>
                  <a:lnTo>
                    <a:pt x="181950" y="12134"/>
                  </a:lnTo>
                  <a:lnTo>
                    <a:pt x="203017" y="34734"/>
                  </a:lnTo>
                  <a:lnTo>
                    <a:pt x="216553" y="63414"/>
                  </a:lnTo>
                  <a:lnTo>
                    <a:pt x="222766" y="119524"/>
                  </a:lnTo>
                  <a:lnTo>
                    <a:pt x="223843" y="168563"/>
                  </a:lnTo>
                  <a:lnTo>
                    <a:pt x="224162" y="223671"/>
                  </a:lnTo>
                  <a:lnTo>
                    <a:pt x="223332" y="280988"/>
                  </a:lnTo>
                  <a:lnTo>
                    <a:pt x="217641" y="338960"/>
                  </a:lnTo>
                  <a:lnTo>
                    <a:pt x="210099" y="395276"/>
                  </a:lnTo>
                  <a:lnTo>
                    <a:pt x="199268" y="454192"/>
                  </a:lnTo>
                  <a:lnTo>
                    <a:pt x="188527" y="487769"/>
                  </a:lnTo>
                  <a:lnTo>
                    <a:pt x="179737" y="503653"/>
                  </a:lnTo>
                  <a:lnTo>
                    <a:pt x="166048" y="51635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2970614" y="341163"/>
              <a:ext cx="108175" cy="33285"/>
            </a:xfrm>
            <a:custGeom>
              <a:avLst/>
              <a:gdLst/>
              <a:ahLst/>
              <a:cxnLst/>
              <a:rect l="0" t="0" r="0" b="0"/>
              <a:pathLst>
                <a:path w="108175" h="33285">
                  <a:moveTo>
                    <a:pt x="0" y="33284"/>
                  </a:moveTo>
                  <a:lnTo>
                    <a:pt x="4417" y="20032"/>
                  </a:lnTo>
                  <a:lnTo>
                    <a:pt x="9417" y="15204"/>
                  </a:lnTo>
                  <a:lnTo>
                    <a:pt x="24834" y="7374"/>
                  </a:lnTo>
                  <a:lnTo>
                    <a:pt x="79724" y="971"/>
                  </a:lnTo>
                  <a:lnTo>
                    <a:pt x="108174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3246592" y="265031"/>
              <a:ext cx="187295" cy="427827"/>
            </a:xfrm>
            <a:custGeom>
              <a:avLst/>
              <a:gdLst/>
              <a:ahLst/>
              <a:cxnLst/>
              <a:rect l="0" t="0" r="0" b="0"/>
              <a:pathLst>
                <a:path w="187295" h="427827">
                  <a:moveTo>
                    <a:pt x="98469" y="134379"/>
                  </a:moveTo>
                  <a:lnTo>
                    <a:pt x="75025" y="194817"/>
                  </a:lnTo>
                  <a:lnTo>
                    <a:pt x="62711" y="255210"/>
                  </a:lnTo>
                  <a:lnTo>
                    <a:pt x="55169" y="316552"/>
                  </a:lnTo>
                  <a:lnTo>
                    <a:pt x="48491" y="377593"/>
                  </a:lnTo>
                  <a:lnTo>
                    <a:pt x="37076" y="424771"/>
                  </a:lnTo>
                  <a:lnTo>
                    <a:pt x="32577" y="427826"/>
                  </a:lnTo>
                  <a:lnTo>
                    <a:pt x="26804" y="427089"/>
                  </a:lnTo>
                  <a:lnTo>
                    <a:pt x="20182" y="423825"/>
                  </a:lnTo>
                  <a:lnTo>
                    <a:pt x="10358" y="405404"/>
                  </a:lnTo>
                  <a:lnTo>
                    <a:pt x="936" y="357212"/>
                  </a:lnTo>
                  <a:lnTo>
                    <a:pt x="0" y="305437"/>
                  </a:lnTo>
                  <a:lnTo>
                    <a:pt x="7759" y="248229"/>
                  </a:lnTo>
                  <a:lnTo>
                    <a:pt x="22612" y="188200"/>
                  </a:lnTo>
                  <a:lnTo>
                    <a:pt x="38558" y="127033"/>
                  </a:lnTo>
                  <a:lnTo>
                    <a:pt x="69966" y="65896"/>
                  </a:lnTo>
                  <a:lnTo>
                    <a:pt x="93695" y="28396"/>
                  </a:lnTo>
                  <a:lnTo>
                    <a:pt x="108366" y="14543"/>
                  </a:lnTo>
                  <a:lnTo>
                    <a:pt x="136638" y="766"/>
                  </a:lnTo>
                  <a:lnTo>
                    <a:pt x="146104" y="0"/>
                  </a:lnTo>
                  <a:lnTo>
                    <a:pt x="164020" y="4081"/>
                  </a:lnTo>
                  <a:lnTo>
                    <a:pt x="170831" y="10531"/>
                  </a:lnTo>
                  <a:lnTo>
                    <a:pt x="180865" y="30026"/>
                  </a:lnTo>
                  <a:lnTo>
                    <a:pt x="187294" y="62574"/>
                  </a:lnTo>
                  <a:lnTo>
                    <a:pt x="184781" y="95640"/>
                  </a:lnTo>
                  <a:lnTo>
                    <a:pt x="166451" y="155154"/>
                  </a:lnTo>
                  <a:lnTo>
                    <a:pt x="143788" y="206115"/>
                  </a:lnTo>
                  <a:lnTo>
                    <a:pt x="123916" y="230524"/>
                  </a:lnTo>
                  <a:lnTo>
                    <a:pt x="106791" y="24255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3488160" y="290793"/>
              <a:ext cx="229761" cy="432579"/>
            </a:xfrm>
            <a:custGeom>
              <a:avLst/>
              <a:gdLst/>
              <a:ahLst/>
              <a:cxnLst/>
              <a:rect l="0" t="0" r="0" b="0"/>
              <a:pathLst>
                <a:path w="229761" h="432579">
                  <a:moveTo>
                    <a:pt x="31643" y="91975"/>
                  </a:moveTo>
                  <a:lnTo>
                    <a:pt x="37362" y="114678"/>
                  </a:lnTo>
                  <a:lnTo>
                    <a:pt x="44039" y="172149"/>
                  </a:lnTo>
                  <a:lnTo>
                    <a:pt x="40749" y="229263"/>
                  </a:lnTo>
                  <a:lnTo>
                    <a:pt x="37602" y="283541"/>
                  </a:lnTo>
                  <a:lnTo>
                    <a:pt x="25785" y="337932"/>
                  </a:lnTo>
                  <a:lnTo>
                    <a:pt x="12187" y="395980"/>
                  </a:lnTo>
                  <a:lnTo>
                    <a:pt x="3894" y="429525"/>
                  </a:lnTo>
                  <a:lnTo>
                    <a:pt x="2049" y="432578"/>
                  </a:lnTo>
                  <a:lnTo>
                    <a:pt x="819" y="430916"/>
                  </a:lnTo>
                  <a:lnTo>
                    <a:pt x="0" y="426109"/>
                  </a:lnTo>
                  <a:lnTo>
                    <a:pt x="10085" y="373760"/>
                  </a:lnTo>
                  <a:lnTo>
                    <a:pt x="26392" y="321420"/>
                  </a:lnTo>
                  <a:lnTo>
                    <a:pt x="41940" y="264099"/>
                  </a:lnTo>
                  <a:lnTo>
                    <a:pt x="59658" y="216015"/>
                  </a:lnTo>
                  <a:lnTo>
                    <a:pt x="80008" y="166635"/>
                  </a:lnTo>
                  <a:lnTo>
                    <a:pt x="107868" y="104668"/>
                  </a:lnTo>
                  <a:lnTo>
                    <a:pt x="145849" y="45455"/>
                  </a:lnTo>
                  <a:lnTo>
                    <a:pt x="166567" y="20561"/>
                  </a:lnTo>
                  <a:lnTo>
                    <a:pt x="190273" y="3939"/>
                  </a:lnTo>
                  <a:lnTo>
                    <a:pt x="198417" y="0"/>
                  </a:lnTo>
                  <a:lnTo>
                    <a:pt x="206621" y="148"/>
                  </a:lnTo>
                  <a:lnTo>
                    <a:pt x="223132" y="7709"/>
                  </a:lnTo>
                  <a:lnTo>
                    <a:pt x="227720" y="17306"/>
                  </a:lnTo>
                  <a:lnTo>
                    <a:pt x="229760" y="59886"/>
                  </a:lnTo>
                  <a:lnTo>
                    <a:pt x="219700" y="116627"/>
                  </a:lnTo>
                  <a:lnTo>
                    <a:pt x="200181" y="172350"/>
                  </a:lnTo>
                  <a:lnTo>
                    <a:pt x="178519" y="227874"/>
                  </a:lnTo>
                  <a:lnTo>
                    <a:pt x="153968" y="278426"/>
                  </a:lnTo>
                  <a:lnTo>
                    <a:pt x="131496" y="30832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0" name="Freeform 9"/>
          <p:cNvSpPr/>
          <p:nvPr/>
        </p:nvSpPr>
        <p:spPr>
          <a:xfrm>
            <a:off x="1997052" y="5096340"/>
            <a:ext cx="2929010" cy="453458"/>
          </a:xfrm>
          <a:custGeom>
            <a:avLst/>
            <a:gdLst/>
            <a:ahLst/>
            <a:cxnLst/>
            <a:rect l="0" t="0" r="0" b="0"/>
            <a:pathLst>
              <a:path w="2929010" h="453458">
                <a:moveTo>
                  <a:pt x="0" y="445478"/>
                </a:moveTo>
                <a:lnTo>
                  <a:pt x="21778" y="451197"/>
                </a:lnTo>
                <a:lnTo>
                  <a:pt x="77426" y="453457"/>
                </a:lnTo>
                <a:lnTo>
                  <a:pt x="137046" y="442187"/>
                </a:lnTo>
                <a:lnTo>
                  <a:pt x="187157" y="424864"/>
                </a:lnTo>
                <a:lnTo>
                  <a:pt x="244036" y="403636"/>
                </a:lnTo>
                <a:lnTo>
                  <a:pt x="292044" y="389626"/>
                </a:lnTo>
                <a:lnTo>
                  <a:pt x="341402" y="374689"/>
                </a:lnTo>
                <a:lnTo>
                  <a:pt x="393625" y="355161"/>
                </a:lnTo>
                <a:lnTo>
                  <a:pt x="450088" y="337665"/>
                </a:lnTo>
                <a:lnTo>
                  <a:pt x="510272" y="323235"/>
                </a:lnTo>
                <a:lnTo>
                  <a:pt x="572483" y="308172"/>
                </a:lnTo>
                <a:lnTo>
                  <a:pt x="634370" y="288608"/>
                </a:lnTo>
                <a:lnTo>
                  <a:pt x="677654" y="275906"/>
                </a:lnTo>
                <a:lnTo>
                  <a:pt x="721546" y="261014"/>
                </a:lnTo>
                <a:lnTo>
                  <a:pt x="768175" y="247616"/>
                </a:lnTo>
                <a:lnTo>
                  <a:pt x="815710" y="234573"/>
                </a:lnTo>
                <a:lnTo>
                  <a:pt x="861492" y="219530"/>
                </a:lnTo>
                <a:lnTo>
                  <a:pt x="908961" y="203599"/>
                </a:lnTo>
                <a:lnTo>
                  <a:pt x="957794" y="188198"/>
                </a:lnTo>
                <a:lnTo>
                  <a:pt x="1007235" y="175189"/>
                </a:lnTo>
                <a:lnTo>
                  <a:pt x="1059411" y="160778"/>
                </a:lnTo>
                <a:lnTo>
                  <a:pt x="1112494" y="146052"/>
                </a:lnTo>
                <a:lnTo>
                  <a:pt x="1163824" y="133343"/>
                </a:lnTo>
                <a:lnTo>
                  <a:pt x="1216839" y="121531"/>
                </a:lnTo>
                <a:lnTo>
                  <a:pt x="1270296" y="110117"/>
                </a:lnTo>
                <a:lnTo>
                  <a:pt x="1321791" y="98881"/>
                </a:lnTo>
                <a:lnTo>
                  <a:pt x="1377346" y="87723"/>
                </a:lnTo>
                <a:lnTo>
                  <a:pt x="1435013" y="76601"/>
                </a:lnTo>
                <a:lnTo>
                  <a:pt x="1491461" y="65494"/>
                </a:lnTo>
                <a:lnTo>
                  <a:pt x="1547368" y="56859"/>
                </a:lnTo>
                <a:lnTo>
                  <a:pt x="1603959" y="49015"/>
                </a:lnTo>
                <a:lnTo>
                  <a:pt x="1663011" y="39365"/>
                </a:lnTo>
                <a:lnTo>
                  <a:pt x="1720692" y="31378"/>
                </a:lnTo>
                <a:lnTo>
                  <a:pt x="1777146" y="24746"/>
                </a:lnTo>
                <a:lnTo>
                  <a:pt x="1833055" y="18717"/>
                </a:lnTo>
                <a:lnTo>
                  <a:pt x="1891188" y="12955"/>
                </a:lnTo>
                <a:lnTo>
                  <a:pt x="1950001" y="8237"/>
                </a:lnTo>
                <a:lnTo>
                  <a:pt x="2006959" y="6140"/>
                </a:lnTo>
                <a:lnTo>
                  <a:pt x="2063092" y="2743"/>
                </a:lnTo>
                <a:lnTo>
                  <a:pt x="2118859" y="0"/>
                </a:lnTo>
                <a:lnTo>
                  <a:pt x="2174462" y="1863"/>
                </a:lnTo>
                <a:lnTo>
                  <a:pt x="2227529" y="3307"/>
                </a:lnTo>
                <a:lnTo>
                  <a:pt x="2278851" y="4873"/>
                </a:lnTo>
                <a:lnTo>
                  <a:pt x="2329397" y="8652"/>
                </a:lnTo>
                <a:lnTo>
                  <a:pt x="2379599" y="10947"/>
                </a:lnTo>
                <a:lnTo>
                  <a:pt x="2428723" y="13817"/>
                </a:lnTo>
                <a:lnTo>
                  <a:pt x="2475211" y="21255"/>
                </a:lnTo>
                <a:lnTo>
                  <a:pt x="2520527" y="28260"/>
                </a:lnTo>
                <a:lnTo>
                  <a:pt x="2564398" y="34455"/>
                </a:lnTo>
                <a:lnTo>
                  <a:pt x="2624558" y="44065"/>
                </a:lnTo>
                <a:lnTo>
                  <a:pt x="2677003" y="57288"/>
                </a:lnTo>
                <a:lnTo>
                  <a:pt x="2734142" y="70508"/>
                </a:lnTo>
                <a:lnTo>
                  <a:pt x="2791715" y="91474"/>
                </a:lnTo>
                <a:lnTo>
                  <a:pt x="2851410" y="122752"/>
                </a:lnTo>
                <a:lnTo>
                  <a:pt x="2872424" y="135665"/>
                </a:lnTo>
                <a:lnTo>
                  <a:pt x="2880191" y="139084"/>
                </a:lnTo>
                <a:lnTo>
                  <a:pt x="2929009" y="187526"/>
                </a:lnTo>
              </a:path>
            </a:pathLst>
          </a:custGeom>
          <a:ln w="127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35" name="Group 34"/>
          <p:cNvGrpSpPr/>
          <p:nvPr/>
        </p:nvGrpSpPr>
        <p:grpSpPr>
          <a:xfrm>
            <a:off x="1705815" y="681034"/>
            <a:ext cx="7162001" cy="1419549"/>
            <a:chOff x="1705815" y="681034"/>
            <a:chExt cx="7162001" cy="1419549"/>
          </a:xfrm>
        </p:grpSpPr>
        <p:sp>
          <p:nvSpPr>
            <p:cNvPr id="11" name="Freeform 10"/>
            <p:cNvSpPr/>
            <p:nvPr/>
          </p:nvSpPr>
          <p:spPr>
            <a:xfrm>
              <a:off x="1705815" y="1813989"/>
              <a:ext cx="374448" cy="53832"/>
            </a:xfrm>
            <a:custGeom>
              <a:avLst/>
              <a:gdLst/>
              <a:ahLst/>
              <a:cxnLst/>
              <a:rect l="0" t="0" r="0" b="0"/>
              <a:pathLst>
                <a:path w="374448" h="53832">
                  <a:moveTo>
                    <a:pt x="0" y="0"/>
                  </a:moveTo>
                  <a:lnTo>
                    <a:pt x="8835" y="8834"/>
                  </a:lnTo>
                  <a:lnTo>
                    <a:pt x="23034" y="13172"/>
                  </a:lnTo>
                  <a:lnTo>
                    <a:pt x="80525" y="22828"/>
                  </a:lnTo>
                  <a:lnTo>
                    <a:pt x="142571" y="33410"/>
                  </a:lnTo>
                  <a:lnTo>
                    <a:pt x="191714" y="41642"/>
                  </a:lnTo>
                  <a:lnTo>
                    <a:pt x="253600" y="48290"/>
                  </a:lnTo>
                  <a:lnTo>
                    <a:pt x="315261" y="53831"/>
                  </a:lnTo>
                  <a:lnTo>
                    <a:pt x="337048" y="49812"/>
                  </a:lnTo>
                  <a:lnTo>
                    <a:pt x="374447" y="332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234243" y="1056773"/>
              <a:ext cx="45725" cy="715611"/>
            </a:xfrm>
            <a:custGeom>
              <a:avLst/>
              <a:gdLst/>
              <a:ahLst/>
              <a:cxnLst/>
              <a:rect l="0" t="0" r="0" b="0"/>
              <a:pathLst>
                <a:path w="45725" h="715611">
                  <a:moveTo>
                    <a:pt x="45724" y="0"/>
                  </a:moveTo>
                  <a:lnTo>
                    <a:pt x="38560" y="53492"/>
                  </a:lnTo>
                  <a:lnTo>
                    <a:pt x="31913" y="103879"/>
                  </a:lnTo>
                  <a:lnTo>
                    <a:pt x="27176" y="163278"/>
                  </a:lnTo>
                  <a:lnTo>
                    <a:pt x="20196" y="217882"/>
                  </a:lnTo>
                  <a:lnTo>
                    <a:pt x="14738" y="275049"/>
                  </a:lnTo>
                  <a:lnTo>
                    <a:pt x="10655" y="332977"/>
                  </a:lnTo>
                  <a:lnTo>
                    <a:pt x="6056" y="391129"/>
                  </a:lnTo>
                  <a:lnTo>
                    <a:pt x="4693" y="446883"/>
                  </a:lnTo>
                  <a:lnTo>
                    <a:pt x="4289" y="498536"/>
                  </a:lnTo>
                  <a:lnTo>
                    <a:pt x="4153" y="561270"/>
                  </a:lnTo>
                  <a:lnTo>
                    <a:pt x="3201" y="617254"/>
                  </a:lnTo>
                  <a:lnTo>
                    <a:pt x="0" y="664884"/>
                  </a:lnTo>
                  <a:lnTo>
                    <a:pt x="4119" y="71561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350439" y="1789025"/>
              <a:ext cx="453755" cy="112712"/>
            </a:xfrm>
            <a:custGeom>
              <a:avLst/>
              <a:gdLst/>
              <a:ahLst/>
              <a:cxnLst/>
              <a:rect l="0" t="0" r="0" b="0"/>
              <a:pathLst>
                <a:path w="453755" h="112712">
                  <a:moveTo>
                    <a:pt x="4418" y="0"/>
                  </a:moveTo>
                  <a:lnTo>
                    <a:pt x="0" y="13252"/>
                  </a:lnTo>
                  <a:lnTo>
                    <a:pt x="548" y="19005"/>
                  </a:lnTo>
                  <a:lnTo>
                    <a:pt x="6088" y="30328"/>
                  </a:lnTo>
                  <a:lnTo>
                    <a:pt x="19603" y="47099"/>
                  </a:lnTo>
                  <a:lnTo>
                    <a:pt x="39736" y="59362"/>
                  </a:lnTo>
                  <a:lnTo>
                    <a:pt x="101799" y="74671"/>
                  </a:lnTo>
                  <a:lnTo>
                    <a:pt x="165137" y="88729"/>
                  </a:lnTo>
                  <a:lnTo>
                    <a:pt x="223153" y="98206"/>
                  </a:lnTo>
                  <a:lnTo>
                    <a:pt x="278962" y="106222"/>
                  </a:lnTo>
                  <a:lnTo>
                    <a:pt x="336328" y="112711"/>
                  </a:lnTo>
                  <a:lnTo>
                    <a:pt x="394501" y="106879"/>
                  </a:lnTo>
                  <a:lnTo>
                    <a:pt x="420023" y="101126"/>
                  </a:lnTo>
                  <a:lnTo>
                    <a:pt x="453754" y="8321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895725" y="1081736"/>
              <a:ext cx="41606" cy="882032"/>
            </a:xfrm>
            <a:custGeom>
              <a:avLst/>
              <a:gdLst/>
              <a:ahLst/>
              <a:cxnLst/>
              <a:rect l="0" t="0" r="0" b="0"/>
              <a:pathLst>
                <a:path w="41606" h="882032">
                  <a:moveTo>
                    <a:pt x="41605" y="0"/>
                  </a:moveTo>
                  <a:lnTo>
                    <a:pt x="22859" y="34746"/>
                  </a:lnTo>
                  <a:lnTo>
                    <a:pt x="14995" y="86599"/>
                  </a:lnTo>
                  <a:lnTo>
                    <a:pt x="9639" y="143771"/>
                  </a:lnTo>
                  <a:lnTo>
                    <a:pt x="8711" y="196487"/>
                  </a:lnTo>
                  <a:lnTo>
                    <a:pt x="4019" y="253096"/>
                  </a:lnTo>
                  <a:lnTo>
                    <a:pt x="1191" y="315275"/>
                  </a:lnTo>
                  <a:lnTo>
                    <a:pt x="529" y="358627"/>
                  </a:lnTo>
                  <a:lnTo>
                    <a:pt x="235" y="402549"/>
                  </a:lnTo>
                  <a:lnTo>
                    <a:pt x="104" y="446726"/>
                  </a:lnTo>
                  <a:lnTo>
                    <a:pt x="31" y="508762"/>
                  </a:lnTo>
                  <a:lnTo>
                    <a:pt x="14" y="550946"/>
                  </a:lnTo>
                  <a:lnTo>
                    <a:pt x="4" y="613813"/>
                  </a:lnTo>
                  <a:lnTo>
                    <a:pt x="1" y="673429"/>
                  </a:lnTo>
                  <a:lnTo>
                    <a:pt x="0" y="729616"/>
                  </a:lnTo>
                  <a:lnTo>
                    <a:pt x="2465" y="778932"/>
                  </a:lnTo>
                  <a:lnTo>
                    <a:pt x="7164" y="832594"/>
                  </a:lnTo>
                  <a:lnTo>
                    <a:pt x="16642" y="88203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912367" y="1797346"/>
              <a:ext cx="474301" cy="118400"/>
            </a:xfrm>
            <a:custGeom>
              <a:avLst/>
              <a:gdLst/>
              <a:ahLst/>
              <a:cxnLst/>
              <a:rect l="0" t="0" r="0" b="0"/>
              <a:pathLst>
                <a:path w="474301" h="118400">
                  <a:moveTo>
                    <a:pt x="0" y="41606"/>
                  </a:moveTo>
                  <a:lnTo>
                    <a:pt x="21779" y="60611"/>
                  </a:lnTo>
                  <a:lnTo>
                    <a:pt x="81957" y="87626"/>
                  </a:lnTo>
                  <a:lnTo>
                    <a:pt x="133485" y="106895"/>
                  </a:lnTo>
                  <a:lnTo>
                    <a:pt x="181728" y="118068"/>
                  </a:lnTo>
                  <a:lnTo>
                    <a:pt x="237011" y="118399"/>
                  </a:lnTo>
                  <a:lnTo>
                    <a:pt x="292819" y="115022"/>
                  </a:lnTo>
                  <a:lnTo>
                    <a:pt x="354611" y="93860"/>
                  </a:lnTo>
                  <a:lnTo>
                    <a:pt x="413170" y="56870"/>
                  </a:lnTo>
                  <a:lnTo>
                    <a:pt x="474300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544797" y="1098378"/>
              <a:ext cx="33255" cy="823785"/>
            </a:xfrm>
            <a:custGeom>
              <a:avLst/>
              <a:gdLst/>
              <a:ahLst/>
              <a:cxnLst/>
              <a:rect l="0" t="0" r="0" b="0"/>
              <a:pathLst>
                <a:path w="33255" h="823785">
                  <a:moveTo>
                    <a:pt x="33254" y="0"/>
                  </a:moveTo>
                  <a:lnTo>
                    <a:pt x="24202" y="46069"/>
                  </a:lnTo>
                  <a:lnTo>
                    <a:pt x="18860" y="96244"/>
                  </a:lnTo>
                  <a:lnTo>
                    <a:pt x="12639" y="159031"/>
                  </a:lnTo>
                  <a:lnTo>
                    <a:pt x="9579" y="212720"/>
                  </a:lnTo>
                  <a:lnTo>
                    <a:pt x="8673" y="274034"/>
                  </a:lnTo>
                  <a:lnTo>
                    <a:pt x="8404" y="334628"/>
                  </a:lnTo>
                  <a:lnTo>
                    <a:pt x="8324" y="393571"/>
                  </a:lnTo>
                  <a:lnTo>
                    <a:pt x="3883" y="452024"/>
                  </a:lnTo>
                  <a:lnTo>
                    <a:pt x="1129" y="510332"/>
                  </a:lnTo>
                  <a:lnTo>
                    <a:pt x="313" y="568598"/>
                  </a:lnTo>
                  <a:lnTo>
                    <a:pt x="72" y="622433"/>
                  </a:lnTo>
                  <a:lnTo>
                    <a:pt x="0" y="673518"/>
                  </a:lnTo>
                  <a:lnTo>
                    <a:pt x="900" y="733834"/>
                  </a:lnTo>
                  <a:lnTo>
                    <a:pt x="6557" y="787799"/>
                  </a:lnTo>
                  <a:lnTo>
                    <a:pt x="8291" y="8237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519803" y="1947125"/>
              <a:ext cx="374449" cy="73768"/>
            </a:xfrm>
            <a:custGeom>
              <a:avLst/>
              <a:gdLst/>
              <a:ahLst/>
              <a:cxnLst/>
              <a:rect l="0" t="0" r="0" b="0"/>
              <a:pathLst>
                <a:path w="374449" h="73768">
                  <a:moveTo>
                    <a:pt x="0" y="0"/>
                  </a:moveTo>
                  <a:lnTo>
                    <a:pt x="15136" y="13287"/>
                  </a:lnTo>
                  <a:lnTo>
                    <a:pt x="75934" y="51142"/>
                  </a:lnTo>
                  <a:lnTo>
                    <a:pt x="129325" y="69206"/>
                  </a:lnTo>
                  <a:lnTo>
                    <a:pt x="189467" y="73767"/>
                  </a:lnTo>
                  <a:lnTo>
                    <a:pt x="247233" y="72203"/>
                  </a:lnTo>
                  <a:lnTo>
                    <a:pt x="302474" y="63264"/>
                  </a:lnTo>
                  <a:lnTo>
                    <a:pt x="363036" y="32004"/>
                  </a:lnTo>
                  <a:lnTo>
                    <a:pt x="374448" y="2496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085635" y="1189910"/>
              <a:ext cx="8322" cy="815464"/>
            </a:xfrm>
            <a:custGeom>
              <a:avLst/>
              <a:gdLst/>
              <a:ahLst/>
              <a:cxnLst/>
              <a:rect l="0" t="0" r="0" b="0"/>
              <a:pathLst>
                <a:path w="8322" h="815464">
                  <a:moveTo>
                    <a:pt x="8321" y="0"/>
                  </a:moveTo>
                  <a:lnTo>
                    <a:pt x="2602" y="22703"/>
                  </a:lnTo>
                  <a:lnTo>
                    <a:pt x="514" y="75265"/>
                  </a:lnTo>
                  <a:lnTo>
                    <a:pt x="101" y="130437"/>
                  </a:lnTo>
                  <a:lnTo>
                    <a:pt x="30" y="180825"/>
                  </a:lnTo>
                  <a:lnTo>
                    <a:pt x="9" y="236744"/>
                  </a:lnTo>
                  <a:lnTo>
                    <a:pt x="2" y="294301"/>
                  </a:lnTo>
                  <a:lnTo>
                    <a:pt x="1" y="356761"/>
                  </a:lnTo>
                  <a:lnTo>
                    <a:pt x="0" y="400179"/>
                  </a:lnTo>
                  <a:lnTo>
                    <a:pt x="0" y="443206"/>
                  </a:lnTo>
                  <a:lnTo>
                    <a:pt x="0" y="503815"/>
                  </a:lnTo>
                  <a:lnTo>
                    <a:pt x="0" y="562763"/>
                  </a:lnTo>
                  <a:lnTo>
                    <a:pt x="0" y="620293"/>
                  </a:lnTo>
                  <a:lnTo>
                    <a:pt x="924" y="671034"/>
                  </a:lnTo>
                  <a:lnTo>
                    <a:pt x="6586" y="724714"/>
                  </a:lnTo>
                  <a:lnTo>
                    <a:pt x="7978" y="783977"/>
                  </a:lnTo>
                  <a:lnTo>
                    <a:pt x="8321" y="81546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035708" y="1913841"/>
              <a:ext cx="532549" cy="186742"/>
            </a:xfrm>
            <a:custGeom>
              <a:avLst/>
              <a:gdLst/>
              <a:ahLst/>
              <a:cxnLst/>
              <a:rect l="0" t="0" r="0" b="0"/>
              <a:pathLst>
                <a:path w="532549" h="186742">
                  <a:moveTo>
                    <a:pt x="0" y="0"/>
                  </a:moveTo>
                  <a:lnTo>
                    <a:pt x="15136" y="19930"/>
                  </a:lnTo>
                  <a:lnTo>
                    <a:pt x="49355" y="45645"/>
                  </a:lnTo>
                  <a:lnTo>
                    <a:pt x="108141" y="76256"/>
                  </a:lnTo>
                  <a:lnTo>
                    <a:pt x="169679" y="101346"/>
                  </a:lnTo>
                  <a:lnTo>
                    <a:pt x="228641" y="126321"/>
                  </a:lnTo>
                  <a:lnTo>
                    <a:pt x="283074" y="143756"/>
                  </a:lnTo>
                  <a:lnTo>
                    <a:pt x="338411" y="162854"/>
                  </a:lnTo>
                  <a:lnTo>
                    <a:pt x="393866" y="177411"/>
                  </a:lnTo>
                  <a:lnTo>
                    <a:pt x="448755" y="186741"/>
                  </a:lnTo>
                  <a:lnTo>
                    <a:pt x="506926" y="179313"/>
                  </a:lnTo>
                  <a:lnTo>
                    <a:pt x="532548" y="1747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534971" y="1206552"/>
              <a:ext cx="391091" cy="889582"/>
            </a:xfrm>
            <a:custGeom>
              <a:avLst/>
              <a:gdLst/>
              <a:ahLst/>
              <a:cxnLst/>
              <a:rect l="0" t="0" r="0" b="0"/>
              <a:pathLst>
                <a:path w="391091" h="889582">
                  <a:moveTo>
                    <a:pt x="0" y="882031"/>
                  </a:moveTo>
                  <a:lnTo>
                    <a:pt x="58622" y="889581"/>
                  </a:lnTo>
                  <a:lnTo>
                    <a:pt x="115747" y="887735"/>
                  </a:lnTo>
                  <a:lnTo>
                    <a:pt x="141126" y="882717"/>
                  </a:lnTo>
                  <a:lnTo>
                    <a:pt x="192037" y="854784"/>
                  </a:lnTo>
                  <a:lnTo>
                    <a:pt x="217979" y="831428"/>
                  </a:lnTo>
                  <a:lnTo>
                    <a:pt x="254835" y="770537"/>
                  </a:lnTo>
                  <a:lnTo>
                    <a:pt x="276376" y="719029"/>
                  </a:lnTo>
                  <a:lnTo>
                    <a:pt x="288272" y="671628"/>
                  </a:lnTo>
                  <a:lnTo>
                    <a:pt x="302172" y="617005"/>
                  </a:lnTo>
                  <a:lnTo>
                    <a:pt x="312558" y="558907"/>
                  </a:lnTo>
                  <a:lnTo>
                    <a:pt x="322415" y="496184"/>
                  </a:lnTo>
                  <a:lnTo>
                    <a:pt x="335711" y="435275"/>
                  </a:lnTo>
                  <a:lnTo>
                    <a:pt x="342746" y="392544"/>
                  </a:lnTo>
                  <a:lnTo>
                    <a:pt x="351906" y="331321"/>
                  </a:lnTo>
                  <a:lnTo>
                    <a:pt x="356057" y="276610"/>
                  </a:lnTo>
                  <a:lnTo>
                    <a:pt x="363178" y="215067"/>
                  </a:lnTo>
                  <a:lnTo>
                    <a:pt x="365544" y="160860"/>
                  </a:lnTo>
                  <a:lnTo>
                    <a:pt x="371768" y="102065"/>
                  </a:lnTo>
                  <a:lnTo>
                    <a:pt x="378512" y="40036"/>
                  </a:lnTo>
                  <a:lnTo>
                    <a:pt x="391090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776282" y="931957"/>
              <a:ext cx="640721" cy="424375"/>
            </a:xfrm>
            <a:custGeom>
              <a:avLst/>
              <a:gdLst/>
              <a:ahLst/>
              <a:cxnLst/>
              <a:rect l="0" t="0" r="0" b="0"/>
              <a:pathLst>
                <a:path w="640721" h="424375">
                  <a:moveTo>
                    <a:pt x="0" y="424374"/>
                  </a:moveTo>
                  <a:lnTo>
                    <a:pt x="7567" y="405369"/>
                  </a:lnTo>
                  <a:lnTo>
                    <a:pt x="56174" y="344596"/>
                  </a:lnTo>
                  <a:lnTo>
                    <a:pt x="111096" y="290959"/>
                  </a:lnTo>
                  <a:lnTo>
                    <a:pt x="164225" y="246803"/>
                  </a:lnTo>
                  <a:lnTo>
                    <a:pt x="224953" y="202468"/>
                  </a:lnTo>
                  <a:lnTo>
                    <a:pt x="284890" y="158098"/>
                  </a:lnTo>
                  <a:lnTo>
                    <a:pt x="345457" y="118138"/>
                  </a:lnTo>
                  <a:lnTo>
                    <a:pt x="402861" y="83535"/>
                  </a:lnTo>
                  <a:lnTo>
                    <a:pt x="461729" y="52456"/>
                  </a:lnTo>
                  <a:lnTo>
                    <a:pt x="513935" y="28237"/>
                  </a:lnTo>
                  <a:lnTo>
                    <a:pt x="573528" y="11583"/>
                  </a:lnTo>
                  <a:lnTo>
                    <a:pt x="630803" y="2022"/>
                  </a:lnTo>
                  <a:lnTo>
                    <a:pt x="640720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541818" y="681034"/>
              <a:ext cx="149780" cy="677190"/>
            </a:xfrm>
            <a:custGeom>
              <a:avLst/>
              <a:gdLst/>
              <a:ahLst/>
              <a:cxnLst/>
              <a:rect l="0" t="0" r="0" b="0"/>
              <a:pathLst>
                <a:path w="149780" h="677190">
                  <a:moveTo>
                    <a:pt x="149779" y="84502"/>
                  </a:moveTo>
                  <a:lnTo>
                    <a:pt x="145362" y="33758"/>
                  </a:lnTo>
                  <a:lnTo>
                    <a:pt x="133780" y="3515"/>
                  </a:lnTo>
                  <a:lnTo>
                    <a:pt x="128018" y="0"/>
                  </a:lnTo>
                  <a:lnTo>
                    <a:pt x="121404" y="431"/>
                  </a:lnTo>
                  <a:lnTo>
                    <a:pt x="114220" y="3492"/>
                  </a:lnTo>
                  <a:lnTo>
                    <a:pt x="103773" y="14289"/>
                  </a:lnTo>
                  <a:lnTo>
                    <a:pt x="92693" y="38427"/>
                  </a:lnTo>
                  <a:lnTo>
                    <a:pt x="77816" y="92406"/>
                  </a:lnTo>
                  <a:lnTo>
                    <a:pt x="69064" y="150167"/>
                  </a:lnTo>
                  <a:lnTo>
                    <a:pt x="67062" y="210783"/>
                  </a:lnTo>
                  <a:lnTo>
                    <a:pt x="66715" y="259679"/>
                  </a:lnTo>
                  <a:lnTo>
                    <a:pt x="66612" y="309299"/>
                  </a:lnTo>
                  <a:lnTo>
                    <a:pt x="66577" y="370046"/>
                  </a:lnTo>
                  <a:lnTo>
                    <a:pt x="66570" y="429575"/>
                  </a:lnTo>
                  <a:lnTo>
                    <a:pt x="66569" y="481911"/>
                  </a:lnTo>
                  <a:lnTo>
                    <a:pt x="66569" y="541531"/>
                  </a:lnTo>
                  <a:lnTo>
                    <a:pt x="62151" y="599667"/>
                  </a:lnTo>
                  <a:lnTo>
                    <a:pt x="51451" y="657413"/>
                  </a:lnTo>
                  <a:lnTo>
                    <a:pt x="42591" y="675361"/>
                  </a:lnTo>
                  <a:lnTo>
                    <a:pt x="36715" y="677189"/>
                  </a:lnTo>
                  <a:lnTo>
                    <a:pt x="30024" y="674709"/>
                  </a:lnTo>
                  <a:lnTo>
                    <a:pt x="22790" y="669358"/>
                  </a:lnTo>
                  <a:lnTo>
                    <a:pt x="17967" y="662092"/>
                  </a:lnTo>
                  <a:lnTo>
                    <a:pt x="2300" y="601500"/>
                  </a:lnTo>
                  <a:lnTo>
                    <a:pt x="0" y="59208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583424" y="962496"/>
              <a:ext cx="224669" cy="177134"/>
            </a:xfrm>
            <a:custGeom>
              <a:avLst/>
              <a:gdLst/>
              <a:ahLst/>
              <a:cxnLst/>
              <a:rect l="0" t="0" r="0" b="0"/>
              <a:pathLst>
                <a:path w="224669" h="177134">
                  <a:moveTo>
                    <a:pt x="0" y="44351"/>
                  </a:moveTo>
                  <a:lnTo>
                    <a:pt x="13252" y="39934"/>
                  </a:lnTo>
                  <a:lnTo>
                    <a:pt x="29620" y="42696"/>
                  </a:lnTo>
                  <a:lnTo>
                    <a:pt x="89474" y="60848"/>
                  </a:lnTo>
                  <a:lnTo>
                    <a:pt x="132865" y="72993"/>
                  </a:lnTo>
                  <a:lnTo>
                    <a:pt x="149658" y="71565"/>
                  </a:lnTo>
                  <a:lnTo>
                    <a:pt x="156170" y="68041"/>
                  </a:lnTo>
                  <a:lnTo>
                    <a:pt x="165871" y="56729"/>
                  </a:lnTo>
                  <a:lnTo>
                    <a:pt x="182625" y="16361"/>
                  </a:lnTo>
                  <a:lnTo>
                    <a:pt x="185544" y="6275"/>
                  </a:lnTo>
                  <a:lnTo>
                    <a:pt x="183793" y="1400"/>
                  </a:lnTo>
                  <a:lnTo>
                    <a:pt x="178927" y="0"/>
                  </a:lnTo>
                  <a:lnTo>
                    <a:pt x="171984" y="915"/>
                  </a:lnTo>
                  <a:lnTo>
                    <a:pt x="165506" y="6148"/>
                  </a:lnTo>
                  <a:lnTo>
                    <a:pt x="144290" y="42831"/>
                  </a:lnTo>
                  <a:lnTo>
                    <a:pt x="138093" y="63091"/>
                  </a:lnTo>
                  <a:lnTo>
                    <a:pt x="134115" y="118833"/>
                  </a:lnTo>
                  <a:lnTo>
                    <a:pt x="135421" y="144022"/>
                  </a:lnTo>
                  <a:lnTo>
                    <a:pt x="142165" y="161381"/>
                  </a:lnTo>
                  <a:lnTo>
                    <a:pt x="156256" y="172795"/>
                  </a:lnTo>
                  <a:lnTo>
                    <a:pt x="165192" y="177133"/>
                  </a:lnTo>
                  <a:lnTo>
                    <a:pt x="184982" y="177022"/>
                  </a:lnTo>
                  <a:lnTo>
                    <a:pt x="203331" y="170809"/>
                  </a:lnTo>
                  <a:lnTo>
                    <a:pt x="224668" y="15252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859172" y="998526"/>
              <a:ext cx="173589" cy="178228"/>
            </a:xfrm>
            <a:custGeom>
              <a:avLst/>
              <a:gdLst/>
              <a:ahLst/>
              <a:cxnLst/>
              <a:rect l="0" t="0" r="0" b="0"/>
              <a:pathLst>
                <a:path w="173589" h="178228">
                  <a:moveTo>
                    <a:pt x="7168" y="0"/>
                  </a:moveTo>
                  <a:lnTo>
                    <a:pt x="3" y="50744"/>
                  </a:lnTo>
                  <a:lnTo>
                    <a:pt x="0" y="108130"/>
                  </a:lnTo>
                  <a:lnTo>
                    <a:pt x="6482" y="143499"/>
                  </a:lnTo>
                  <a:lnTo>
                    <a:pt x="14876" y="159623"/>
                  </a:lnTo>
                  <a:lnTo>
                    <a:pt x="20627" y="163738"/>
                  </a:lnTo>
                  <a:lnTo>
                    <a:pt x="27236" y="165557"/>
                  </a:lnTo>
                  <a:lnTo>
                    <a:pt x="34415" y="165845"/>
                  </a:lnTo>
                  <a:lnTo>
                    <a:pt x="41050" y="163263"/>
                  </a:lnTo>
                  <a:lnTo>
                    <a:pt x="70676" y="136042"/>
                  </a:lnTo>
                  <a:lnTo>
                    <a:pt x="77243" y="134149"/>
                  </a:lnTo>
                  <a:lnTo>
                    <a:pt x="91936" y="136977"/>
                  </a:lnTo>
                  <a:lnTo>
                    <a:pt x="97889" y="141244"/>
                  </a:lnTo>
                  <a:lnTo>
                    <a:pt x="106968" y="153382"/>
                  </a:lnTo>
                  <a:lnTo>
                    <a:pt x="117278" y="175809"/>
                  </a:lnTo>
                  <a:lnTo>
                    <a:pt x="122179" y="178227"/>
                  </a:lnTo>
                  <a:lnTo>
                    <a:pt x="128221" y="177065"/>
                  </a:lnTo>
                  <a:lnTo>
                    <a:pt x="135022" y="173517"/>
                  </a:lnTo>
                  <a:lnTo>
                    <a:pt x="145045" y="157247"/>
                  </a:lnTo>
                  <a:lnTo>
                    <a:pt x="161098" y="106383"/>
                  </a:lnTo>
                  <a:lnTo>
                    <a:pt x="161978" y="50394"/>
                  </a:lnTo>
                  <a:lnTo>
                    <a:pt x="160107" y="30718"/>
                  </a:lnTo>
                  <a:lnTo>
                    <a:pt x="160903" y="30649"/>
                  </a:lnTo>
                  <a:lnTo>
                    <a:pt x="173588" y="5824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490418" y="707289"/>
              <a:ext cx="66569" cy="680895"/>
            </a:xfrm>
            <a:custGeom>
              <a:avLst/>
              <a:gdLst/>
              <a:ahLst/>
              <a:cxnLst/>
              <a:rect l="0" t="0" r="0" b="0"/>
              <a:pathLst>
                <a:path w="66569" h="680895">
                  <a:moveTo>
                    <a:pt x="66568" y="0"/>
                  </a:moveTo>
                  <a:lnTo>
                    <a:pt x="54207" y="14211"/>
                  </a:lnTo>
                  <a:lnTo>
                    <a:pt x="39030" y="50702"/>
                  </a:lnTo>
                  <a:lnTo>
                    <a:pt x="31575" y="103151"/>
                  </a:lnTo>
                  <a:lnTo>
                    <a:pt x="26269" y="160395"/>
                  </a:lnTo>
                  <a:lnTo>
                    <a:pt x="25349" y="208706"/>
                  </a:lnTo>
                  <a:lnTo>
                    <a:pt x="25077" y="262571"/>
                  </a:lnTo>
                  <a:lnTo>
                    <a:pt x="24997" y="319520"/>
                  </a:lnTo>
                  <a:lnTo>
                    <a:pt x="29389" y="372966"/>
                  </a:lnTo>
                  <a:lnTo>
                    <a:pt x="32130" y="428352"/>
                  </a:lnTo>
                  <a:lnTo>
                    <a:pt x="33056" y="491762"/>
                  </a:lnTo>
                  <a:lnTo>
                    <a:pt x="33239" y="546338"/>
                  </a:lnTo>
                  <a:lnTo>
                    <a:pt x="33275" y="601840"/>
                  </a:lnTo>
                  <a:lnTo>
                    <a:pt x="26638" y="657730"/>
                  </a:lnTo>
                  <a:lnTo>
                    <a:pt x="21701" y="678791"/>
                  </a:lnTo>
                  <a:lnTo>
                    <a:pt x="18165" y="680894"/>
                  </a:lnTo>
                  <a:lnTo>
                    <a:pt x="13959" y="677673"/>
                  </a:lnTo>
                  <a:lnTo>
                    <a:pt x="9306" y="670903"/>
                  </a:lnTo>
                  <a:lnTo>
                    <a:pt x="1226" y="613043"/>
                  </a:lnTo>
                  <a:lnTo>
                    <a:pt x="0" y="5991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598591" y="906994"/>
              <a:ext cx="66570" cy="231619"/>
            </a:xfrm>
            <a:custGeom>
              <a:avLst/>
              <a:gdLst/>
              <a:ahLst/>
              <a:cxnLst/>
              <a:rect l="0" t="0" r="0" b="0"/>
              <a:pathLst>
                <a:path w="66570" h="231619">
                  <a:moveTo>
                    <a:pt x="0" y="141458"/>
                  </a:moveTo>
                  <a:lnTo>
                    <a:pt x="12362" y="155669"/>
                  </a:lnTo>
                  <a:lnTo>
                    <a:pt x="18747" y="169039"/>
                  </a:lnTo>
                  <a:lnTo>
                    <a:pt x="24418" y="228159"/>
                  </a:lnTo>
                  <a:lnTo>
                    <a:pt x="23675" y="231618"/>
                  </a:lnTo>
                  <a:lnTo>
                    <a:pt x="22255" y="230226"/>
                  </a:lnTo>
                  <a:lnTo>
                    <a:pt x="20385" y="225600"/>
                  </a:lnTo>
                  <a:lnTo>
                    <a:pt x="17135" y="168188"/>
                  </a:lnTo>
                  <a:lnTo>
                    <a:pt x="23351" y="108407"/>
                  </a:lnTo>
                  <a:lnTo>
                    <a:pt x="33513" y="46856"/>
                  </a:lnTo>
                  <a:lnTo>
                    <a:pt x="36211" y="34011"/>
                  </a:lnTo>
                  <a:lnTo>
                    <a:pt x="40783" y="24523"/>
                  </a:lnTo>
                  <a:lnTo>
                    <a:pt x="66569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706765" y="995740"/>
              <a:ext cx="249632" cy="186717"/>
            </a:xfrm>
            <a:custGeom>
              <a:avLst/>
              <a:gdLst/>
              <a:ahLst/>
              <a:cxnLst/>
              <a:rect l="0" t="0" r="0" b="0"/>
              <a:pathLst>
                <a:path w="249632" h="186717">
                  <a:moveTo>
                    <a:pt x="0" y="77675"/>
                  </a:moveTo>
                  <a:lnTo>
                    <a:pt x="6643" y="134448"/>
                  </a:lnTo>
                  <a:lnTo>
                    <a:pt x="19560" y="184376"/>
                  </a:lnTo>
                  <a:lnTo>
                    <a:pt x="22286" y="186716"/>
                  </a:lnTo>
                  <a:lnTo>
                    <a:pt x="25026" y="184578"/>
                  </a:lnTo>
                  <a:lnTo>
                    <a:pt x="27779" y="179454"/>
                  </a:lnTo>
                  <a:lnTo>
                    <a:pt x="37218" y="116615"/>
                  </a:lnTo>
                  <a:lnTo>
                    <a:pt x="49140" y="87672"/>
                  </a:lnTo>
                  <a:lnTo>
                    <a:pt x="68800" y="65947"/>
                  </a:lnTo>
                  <a:lnTo>
                    <a:pt x="76378" y="62460"/>
                  </a:lnTo>
                  <a:lnTo>
                    <a:pt x="92193" y="61051"/>
                  </a:lnTo>
                  <a:lnTo>
                    <a:pt x="153098" y="68199"/>
                  </a:lnTo>
                  <a:lnTo>
                    <a:pt x="161237" y="65810"/>
                  </a:lnTo>
                  <a:lnTo>
                    <a:pt x="167588" y="61444"/>
                  </a:lnTo>
                  <a:lnTo>
                    <a:pt x="177110" y="49197"/>
                  </a:lnTo>
                  <a:lnTo>
                    <a:pt x="184424" y="34508"/>
                  </a:lnTo>
                  <a:lnTo>
                    <a:pt x="185825" y="16268"/>
                  </a:lnTo>
                  <a:lnTo>
                    <a:pt x="184904" y="6226"/>
                  </a:lnTo>
                  <a:lnTo>
                    <a:pt x="181517" y="1381"/>
                  </a:lnTo>
                  <a:lnTo>
                    <a:pt x="176485" y="0"/>
                  </a:lnTo>
                  <a:lnTo>
                    <a:pt x="170356" y="929"/>
                  </a:lnTo>
                  <a:lnTo>
                    <a:pt x="164422" y="6171"/>
                  </a:lnTo>
                  <a:lnTo>
                    <a:pt x="152897" y="24322"/>
                  </a:lnTo>
                  <a:lnTo>
                    <a:pt x="144847" y="69366"/>
                  </a:lnTo>
                  <a:lnTo>
                    <a:pt x="148770" y="127433"/>
                  </a:lnTo>
                  <a:lnTo>
                    <a:pt x="153336" y="148791"/>
                  </a:lnTo>
                  <a:lnTo>
                    <a:pt x="157698" y="156521"/>
                  </a:lnTo>
                  <a:lnTo>
                    <a:pt x="169941" y="167575"/>
                  </a:lnTo>
                  <a:lnTo>
                    <a:pt x="187093" y="170639"/>
                  </a:lnTo>
                  <a:lnTo>
                    <a:pt x="207043" y="167994"/>
                  </a:lnTo>
                  <a:lnTo>
                    <a:pt x="249631" y="15256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976949" y="804617"/>
              <a:ext cx="162512" cy="437028"/>
            </a:xfrm>
            <a:custGeom>
              <a:avLst/>
              <a:gdLst/>
              <a:ahLst/>
              <a:cxnLst/>
              <a:rect l="0" t="0" r="0" b="0"/>
              <a:pathLst>
                <a:path w="162512" h="437028">
                  <a:moveTo>
                    <a:pt x="95942" y="202230"/>
                  </a:moveTo>
                  <a:lnTo>
                    <a:pt x="87107" y="193395"/>
                  </a:lnTo>
                  <a:lnTo>
                    <a:pt x="80807" y="193566"/>
                  </a:lnTo>
                  <a:lnTo>
                    <a:pt x="63944" y="201153"/>
                  </a:lnTo>
                  <a:lnTo>
                    <a:pt x="38076" y="229853"/>
                  </a:lnTo>
                  <a:lnTo>
                    <a:pt x="17772" y="268605"/>
                  </a:lnTo>
                  <a:lnTo>
                    <a:pt x="7323" y="313379"/>
                  </a:lnTo>
                  <a:lnTo>
                    <a:pt x="0" y="373494"/>
                  </a:lnTo>
                  <a:lnTo>
                    <a:pt x="3647" y="429579"/>
                  </a:lnTo>
                  <a:lnTo>
                    <a:pt x="8524" y="435157"/>
                  </a:lnTo>
                  <a:lnTo>
                    <a:pt x="16399" y="437027"/>
                  </a:lnTo>
                  <a:lnTo>
                    <a:pt x="26271" y="436424"/>
                  </a:lnTo>
                  <a:lnTo>
                    <a:pt x="33777" y="433249"/>
                  </a:lnTo>
                  <a:lnTo>
                    <a:pt x="44583" y="422324"/>
                  </a:lnTo>
                  <a:lnTo>
                    <a:pt x="64772" y="385143"/>
                  </a:lnTo>
                  <a:lnTo>
                    <a:pt x="78623" y="334241"/>
                  </a:lnTo>
                  <a:lnTo>
                    <a:pt x="90261" y="275253"/>
                  </a:lnTo>
                  <a:lnTo>
                    <a:pt x="98676" y="226640"/>
                  </a:lnTo>
                  <a:lnTo>
                    <a:pt x="107025" y="177103"/>
                  </a:lnTo>
                  <a:lnTo>
                    <a:pt x="115355" y="127292"/>
                  </a:lnTo>
                  <a:lnTo>
                    <a:pt x="125528" y="68330"/>
                  </a:lnTo>
                  <a:lnTo>
                    <a:pt x="128496" y="17646"/>
                  </a:lnTo>
                  <a:lnTo>
                    <a:pt x="128740" y="4285"/>
                  </a:lnTo>
                  <a:lnTo>
                    <a:pt x="129827" y="0"/>
                  </a:lnTo>
                  <a:lnTo>
                    <a:pt x="131476" y="1766"/>
                  </a:lnTo>
                  <a:lnTo>
                    <a:pt x="134849" y="16056"/>
                  </a:lnTo>
                  <a:lnTo>
                    <a:pt x="137014" y="65362"/>
                  </a:lnTo>
                  <a:lnTo>
                    <a:pt x="139854" y="114524"/>
                  </a:lnTo>
                  <a:lnTo>
                    <a:pt x="144086" y="172545"/>
                  </a:lnTo>
                  <a:lnTo>
                    <a:pt x="145340" y="234115"/>
                  </a:lnTo>
                  <a:lnTo>
                    <a:pt x="145712" y="290881"/>
                  </a:lnTo>
                  <a:lnTo>
                    <a:pt x="148287" y="340369"/>
                  </a:lnTo>
                  <a:lnTo>
                    <a:pt x="157440" y="402923"/>
                  </a:lnTo>
                  <a:lnTo>
                    <a:pt x="162511" y="43521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490642" y="1076005"/>
              <a:ext cx="114797" cy="227056"/>
            </a:xfrm>
            <a:custGeom>
              <a:avLst/>
              <a:gdLst/>
              <a:ahLst/>
              <a:cxnLst/>
              <a:rect l="0" t="0" r="0" b="0"/>
              <a:pathLst>
                <a:path w="114797" h="227056">
                  <a:moveTo>
                    <a:pt x="56548" y="113905"/>
                  </a:moveTo>
                  <a:lnTo>
                    <a:pt x="73407" y="54278"/>
                  </a:lnTo>
                  <a:lnTo>
                    <a:pt x="76985" y="32855"/>
                  </a:lnTo>
                  <a:lnTo>
                    <a:pt x="75493" y="11006"/>
                  </a:lnTo>
                  <a:lnTo>
                    <a:pt x="71027" y="4625"/>
                  </a:lnTo>
                  <a:lnTo>
                    <a:pt x="64352" y="1296"/>
                  </a:lnTo>
                  <a:lnTo>
                    <a:pt x="56204" y="0"/>
                  </a:lnTo>
                  <a:lnTo>
                    <a:pt x="48922" y="3760"/>
                  </a:lnTo>
                  <a:lnTo>
                    <a:pt x="35900" y="20264"/>
                  </a:lnTo>
                  <a:lnTo>
                    <a:pt x="9812" y="81422"/>
                  </a:lnTo>
                  <a:lnTo>
                    <a:pt x="0" y="133791"/>
                  </a:lnTo>
                  <a:lnTo>
                    <a:pt x="6205" y="189230"/>
                  </a:lnTo>
                  <a:lnTo>
                    <a:pt x="14450" y="214259"/>
                  </a:lnTo>
                  <a:lnTo>
                    <a:pt x="22935" y="221488"/>
                  </a:lnTo>
                  <a:lnTo>
                    <a:pt x="47157" y="227055"/>
                  </a:lnTo>
                  <a:lnTo>
                    <a:pt x="59533" y="222623"/>
                  </a:lnTo>
                  <a:lnTo>
                    <a:pt x="83146" y="202905"/>
                  </a:lnTo>
                  <a:lnTo>
                    <a:pt x="114796" y="15551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672495" y="823784"/>
              <a:ext cx="182575" cy="398471"/>
            </a:xfrm>
            <a:custGeom>
              <a:avLst/>
              <a:gdLst/>
              <a:ahLst/>
              <a:cxnLst/>
              <a:rect l="0" t="0" r="0" b="0"/>
              <a:pathLst>
                <a:path w="182575" h="398471">
                  <a:moveTo>
                    <a:pt x="49438" y="0"/>
                  </a:moveTo>
                  <a:lnTo>
                    <a:pt x="27695" y="42579"/>
                  </a:lnTo>
                  <a:lnTo>
                    <a:pt x="10645" y="104903"/>
                  </a:lnTo>
                  <a:lnTo>
                    <a:pt x="1985" y="158549"/>
                  </a:lnTo>
                  <a:lnTo>
                    <a:pt x="0" y="218080"/>
                  </a:lnTo>
                  <a:lnTo>
                    <a:pt x="533" y="269971"/>
                  </a:lnTo>
                  <a:lnTo>
                    <a:pt x="8582" y="320765"/>
                  </a:lnTo>
                  <a:lnTo>
                    <a:pt x="18841" y="360082"/>
                  </a:lnTo>
                  <a:lnTo>
                    <a:pt x="23493" y="370418"/>
                  </a:lnTo>
                  <a:lnTo>
                    <a:pt x="31217" y="376384"/>
                  </a:lnTo>
                  <a:lnTo>
                    <a:pt x="52126" y="380547"/>
                  </a:lnTo>
                  <a:lnTo>
                    <a:pt x="69432" y="376850"/>
                  </a:lnTo>
                  <a:lnTo>
                    <a:pt x="76635" y="373275"/>
                  </a:lnTo>
                  <a:lnTo>
                    <a:pt x="89571" y="359441"/>
                  </a:lnTo>
                  <a:lnTo>
                    <a:pt x="117661" y="304053"/>
                  </a:lnTo>
                  <a:lnTo>
                    <a:pt x="126872" y="270482"/>
                  </a:lnTo>
                  <a:lnTo>
                    <a:pt x="126075" y="251502"/>
                  </a:lnTo>
                  <a:lnTo>
                    <a:pt x="123643" y="247180"/>
                  </a:lnTo>
                  <a:lnTo>
                    <a:pt x="120174" y="246148"/>
                  </a:lnTo>
                  <a:lnTo>
                    <a:pt x="116010" y="247309"/>
                  </a:lnTo>
                  <a:lnTo>
                    <a:pt x="108920" y="258461"/>
                  </a:lnTo>
                  <a:lnTo>
                    <a:pt x="94904" y="308117"/>
                  </a:lnTo>
                  <a:lnTo>
                    <a:pt x="94271" y="362886"/>
                  </a:lnTo>
                  <a:lnTo>
                    <a:pt x="95969" y="375061"/>
                  </a:lnTo>
                  <a:lnTo>
                    <a:pt x="99874" y="384102"/>
                  </a:lnTo>
                  <a:lnTo>
                    <a:pt x="111610" y="396613"/>
                  </a:lnTo>
                  <a:lnTo>
                    <a:pt x="120472" y="398470"/>
                  </a:lnTo>
                  <a:lnTo>
                    <a:pt x="152258" y="393173"/>
                  </a:lnTo>
                  <a:lnTo>
                    <a:pt x="182574" y="38276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950848" y="1065094"/>
              <a:ext cx="519980" cy="216348"/>
            </a:xfrm>
            <a:custGeom>
              <a:avLst/>
              <a:gdLst/>
              <a:ahLst/>
              <a:cxnLst/>
              <a:rect l="0" t="0" r="0" b="0"/>
              <a:pathLst>
                <a:path w="519980" h="216348">
                  <a:moveTo>
                    <a:pt x="12395" y="0"/>
                  </a:moveTo>
                  <a:lnTo>
                    <a:pt x="6677" y="21779"/>
                  </a:lnTo>
                  <a:lnTo>
                    <a:pt x="0" y="81844"/>
                  </a:lnTo>
                  <a:lnTo>
                    <a:pt x="1429" y="113624"/>
                  </a:lnTo>
                  <a:lnTo>
                    <a:pt x="4160" y="117355"/>
                  </a:lnTo>
                  <a:lnTo>
                    <a:pt x="7830" y="117068"/>
                  </a:lnTo>
                  <a:lnTo>
                    <a:pt x="12126" y="114103"/>
                  </a:lnTo>
                  <a:lnTo>
                    <a:pt x="59613" y="53251"/>
                  </a:lnTo>
                  <a:lnTo>
                    <a:pt x="65139" y="51218"/>
                  </a:lnTo>
                  <a:lnTo>
                    <a:pt x="70671" y="51712"/>
                  </a:lnTo>
                  <a:lnTo>
                    <a:pt x="76209" y="53891"/>
                  </a:lnTo>
                  <a:lnTo>
                    <a:pt x="79901" y="59966"/>
                  </a:lnTo>
                  <a:lnTo>
                    <a:pt x="85826" y="100466"/>
                  </a:lnTo>
                  <a:lnTo>
                    <a:pt x="86312" y="111356"/>
                  </a:lnTo>
                  <a:lnTo>
                    <a:pt x="89410" y="116767"/>
                  </a:lnTo>
                  <a:lnTo>
                    <a:pt x="94249" y="118526"/>
                  </a:lnTo>
                  <a:lnTo>
                    <a:pt x="100249" y="117849"/>
                  </a:lnTo>
                  <a:lnTo>
                    <a:pt x="111846" y="112166"/>
                  </a:lnTo>
                  <a:lnTo>
                    <a:pt x="134358" y="93450"/>
                  </a:lnTo>
                  <a:lnTo>
                    <a:pt x="140857" y="91886"/>
                  </a:lnTo>
                  <a:lnTo>
                    <a:pt x="155473" y="95079"/>
                  </a:lnTo>
                  <a:lnTo>
                    <a:pt x="161405" y="101293"/>
                  </a:lnTo>
                  <a:lnTo>
                    <a:pt x="185176" y="144090"/>
                  </a:lnTo>
                  <a:lnTo>
                    <a:pt x="191377" y="147836"/>
                  </a:lnTo>
                  <a:lnTo>
                    <a:pt x="205664" y="149532"/>
                  </a:lnTo>
                  <a:lnTo>
                    <a:pt x="221259" y="142273"/>
                  </a:lnTo>
                  <a:lnTo>
                    <a:pt x="245633" y="120126"/>
                  </a:lnTo>
                  <a:lnTo>
                    <a:pt x="260288" y="100542"/>
                  </a:lnTo>
                  <a:lnTo>
                    <a:pt x="269884" y="79511"/>
                  </a:lnTo>
                  <a:lnTo>
                    <a:pt x="270039" y="75197"/>
                  </a:lnTo>
                  <a:lnTo>
                    <a:pt x="267368" y="75094"/>
                  </a:lnTo>
                  <a:lnTo>
                    <a:pt x="262814" y="77800"/>
                  </a:lnTo>
                  <a:lnTo>
                    <a:pt x="255288" y="93133"/>
                  </a:lnTo>
                  <a:lnTo>
                    <a:pt x="250710" y="113508"/>
                  </a:lnTo>
                  <a:lnTo>
                    <a:pt x="251758" y="131810"/>
                  </a:lnTo>
                  <a:lnTo>
                    <a:pt x="256105" y="137799"/>
                  </a:lnTo>
                  <a:lnTo>
                    <a:pt x="262702" y="141793"/>
                  </a:lnTo>
                  <a:lnTo>
                    <a:pt x="270797" y="144455"/>
                  </a:lnTo>
                  <a:lnTo>
                    <a:pt x="287189" y="142482"/>
                  </a:lnTo>
                  <a:lnTo>
                    <a:pt x="333415" y="124779"/>
                  </a:lnTo>
                  <a:lnTo>
                    <a:pt x="347996" y="128190"/>
                  </a:lnTo>
                  <a:lnTo>
                    <a:pt x="360640" y="138335"/>
                  </a:lnTo>
                  <a:lnTo>
                    <a:pt x="400638" y="187271"/>
                  </a:lnTo>
                  <a:lnTo>
                    <a:pt x="408059" y="190491"/>
                  </a:lnTo>
                  <a:lnTo>
                    <a:pt x="466075" y="193277"/>
                  </a:lnTo>
                  <a:lnTo>
                    <a:pt x="519979" y="21634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603963" y="915315"/>
              <a:ext cx="23228" cy="224670"/>
            </a:xfrm>
            <a:custGeom>
              <a:avLst/>
              <a:gdLst/>
              <a:ahLst/>
              <a:cxnLst/>
              <a:rect l="0" t="0" r="0" b="0"/>
              <a:pathLst>
                <a:path w="23228" h="224670">
                  <a:moveTo>
                    <a:pt x="16643" y="0"/>
                  </a:moveTo>
                  <a:lnTo>
                    <a:pt x="23227" y="46069"/>
                  </a:lnTo>
                  <a:lnTo>
                    <a:pt x="20204" y="106898"/>
                  </a:lnTo>
                  <a:lnTo>
                    <a:pt x="10703" y="166888"/>
                  </a:lnTo>
                  <a:lnTo>
                    <a:pt x="0" y="22466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562358" y="1181589"/>
              <a:ext cx="91533" cy="99853"/>
            </a:xfrm>
            <a:custGeom>
              <a:avLst/>
              <a:gdLst/>
              <a:ahLst/>
              <a:cxnLst/>
              <a:rect l="0" t="0" r="0" b="0"/>
              <a:pathLst>
                <a:path w="91533" h="99853">
                  <a:moveTo>
                    <a:pt x="0" y="99852"/>
                  </a:moveTo>
                  <a:lnTo>
                    <a:pt x="2466" y="66112"/>
                  </a:lnTo>
                  <a:lnTo>
                    <a:pt x="11517" y="41470"/>
                  </a:lnTo>
                  <a:lnTo>
                    <a:pt x="15999" y="33194"/>
                  </a:lnTo>
                  <a:lnTo>
                    <a:pt x="28376" y="21533"/>
                  </a:lnTo>
                  <a:lnTo>
                    <a:pt x="58921" y="6513"/>
                  </a:lnTo>
                  <a:lnTo>
                    <a:pt x="91532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760086" y="1081736"/>
              <a:ext cx="107730" cy="266275"/>
            </a:xfrm>
            <a:custGeom>
              <a:avLst/>
              <a:gdLst/>
              <a:ahLst/>
              <a:cxnLst/>
              <a:rect l="0" t="0" r="0" b="0"/>
              <a:pathLst>
                <a:path w="107730" h="266275">
                  <a:moveTo>
                    <a:pt x="93509" y="0"/>
                  </a:moveTo>
                  <a:lnTo>
                    <a:pt x="32228" y="40303"/>
                  </a:lnTo>
                  <a:lnTo>
                    <a:pt x="19121" y="53046"/>
                  </a:lnTo>
                  <a:lnTo>
                    <a:pt x="6543" y="76739"/>
                  </a:lnTo>
                  <a:lnTo>
                    <a:pt x="0" y="96360"/>
                  </a:lnTo>
                  <a:lnTo>
                    <a:pt x="1407" y="114943"/>
                  </a:lnTo>
                  <a:lnTo>
                    <a:pt x="15061" y="143464"/>
                  </a:lnTo>
                  <a:lnTo>
                    <a:pt x="30907" y="163614"/>
                  </a:lnTo>
                  <a:lnTo>
                    <a:pt x="91229" y="209458"/>
                  </a:lnTo>
                  <a:lnTo>
                    <a:pt x="105132" y="221298"/>
                  </a:lnTo>
                  <a:lnTo>
                    <a:pt x="107729" y="227045"/>
                  </a:lnTo>
                  <a:lnTo>
                    <a:pt x="107612" y="232724"/>
                  </a:lnTo>
                  <a:lnTo>
                    <a:pt x="105685" y="238360"/>
                  </a:lnTo>
                  <a:lnTo>
                    <a:pt x="99777" y="243042"/>
                  </a:lnTo>
                  <a:lnTo>
                    <a:pt x="48678" y="260224"/>
                  </a:lnTo>
                  <a:lnTo>
                    <a:pt x="1978" y="26627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224543" y="1497789"/>
            <a:ext cx="3279821" cy="707290"/>
            <a:chOff x="6224543" y="1497789"/>
            <a:chExt cx="3279821" cy="707290"/>
          </a:xfrm>
        </p:grpSpPr>
        <p:sp>
          <p:nvSpPr>
            <p:cNvPr id="36" name="Freeform 35"/>
            <p:cNvSpPr/>
            <p:nvPr/>
          </p:nvSpPr>
          <p:spPr>
            <a:xfrm>
              <a:off x="6224543" y="1497789"/>
              <a:ext cx="174344" cy="399411"/>
            </a:xfrm>
            <a:custGeom>
              <a:avLst/>
              <a:gdLst/>
              <a:ahLst/>
              <a:cxnLst/>
              <a:rect l="0" t="0" r="0" b="0"/>
              <a:pathLst>
                <a:path w="174344" h="399411">
                  <a:moveTo>
                    <a:pt x="41206" y="0"/>
                  </a:moveTo>
                  <a:lnTo>
                    <a:pt x="27954" y="8834"/>
                  </a:lnTo>
                  <a:lnTo>
                    <a:pt x="18983" y="25499"/>
                  </a:lnTo>
                  <a:lnTo>
                    <a:pt x="11199" y="58406"/>
                  </a:lnTo>
                  <a:lnTo>
                    <a:pt x="2635" y="113742"/>
                  </a:lnTo>
                  <a:lnTo>
                    <a:pt x="0" y="173614"/>
                  </a:lnTo>
                  <a:lnTo>
                    <a:pt x="2119" y="232475"/>
                  </a:lnTo>
                  <a:lnTo>
                    <a:pt x="8083" y="290244"/>
                  </a:lnTo>
                  <a:lnTo>
                    <a:pt x="15263" y="331315"/>
                  </a:lnTo>
                  <a:lnTo>
                    <a:pt x="28691" y="356839"/>
                  </a:lnTo>
                  <a:lnTo>
                    <a:pt x="39034" y="370011"/>
                  </a:lnTo>
                  <a:lnTo>
                    <a:pt x="59671" y="383405"/>
                  </a:lnTo>
                  <a:lnTo>
                    <a:pt x="92417" y="395290"/>
                  </a:lnTo>
                  <a:lnTo>
                    <a:pt x="148784" y="398867"/>
                  </a:lnTo>
                  <a:lnTo>
                    <a:pt x="174343" y="39941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644066" y="1695825"/>
              <a:ext cx="153345" cy="441733"/>
            </a:xfrm>
            <a:custGeom>
              <a:avLst/>
              <a:gdLst/>
              <a:ahLst/>
              <a:cxnLst/>
              <a:rect l="0" t="0" r="0" b="0"/>
              <a:pathLst>
                <a:path w="153345" h="441733">
                  <a:moveTo>
                    <a:pt x="46057" y="118164"/>
                  </a:moveTo>
                  <a:lnTo>
                    <a:pt x="26145" y="173105"/>
                  </a:lnTo>
                  <a:lnTo>
                    <a:pt x="8350" y="234440"/>
                  </a:lnTo>
                  <a:lnTo>
                    <a:pt x="0" y="292034"/>
                  </a:lnTo>
                  <a:lnTo>
                    <a:pt x="4864" y="354193"/>
                  </a:lnTo>
                  <a:lnTo>
                    <a:pt x="8641" y="373769"/>
                  </a:lnTo>
                  <a:lnTo>
                    <a:pt x="10019" y="375476"/>
                  </a:lnTo>
                  <a:lnTo>
                    <a:pt x="11956" y="355791"/>
                  </a:lnTo>
                  <a:lnTo>
                    <a:pt x="12611" y="302793"/>
                  </a:lnTo>
                  <a:lnTo>
                    <a:pt x="8323" y="243802"/>
                  </a:lnTo>
                  <a:lnTo>
                    <a:pt x="5217" y="193763"/>
                  </a:lnTo>
                  <a:lnTo>
                    <a:pt x="7068" y="134295"/>
                  </a:lnTo>
                  <a:lnTo>
                    <a:pt x="19589" y="73546"/>
                  </a:lnTo>
                  <a:lnTo>
                    <a:pt x="43815" y="20288"/>
                  </a:lnTo>
                  <a:lnTo>
                    <a:pt x="59546" y="7479"/>
                  </a:lnTo>
                  <a:lnTo>
                    <a:pt x="68917" y="2768"/>
                  </a:lnTo>
                  <a:lnTo>
                    <a:pt x="86727" y="0"/>
                  </a:lnTo>
                  <a:lnTo>
                    <a:pt x="95360" y="557"/>
                  </a:lnTo>
                  <a:lnTo>
                    <a:pt x="109883" y="8571"/>
                  </a:lnTo>
                  <a:lnTo>
                    <a:pt x="116345" y="14591"/>
                  </a:lnTo>
                  <a:lnTo>
                    <a:pt x="119727" y="23228"/>
                  </a:lnTo>
                  <a:lnTo>
                    <a:pt x="120072" y="58394"/>
                  </a:lnTo>
                  <a:lnTo>
                    <a:pt x="111905" y="112110"/>
                  </a:lnTo>
                  <a:lnTo>
                    <a:pt x="95919" y="167558"/>
                  </a:lnTo>
                  <a:lnTo>
                    <a:pt x="90108" y="195361"/>
                  </a:lnTo>
                  <a:lnTo>
                    <a:pt x="89293" y="205686"/>
                  </a:lnTo>
                  <a:lnTo>
                    <a:pt x="91523" y="214419"/>
                  </a:lnTo>
                  <a:lnTo>
                    <a:pt x="101397" y="229053"/>
                  </a:lnTo>
                  <a:lnTo>
                    <a:pt x="146385" y="264920"/>
                  </a:lnTo>
                  <a:lnTo>
                    <a:pt x="150849" y="273324"/>
                  </a:lnTo>
                  <a:lnTo>
                    <a:pt x="153344" y="294989"/>
                  </a:lnTo>
                  <a:lnTo>
                    <a:pt x="148905" y="312631"/>
                  </a:lnTo>
                  <a:lnTo>
                    <a:pt x="117194" y="375312"/>
                  </a:lnTo>
                  <a:lnTo>
                    <a:pt x="93324" y="400372"/>
                  </a:lnTo>
                  <a:lnTo>
                    <a:pt x="44744" y="439869"/>
                  </a:lnTo>
                  <a:lnTo>
                    <a:pt x="37785" y="441732"/>
                  </a:lnTo>
                  <a:lnTo>
                    <a:pt x="31297" y="441125"/>
                  </a:lnTo>
                  <a:lnTo>
                    <a:pt x="25122" y="438871"/>
                  </a:lnTo>
                  <a:lnTo>
                    <a:pt x="20081" y="433670"/>
                  </a:lnTo>
                  <a:lnTo>
                    <a:pt x="12015" y="418030"/>
                  </a:lnTo>
                  <a:lnTo>
                    <a:pt x="10278" y="401216"/>
                  </a:lnTo>
                  <a:lnTo>
                    <a:pt x="21094" y="35115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892679" y="1716931"/>
              <a:ext cx="519091" cy="403105"/>
            </a:xfrm>
            <a:custGeom>
              <a:avLst/>
              <a:gdLst/>
              <a:ahLst/>
              <a:cxnLst/>
              <a:rect l="0" t="0" r="0" b="0"/>
              <a:pathLst>
                <a:path w="519091" h="403105">
                  <a:moveTo>
                    <a:pt x="22112" y="5526"/>
                  </a:moveTo>
                  <a:lnTo>
                    <a:pt x="17695" y="61764"/>
                  </a:lnTo>
                  <a:lnTo>
                    <a:pt x="11839" y="116631"/>
                  </a:lnTo>
                  <a:lnTo>
                    <a:pt x="6728" y="174170"/>
                  </a:lnTo>
                  <a:lnTo>
                    <a:pt x="0" y="226593"/>
                  </a:lnTo>
                  <a:lnTo>
                    <a:pt x="178" y="282970"/>
                  </a:lnTo>
                  <a:lnTo>
                    <a:pt x="4424" y="338417"/>
                  </a:lnTo>
                  <a:lnTo>
                    <a:pt x="9395" y="345797"/>
                  </a:lnTo>
                  <a:lnTo>
                    <a:pt x="17333" y="349793"/>
                  </a:lnTo>
                  <a:lnTo>
                    <a:pt x="27247" y="351532"/>
                  </a:lnTo>
                  <a:lnTo>
                    <a:pt x="43193" y="348533"/>
                  </a:lnTo>
                  <a:lnTo>
                    <a:pt x="65033" y="333983"/>
                  </a:lnTo>
                  <a:lnTo>
                    <a:pt x="103647" y="296014"/>
                  </a:lnTo>
                  <a:lnTo>
                    <a:pt x="108828" y="296264"/>
                  </a:lnTo>
                  <a:lnTo>
                    <a:pt x="113207" y="299204"/>
                  </a:lnTo>
                  <a:lnTo>
                    <a:pt x="118072" y="314798"/>
                  </a:lnTo>
                  <a:lnTo>
                    <a:pt x="128096" y="373856"/>
                  </a:lnTo>
                  <a:lnTo>
                    <a:pt x="133318" y="393897"/>
                  </a:lnTo>
                  <a:lnTo>
                    <a:pt x="137855" y="399425"/>
                  </a:lnTo>
                  <a:lnTo>
                    <a:pt x="143653" y="402187"/>
                  </a:lnTo>
                  <a:lnTo>
                    <a:pt x="150292" y="403104"/>
                  </a:lnTo>
                  <a:lnTo>
                    <a:pt x="156567" y="400941"/>
                  </a:lnTo>
                  <a:lnTo>
                    <a:pt x="168471" y="391141"/>
                  </a:lnTo>
                  <a:lnTo>
                    <a:pt x="202345" y="350626"/>
                  </a:lnTo>
                  <a:lnTo>
                    <a:pt x="206987" y="349314"/>
                  </a:lnTo>
                  <a:lnTo>
                    <a:pt x="211005" y="351212"/>
                  </a:lnTo>
                  <a:lnTo>
                    <a:pt x="217936" y="360719"/>
                  </a:lnTo>
                  <a:lnTo>
                    <a:pt x="224098" y="374189"/>
                  </a:lnTo>
                  <a:lnTo>
                    <a:pt x="228886" y="377966"/>
                  </a:lnTo>
                  <a:lnTo>
                    <a:pt x="234850" y="379560"/>
                  </a:lnTo>
                  <a:lnTo>
                    <a:pt x="241601" y="379698"/>
                  </a:lnTo>
                  <a:lnTo>
                    <a:pt x="247026" y="377016"/>
                  </a:lnTo>
                  <a:lnTo>
                    <a:pt x="255518" y="366639"/>
                  </a:lnTo>
                  <a:lnTo>
                    <a:pt x="265498" y="345204"/>
                  </a:lnTo>
                  <a:lnTo>
                    <a:pt x="269893" y="316869"/>
                  </a:lnTo>
                  <a:lnTo>
                    <a:pt x="267736" y="311091"/>
                  </a:lnTo>
                  <a:lnTo>
                    <a:pt x="263525" y="308164"/>
                  </a:lnTo>
                  <a:lnTo>
                    <a:pt x="257943" y="307137"/>
                  </a:lnTo>
                  <a:lnTo>
                    <a:pt x="253297" y="310151"/>
                  </a:lnTo>
                  <a:lnTo>
                    <a:pt x="245671" y="323362"/>
                  </a:lnTo>
                  <a:lnTo>
                    <a:pt x="244130" y="341560"/>
                  </a:lnTo>
                  <a:lnTo>
                    <a:pt x="250675" y="383378"/>
                  </a:lnTo>
                  <a:lnTo>
                    <a:pt x="254924" y="389639"/>
                  </a:lnTo>
                  <a:lnTo>
                    <a:pt x="260531" y="392889"/>
                  </a:lnTo>
                  <a:lnTo>
                    <a:pt x="267042" y="394131"/>
                  </a:lnTo>
                  <a:lnTo>
                    <a:pt x="273232" y="393110"/>
                  </a:lnTo>
                  <a:lnTo>
                    <a:pt x="285041" y="387044"/>
                  </a:lnTo>
                  <a:lnTo>
                    <a:pt x="293987" y="375720"/>
                  </a:lnTo>
                  <a:lnTo>
                    <a:pt x="323128" y="317060"/>
                  </a:lnTo>
                  <a:lnTo>
                    <a:pt x="344724" y="263229"/>
                  </a:lnTo>
                  <a:lnTo>
                    <a:pt x="360250" y="202254"/>
                  </a:lnTo>
                  <a:lnTo>
                    <a:pt x="374337" y="140131"/>
                  </a:lnTo>
                  <a:lnTo>
                    <a:pt x="388234" y="80974"/>
                  </a:lnTo>
                  <a:lnTo>
                    <a:pt x="395462" y="25015"/>
                  </a:lnTo>
                  <a:lnTo>
                    <a:pt x="396071" y="2785"/>
                  </a:lnTo>
                  <a:lnTo>
                    <a:pt x="395309" y="0"/>
                  </a:lnTo>
                  <a:lnTo>
                    <a:pt x="384935" y="31588"/>
                  </a:lnTo>
                  <a:lnTo>
                    <a:pt x="378112" y="83756"/>
                  </a:lnTo>
                  <a:lnTo>
                    <a:pt x="372454" y="144479"/>
                  </a:lnTo>
                  <a:lnTo>
                    <a:pt x="367292" y="206762"/>
                  </a:lnTo>
                  <a:lnTo>
                    <a:pt x="361338" y="267435"/>
                  </a:lnTo>
                  <a:lnTo>
                    <a:pt x="359210" y="277211"/>
                  </a:lnTo>
                  <a:lnTo>
                    <a:pt x="360565" y="281879"/>
                  </a:lnTo>
                  <a:lnTo>
                    <a:pt x="364242" y="283142"/>
                  </a:lnTo>
                  <a:lnTo>
                    <a:pt x="375725" y="279614"/>
                  </a:lnTo>
                  <a:lnTo>
                    <a:pt x="436671" y="253068"/>
                  </a:lnTo>
                  <a:lnTo>
                    <a:pt x="466736" y="232555"/>
                  </a:lnTo>
                  <a:lnTo>
                    <a:pt x="468307" y="230844"/>
                  </a:lnTo>
                  <a:lnTo>
                    <a:pt x="462656" y="233873"/>
                  </a:lnTo>
                  <a:lnTo>
                    <a:pt x="438277" y="268965"/>
                  </a:lnTo>
                  <a:lnTo>
                    <a:pt x="426898" y="297772"/>
                  </a:lnTo>
                  <a:lnTo>
                    <a:pt x="422230" y="357003"/>
                  </a:lnTo>
                  <a:lnTo>
                    <a:pt x="426768" y="374695"/>
                  </a:lnTo>
                  <a:lnTo>
                    <a:pt x="430567" y="382002"/>
                  </a:lnTo>
                  <a:lnTo>
                    <a:pt x="436798" y="385024"/>
                  </a:lnTo>
                  <a:lnTo>
                    <a:pt x="453583" y="383451"/>
                  </a:lnTo>
                  <a:lnTo>
                    <a:pt x="479407" y="367751"/>
                  </a:lnTo>
                  <a:lnTo>
                    <a:pt x="500209" y="341116"/>
                  </a:lnTo>
                  <a:lnTo>
                    <a:pt x="513665" y="309801"/>
                  </a:lnTo>
                  <a:lnTo>
                    <a:pt x="519090" y="277101"/>
                  </a:lnTo>
                  <a:lnTo>
                    <a:pt x="516280" y="248407"/>
                  </a:lnTo>
                  <a:lnTo>
                    <a:pt x="512431" y="241412"/>
                  </a:lnTo>
                  <a:lnTo>
                    <a:pt x="500758" y="231173"/>
                  </a:lnTo>
                  <a:lnTo>
                    <a:pt x="494686" y="230847"/>
                  </a:lnTo>
                  <a:lnTo>
                    <a:pt x="488790" y="233403"/>
                  </a:lnTo>
                  <a:lnTo>
                    <a:pt x="478232" y="243640"/>
                  </a:lnTo>
                  <a:lnTo>
                    <a:pt x="470457" y="257435"/>
                  </a:lnTo>
                  <a:lnTo>
                    <a:pt x="468851" y="272812"/>
                  </a:lnTo>
                  <a:lnTo>
                    <a:pt x="471449" y="29676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474143" y="1939276"/>
              <a:ext cx="83091" cy="137128"/>
            </a:xfrm>
            <a:custGeom>
              <a:avLst/>
              <a:gdLst/>
              <a:ahLst/>
              <a:cxnLst/>
              <a:rect l="0" t="0" r="0" b="0"/>
              <a:pathLst>
                <a:path w="83091" h="137128">
                  <a:moveTo>
                    <a:pt x="23122" y="41134"/>
                  </a:moveTo>
                  <a:lnTo>
                    <a:pt x="10760" y="61988"/>
                  </a:lnTo>
                  <a:lnTo>
                    <a:pt x="2303" y="90356"/>
                  </a:lnTo>
                  <a:lnTo>
                    <a:pt x="0" y="111396"/>
                  </a:lnTo>
                  <a:lnTo>
                    <a:pt x="3908" y="128143"/>
                  </a:lnTo>
                  <a:lnTo>
                    <a:pt x="7539" y="135198"/>
                  </a:lnTo>
                  <a:lnTo>
                    <a:pt x="13658" y="137127"/>
                  </a:lnTo>
                  <a:lnTo>
                    <a:pt x="30318" y="131875"/>
                  </a:lnTo>
                  <a:lnTo>
                    <a:pt x="51656" y="113323"/>
                  </a:lnTo>
                  <a:lnTo>
                    <a:pt x="74506" y="75562"/>
                  </a:lnTo>
                  <a:lnTo>
                    <a:pt x="82325" y="54278"/>
                  </a:lnTo>
                  <a:lnTo>
                    <a:pt x="83090" y="21503"/>
                  </a:lnTo>
                  <a:lnTo>
                    <a:pt x="79743" y="13254"/>
                  </a:lnTo>
                  <a:lnTo>
                    <a:pt x="68627" y="1622"/>
                  </a:lnTo>
                  <a:lnTo>
                    <a:pt x="62704" y="0"/>
                  </a:lnTo>
                  <a:lnTo>
                    <a:pt x="56907" y="767"/>
                  </a:lnTo>
                  <a:lnTo>
                    <a:pt x="51192" y="3128"/>
                  </a:lnTo>
                  <a:lnTo>
                    <a:pt x="42377" y="15613"/>
                  </a:lnTo>
                  <a:lnTo>
                    <a:pt x="38733" y="24120"/>
                  </a:lnTo>
                  <a:lnTo>
                    <a:pt x="37147" y="40968"/>
                  </a:lnTo>
                  <a:lnTo>
                    <a:pt x="38019" y="49344"/>
                  </a:lnTo>
                  <a:lnTo>
                    <a:pt x="40450" y="53079"/>
                  </a:lnTo>
                  <a:lnTo>
                    <a:pt x="43919" y="53720"/>
                  </a:lnTo>
                  <a:lnTo>
                    <a:pt x="56406" y="4945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619347" y="1730778"/>
              <a:ext cx="85945" cy="298714"/>
            </a:xfrm>
            <a:custGeom>
              <a:avLst/>
              <a:gdLst/>
              <a:ahLst/>
              <a:cxnLst/>
              <a:rect l="0" t="0" r="0" b="0"/>
              <a:pathLst>
                <a:path w="85945" h="298714">
                  <a:moveTo>
                    <a:pt x="52660" y="0"/>
                  </a:moveTo>
                  <a:lnTo>
                    <a:pt x="57453" y="27497"/>
                  </a:lnTo>
                  <a:lnTo>
                    <a:pt x="53474" y="89822"/>
                  </a:lnTo>
                  <a:lnTo>
                    <a:pt x="46177" y="150160"/>
                  </a:lnTo>
                  <a:lnTo>
                    <a:pt x="38298" y="207554"/>
                  </a:lnTo>
                  <a:lnTo>
                    <a:pt x="36318" y="270663"/>
                  </a:lnTo>
                  <a:lnTo>
                    <a:pt x="36152" y="293496"/>
                  </a:lnTo>
                  <a:lnTo>
                    <a:pt x="34257" y="298290"/>
                  </a:lnTo>
                  <a:lnTo>
                    <a:pt x="31146" y="298713"/>
                  </a:lnTo>
                  <a:lnTo>
                    <a:pt x="27222" y="296221"/>
                  </a:lnTo>
                  <a:lnTo>
                    <a:pt x="20397" y="281124"/>
                  </a:lnTo>
                  <a:lnTo>
                    <a:pt x="2823" y="218656"/>
                  </a:lnTo>
                  <a:lnTo>
                    <a:pt x="20" y="209565"/>
                  </a:lnTo>
                  <a:lnTo>
                    <a:pt x="0" y="201656"/>
                  </a:lnTo>
                  <a:lnTo>
                    <a:pt x="4908" y="187936"/>
                  </a:lnTo>
                  <a:lnTo>
                    <a:pt x="15719" y="178141"/>
                  </a:lnTo>
                  <a:lnTo>
                    <a:pt x="49677" y="164319"/>
                  </a:lnTo>
                  <a:lnTo>
                    <a:pt x="85944" y="15810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797267" y="1747420"/>
              <a:ext cx="57803" cy="407733"/>
            </a:xfrm>
            <a:custGeom>
              <a:avLst/>
              <a:gdLst/>
              <a:ahLst/>
              <a:cxnLst/>
              <a:rect l="0" t="0" r="0" b="0"/>
              <a:pathLst>
                <a:path w="57803" h="407733">
                  <a:moveTo>
                    <a:pt x="16197" y="0"/>
                  </a:moveTo>
                  <a:lnTo>
                    <a:pt x="11780" y="62326"/>
                  </a:lnTo>
                  <a:lnTo>
                    <a:pt x="4616" y="113800"/>
                  </a:lnTo>
                  <a:lnTo>
                    <a:pt x="555" y="171094"/>
                  </a:lnTo>
                  <a:lnTo>
                    <a:pt x="0" y="201782"/>
                  </a:lnTo>
                  <a:lnTo>
                    <a:pt x="2625" y="211260"/>
                  </a:lnTo>
                  <a:lnTo>
                    <a:pt x="7149" y="216654"/>
                  </a:lnTo>
                  <a:lnTo>
                    <a:pt x="12938" y="219326"/>
                  </a:lnTo>
                  <a:lnTo>
                    <a:pt x="26768" y="219828"/>
                  </a:lnTo>
                  <a:lnTo>
                    <a:pt x="34339" y="218668"/>
                  </a:lnTo>
                  <a:lnTo>
                    <a:pt x="40311" y="221593"/>
                  </a:lnTo>
                  <a:lnTo>
                    <a:pt x="49411" y="234704"/>
                  </a:lnTo>
                  <a:lnTo>
                    <a:pt x="56145" y="293185"/>
                  </a:lnTo>
                  <a:lnTo>
                    <a:pt x="57311" y="346260"/>
                  </a:lnTo>
                  <a:lnTo>
                    <a:pt x="57802" y="40773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291519" y="1955446"/>
              <a:ext cx="637920" cy="193841"/>
            </a:xfrm>
            <a:custGeom>
              <a:avLst/>
              <a:gdLst/>
              <a:ahLst/>
              <a:cxnLst/>
              <a:rect l="0" t="0" r="0" b="0"/>
              <a:pathLst>
                <a:path w="637920" h="193841">
                  <a:moveTo>
                    <a:pt x="12887" y="0"/>
                  </a:moveTo>
                  <a:lnTo>
                    <a:pt x="5723" y="62326"/>
                  </a:lnTo>
                  <a:lnTo>
                    <a:pt x="0" y="117129"/>
                  </a:lnTo>
                  <a:lnTo>
                    <a:pt x="1921" y="138042"/>
                  </a:lnTo>
                  <a:lnTo>
                    <a:pt x="3727" y="141030"/>
                  </a:lnTo>
                  <a:lnTo>
                    <a:pt x="5856" y="139323"/>
                  </a:lnTo>
                  <a:lnTo>
                    <a:pt x="27908" y="87418"/>
                  </a:lnTo>
                  <a:lnTo>
                    <a:pt x="44721" y="44080"/>
                  </a:lnTo>
                  <a:lnTo>
                    <a:pt x="49827" y="39557"/>
                  </a:lnTo>
                  <a:lnTo>
                    <a:pt x="55081" y="38391"/>
                  </a:lnTo>
                  <a:lnTo>
                    <a:pt x="60432" y="39462"/>
                  </a:lnTo>
                  <a:lnTo>
                    <a:pt x="64924" y="42950"/>
                  </a:lnTo>
                  <a:lnTo>
                    <a:pt x="72381" y="54223"/>
                  </a:lnTo>
                  <a:lnTo>
                    <a:pt x="94834" y="102977"/>
                  </a:lnTo>
                  <a:lnTo>
                    <a:pt x="99878" y="104709"/>
                  </a:lnTo>
                  <a:lnTo>
                    <a:pt x="105089" y="103091"/>
                  </a:lnTo>
                  <a:lnTo>
                    <a:pt x="115811" y="93895"/>
                  </a:lnTo>
                  <a:lnTo>
                    <a:pt x="143290" y="57463"/>
                  </a:lnTo>
                  <a:lnTo>
                    <a:pt x="149749" y="53102"/>
                  </a:lnTo>
                  <a:lnTo>
                    <a:pt x="164321" y="50721"/>
                  </a:lnTo>
                  <a:lnTo>
                    <a:pt x="177579" y="55211"/>
                  </a:lnTo>
                  <a:lnTo>
                    <a:pt x="183702" y="58997"/>
                  </a:lnTo>
                  <a:lnTo>
                    <a:pt x="201156" y="81995"/>
                  </a:lnTo>
                  <a:lnTo>
                    <a:pt x="213621" y="107814"/>
                  </a:lnTo>
                  <a:lnTo>
                    <a:pt x="219750" y="112557"/>
                  </a:lnTo>
                  <a:lnTo>
                    <a:pt x="236422" y="115361"/>
                  </a:lnTo>
                  <a:lnTo>
                    <a:pt x="253694" y="108595"/>
                  </a:lnTo>
                  <a:lnTo>
                    <a:pt x="276546" y="89191"/>
                  </a:lnTo>
                  <a:lnTo>
                    <a:pt x="288168" y="72925"/>
                  </a:lnTo>
                  <a:lnTo>
                    <a:pt x="296416" y="53368"/>
                  </a:lnTo>
                  <a:lnTo>
                    <a:pt x="298233" y="34814"/>
                  </a:lnTo>
                  <a:lnTo>
                    <a:pt x="297423" y="25983"/>
                  </a:lnTo>
                  <a:lnTo>
                    <a:pt x="295958" y="22869"/>
                  </a:lnTo>
                  <a:lnTo>
                    <a:pt x="294057" y="23568"/>
                  </a:lnTo>
                  <a:lnTo>
                    <a:pt x="289480" y="32664"/>
                  </a:lnTo>
                  <a:lnTo>
                    <a:pt x="281473" y="71103"/>
                  </a:lnTo>
                  <a:lnTo>
                    <a:pt x="282311" y="104587"/>
                  </a:lnTo>
                  <a:lnTo>
                    <a:pt x="284035" y="114103"/>
                  </a:lnTo>
                  <a:lnTo>
                    <a:pt x="287957" y="121373"/>
                  </a:lnTo>
                  <a:lnTo>
                    <a:pt x="299712" y="131915"/>
                  </a:lnTo>
                  <a:lnTo>
                    <a:pt x="316648" y="134751"/>
                  </a:lnTo>
                  <a:lnTo>
                    <a:pt x="326342" y="134213"/>
                  </a:lnTo>
                  <a:lnTo>
                    <a:pt x="357654" y="120204"/>
                  </a:lnTo>
                  <a:lnTo>
                    <a:pt x="419704" y="67119"/>
                  </a:lnTo>
                  <a:lnTo>
                    <a:pt x="425556" y="61388"/>
                  </a:lnTo>
                  <a:lnTo>
                    <a:pt x="427608" y="61266"/>
                  </a:lnTo>
                  <a:lnTo>
                    <a:pt x="424957" y="70992"/>
                  </a:lnTo>
                  <a:lnTo>
                    <a:pt x="402253" y="114136"/>
                  </a:lnTo>
                  <a:lnTo>
                    <a:pt x="404677" y="119545"/>
                  </a:lnTo>
                  <a:lnTo>
                    <a:pt x="410916" y="122227"/>
                  </a:lnTo>
                  <a:lnTo>
                    <a:pt x="419697" y="123090"/>
                  </a:lnTo>
                  <a:lnTo>
                    <a:pt x="427401" y="120892"/>
                  </a:lnTo>
                  <a:lnTo>
                    <a:pt x="458883" y="94337"/>
                  </a:lnTo>
                  <a:lnTo>
                    <a:pt x="464619" y="93402"/>
                  </a:lnTo>
                  <a:lnTo>
                    <a:pt x="470293" y="95552"/>
                  </a:lnTo>
                  <a:lnTo>
                    <a:pt x="475924" y="99759"/>
                  </a:lnTo>
                  <a:lnTo>
                    <a:pt x="482181" y="114296"/>
                  </a:lnTo>
                  <a:lnTo>
                    <a:pt x="490616" y="153762"/>
                  </a:lnTo>
                  <a:lnTo>
                    <a:pt x="495021" y="159831"/>
                  </a:lnTo>
                  <a:lnTo>
                    <a:pt x="500730" y="162952"/>
                  </a:lnTo>
                  <a:lnTo>
                    <a:pt x="507311" y="164109"/>
                  </a:lnTo>
                  <a:lnTo>
                    <a:pt x="513547" y="163031"/>
                  </a:lnTo>
                  <a:lnTo>
                    <a:pt x="525406" y="156901"/>
                  </a:lnTo>
                  <a:lnTo>
                    <a:pt x="570831" y="104078"/>
                  </a:lnTo>
                  <a:lnTo>
                    <a:pt x="597198" y="50297"/>
                  </a:lnTo>
                  <a:lnTo>
                    <a:pt x="598335" y="33449"/>
                  </a:lnTo>
                  <a:lnTo>
                    <a:pt x="597343" y="25073"/>
                  </a:lnTo>
                  <a:lnTo>
                    <a:pt x="594833" y="21338"/>
                  </a:lnTo>
                  <a:lnTo>
                    <a:pt x="591311" y="20698"/>
                  </a:lnTo>
                  <a:lnTo>
                    <a:pt x="587113" y="22120"/>
                  </a:lnTo>
                  <a:lnTo>
                    <a:pt x="579984" y="31096"/>
                  </a:lnTo>
                  <a:lnTo>
                    <a:pt x="576789" y="37373"/>
                  </a:lnTo>
                  <a:lnTo>
                    <a:pt x="575703" y="54209"/>
                  </a:lnTo>
                  <a:lnTo>
                    <a:pt x="579228" y="73095"/>
                  </a:lnTo>
                  <a:lnTo>
                    <a:pt x="591608" y="98396"/>
                  </a:lnTo>
                  <a:lnTo>
                    <a:pt x="637009" y="158422"/>
                  </a:lnTo>
                  <a:lnTo>
                    <a:pt x="637919" y="165711"/>
                  </a:lnTo>
                  <a:lnTo>
                    <a:pt x="634000" y="178741"/>
                  </a:lnTo>
                  <a:lnTo>
                    <a:pt x="623628" y="188231"/>
                  </a:lnTo>
                  <a:lnTo>
                    <a:pt x="616979" y="192056"/>
                  </a:lnTo>
                  <a:lnTo>
                    <a:pt x="602196" y="193840"/>
                  </a:lnTo>
                  <a:lnTo>
                    <a:pt x="578719" y="1913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995053" y="2013694"/>
              <a:ext cx="166422" cy="139144"/>
            </a:xfrm>
            <a:custGeom>
              <a:avLst/>
              <a:gdLst/>
              <a:ahLst/>
              <a:cxnLst/>
              <a:rect l="0" t="0" r="0" b="0"/>
              <a:pathLst>
                <a:path w="166422" h="139144">
                  <a:moveTo>
                    <a:pt x="0" y="0"/>
                  </a:moveTo>
                  <a:lnTo>
                    <a:pt x="925" y="57697"/>
                  </a:lnTo>
                  <a:lnTo>
                    <a:pt x="4418" y="82657"/>
                  </a:lnTo>
                  <a:lnTo>
                    <a:pt x="8493" y="92087"/>
                  </a:lnTo>
                  <a:lnTo>
                    <a:pt x="20416" y="105030"/>
                  </a:lnTo>
                  <a:lnTo>
                    <a:pt x="27479" y="106078"/>
                  </a:lnTo>
                  <a:lnTo>
                    <a:pt x="42724" y="99846"/>
                  </a:lnTo>
                  <a:lnTo>
                    <a:pt x="87213" y="69098"/>
                  </a:lnTo>
                  <a:lnTo>
                    <a:pt x="92350" y="68255"/>
                  </a:lnTo>
                  <a:lnTo>
                    <a:pt x="96701" y="70466"/>
                  </a:lnTo>
                  <a:lnTo>
                    <a:pt x="100525" y="74714"/>
                  </a:lnTo>
                  <a:lnTo>
                    <a:pt x="104774" y="89296"/>
                  </a:lnTo>
                  <a:lnTo>
                    <a:pt x="111919" y="128791"/>
                  </a:lnTo>
                  <a:lnTo>
                    <a:pt x="116218" y="134862"/>
                  </a:lnTo>
                  <a:lnTo>
                    <a:pt x="121857" y="137986"/>
                  </a:lnTo>
                  <a:lnTo>
                    <a:pt x="128391" y="139143"/>
                  </a:lnTo>
                  <a:lnTo>
                    <a:pt x="134596" y="136216"/>
                  </a:lnTo>
                  <a:lnTo>
                    <a:pt x="151238" y="116277"/>
                  </a:lnTo>
                  <a:lnTo>
                    <a:pt x="166421" y="9153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9194758" y="1988731"/>
              <a:ext cx="183064" cy="191385"/>
            </a:xfrm>
            <a:custGeom>
              <a:avLst/>
              <a:gdLst/>
              <a:ahLst/>
              <a:cxnLst/>
              <a:rect l="0" t="0" r="0" b="0"/>
              <a:pathLst>
                <a:path w="183064" h="191385">
                  <a:moveTo>
                    <a:pt x="0" y="0"/>
                  </a:moveTo>
                  <a:lnTo>
                    <a:pt x="7165" y="50744"/>
                  </a:lnTo>
                  <a:lnTo>
                    <a:pt x="2374" y="103335"/>
                  </a:lnTo>
                  <a:lnTo>
                    <a:pt x="1628" y="136120"/>
                  </a:lnTo>
                  <a:lnTo>
                    <a:pt x="2935" y="136050"/>
                  </a:lnTo>
                  <a:lnTo>
                    <a:pt x="31169" y="83563"/>
                  </a:lnTo>
                  <a:lnTo>
                    <a:pt x="38346" y="78823"/>
                  </a:lnTo>
                  <a:lnTo>
                    <a:pt x="56183" y="76021"/>
                  </a:lnTo>
                  <a:lnTo>
                    <a:pt x="112410" y="77735"/>
                  </a:lnTo>
                  <a:lnTo>
                    <a:pt x="128856" y="71223"/>
                  </a:lnTo>
                  <a:lnTo>
                    <a:pt x="135831" y="66898"/>
                  </a:lnTo>
                  <a:lnTo>
                    <a:pt x="137706" y="66788"/>
                  </a:lnTo>
                  <a:lnTo>
                    <a:pt x="122644" y="98169"/>
                  </a:lnTo>
                  <a:lnTo>
                    <a:pt x="118317" y="128734"/>
                  </a:lnTo>
                  <a:lnTo>
                    <a:pt x="121452" y="161212"/>
                  </a:lnTo>
                  <a:lnTo>
                    <a:pt x="126272" y="169420"/>
                  </a:lnTo>
                  <a:lnTo>
                    <a:pt x="141488" y="181006"/>
                  </a:lnTo>
                  <a:lnTo>
                    <a:pt x="183063" y="1913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9377821" y="1972089"/>
              <a:ext cx="126543" cy="232990"/>
            </a:xfrm>
            <a:custGeom>
              <a:avLst/>
              <a:gdLst/>
              <a:ahLst/>
              <a:cxnLst/>
              <a:rect l="0" t="0" r="0" b="0"/>
              <a:pathLst>
                <a:path w="126543" h="232990">
                  <a:moveTo>
                    <a:pt x="108174" y="0"/>
                  </a:moveTo>
                  <a:lnTo>
                    <a:pt x="80713" y="29310"/>
                  </a:lnTo>
                  <a:lnTo>
                    <a:pt x="73471" y="43537"/>
                  </a:lnTo>
                  <a:lnTo>
                    <a:pt x="72102" y="59106"/>
                  </a:lnTo>
                  <a:lnTo>
                    <a:pt x="75500" y="75271"/>
                  </a:lnTo>
                  <a:lnTo>
                    <a:pt x="108535" y="137279"/>
                  </a:lnTo>
                  <a:lnTo>
                    <a:pt x="122458" y="159327"/>
                  </a:lnTo>
                  <a:lnTo>
                    <a:pt x="126018" y="167239"/>
                  </a:lnTo>
                  <a:lnTo>
                    <a:pt x="126542" y="175287"/>
                  </a:lnTo>
                  <a:lnTo>
                    <a:pt x="122193" y="191626"/>
                  </a:lnTo>
                  <a:lnTo>
                    <a:pt x="109349" y="212001"/>
                  </a:lnTo>
                  <a:lnTo>
                    <a:pt x="94212" y="221504"/>
                  </a:lnTo>
                  <a:lnTo>
                    <a:pt x="73308" y="227884"/>
                  </a:lnTo>
                  <a:lnTo>
                    <a:pt x="24548" y="231980"/>
                  </a:lnTo>
                  <a:lnTo>
                    <a:pt x="0" y="23298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399076" y="2346536"/>
            <a:ext cx="890163" cy="1081737"/>
            <a:chOff x="6399076" y="2346536"/>
            <a:chExt cx="890163" cy="1081737"/>
          </a:xfrm>
        </p:grpSpPr>
        <p:sp>
          <p:nvSpPr>
            <p:cNvPr id="47" name="Freeform 46"/>
            <p:cNvSpPr/>
            <p:nvPr/>
          </p:nvSpPr>
          <p:spPr>
            <a:xfrm>
              <a:off x="6599775" y="2579525"/>
              <a:ext cx="169093" cy="385392"/>
            </a:xfrm>
            <a:custGeom>
              <a:avLst/>
              <a:gdLst/>
              <a:ahLst/>
              <a:cxnLst/>
              <a:rect l="0" t="0" r="0" b="0"/>
              <a:pathLst>
                <a:path w="169093" h="385392">
                  <a:moveTo>
                    <a:pt x="90348" y="0"/>
                  </a:moveTo>
                  <a:lnTo>
                    <a:pt x="72678" y="4417"/>
                  </a:lnTo>
                  <a:lnTo>
                    <a:pt x="59072" y="16448"/>
                  </a:lnTo>
                  <a:lnTo>
                    <a:pt x="30516" y="59146"/>
                  </a:lnTo>
                  <a:lnTo>
                    <a:pt x="13207" y="111431"/>
                  </a:lnTo>
                  <a:lnTo>
                    <a:pt x="7412" y="162065"/>
                  </a:lnTo>
                  <a:lnTo>
                    <a:pt x="788" y="216583"/>
                  </a:lnTo>
                  <a:lnTo>
                    <a:pt x="0" y="279077"/>
                  </a:lnTo>
                  <a:lnTo>
                    <a:pt x="10432" y="339893"/>
                  </a:lnTo>
                  <a:lnTo>
                    <a:pt x="22804" y="371605"/>
                  </a:lnTo>
                  <a:lnTo>
                    <a:pt x="29601" y="378100"/>
                  </a:lnTo>
                  <a:lnTo>
                    <a:pt x="47015" y="385316"/>
                  </a:lnTo>
                  <a:lnTo>
                    <a:pt x="54988" y="385391"/>
                  </a:lnTo>
                  <a:lnTo>
                    <a:pt x="68776" y="380544"/>
                  </a:lnTo>
                  <a:lnTo>
                    <a:pt x="91352" y="354167"/>
                  </a:lnTo>
                  <a:lnTo>
                    <a:pt x="121616" y="295551"/>
                  </a:lnTo>
                  <a:lnTo>
                    <a:pt x="142109" y="234562"/>
                  </a:lnTo>
                  <a:lnTo>
                    <a:pt x="158409" y="184504"/>
                  </a:lnTo>
                  <a:lnTo>
                    <a:pt x="164813" y="131024"/>
                  </a:lnTo>
                  <a:lnTo>
                    <a:pt x="169092" y="78958"/>
                  </a:lnTo>
                  <a:lnTo>
                    <a:pt x="161581" y="24637"/>
                  </a:lnTo>
                  <a:lnTo>
                    <a:pt x="156328" y="17349"/>
                  </a:lnTo>
                  <a:lnTo>
                    <a:pt x="149128" y="13415"/>
                  </a:lnTo>
                  <a:lnTo>
                    <a:pt x="140629" y="11717"/>
                  </a:lnTo>
                  <a:lnTo>
                    <a:pt x="133114" y="12434"/>
                  </a:lnTo>
                  <a:lnTo>
                    <a:pt x="119833" y="18162"/>
                  </a:lnTo>
                  <a:lnTo>
                    <a:pt x="116477" y="24127"/>
                  </a:lnTo>
                  <a:lnTo>
                    <a:pt x="115311" y="7488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774423" y="2862554"/>
              <a:ext cx="514816" cy="329803"/>
            </a:xfrm>
            <a:custGeom>
              <a:avLst/>
              <a:gdLst/>
              <a:ahLst/>
              <a:cxnLst/>
              <a:rect l="0" t="0" r="0" b="0"/>
              <a:pathLst>
                <a:path w="514816" h="329803">
                  <a:moveTo>
                    <a:pt x="57158" y="58134"/>
                  </a:moveTo>
                  <a:lnTo>
                    <a:pt x="48683" y="114906"/>
                  </a:lnTo>
                  <a:lnTo>
                    <a:pt x="37357" y="169252"/>
                  </a:lnTo>
                  <a:lnTo>
                    <a:pt x="30409" y="224578"/>
                  </a:lnTo>
                  <a:lnTo>
                    <a:pt x="18091" y="279107"/>
                  </a:lnTo>
                  <a:lnTo>
                    <a:pt x="4427" y="328338"/>
                  </a:lnTo>
                  <a:lnTo>
                    <a:pt x="2588" y="329802"/>
                  </a:lnTo>
                  <a:lnTo>
                    <a:pt x="0" y="304433"/>
                  </a:lnTo>
                  <a:lnTo>
                    <a:pt x="1591" y="243278"/>
                  </a:lnTo>
                  <a:lnTo>
                    <a:pt x="10534" y="190552"/>
                  </a:lnTo>
                  <a:lnTo>
                    <a:pt x="23943" y="135759"/>
                  </a:lnTo>
                  <a:lnTo>
                    <a:pt x="50458" y="74936"/>
                  </a:lnTo>
                  <a:lnTo>
                    <a:pt x="84151" y="27611"/>
                  </a:lnTo>
                  <a:lnTo>
                    <a:pt x="107685" y="5122"/>
                  </a:lnTo>
                  <a:lnTo>
                    <a:pt x="116730" y="1528"/>
                  </a:lnTo>
                  <a:lnTo>
                    <a:pt x="136643" y="0"/>
                  </a:lnTo>
                  <a:lnTo>
                    <a:pt x="144356" y="3660"/>
                  </a:lnTo>
                  <a:lnTo>
                    <a:pt x="155393" y="17589"/>
                  </a:lnTo>
                  <a:lnTo>
                    <a:pt x="158448" y="38573"/>
                  </a:lnTo>
                  <a:lnTo>
                    <a:pt x="155800" y="61460"/>
                  </a:lnTo>
                  <a:lnTo>
                    <a:pt x="134399" y="116867"/>
                  </a:lnTo>
                  <a:lnTo>
                    <a:pt x="123704" y="140461"/>
                  </a:lnTo>
                  <a:lnTo>
                    <a:pt x="163874" y="78664"/>
                  </a:lnTo>
                  <a:lnTo>
                    <a:pt x="195958" y="32782"/>
                  </a:lnTo>
                  <a:lnTo>
                    <a:pt x="199592" y="16356"/>
                  </a:lnTo>
                  <a:lnTo>
                    <a:pt x="199266" y="8092"/>
                  </a:lnTo>
                  <a:lnTo>
                    <a:pt x="197200" y="4433"/>
                  </a:lnTo>
                  <a:lnTo>
                    <a:pt x="193973" y="3842"/>
                  </a:lnTo>
                  <a:lnTo>
                    <a:pt x="189974" y="5297"/>
                  </a:lnTo>
                  <a:lnTo>
                    <a:pt x="188231" y="9965"/>
                  </a:lnTo>
                  <a:lnTo>
                    <a:pt x="188761" y="25015"/>
                  </a:lnTo>
                  <a:lnTo>
                    <a:pt x="194544" y="39099"/>
                  </a:lnTo>
                  <a:lnTo>
                    <a:pt x="229374" y="84601"/>
                  </a:lnTo>
                  <a:lnTo>
                    <a:pt x="235764" y="86873"/>
                  </a:lnTo>
                  <a:lnTo>
                    <a:pt x="242797" y="85615"/>
                  </a:lnTo>
                  <a:lnTo>
                    <a:pt x="250259" y="82002"/>
                  </a:lnTo>
                  <a:lnTo>
                    <a:pt x="261016" y="70591"/>
                  </a:lnTo>
                  <a:lnTo>
                    <a:pt x="286072" y="33544"/>
                  </a:lnTo>
                  <a:lnTo>
                    <a:pt x="300355" y="20701"/>
                  </a:lnTo>
                  <a:lnTo>
                    <a:pt x="308972" y="17461"/>
                  </a:lnTo>
                  <a:lnTo>
                    <a:pt x="328407" y="16327"/>
                  </a:lnTo>
                  <a:lnTo>
                    <a:pt x="389804" y="35486"/>
                  </a:lnTo>
                  <a:lnTo>
                    <a:pt x="406554" y="30810"/>
                  </a:lnTo>
                  <a:lnTo>
                    <a:pt x="445770" y="7531"/>
                  </a:lnTo>
                  <a:lnTo>
                    <a:pt x="452143" y="2210"/>
                  </a:lnTo>
                  <a:lnTo>
                    <a:pt x="454543" y="1435"/>
                  </a:lnTo>
                  <a:lnTo>
                    <a:pt x="454293" y="3693"/>
                  </a:lnTo>
                  <a:lnTo>
                    <a:pt x="448161" y="13598"/>
                  </a:lnTo>
                  <a:lnTo>
                    <a:pt x="418273" y="54940"/>
                  </a:lnTo>
                  <a:lnTo>
                    <a:pt x="410088" y="86568"/>
                  </a:lnTo>
                  <a:lnTo>
                    <a:pt x="413562" y="92808"/>
                  </a:lnTo>
                  <a:lnTo>
                    <a:pt x="420501" y="96043"/>
                  </a:lnTo>
                  <a:lnTo>
                    <a:pt x="429750" y="97275"/>
                  </a:lnTo>
                  <a:lnTo>
                    <a:pt x="447422" y="93713"/>
                  </a:lnTo>
                  <a:lnTo>
                    <a:pt x="464523" y="85042"/>
                  </a:lnTo>
                  <a:lnTo>
                    <a:pt x="481368" y="71942"/>
                  </a:lnTo>
                  <a:lnTo>
                    <a:pt x="488819" y="70113"/>
                  </a:lnTo>
                  <a:lnTo>
                    <a:pt x="495636" y="71667"/>
                  </a:lnTo>
                  <a:lnTo>
                    <a:pt x="502028" y="75477"/>
                  </a:lnTo>
                  <a:lnTo>
                    <a:pt x="506291" y="82640"/>
                  </a:lnTo>
                  <a:lnTo>
                    <a:pt x="512289" y="114808"/>
                  </a:lnTo>
                  <a:lnTo>
                    <a:pt x="514815" y="17462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399076" y="2346536"/>
              <a:ext cx="166232" cy="1081737"/>
            </a:xfrm>
            <a:custGeom>
              <a:avLst/>
              <a:gdLst/>
              <a:ahLst/>
              <a:cxnLst/>
              <a:rect l="0" t="0" r="0" b="0"/>
              <a:pathLst>
                <a:path w="166232" h="1081737">
                  <a:moveTo>
                    <a:pt x="166231" y="0"/>
                  </a:moveTo>
                  <a:lnTo>
                    <a:pt x="131486" y="27581"/>
                  </a:lnTo>
                  <a:lnTo>
                    <a:pt x="91150" y="85016"/>
                  </a:lnTo>
                  <a:lnTo>
                    <a:pt x="58020" y="147875"/>
                  </a:lnTo>
                  <a:lnTo>
                    <a:pt x="43864" y="189613"/>
                  </a:lnTo>
                  <a:lnTo>
                    <a:pt x="31409" y="235900"/>
                  </a:lnTo>
                  <a:lnTo>
                    <a:pt x="19709" y="284209"/>
                  </a:lnTo>
                  <a:lnTo>
                    <a:pt x="10811" y="335882"/>
                  </a:lnTo>
                  <a:lnTo>
                    <a:pt x="4699" y="389667"/>
                  </a:lnTo>
                  <a:lnTo>
                    <a:pt x="1983" y="444390"/>
                  </a:lnTo>
                  <a:lnTo>
                    <a:pt x="776" y="501995"/>
                  </a:lnTo>
                  <a:lnTo>
                    <a:pt x="239" y="560573"/>
                  </a:lnTo>
                  <a:lnTo>
                    <a:pt x="0" y="617427"/>
                  </a:lnTo>
                  <a:lnTo>
                    <a:pt x="2360" y="671048"/>
                  </a:lnTo>
                  <a:lnTo>
                    <a:pt x="7415" y="721692"/>
                  </a:lnTo>
                  <a:lnTo>
                    <a:pt x="15826" y="768856"/>
                  </a:lnTo>
                  <a:lnTo>
                    <a:pt x="25727" y="812007"/>
                  </a:lnTo>
                  <a:lnTo>
                    <a:pt x="41698" y="870220"/>
                  </a:lnTo>
                  <a:lnTo>
                    <a:pt x="60607" y="922602"/>
                  </a:lnTo>
                  <a:lnTo>
                    <a:pt x="87428" y="981166"/>
                  </a:lnTo>
                  <a:lnTo>
                    <a:pt x="122741" y="1037206"/>
                  </a:lnTo>
                  <a:lnTo>
                    <a:pt x="143175" y="1061761"/>
                  </a:lnTo>
                  <a:lnTo>
                    <a:pt x="166231" y="108173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737899" y="2571204"/>
            <a:ext cx="2363826" cy="682327"/>
            <a:chOff x="7737899" y="2571204"/>
            <a:chExt cx="2363826" cy="682327"/>
          </a:xfrm>
        </p:grpSpPr>
        <p:sp>
          <p:nvSpPr>
            <p:cNvPr id="51" name="Freeform 50"/>
            <p:cNvSpPr/>
            <p:nvPr/>
          </p:nvSpPr>
          <p:spPr>
            <a:xfrm>
              <a:off x="7737899" y="2804193"/>
              <a:ext cx="114816" cy="195459"/>
            </a:xfrm>
            <a:custGeom>
              <a:avLst/>
              <a:gdLst/>
              <a:ahLst/>
              <a:cxnLst/>
              <a:rect l="0" t="0" r="0" b="0"/>
              <a:pathLst>
                <a:path w="114816" h="195459">
                  <a:moveTo>
                    <a:pt x="75565" y="0"/>
                  </a:moveTo>
                  <a:lnTo>
                    <a:pt x="36445" y="43538"/>
                  </a:lnTo>
                  <a:lnTo>
                    <a:pt x="18011" y="85931"/>
                  </a:lnTo>
                  <a:lnTo>
                    <a:pt x="10778" y="128127"/>
                  </a:lnTo>
                  <a:lnTo>
                    <a:pt x="9524" y="161033"/>
                  </a:lnTo>
                  <a:lnTo>
                    <a:pt x="14163" y="178203"/>
                  </a:lnTo>
                  <a:lnTo>
                    <a:pt x="17988" y="185370"/>
                  </a:lnTo>
                  <a:lnTo>
                    <a:pt x="24237" y="190149"/>
                  </a:lnTo>
                  <a:lnTo>
                    <a:pt x="41042" y="195458"/>
                  </a:lnTo>
                  <a:lnTo>
                    <a:pt x="48851" y="195025"/>
                  </a:lnTo>
                  <a:lnTo>
                    <a:pt x="62460" y="189612"/>
                  </a:lnTo>
                  <a:lnTo>
                    <a:pt x="80517" y="176169"/>
                  </a:lnTo>
                  <a:lnTo>
                    <a:pt x="97578" y="151640"/>
                  </a:lnTo>
                  <a:lnTo>
                    <a:pt x="109927" y="120950"/>
                  </a:lnTo>
                  <a:lnTo>
                    <a:pt x="114815" y="71729"/>
                  </a:lnTo>
                  <a:lnTo>
                    <a:pt x="112116" y="48214"/>
                  </a:lnTo>
                  <a:lnTo>
                    <a:pt x="102905" y="30366"/>
                  </a:lnTo>
                  <a:lnTo>
                    <a:pt x="96565" y="23018"/>
                  </a:lnTo>
                  <a:lnTo>
                    <a:pt x="88641" y="19043"/>
                  </a:lnTo>
                  <a:lnTo>
                    <a:pt x="69973" y="17093"/>
                  </a:lnTo>
                  <a:lnTo>
                    <a:pt x="51815" y="21774"/>
                  </a:lnTo>
                  <a:lnTo>
                    <a:pt x="28464" y="34805"/>
                  </a:lnTo>
                  <a:lnTo>
                    <a:pt x="15800" y="46904"/>
                  </a:lnTo>
                  <a:lnTo>
                    <a:pt x="4008" y="64609"/>
                  </a:lnTo>
                  <a:lnTo>
                    <a:pt x="0" y="84805"/>
                  </a:lnTo>
                  <a:lnTo>
                    <a:pt x="1300" y="103335"/>
                  </a:lnTo>
                  <a:lnTo>
                    <a:pt x="8997" y="1248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890118" y="2859692"/>
              <a:ext cx="347720" cy="267383"/>
            </a:xfrm>
            <a:custGeom>
              <a:avLst/>
              <a:gdLst/>
              <a:ahLst/>
              <a:cxnLst/>
              <a:rect l="0" t="0" r="0" b="0"/>
              <a:pathLst>
                <a:path w="347720" h="267383">
                  <a:moveTo>
                    <a:pt x="23199" y="27712"/>
                  </a:moveTo>
                  <a:lnTo>
                    <a:pt x="17480" y="86316"/>
                  </a:lnTo>
                  <a:lnTo>
                    <a:pt x="15220" y="139071"/>
                  </a:lnTo>
                  <a:lnTo>
                    <a:pt x="12457" y="194187"/>
                  </a:lnTo>
                  <a:lnTo>
                    <a:pt x="6409" y="248689"/>
                  </a:lnTo>
                  <a:lnTo>
                    <a:pt x="2485" y="267382"/>
                  </a:lnTo>
                  <a:lnTo>
                    <a:pt x="1069" y="267004"/>
                  </a:lnTo>
                  <a:lnTo>
                    <a:pt x="0" y="238325"/>
                  </a:lnTo>
                  <a:lnTo>
                    <a:pt x="9928" y="183013"/>
                  </a:lnTo>
                  <a:lnTo>
                    <a:pt x="23277" y="127561"/>
                  </a:lnTo>
                  <a:lnTo>
                    <a:pt x="34009" y="96745"/>
                  </a:lnTo>
                  <a:lnTo>
                    <a:pt x="54202" y="65900"/>
                  </a:lnTo>
                  <a:lnTo>
                    <a:pt x="82639" y="37207"/>
                  </a:lnTo>
                  <a:lnTo>
                    <a:pt x="98619" y="27926"/>
                  </a:lnTo>
                  <a:lnTo>
                    <a:pt x="103989" y="28779"/>
                  </a:lnTo>
                  <a:lnTo>
                    <a:pt x="107570" y="33046"/>
                  </a:lnTo>
                  <a:lnTo>
                    <a:pt x="109957" y="39589"/>
                  </a:lnTo>
                  <a:lnTo>
                    <a:pt x="109699" y="46725"/>
                  </a:lnTo>
                  <a:lnTo>
                    <a:pt x="91783" y="93564"/>
                  </a:lnTo>
                  <a:lnTo>
                    <a:pt x="82650" y="106597"/>
                  </a:lnTo>
                  <a:lnTo>
                    <a:pt x="83174" y="109888"/>
                  </a:lnTo>
                  <a:lnTo>
                    <a:pt x="87221" y="111157"/>
                  </a:lnTo>
                  <a:lnTo>
                    <a:pt x="93617" y="111079"/>
                  </a:lnTo>
                  <a:lnTo>
                    <a:pt x="108120" y="103595"/>
                  </a:lnTo>
                  <a:lnTo>
                    <a:pt x="160339" y="56663"/>
                  </a:lnTo>
                  <a:lnTo>
                    <a:pt x="173650" y="34749"/>
                  </a:lnTo>
                  <a:lnTo>
                    <a:pt x="179032" y="6272"/>
                  </a:lnTo>
                  <a:lnTo>
                    <a:pt x="177938" y="1399"/>
                  </a:lnTo>
                  <a:lnTo>
                    <a:pt x="175360" y="0"/>
                  </a:lnTo>
                  <a:lnTo>
                    <a:pt x="171793" y="916"/>
                  </a:lnTo>
                  <a:lnTo>
                    <a:pt x="157936" y="15458"/>
                  </a:lnTo>
                  <a:lnTo>
                    <a:pt x="146537" y="41750"/>
                  </a:lnTo>
                  <a:lnTo>
                    <a:pt x="147666" y="59839"/>
                  </a:lnTo>
                  <a:lnTo>
                    <a:pt x="150556" y="68546"/>
                  </a:lnTo>
                  <a:lnTo>
                    <a:pt x="155256" y="73425"/>
                  </a:lnTo>
                  <a:lnTo>
                    <a:pt x="161163" y="75754"/>
                  </a:lnTo>
                  <a:lnTo>
                    <a:pt x="167875" y="76382"/>
                  </a:lnTo>
                  <a:lnTo>
                    <a:pt x="194991" y="68431"/>
                  </a:lnTo>
                  <a:lnTo>
                    <a:pt x="222030" y="54364"/>
                  </a:lnTo>
                  <a:lnTo>
                    <a:pt x="229718" y="53801"/>
                  </a:lnTo>
                  <a:lnTo>
                    <a:pt x="236692" y="56199"/>
                  </a:lnTo>
                  <a:lnTo>
                    <a:pt x="243191" y="60572"/>
                  </a:lnTo>
                  <a:lnTo>
                    <a:pt x="246599" y="66261"/>
                  </a:lnTo>
                  <a:lnTo>
                    <a:pt x="247883" y="107712"/>
                  </a:lnTo>
                  <a:lnTo>
                    <a:pt x="250651" y="113405"/>
                  </a:lnTo>
                  <a:lnTo>
                    <a:pt x="255271" y="116276"/>
                  </a:lnTo>
                  <a:lnTo>
                    <a:pt x="261124" y="117265"/>
                  </a:lnTo>
                  <a:lnTo>
                    <a:pt x="275024" y="113433"/>
                  </a:lnTo>
                  <a:lnTo>
                    <a:pt x="306548" y="100323"/>
                  </a:lnTo>
                  <a:lnTo>
                    <a:pt x="313800" y="101083"/>
                  </a:lnTo>
                  <a:lnTo>
                    <a:pt x="326789" y="109323"/>
                  </a:lnTo>
                  <a:lnTo>
                    <a:pt x="333795" y="127162"/>
                  </a:lnTo>
                  <a:lnTo>
                    <a:pt x="347719" y="17749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287764" y="2887404"/>
              <a:ext cx="66570" cy="191523"/>
            </a:xfrm>
            <a:custGeom>
              <a:avLst/>
              <a:gdLst/>
              <a:ahLst/>
              <a:cxnLst/>
              <a:rect l="0" t="0" r="0" b="0"/>
              <a:pathLst>
                <a:path w="66570" h="191523">
                  <a:moveTo>
                    <a:pt x="66569" y="0"/>
                  </a:moveTo>
                  <a:lnTo>
                    <a:pt x="48899" y="0"/>
                  </a:lnTo>
                  <a:lnTo>
                    <a:pt x="41845" y="2773"/>
                  </a:lnTo>
                  <a:lnTo>
                    <a:pt x="29076" y="13252"/>
                  </a:lnTo>
                  <a:lnTo>
                    <a:pt x="15909" y="34745"/>
                  </a:lnTo>
                  <a:lnTo>
                    <a:pt x="15228" y="42579"/>
                  </a:lnTo>
                  <a:lnTo>
                    <a:pt x="19404" y="58680"/>
                  </a:lnTo>
                  <a:lnTo>
                    <a:pt x="29890" y="70151"/>
                  </a:lnTo>
                  <a:lnTo>
                    <a:pt x="59220" y="85048"/>
                  </a:lnTo>
                  <a:lnTo>
                    <a:pt x="63519" y="91832"/>
                  </a:lnTo>
                  <a:lnTo>
                    <a:pt x="65829" y="111697"/>
                  </a:lnTo>
                  <a:lnTo>
                    <a:pt x="58843" y="131004"/>
                  </a:lnTo>
                  <a:lnTo>
                    <a:pt x="12287" y="186842"/>
                  </a:lnTo>
                  <a:lnTo>
                    <a:pt x="8191" y="190205"/>
                  </a:lnTo>
                  <a:lnTo>
                    <a:pt x="5461" y="191522"/>
                  </a:lnTo>
                  <a:lnTo>
                    <a:pt x="0" y="1913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662212" y="2678727"/>
              <a:ext cx="99853" cy="523643"/>
            </a:xfrm>
            <a:custGeom>
              <a:avLst/>
              <a:gdLst/>
              <a:ahLst/>
              <a:cxnLst/>
              <a:rect l="0" t="0" r="0" b="0"/>
              <a:pathLst>
                <a:path w="99853" h="523643">
                  <a:moveTo>
                    <a:pt x="99852" y="17293"/>
                  </a:moveTo>
                  <a:lnTo>
                    <a:pt x="95434" y="4041"/>
                  </a:lnTo>
                  <a:lnTo>
                    <a:pt x="91359" y="1062"/>
                  </a:lnTo>
                  <a:lnTo>
                    <a:pt x="85870" y="0"/>
                  </a:lnTo>
                  <a:lnTo>
                    <a:pt x="79436" y="217"/>
                  </a:lnTo>
                  <a:lnTo>
                    <a:pt x="74221" y="4984"/>
                  </a:lnTo>
                  <a:lnTo>
                    <a:pt x="56116" y="49686"/>
                  </a:lnTo>
                  <a:lnTo>
                    <a:pt x="50469" y="112007"/>
                  </a:lnTo>
                  <a:lnTo>
                    <a:pt x="49997" y="169591"/>
                  </a:lnTo>
                  <a:lnTo>
                    <a:pt x="55654" y="230102"/>
                  </a:lnTo>
                  <a:lnTo>
                    <a:pt x="62323" y="286240"/>
                  </a:lnTo>
                  <a:lnTo>
                    <a:pt x="65730" y="343985"/>
                  </a:lnTo>
                  <a:lnTo>
                    <a:pt x="63937" y="401414"/>
                  </a:lnTo>
                  <a:lnTo>
                    <a:pt x="47229" y="462628"/>
                  </a:lnTo>
                  <a:lnTo>
                    <a:pt x="27203" y="505800"/>
                  </a:lnTo>
                  <a:lnTo>
                    <a:pt x="13939" y="518864"/>
                  </a:lnTo>
                  <a:lnTo>
                    <a:pt x="6519" y="523642"/>
                  </a:lnTo>
                  <a:lnTo>
                    <a:pt x="2496" y="521280"/>
                  </a:lnTo>
                  <a:lnTo>
                    <a:pt x="0" y="48327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751762" y="2829156"/>
              <a:ext cx="268255" cy="153866"/>
            </a:xfrm>
            <a:custGeom>
              <a:avLst/>
              <a:gdLst/>
              <a:ahLst/>
              <a:cxnLst/>
              <a:rect l="0" t="0" r="0" b="0"/>
              <a:pathLst>
                <a:path w="268255" h="153866">
                  <a:moveTo>
                    <a:pt x="68549" y="74890"/>
                  </a:moveTo>
                  <a:lnTo>
                    <a:pt x="77384" y="66055"/>
                  </a:lnTo>
                  <a:lnTo>
                    <a:pt x="79063" y="60679"/>
                  </a:lnTo>
                  <a:lnTo>
                    <a:pt x="78461" y="47309"/>
                  </a:lnTo>
                  <a:lnTo>
                    <a:pt x="75157" y="41710"/>
                  </a:lnTo>
                  <a:lnTo>
                    <a:pt x="64090" y="33023"/>
                  </a:lnTo>
                  <a:lnTo>
                    <a:pt x="57255" y="32185"/>
                  </a:lnTo>
                  <a:lnTo>
                    <a:pt x="42265" y="36186"/>
                  </a:lnTo>
                  <a:lnTo>
                    <a:pt x="18231" y="57669"/>
                  </a:lnTo>
                  <a:lnTo>
                    <a:pt x="2378" y="83039"/>
                  </a:lnTo>
                  <a:lnTo>
                    <a:pt x="0" y="99777"/>
                  </a:lnTo>
                  <a:lnTo>
                    <a:pt x="660" y="108123"/>
                  </a:lnTo>
                  <a:lnTo>
                    <a:pt x="4799" y="113688"/>
                  </a:lnTo>
                  <a:lnTo>
                    <a:pt x="19259" y="119870"/>
                  </a:lnTo>
                  <a:lnTo>
                    <a:pt x="35548" y="120153"/>
                  </a:lnTo>
                  <a:lnTo>
                    <a:pt x="96733" y="110230"/>
                  </a:lnTo>
                  <a:lnTo>
                    <a:pt x="120831" y="110937"/>
                  </a:lnTo>
                  <a:lnTo>
                    <a:pt x="149068" y="121731"/>
                  </a:lnTo>
                  <a:lnTo>
                    <a:pt x="163198" y="131458"/>
                  </a:lnTo>
                  <a:lnTo>
                    <a:pt x="173178" y="144410"/>
                  </a:lnTo>
                  <a:lnTo>
                    <a:pt x="178846" y="153865"/>
                  </a:lnTo>
                  <a:lnTo>
                    <a:pt x="179063" y="152503"/>
                  </a:lnTo>
                  <a:lnTo>
                    <a:pt x="177184" y="125971"/>
                  </a:lnTo>
                  <a:lnTo>
                    <a:pt x="185835" y="67725"/>
                  </a:lnTo>
                  <a:lnTo>
                    <a:pt x="196065" y="36093"/>
                  </a:lnTo>
                  <a:lnTo>
                    <a:pt x="200712" y="26836"/>
                  </a:lnTo>
                  <a:lnTo>
                    <a:pt x="213273" y="14084"/>
                  </a:lnTo>
                  <a:lnTo>
                    <a:pt x="229025" y="6260"/>
                  </a:lnTo>
                  <a:lnTo>
                    <a:pt x="268254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9203193" y="2604817"/>
              <a:ext cx="171272" cy="324056"/>
            </a:xfrm>
            <a:custGeom>
              <a:avLst/>
              <a:gdLst/>
              <a:ahLst/>
              <a:cxnLst/>
              <a:rect l="0" t="0" r="0" b="0"/>
              <a:pathLst>
                <a:path w="171272" h="324056">
                  <a:moveTo>
                    <a:pt x="24850" y="91203"/>
                  </a:moveTo>
                  <a:lnTo>
                    <a:pt x="11581" y="144106"/>
                  </a:lnTo>
                  <a:lnTo>
                    <a:pt x="4234" y="204254"/>
                  </a:lnTo>
                  <a:lnTo>
                    <a:pt x="745" y="239548"/>
                  </a:lnTo>
                  <a:lnTo>
                    <a:pt x="0" y="196151"/>
                  </a:lnTo>
                  <a:lnTo>
                    <a:pt x="8953" y="133844"/>
                  </a:lnTo>
                  <a:lnTo>
                    <a:pt x="24916" y="72916"/>
                  </a:lnTo>
                  <a:lnTo>
                    <a:pt x="40375" y="29857"/>
                  </a:lnTo>
                  <a:lnTo>
                    <a:pt x="55851" y="5636"/>
                  </a:lnTo>
                  <a:lnTo>
                    <a:pt x="62159" y="1799"/>
                  </a:lnTo>
                  <a:lnTo>
                    <a:pt x="76565" y="0"/>
                  </a:lnTo>
                  <a:lnTo>
                    <a:pt x="89748" y="4748"/>
                  </a:lnTo>
                  <a:lnTo>
                    <a:pt x="95852" y="8603"/>
                  </a:lnTo>
                  <a:lnTo>
                    <a:pt x="99921" y="14871"/>
                  </a:lnTo>
                  <a:lnTo>
                    <a:pt x="105649" y="41363"/>
                  </a:lnTo>
                  <a:lnTo>
                    <a:pt x="107743" y="94353"/>
                  </a:lnTo>
                  <a:lnTo>
                    <a:pt x="110622" y="103473"/>
                  </a:lnTo>
                  <a:lnTo>
                    <a:pt x="121218" y="118538"/>
                  </a:lnTo>
                  <a:lnTo>
                    <a:pt x="162314" y="147554"/>
                  </a:lnTo>
                  <a:lnTo>
                    <a:pt x="169156" y="165558"/>
                  </a:lnTo>
                  <a:lnTo>
                    <a:pt x="171271" y="187119"/>
                  </a:lnTo>
                  <a:lnTo>
                    <a:pt x="166340" y="215777"/>
                  </a:lnTo>
                  <a:lnTo>
                    <a:pt x="143392" y="264634"/>
                  </a:lnTo>
                  <a:lnTo>
                    <a:pt x="104319" y="314716"/>
                  </a:lnTo>
                  <a:lnTo>
                    <a:pt x="89755" y="323987"/>
                  </a:lnTo>
                  <a:lnTo>
                    <a:pt x="83837" y="324055"/>
                  </a:lnTo>
                  <a:lnTo>
                    <a:pt x="78968" y="321327"/>
                  </a:lnTo>
                  <a:lnTo>
                    <a:pt x="74796" y="316735"/>
                  </a:lnTo>
                  <a:lnTo>
                    <a:pt x="72628" y="296839"/>
                  </a:lnTo>
                  <a:lnTo>
                    <a:pt x="81136" y="235291"/>
                  </a:lnTo>
                  <a:lnTo>
                    <a:pt x="94299" y="177316"/>
                  </a:lnTo>
                  <a:lnTo>
                    <a:pt x="99739" y="15777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9396414" y="2604488"/>
              <a:ext cx="305930" cy="358074"/>
            </a:xfrm>
            <a:custGeom>
              <a:avLst/>
              <a:gdLst/>
              <a:ahLst/>
              <a:cxnLst/>
              <a:rect l="0" t="0" r="0" b="0"/>
              <a:pathLst>
                <a:path w="305930" h="358074">
                  <a:moveTo>
                    <a:pt x="39655" y="0"/>
                  </a:moveTo>
                  <a:lnTo>
                    <a:pt x="28073" y="55162"/>
                  </a:lnTo>
                  <a:lnTo>
                    <a:pt x="14627" y="109137"/>
                  </a:lnTo>
                  <a:lnTo>
                    <a:pt x="6534" y="163774"/>
                  </a:lnTo>
                  <a:lnTo>
                    <a:pt x="0" y="212982"/>
                  </a:lnTo>
                  <a:lnTo>
                    <a:pt x="2853" y="262322"/>
                  </a:lnTo>
                  <a:lnTo>
                    <a:pt x="9745" y="290066"/>
                  </a:lnTo>
                  <a:lnTo>
                    <a:pt x="14167" y="296928"/>
                  </a:lnTo>
                  <a:lnTo>
                    <a:pt x="26478" y="307018"/>
                  </a:lnTo>
                  <a:lnTo>
                    <a:pt x="33644" y="308230"/>
                  </a:lnTo>
                  <a:lnTo>
                    <a:pt x="49002" y="304645"/>
                  </a:lnTo>
                  <a:lnTo>
                    <a:pt x="62609" y="294422"/>
                  </a:lnTo>
                  <a:lnTo>
                    <a:pt x="73895" y="280633"/>
                  </a:lnTo>
                  <a:lnTo>
                    <a:pt x="81993" y="265259"/>
                  </a:lnTo>
                  <a:lnTo>
                    <a:pt x="84523" y="265597"/>
                  </a:lnTo>
                  <a:lnTo>
                    <a:pt x="93332" y="311659"/>
                  </a:lnTo>
                  <a:lnTo>
                    <a:pt x="98554" y="318720"/>
                  </a:lnTo>
                  <a:lnTo>
                    <a:pt x="105733" y="323428"/>
                  </a:lnTo>
                  <a:lnTo>
                    <a:pt x="114218" y="326566"/>
                  </a:lnTo>
                  <a:lnTo>
                    <a:pt x="122648" y="325884"/>
                  </a:lnTo>
                  <a:lnTo>
                    <a:pt x="139410" y="317730"/>
                  </a:lnTo>
                  <a:lnTo>
                    <a:pt x="188350" y="284863"/>
                  </a:lnTo>
                  <a:lnTo>
                    <a:pt x="197581" y="271762"/>
                  </a:lnTo>
                  <a:lnTo>
                    <a:pt x="199834" y="256694"/>
                  </a:lnTo>
                  <a:lnTo>
                    <a:pt x="199141" y="248792"/>
                  </a:lnTo>
                  <a:lnTo>
                    <a:pt x="197755" y="246298"/>
                  </a:lnTo>
                  <a:lnTo>
                    <a:pt x="195905" y="247409"/>
                  </a:lnTo>
                  <a:lnTo>
                    <a:pt x="193748" y="250924"/>
                  </a:lnTo>
                  <a:lnTo>
                    <a:pt x="190712" y="277957"/>
                  </a:lnTo>
                  <a:lnTo>
                    <a:pt x="194229" y="310827"/>
                  </a:lnTo>
                  <a:lnTo>
                    <a:pt x="205545" y="339571"/>
                  </a:lnTo>
                  <a:lnTo>
                    <a:pt x="217860" y="352167"/>
                  </a:lnTo>
                  <a:lnTo>
                    <a:pt x="225026" y="356820"/>
                  </a:lnTo>
                  <a:lnTo>
                    <a:pt x="232578" y="358073"/>
                  </a:lnTo>
                  <a:lnTo>
                    <a:pt x="248365" y="354534"/>
                  </a:lnTo>
                  <a:lnTo>
                    <a:pt x="262162" y="341866"/>
                  </a:lnTo>
                  <a:lnTo>
                    <a:pt x="273533" y="322060"/>
                  </a:lnTo>
                  <a:lnTo>
                    <a:pt x="291447" y="261464"/>
                  </a:lnTo>
                  <a:lnTo>
                    <a:pt x="299262" y="201172"/>
                  </a:lnTo>
                  <a:lnTo>
                    <a:pt x="305929" y="14145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685811" y="2596167"/>
              <a:ext cx="147146" cy="364426"/>
            </a:xfrm>
            <a:custGeom>
              <a:avLst/>
              <a:gdLst/>
              <a:ahLst/>
              <a:cxnLst/>
              <a:rect l="0" t="0" r="0" b="0"/>
              <a:pathLst>
                <a:path w="147146" h="364426">
                  <a:moveTo>
                    <a:pt x="16532" y="0"/>
                  </a:moveTo>
                  <a:lnTo>
                    <a:pt x="18997" y="33741"/>
                  </a:lnTo>
                  <a:lnTo>
                    <a:pt x="24338" y="92302"/>
                  </a:lnTo>
                  <a:lnTo>
                    <a:pt x="19066" y="153750"/>
                  </a:lnTo>
                  <a:lnTo>
                    <a:pt x="14567" y="208263"/>
                  </a:lnTo>
                  <a:lnTo>
                    <a:pt x="8123" y="269832"/>
                  </a:lnTo>
                  <a:lnTo>
                    <a:pt x="733" y="323349"/>
                  </a:lnTo>
                  <a:lnTo>
                    <a:pt x="0" y="292977"/>
                  </a:lnTo>
                  <a:lnTo>
                    <a:pt x="2736" y="285925"/>
                  </a:lnTo>
                  <a:lnTo>
                    <a:pt x="13175" y="275624"/>
                  </a:lnTo>
                  <a:lnTo>
                    <a:pt x="29525" y="272895"/>
                  </a:lnTo>
                  <a:lnTo>
                    <a:pt x="80017" y="278240"/>
                  </a:lnTo>
                  <a:lnTo>
                    <a:pt x="98372" y="272825"/>
                  </a:lnTo>
                  <a:lnTo>
                    <a:pt x="100678" y="271566"/>
                  </a:lnTo>
                  <a:lnTo>
                    <a:pt x="93377" y="272632"/>
                  </a:lnTo>
                  <a:lnTo>
                    <a:pt x="89027" y="276984"/>
                  </a:lnTo>
                  <a:lnTo>
                    <a:pt x="78487" y="301704"/>
                  </a:lnTo>
                  <a:lnTo>
                    <a:pt x="72420" y="325167"/>
                  </a:lnTo>
                  <a:lnTo>
                    <a:pt x="74038" y="346073"/>
                  </a:lnTo>
                  <a:lnTo>
                    <a:pt x="77059" y="355531"/>
                  </a:lnTo>
                  <a:lnTo>
                    <a:pt x="83695" y="360912"/>
                  </a:lnTo>
                  <a:lnTo>
                    <a:pt x="103397" y="364425"/>
                  </a:lnTo>
                  <a:lnTo>
                    <a:pt x="112348" y="362219"/>
                  </a:lnTo>
                  <a:lnTo>
                    <a:pt x="127226" y="352370"/>
                  </a:lnTo>
                  <a:lnTo>
                    <a:pt x="137537" y="336282"/>
                  </a:lnTo>
                  <a:lnTo>
                    <a:pt x="144276" y="316804"/>
                  </a:lnTo>
                  <a:lnTo>
                    <a:pt x="147145" y="285971"/>
                  </a:lnTo>
                  <a:lnTo>
                    <a:pt x="144541" y="267631"/>
                  </a:lnTo>
                  <a:lnTo>
                    <a:pt x="139778" y="262556"/>
                  </a:lnTo>
                  <a:lnTo>
                    <a:pt x="132904" y="260097"/>
                  </a:lnTo>
                  <a:lnTo>
                    <a:pt x="124624" y="259382"/>
                  </a:lnTo>
                  <a:lnTo>
                    <a:pt x="110493" y="263519"/>
                  </a:lnTo>
                  <a:lnTo>
                    <a:pt x="104135" y="267211"/>
                  </a:lnTo>
                  <a:lnTo>
                    <a:pt x="94606" y="281175"/>
                  </a:lnTo>
                  <a:lnTo>
                    <a:pt x="86509" y="307363"/>
                  </a:lnTo>
                  <a:lnTo>
                    <a:pt x="83100" y="3328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9848555" y="2842650"/>
              <a:ext cx="43110" cy="139946"/>
            </a:xfrm>
            <a:custGeom>
              <a:avLst/>
              <a:gdLst/>
              <a:ahLst/>
              <a:cxnLst/>
              <a:rect l="0" t="0" r="0" b="0"/>
              <a:pathLst>
                <a:path w="43110" h="139946">
                  <a:moveTo>
                    <a:pt x="28530" y="28112"/>
                  </a:moveTo>
                  <a:lnTo>
                    <a:pt x="6786" y="84884"/>
                  </a:lnTo>
                  <a:lnTo>
                    <a:pt x="0" y="116330"/>
                  </a:lnTo>
                  <a:lnTo>
                    <a:pt x="1365" y="134813"/>
                  </a:lnTo>
                  <a:lnTo>
                    <a:pt x="3948" y="139002"/>
                  </a:lnTo>
                  <a:lnTo>
                    <a:pt x="7519" y="139945"/>
                  </a:lnTo>
                  <a:lnTo>
                    <a:pt x="11749" y="138725"/>
                  </a:lnTo>
                  <a:lnTo>
                    <a:pt x="26537" y="123756"/>
                  </a:lnTo>
                  <a:lnTo>
                    <a:pt x="38212" y="101754"/>
                  </a:lnTo>
                  <a:lnTo>
                    <a:pt x="43109" y="73251"/>
                  </a:lnTo>
                  <a:lnTo>
                    <a:pt x="35849" y="15405"/>
                  </a:lnTo>
                  <a:lnTo>
                    <a:pt x="33408" y="5772"/>
                  </a:lnTo>
                  <a:lnTo>
                    <a:pt x="29934" y="1199"/>
                  </a:lnTo>
                  <a:lnTo>
                    <a:pt x="25767" y="0"/>
                  </a:lnTo>
                  <a:lnTo>
                    <a:pt x="18981" y="1749"/>
                  </a:lnTo>
                  <a:lnTo>
                    <a:pt x="18465" y="2216"/>
                  </a:lnTo>
                  <a:lnTo>
                    <a:pt x="20209" y="314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9902260" y="2646093"/>
              <a:ext cx="58036" cy="283578"/>
            </a:xfrm>
            <a:custGeom>
              <a:avLst/>
              <a:gdLst/>
              <a:ahLst/>
              <a:cxnLst/>
              <a:rect l="0" t="0" r="0" b="0"/>
              <a:pathLst>
                <a:path w="58036" h="283578">
                  <a:moveTo>
                    <a:pt x="49714" y="0"/>
                  </a:moveTo>
                  <a:lnTo>
                    <a:pt x="45297" y="59579"/>
                  </a:lnTo>
                  <a:lnTo>
                    <a:pt x="35521" y="112717"/>
                  </a:lnTo>
                  <a:lnTo>
                    <a:pt x="27152" y="166771"/>
                  </a:lnTo>
                  <a:lnTo>
                    <a:pt x="18424" y="229166"/>
                  </a:lnTo>
                  <a:lnTo>
                    <a:pt x="5232" y="281134"/>
                  </a:lnTo>
                  <a:lnTo>
                    <a:pt x="3418" y="283577"/>
                  </a:lnTo>
                  <a:lnTo>
                    <a:pt x="2208" y="281508"/>
                  </a:lnTo>
                  <a:lnTo>
                    <a:pt x="0" y="218233"/>
                  </a:lnTo>
                  <a:lnTo>
                    <a:pt x="1731" y="195921"/>
                  </a:lnTo>
                  <a:lnTo>
                    <a:pt x="8665" y="176758"/>
                  </a:lnTo>
                  <a:lnTo>
                    <a:pt x="52720" y="125111"/>
                  </a:lnTo>
                  <a:lnTo>
                    <a:pt x="58035" y="10817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954223" y="2710300"/>
              <a:ext cx="79189" cy="262743"/>
            </a:xfrm>
            <a:custGeom>
              <a:avLst/>
              <a:gdLst/>
              <a:ahLst/>
              <a:cxnLst/>
              <a:rect l="0" t="0" r="0" b="0"/>
              <a:pathLst>
                <a:path w="79189" h="262743">
                  <a:moveTo>
                    <a:pt x="14393" y="2362"/>
                  </a:moveTo>
                  <a:lnTo>
                    <a:pt x="0" y="55403"/>
                  </a:lnTo>
                  <a:lnTo>
                    <a:pt x="883" y="84030"/>
                  </a:lnTo>
                  <a:lnTo>
                    <a:pt x="5615" y="100604"/>
                  </a:lnTo>
                  <a:lnTo>
                    <a:pt x="13881" y="114134"/>
                  </a:lnTo>
                  <a:lnTo>
                    <a:pt x="15901" y="115708"/>
                  </a:lnTo>
                  <a:lnTo>
                    <a:pt x="16322" y="113984"/>
                  </a:lnTo>
                  <a:lnTo>
                    <a:pt x="7342" y="59323"/>
                  </a:lnTo>
                  <a:lnTo>
                    <a:pt x="15290" y="11609"/>
                  </a:lnTo>
                  <a:lnTo>
                    <a:pt x="17764" y="2980"/>
                  </a:lnTo>
                  <a:lnTo>
                    <a:pt x="20339" y="0"/>
                  </a:lnTo>
                  <a:lnTo>
                    <a:pt x="22980" y="787"/>
                  </a:lnTo>
                  <a:lnTo>
                    <a:pt x="25665" y="4086"/>
                  </a:lnTo>
                  <a:lnTo>
                    <a:pt x="23742" y="66589"/>
                  </a:lnTo>
                  <a:lnTo>
                    <a:pt x="22917" y="126201"/>
                  </a:lnTo>
                  <a:lnTo>
                    <a:pt x="16154" y="180810"/>
                  </a:lnTo>
                  <a:lnTo>
                    <a:pt x="16100" y="198167"/>
                  </a:lnTo>
                  <a:lnTo>
                    <a:pt x="17380" y="197618"/>
                  </a:lnTo>
                  <a:lnTo>
                    <a:pt x="41899" y="137632"/>
                  </a:lnTo>
                  <a:lnTo>
                    <a:pt x="46599" y="131373"/>
                  </a:lnTo>
                  <a:lnTo>
                    <a:pt x="52506" y="129050"/>
                  </a:lnTo>
                  <a:lnTo>
                    <a:pt x="59217" y="129351"/>
                  </a:lnTo>
                  <a:lnTo>
                    <a:pt x="66465" y="131400"/>
                  </a:lnTo>
                  <a:lnTo>
                    <a:pt x="71297" y="136464"/>
                  </a:lnTo>
                  <a:lnTo>
                    <a:pt x="76666" y="151954"/>
                  </a:lnTo>
                  <a:lnTo>
                    <a:pt x="79188" y="202544"/>
                  </a:lnTo>
                  <a:lnTo>
                    <a:pt x="69268" y="259795"/>
                  </a:lnTo>
                  <a:lnTo>
                    <a:pt x="67618" y="262742"/>
                  </a:lnTo>
                  <a:lnTo>
                    <a:pt x="65785" y="251223"/>
                  </a:lnTo>
                  <a:lnTo>
                    <a:pt x="72640" y="21038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0026863" y="2571204"/>
              <a:ext cx="74862" cy="682327"/>
            </a:xfrm>
            <a:custGeom>
              <a:avLst/>
              <a:gdLst/>
              <a:ahLst/>
              <a:cxnLst/>
              <a:rect l="0" t="0" r="0" b="0"/>
              <a:pathLst>
                <a:path w="74862" h="682327">
                  <a:moveTo>
                    <a:pt x="33284" y="0"/>
                  </a:moveTo>
                  <a:lnTo>
                    <a:pt x="47478" y="55865"/>
                  </a:lnTo>
                  <a:lnTo>
                    <a:pt x="58311" y="108799"/>
                  </a:lnTo>
                  <a:lnTo>
                    <a:pt x="69355" y="163771"/>
                  </a:lnTo>
                  <a:lnTo>
                    <a:pt x="73796" y="226713"/>
                  </a:lnTo>
                  <a:lnTo>
                    <a:pt x="74565" y="280645"/>
                  </a:lnTo>
                  <a:lnTo>
                    <a:pt x="74793" y="332169"/>
                  </a:lnTo>
                  <a:lnTo>
                    <a:pt x="74861" y="382569"/>
                  </a:lnTo>
                  <a:lnTo>
                    <a:pt x="73031" y="433560"/>
                  </a:lnTo>
                  <a:lnTo>
                    <a:pt x="62525" y="488322"/>
                  </a:lnTo>
                  <a:lnTo>
                    <a:pt x="52221" y="540092"/>
                  </a:lnTo>
                  <a:lnTo>
                    <a:pt x="37868" y="589640"/>
                  </a:lnTo>
                  <a:lnTo>
                    <a:pt x="16453" y="645800"/>
                  </a:lnTo>
                  <a:lnTo>
                    <a:pt x="0" y="68232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433645" y="3411630"/>
            <a:ext cx="4518330" cy="950618"/>
            <a:chOff x="5433645" y="3411630"/>
            <a:chExt cx="4518330" cy="950618"/>
          </a:xfrm>
        </p:grpSpPr>
        <p:sp>
          <p:nvSpPr>
            <p:cNvPr id="64" name="Freeform 63"/>
            <p:cNvSpPr/>
            <p:nvPr/>
          </p:nvSpPr>
          <p:spPr>
            <a:xfrm>
              <a:off x="5433645" y="3411630"/>
              <a:ext cx="266274" cy="291238"/>
            </a:xfrm>
            <a:custGeom>
              <a:avLst/>
              <a:gdLst/>
              <a:ahLst/>
              <a:cxnLst/>
              <a:rect l="0" t="0" r="0" b="0"/>
              <a:pathLst>
                <a:path w="266274" h="291238">
                  <a:moveTo>
                    <a:pt x="0" y="0"/>
                  </a:moveTo>
                  <a:lnTo>
                    <a:pt x="4417" y="13252"/>
                  </a:lnTo>
                  <a:lnTo>
                    <a:pt x="49747" y="65932"/>
                  </a:lnTo>
                  <a:lnTo>
                    <a:pt x="110588" y="124756"/>
                  </a:lnTo>
                  <a:lnTo>
                    <a:pt x="171866" y="180288"/>
                  </a:lnTo>
                  <a:lnTo>
                    <a:pt x="232987" y="241310"/>
                  </a:lnTo>
                  <a:lnTo>
                    <a:pt x="249631" y="262883"/>
                  </a:lnTo>
                  <a:lnTo>
                    <a:pt x="266273" y="291237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933021" y="3794398"/>
              <a:ext cx="33172" cy="330266"/>
            </a:xfrm>
            <a:custGeom>
              <a:avLst/>
              <a:gdLst/>
              <a:ahLst/>
              <a:cxnLst/>
              <a:rect l="0" t="0" r="0" b="0"/>
              <a:pathLst>
                <a:path w="33172" h="330266">
                  <a:moveTo>
                    <a:pt x="33171" y="0"/>
                  </a:moveTo>
                  <a:lnTo>
                    <a:pt x="18978" y="55865"/>
                  </a:lnTo>
                  <a:lnTo>
                    <a:pt x="9808" y="118041"/>
                  </a:lnTo>
                  <a:lnTo>
                    <a:pt x="2805" y="175767"/>
                  </a:lnTo>
                  <a:lnTo>
                    <a:pt x="463" y="232644"/>
                  </a:lnTo>
                  <a:lnTo>
                    <a:pt x="0" y="283977"/>
                  </a:lnTo>
                  <a:lnTo>
                    <a:pt x="833" y="328977"/>
                  </a:lnTo>
                  <a:lnTo>
                    <a:pt x="2367" y="330265"/>
                  </a:lnTo>
                  <a:lnTo>
                    <a:pt x="4313" y="328350"/>
                  </a:lnTo>
                  <a:lnTo>
                    <a:pt x="11471" y="312403"/>
                  </a:lnTo>
                  <a:lnTo>
                    <a:pt x="15862" y="260923"/>
                  </a:lnTo>
                  <a:lnTo>
                    <a:pt x="16529" y="23299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999476" y="3644619"/>
              <a:ext cx="191385" cy="531469"/>
            </a:xfrm>
            <a:custGeom>
              <a:avLst/>
              <a:gdLst/>
              <a:ahLst/>
              <a:cxnLst/>
              <a:rect l="0" t="0" r="0" b="0"/>
              <a:pathLst>
                <a:path w="191385" h="531469">
                  <a:moveTo>
                    <a:pt x="0" y="0"/>
                  </a:moveTo>
                  <a:lnTo>
                    <a:pt x="12361" y="21779"/>
                  </a:lnTo>
                  <a:lnTo>
                    <a:pt x="27538" y="77426"/>
                  </a:lnTo>
                  <a:lnTo>
                    <a:pt x="33074" y="139151"/>
                  </a:lnTo>
                  <a:lnTo>
                    <a:pt x="39645" y="194764"/>
                  </a:lnTo>
                  <a:lnTo>
                    <a:pt x="41218" y="249786"/>
                  </a:lnTo>
                  <a:lnTo>
                    <a:pt x="41529" y="302910"/>
                  </a:lnTo>
                  <a:lnTo>
                    <a:pt x="43432" y="341335"/>
                  </a:lnTo>
                  <a:lnTo>
                    <a:pt x="62421" y="397870"/>
                  </a:lnTo>
                  <a:lnTo>
                    <a:pt x="64415" y="429362"/>
                  </a:lnTo>
                  <a:lnTo>
                    <a:pt x="61605" y="447856"/>
                  </a:lnTo>
                  <a:lnTo>
                    <a:pt x="62335" y="450198"/>
                  </a:lnTo>
                  <a:lnTo>
                    <a:pt x="64671" y="448062"/>
                  </a:lnTo>
                  <a:lnTo>
                    <a:pt x="77288" y="422478"/>
                  </a:lnTo>
                  <a:lnTo>
                    <a:pt x="102776" y="360297"/>
                  </a:lnTo>
                  <a:lnTo>
                    <a:pt x="127757" y="312111"/>
                  </a:lnTo>
                  <a:lnTo>
                    <a:pt x="142765" y="298048"/>
                  </a:lnTo>
                  <a:lnTo>
                    <a:pt x="150650" y="293004"/>
                  </a:lnTo>
                  <a:lnTo>
                    <a:pt x="157756" y="292415"/>
                  </a:lnTo>
                  <a:lnTo>
                    <a:pt x="164343" y="294796"/>
                  </a:lnTo>
                  <a:lnTo>
                    <a:pt x="170583" y="299157"/>
                  </a:lnTo>
                  <a:lnTo>
                    <a:pt x="177516" y="318796"/>
                  </a:lnTo>
                  <a:lnTo>
                    <a:pt x="182332" y="379240"/>
                  </a:lnTo>
                  <a:lnTo>
                    <a:pt x="182967" y="435369"/>
                  </a:lnTo>
                  <a:lnTo>
                    <a:pt x="178637" y="497611"/>
                  </a:lnTo>
                  <a:lnTo>
                    <a:pt x="175896" y="528154"/>
                  </a:lnTo>
                  <a:lnTo>
                    <a:pt x="176435" y="531468"/>
                  </a:lnTo>
                  <a:lnTo>
                    <a:pt x="177720" y="529979"/>
                  </a:lnTo>
                  <a:lnTo>
                    <a:pt x="180688" y="518462"/>
                  </a:lnTo>
                  <a:lnTo>
                    <a:pt x="188573" y="457662"/>
                  </a:lnTo>
                  <a:lnTo>
                    <a:pt x="191384" y="441016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275612" y="3727830"/>
              <a:ext cx="788959" cy="473428"/>
            </a:xfrm>
            <a:custGeom>
              <a:avLst/>
              <a:gdLst/>
              <a:ahLst/>
              <a:cxnLst/>
              <a:rect l="0" t="0" r="0" b="0"/>
              <a:pathLst>
                <a:path w="788959" h="473428">
                  <a:moveTo>
                    <a:pt x="48385" y="0"/>
                  </a:moveTo>
                  <a:lnTo>
                    <a:pt x="43967" y="53491"/>
                  </a:lnTo>
                  <a:lnTo>
                    <a:pt x="40578" y="110743"/>
                  </a:lnTo>
                  <a:lnTo>
                    <a:pt x="35748" y="168572"/>
                  </a:lnTo>
                  <a:lnTo>
                    <a:pt x="25891" y="227695"/>
                  </a:lnTo>
                  <a:lnTo>
                    <a:pt x="17506" y="289369"/>
                  </a:lnTo>
                  <a:lnTo>
                    <a:pt x="11158" y="341924"/>
                  </a:lnTo>
                  <a:lnTo>
                    <a:pt x="1926" y="380521"/>
                  </a:lnTo>
                  <a:lnTo>
                    <a:pt x="770" y="379421"/>
                  </a:lnTo>
                  <a:lnTo>
                    <a:pt x="0" y="374989"/>
                  </a:lnTo>
                  <a:lnTo>
                    <a:pt x="2260" y="371110"/>
                  </a:lnTo>
                  <a:lnTo>
                    <a:pt x="12167" y="364335"/>
                  </a:lnTo>
                  <a:lnTo>
                    <a:pt x="52761" y="342379"/>
                  </a:lnTo>
                  <a:lnTo>
                    <a:pt x="100245" y="295614"/>
                  </a:lnTo>
                  <a:lnTo>
                    <a:pt x="124293" y="250390"/>
                  </a:lnTo>
                  <a:lnTo>
                    <a:pt x="123029" y="245514"/>
                  </a:lnTo>
                  <a:lnTo>
                    <a:pt x="118488" y="243188"/>
                  </a:lnTo>
                  <a:lnTo>
                    <a:pt x="111762" y="242562"/>
                  </a:lnTo>
                  <a:lnTo>
                    <a:pt x="106354" y="244919"/>
                  </a:lnTo>
                  <a:lnTo>
                    <a:pt x="97879" y="254933"/>
                  </a:lnTo>
                  <a:lnTo>
                    <a:pt x="83492" y="280583"/>
                  </a:lnTo>
                  <a:lnTo>
                    <a:pt x="80322" y="298521"/>
                  </a:lnTo>
                  <a:lnTo>
                    <a:pt x="80771" y="307188"/>
                  </a:lnTo>
                  <a:lnTo>
                    <a:pt x="85693" y="312041"/>
                  </a:lnTo>
                  <a:lnTo>
                    <a:pt x="103489" y="314967"/>
                  </a:lnTo>
                  <a:lnTo>
                    <a:pt x="156282" y="313344"/>
                  </a:lnTo>
                  <a:lnTo>
                    <a:pt x="181440" y="319771"/>
                  </a:lnTo>
                  <a:lnTo>
                    <a:pt x="195662" y="332271"/>
                  </a:lnTo>
                  <a:lnTo>
                    <a:pt x="207222" y="351080"/>
                  </a:lnTo>
                  <a:lnTo>
                    <a:pt x="219711" y="398356"/>
                  </a:lnTo>
                  <a:lnTo>
                    <a:pt x="221608" y="413734"/>
                  </a:lnTo>
                  <a:lnTo>
                    <a:pt x="222114" y="412658"/>
                  </a:lnTo>
                  <a:lnTo>
                    <a:pt x="222452" y="408242"/>
                  </a:lnTo>
                  <a:lnTo>
                    <a:pt x="246231" y="353858"/>
                  </a:lnTo>
                  <a:lnTo>
                    <a:pt x="285845" y="304359"/>
                  </a:lnTo>
                  <a:lnTo>
                    <a:pt x="315541" y="281467"/>
                  </a:lnTo>
                  <a:lnTo>
                    <a:pt x="340807" y="271186"/>
                  </a:lnTo>
                  <a:lnTo>
                    <a:pt x="360798" y="268457"/>
                  </a:lnTo>
                  <a:lnTo>
                    <a:pt x="366683" y="270503"/>
                  </a:lnTo>
                  <a:lnTo>
                    <a:pt x="369682" y="274640"/>
                  </a:lnTo>
                  <a:lnTo>
                    <a:pt x="370756" y="280172"/>
                  </a:lnTo>
                  <a:lnTo>
                    <a:pt x="369623" y="285710"/>
                  </a:lnTo>
                  <a:lnTo>
                    <a:pt x="363434" y="296793"/>
                  </a:lnTo>
                  <a:lnTo>
                    <a:pt x="330982" y="341650"/>
                  </a:lnTo>
                  <a:lnTo>
                    <a:pt x="329002" y="358021"/>
                  </a:lnTo>
                  <a:lnTo>
                    <a:pt x="329768" y="366270"/>
                  </a:lnTo>
                  <a:lnTo>
                    <a:pt x="333053" y="370845"/>
                  </a:lnTo>
                  <a:lnTo>
                    <a:pt x="338015" y="372970"/>
                  </a:lnTo>
                  <a:lnTo>
                    <a:pt x="344099" y="373462"/>
                  </a:lnTo>
                  <a:lnTo>
                    <a:pt x="358254" y="369078"/>
                  </a:lnTo>
                  <a:lnTo>
                    <a:pt x="389940" y="355614"/>
                  </a:lnTo>
                  <a:lnTo>
                    <a:pt x="397206" y="357269"/>
                  </a:lnTo>
                  <a:lnTo>
                    <a:pt x="410210" y="368970"/>
                  </a:lnTo>
                  <a:lnTo>
                    <a:pt x="417222" y="386497"/>
                  </a:lnTo>
                  <a:lnTo>
                    <a:pt x="422188" y="404766"/>
                  </a:lnTo>
                  <a:lnTo>
                    <a:pt x="430559" y="419049"/>
                  </a:lnTo>
                  <a:lnTo>
                    <a:pt x="436304" y="421748"/>
                  </a:lnTo>
                  <a:lnTo>
                    <a:pt x="442908" y="421699"/>
                  </a:lnTo>
                  <a:lnTo>
                    <a:pt x="456717" y="416712"/>
                  </a:lnTo>
                  <a:lnTo>
                    <a:pt x="486340" y="393219"/>
                  </a:lnTo>
                  <a:lnTo>
                    <a:pt x="530994" y="331379"/>
                  </a:lnTo>
                  <a:lnTo>
                    <a:pt x="548775" y="299268"/>
                  </a:lnTo>
                  <a:lnTo>
                    <a:pt x="547475" y="294742"/>
                  </a:lnTo>
                  <a:lnTo>
                    <a:pt x="542910" y="292649"/>
                  </a:lnTo>
                  <a:lnTo>
                    <a:pt x="536168" y="292178"/>
                  </a:lnTo>
                  <a:lnTo>
                    <a:pt x="523747" y="296586"/>
                  </a:lnTo>
                  <a:lnTo>
                    <a:pt x="517845" y="300350"/>
                  </a:lnTo>
                  <a:lnTo>
                    <a:pt x="508822" y="316860"/>
                  </a:lnTo>
                  <a:lnTo>
                    <a:pt x="493464" y="367891"/>
                  </a:lnTo>
                  <a:lnTo>
                    <a:pt x="492668" y="423900"/>
                  </a:lnTo>
                  <a:lnTo>
                    <a:pt x="497324" y="449126"/>
                  </a:lnTo>
                  <a:lnTo>
                    <a:pt x="505558" y="466501"/>
                  </a:lnTo>
                  <a:lnTo>
                    <a:pt x="512191" y="470950"/>
                  </a:lnTo>
                  <a:lnTo>
                    <a:pt x="529424" y="473427"/>
                  </a:lnTo>
                  <a:lnTo>
                    <a:pt x="537347" y="470944"/>
                  </a:lnTo>
                  <a:lnTo>
                    <a:pt x="551083" y="460789"/>
                  </a:lnTo>
                  <a:lnTo>
                    <a:pt x="580654" y="421224"/>
                  </a:lnTo>
                  <a:lnTo>
                    <a:pt x="614350" y="361842"/>
                  </a:lnTo>
                  <a:lnTo>
                    <a:pt x="638658" y="305115"/>
                  </a:lnTo>
                  <a:lnTo>
                    <a:pt x="653202" y="257133"/>
                  </a:lnTo>
                  <a:lnTo>
                    <a:pt x="665832" y="207783"/>
                  </a:lnTo>
                  <a:lnTo>
                    <a:pt x="682248" y="145827"/>
                  </a:lnTo>
                  <a:lnTo>
                    <a:pt x="694394" y="89997"/>
                  </a:lnTo>
                  <a:lnTo>
                    <a:pt x="708498" y="33807"/>
                  </a:lnTo>
                  <a:lnTo>
                    <a:pt x="694832" y="71785"/>
                  </a:lnTo>
                  <a:lnTo>
                    <a:pt x="684518" y="121771"/>
                  </a:lnTo>
                  <a:lnTo>
                    <a:pt x="679056" y="184105"/>
                  </a:lnTo>
                  <a:lnTo>
                    <a:pt x="669349" y="245420"/>
                  </a:lnTo>
                  <a:lnTo>
                    <a:pt x="665171" y="297253"/>
                  </a:lnTo>
                  <a:lnTo>
                    <a:pt x="664346" y="354062"/>
                  </a:lnTo>
                  <a:lnTo>
                    <a:pt x="665157" y="371859"/>
                  </a:lnTo>
                  <a:lnTo>
                    <a:pt x="666668" y="372721"/>
                  </a:lnTo>
                  <a:lnTo>
                    <a:pt x="678143" y="363149"/>
                  </a:lnTo>
                  <a:lnTo>
                    <a:pt x="690705" y="352783"/>
                  </a:lnTo>
                  <a:lnTo>
                    <a:pt x="709098" y="333203"/>
                  </a:lnTo>
                  <a:lnTo>
                    <a:pt x="723879" y="324373"/>
                  </a:lnTo>
                  <a:lnTo>
                    <a:pt x="739694" y="322298"/>
                  </a:lnTo>
                  <a:lnTo>
                    <a:pt x="747794" y="323039"/>
                  </a:lnTo>
                  <a:lnTo>
                    <a:pt x="754119" y="326306"/>
                  </a:lnTo>
                  <a:lnTo>
                    <a:pt x="763612" y="337333"/>
                  </a:lnTo>
                  <a:lnTo>
                    <a:pt x="768447" y="353946"/>
                  </a:lnTo>
                  <a:lnTo>
                    <a:pt x="769672" y="373656"/>
                  </a:lnTo>
                  <a:lnTo>
                    <a:pt x="767134" y="394744"/>
                  </a:lnTo>
                  <a:lnTo>
                    <a:pt x="767937" y="397224"/>
                  </a:lnTo>
                  <a:lnTo>
                    <a:pt x="773760" y="387652"/>
                  </a:lnTo>
                  <a:lnTo>
                    <a:pt x="788958" y="3494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114496" y="3869287"/>
              <a:ext cx="1" cy="58249"/>
            </a:xfrm>
            <a:custGeom>
              <a:avLst/>
              <a:gdLst/>
              <a:ahLst/>
              <a:cxnLst/>
              <a:rect l="0" t="0" r="0" b="0"/>
              <a:pathLst>
                <a:path w="1" h="58249">
                  <a:moveTo>
                    <a:pt x="0" y="0"/>
                  </a:moveTo>
                  <a:lnTo>
                    <a:pt x="0" y="5824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161127" y="3954326"/>
              <a:ext cx="302854" cy="281089"/>
            </a:xfrm>
            <a:custGeom>
              <a:avLst/>
              <a:gdLst/>
              <a:ahLst/>
              <a:cxnLst/>
              <a:rect l="0" t="0" r="0" b="0"/>
              <a:pathLst>
                <a:path w="302854" h="281089">
                  <a:moveTo>
                    <a:pt x="61543" y="6493"/>
                  </a:moveTo>
                  <a:lnTo>
                    <a:pt x="43874" y="10910"/>
                  </a:lnTo>
                  <a:lnTo>
                    <a:pt x="30268" y="20475"/>
                  </a:lnTo>
                  <a:lnTo>
                    <a:pt x="24051" y="26909"/>
                  </a:lnTo>
                  <a:lnTo>
                    <a:pt x="10883" y="58051"/>
                  </a:lnTo>
                  <a:lnTo>
                    <a:pt x="0" y="103346"/>
                  </a:lnTo>
                  <a:lnTo>
                    <a:pt x="1215" y="125661"/>
                  </a:lnTo>
                  <a:lnTo>
                    <a:pt x="5607" y="133091"/>
                  </a:lnTo>
                  <a:lnTo>
                    <a:pt x="12233" y="138044"/>
                  </a:lnTo>
                  <a:lnTo>
                    <a:pt x="20349" y="141346"/>
                  </a:lnTo>
                  <a:lnTo>
                    <a:pt x="28533" y="140774"/>
                  </a:lnTo>
                  <a:lnTo>
                    <a:pt x="45022" y="132742"/>
                  </a:lnTo>
                  <a:lnTo>
                    <a:pt x="65483" y="108209"/>
                  </a:lnTo>
                  <a:lnTo>
                    <a:pt x="83256" y="77517"/>
                  </a:lnTo>
                  <a:lnTo>
                    <a:pt x="91399" y="40584"/>
                  </a:lnTo>
                  <a:lnTo>
                    <a:pt x="89394" y="9198"/>
                  </a:lnTo>
                  <a:lnTo>
                    <a:pt x="85657" y="3673"/>
                  </a:lnTo>
                  <a:lnTo>
                    <a:pt x="80393" y="915"/>
                  </a:lnTo>
                  <a:lnTo>
                    <a:pt x="74110" y="0"/>
                  </a:lnTo>
                  <a:lnTo>
                    <a:pt x="68071" y="3089"/>
                  </a:lnTo>
                  <a:lnTo>
                    <a:pt x="56432" y="16383"/>
                  </a:lnTo>
                  <a:lnTo>
                    <a:pt x="50026" y="34619"/>
                  </a:lnTo>
                  <a:lnTo>
                    <a:pt x="48317" y="44659"/>
                  </a:lnTo>
                  <a:lnTo>
                    <a:pt x="49952" y="52278"/>
                  </a:lnTo>
                  <a:lnTo>
                    <a:pt x="53816" y="58281"/>
                  </a:lnTo>
                  <a:lnTo>
                    <a:pt x="59165" y="63208"/>
                  </a:lnTo>
                  <a:lnTo>
                    <a:pt x="67354" y="64643"/>
                  </a:lnTo>
                  <a:lnTo>
                    <a:pt x="88781" y="61307"/>
                  </a:lnTo>
                  <a:lnTo>
                    <a:pt x="144222" y="38102"/>
                  </a:lnTo>
                  <a:lnTo>
                    <a:pt x="161159" y="36875"/>
                  </a:lnTo>
                  <a:lnTo>
                    <a:pt x="169559" y="37843"/>
                  </a:lnTo>
                  <a:lnTo>
                    <a:pt x="176083" y="43110"/>
                  </a:lnTo>
                  <a:lnTo>
                    <a:pt x="185798" y="61291"/>
                  </a:lnTo>
                  <a:lnTo>
                    <a:pt x="193510" y="114943"/>
                  </a:lnTo>
                  <a:lnTo>
                    <a:pt x="196009" y="135130"/>
                  </a:lnTo>
                  <a:lnTo>
                    <a:pt x="203283" y="150265"/>
                  </a:lnTo>
                  <a:lnTo>
                    <a:pt x="207812" y="152267"/>
                  </a:lnTo>
                  <a:lnTo>
                    <a:pt x="212680" y="150828"/>
                  </a:lnTo>
                  <a:lnTo>
                    <a:pt x="217775" y="147095"/>
                  </a:lnTo>
                  <a:lnTo>
                    <a:pt x="250233" y="102793"/>
                  </a:lnTo>
                  <a:lnTo>
                    <a:pt x="256678" y="99354"/>
                  </a:lnTo>
                  <a:lnTo>
                    <a:pt x="271236" y="97999"/>
                  </a:lnTo>
                  <a:lnTo>
                    <a:pt x="277153" y="100782"/>
                  </a:lnTo>
                  <a:lnTo>
                    <a:pt x="286192" y="111269"/>
                  </a:lnTo>
                  <a:lnTo>
                    <a:pt x="292061" y="146019"/>
                  </a:lnTo>
                  <a:lnTo>
                    <a:pt x="293800" y="195867"/>
                  </a:lnTo>
                  <a:lnTo>
                    <a:pt x="301021" y="257789"/>
                  </a:lnTo>
                  <a:lnTo>
                    <a:pt x="302853" y="28108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871712" y="3969140"/>
              <a:ext cx="174743" cy="215910"/>
            </a:xfrm>
            <a:custGeom>
              <a:avLst/>
              <a:gdLst/>
              <a:ahLst/>
              <a:cxnLst/>
              <a:rect l="0" t="0" r="0" b="0"/>
              <a:pathLst>
                <a:path w="174743" h="215910">
                  <a:moveTo>
                    <a:pt x="0" y="0"/>
                  </a:moveTo>
                  <a:lnTo>
                    <a:pt x="0" y="59579"/>
                  </a:lnTo>
                  <a:lnTo>
                    <a:pt x="0" y="114566"/>
                  </a:lnTo>
                  <a:lnTo>
                    <a:pt x="1849" y="162665"/>
                  </a:lnTo>
                  <a:lnTo>
                    <a:pt x="8835" y="186016"/>
                  </a:lnTo>
                  <a:lnTo>
                    <a:pt x="14211" y="192428"/>
                  </a:lnTo>
                  <a:lnTo>
                    <a:pt x="20568" y="195779"/>
                  </a:lnTo>
                  <a:lnTo>
                    <a:pt x="27580" y="197087"/>
                  </a:lnTo>
                  <a:lnTo>
                    <a:pt x="42768" y="193611"/>
                  </a:lnTo>
                  <a:lnTo>
                    <a:pt x="75118" y="180729"/>
                  </a:lnTo>
                  <a:lnTo>
                    <a:pt x="81514" y="181507"/>
                  </a:lnTo>
                  <a:lnTo>
                    <a:pt x="86702" y="184799"/>
                  </a:lnTo>
                  <a:lnTo>
                    <a:pt x="94933" y="195854"/>
                  </a:lnTo>
                  <a:lnTo>
                    <a:pt x="101672" y="210013"/>
                  </a:lnTo>
                  <a:lnTo>
                    <a:pt x="107537" y="213974"/>
                  </a:lnTo>
                  <a:lnTo>
                    <a:pt x="123916" y="215909"/>
                  </a:lnTo>
                  <a:lnTo>
                    <a:pt x="130688" y="212357"/>
                  </a:lnTo>
                  <a:lnTo>
                    <a:pt x="140677" y="198548"/>
                  </a:lnTo>
                  <a:lnTo>
                    <a:pt x="153397" y="142513"/>
                  </a:lnTo>
                  <a:lnTo>
                    <a:pt x="152288" y="116807"/>
                  </a:lnTo>
                  <a:lnTo>
                    <a:pt x="154225" y="113005"/>
                  </a:lnTo>
                  <a:lnTo>
                    <a:pt x="158290" y="112319"/>
                  </a:lnTo>
                  <a:lnTo>
                    <a:pt x="174742" y="11649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117320" y="4118919"/>
              <a:ext cx="12345" cy="69403"/>
            </a:xfrm>
            <a:custGeom>
              <a:avLst/>
              <a:gdLst/>
              <a:ahLst/>
              <a:cxnLst/>
              <a:rect l="0" t="0" r="0" b="0"/>
              <a:pathLst>
                <a:path w="12345" h="69403">
                  <a:moveTo>
                    <a:pt x="12344" y="0"/>
                  </a:moveTo>
                  <a:lnTo>
                    <a:pt x="9878" y="33741"/>
                  </a:lnTo>
                  <a:lnTo>
                    <a:pt x="0" y="69402"/>
                  </a:lnTo>
                  <a:lnTo>
                    <a:pt x="2420" y="60936"/>
                  </a:lnTo>
                  <a:lnTo>
                    <a:pt x="4023" y="41605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193518" y="3786077"/>
              <a:ext cx="119210" cy="361306"/>
            </a:xfrm>
            <a:custGeom>
              <a:avLst/>
              <a:gdLst/>
              <a:ahLst/>
              <a:cxnLst/>
              <a:rect l="0" t="0" r="0" b="0"/>
              <a:pathLst>
                <a:path w="119210" h="361306">
                  <a:moveTo>
                    <a:pt x="44319" y="0"/>
                  </a:moveTo>
                  <a:lnTo>
                    <a:pt x="53155" y="13252"/>
                  </a:lnTo>
                  <a:lnTo>
                    <a:pt x="58649" y="47997"/>
                  </a:lnTo>
                  <a:lnTo>
                    <a:pt x="55858" y="97843"/>
                  </a:lnTo>
                  <a:lnTo>
                    <a:pt x="53276" y="159381"/>
                  </a:lnTo>
                  <a:lnTo>
                    <a:pt x="50301" y="213587"/>
                  </a:lnTo>
                  <a:lnTo>
                    <a:pt x="45107" y="271457"/>
                  </a:lnTo>
                  <a:lnTo>
                    <a:pt x="40007" y="331664"/>
                  </a:lnTo>
                  <a:lnTo>
                    <a:pt x="32849" y="351118"/>
                  </a:lnTo>
                  <a:lnTo>
                    <a:pt x="28351" y="358894"/>
                  </a:lnTo>
                  <a:lnTo>
                    <a:pt x="24428" y="361305"/>
                  </a:lnTo>
                  <a:lnTo>
                    <a:pt x="20889" y="360139"/>
                  </a:lnTo>
                  <a:lnTo>
                    <a:pt x="14490" y="351446"/>
                  </a:lnTo>
                  <a:lnTo>
                    <a:pt x="31" y="315363"/>
                  </a:lnTo>
                  <a:lnTo>
                    <a:pt x="0" y="308245"/>
                  </a:lnTo>
                  <a:lnTo>
                    <a:pt x="4899" y="295406"/>
                  </a:lnTo>
                  <a:lnTo>
                    <a:pt x="15705" y="286002"/>
                  </a:lnTo>
                  <a:lnTo>
                    <a:pt x="58974" y="255243"/>
                  </a:lnTo>
                  <a:lnTo>
                    <a:pt x="107576" y="194259"/>
                  </a:lnTo>
                  <a:lnTo>
                    <a:pt x="119209" y="17474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355591" y="3819361"/>
              <a:ext cx="77058" cy="382770"/>
            </a:xfrm>
            <a:custGeom>
              <a:avLst/>
              <a:gdLst/>
              <a:ahLst/>
              <a:cxnLst/>
              <a:rect l="0" t="0" r="0" b="0"/>
              <a:pathLst>
                <a:path w="77058" h="382770">
                  <a:moveTo>
                    <a:pt x="15383" y="0"/>
                  </a:moveTo>
                  <a:lnTo>
                    <a:pt x="15383" y="62326"/>
                  </a:lnTo>
                  <a:lnTo>
                    <a:pt x="12918" y="121426"/>
                  </a:lnTo>
                  <a:lnTo>
                    <a:pt x="6909" y="174467"/>
                  </a:lnTo>
                  <a:lnTo>
                    <a:pt x="628" y="229648"/>
                  </a:lnTo>
                  <a:lnTo>
                    <a:pt x="0" y="241857"/>
                  </a:lnTo>
                  <a:lnTo>
                    <a:pt x="3279" y="249071"/>
                  </a:lnTo>
                  <a:lnTo>
                    <a:pt x="9163" y="252956"/>
                  </a:lnTo>
                  <a:lnTo>
                    <a:pt x="16784" y="254622"/>
                  </a:lnTo>
                  <a:lnTo>
                    <a:pt x="32648" y="251541"/>
                  </a:lnTo>
                  <a:lnTo>
                    <a:pt x="40762" y="248131"/>
                  </a:lnTo>
                  <a:lnTo>
                    <a:pt x="48944" y="248631"/>
                  </a:lnTo>
                  <a:lnTo>
                    <a:pt x="65433" y="256584"/>
                  </a:lnTo>
                  <a:lnTo>
                    <a:pt x="70940" y="263512"/>
                  </a:lnTo>
                  <a:lnTo>
                    <a:pt x="77057" y="281072"/>
                  </a:lnTo>
                  <a:lnTo>
                    <a:pt x="74342" y="332991"/>
                  </a:lnTo>
                  <a:lnTo>
                    <a:pt x="69940" y="354173"/>
                  </a:lnTo>
                  <a:lnTo>
                    <a:pt x="62437" y="367902"/>
                  </a:lnTo>
                  <a:lnTo>
                    <a:pt x="48668" y="38276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129664" y="3894251"/>
              <a:ext cx="24964" cy="1"/>
            </a:xfrm>
            <a:custGeom>
              <a:avLst/>
              <a:gdLst/>
              <a:ahLst/>
              <a:cxnLst/>
              <a:rect l="0" t="0" r="0" b="0"/>
              <a:pathLst>
                <a:path w="24964" h="1">
                  <a:moveTo>
                    <a:pt x="0" y="0"/>
                  </a:moveTo>
                  <a:lnTo>
                    <a:pt x="24963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762064" y="3694545"/>
              <a:ext cx="74891" cy="488267"/>
            </a:xfrm>
            <a:custGeom>
              <a:avLst/>
              <a:gdLst/>
              <a:ahLst/>
              <a:cxnLst/>
              <a:rect l="0" t="0" r="0" b="0"/>
              <a:pathLst>
                <a:path w="74891" h="488267">
                  <a:moveTo>
                    <a:pt x="74890" y="0"/>
                  </a:moveTo>
                  <a:lnTo>
                    <a:pt x="74890" y="59579"/>
                  </a:lnTo>
                  <a:lnTo>
                    <a:pt x="73965" y="119361"/>
                  </a:lnTo>
                  <a:lnTo>
                    <a:pt x="69171" y="167270"/>
                  </a:lnTo>
                  <a:lnTo>
                    <a:pt x="66415" y="216599"/>
                  </a:lnTo>
                  <a:lnTo>
                    <a:pt x="61078" y="266349"/>
                  </a:lnTo>
                  <a:lnTo>
                    <a:pt x="58161" y="317147"/>
                  </a:lnTo>
                  <a:lnTo>
                    <a:pt x="52777" y="370927"/>
                  </a:lnTo>
                  <a:lnTo>
                    <a:pt x="50489" y="428986"/>
                  </a:lnTo>
                  <a:lnTo>
                    <a:pt x="50037" y="480759"/>
                  </a:lnTo>
                  <a:lnTo>
                    <a:pt x="47226" y="486927"/>
                  </a:lnTo>
                  <a:lnTo>
                    <a:pt x="42579" y="488266"/>
                  </a:lnTo>
                  <a:lnTo>
                    <a:pt x="36707" y="486384"/>
                  </a:lnTo>
                  <a:lnTo>
                    <a:pt x="31868" y="481431"/>
                  </a:lnTo>
                  <a:lnTo>
                    <a:pt x="17458" y="446910"/>
                  </a:lnTo>
                  <a:lnTo>
                    <a:pt x="2537" y="392418"/>
                  </a:lnTo>
                  <a:lnTo>
                    <a:pt x="0" y="382769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712137" y="3935856"/>
              <a:ext cx="99854" cy="12345"/>
            </a:xfrm>
            <a:custGeom>
              <a:avLst/>
              <a:gdLst/>
              <a:ahLst/>
              <a:cxnLst/>
              <a:rect l="0" t="0" r="0" b="0"/>
              <a:pathLst>
                <a:path w="99854" h="12345">
                  <a:moveTo>
                    <a:pt x="0" y="0"/>
                  </a:moveTo>
                  <a:lnTo>
                    <a:pt x="61567" y="12344"/>
                  </a:lnTo>
                  <a:lnTo>
                    <a:pt x="99853" y="832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899112" y="3794398"/>
              <a:ext cx="195795" cy="424375"/>
            </a:xfrm>
            <a:custGeom>
              <a:avLst/>
              <a:gdLst/>
              <a:ahLst/>
              <a:cxnLst/>
              <a:rect l="0" t="0" r="0" b="0"/>
              <a:pathLst>
                <a:path w="195795" h="424375">
                  <a:moveTo>
                    <a:pt x="37694" y="0"/>
                  </a:moveTo>
                  <a:lnTo>
                    <a:pt x="37694" y="56772"/>
                  </a:lnTo>
                  <a:lnTo>
                    <a:pt x="33276" y="111118"/>
                  </a:lnTo>
                  <a:lnTo>
                    <a:pt x="14249" y="166444"/>
                  </a:lnTo>
                  <a:lnTo>
                    <a:pt x="4780" y="220973"/>
                  </a:lnTo>
                  <a:lnTo>
                    <a:pt x="0" y="248537"/>
                  </a:lnTo>
                  <a:lnTo>
                    <a:pt x="1833" y="265787"/>
                  </a:lnTo>
                  <a:lnTo>
                    <a:pt x="4541" y="269647"/>
                  </a:lnTo>
                  <a:lnTo>
                    <a:pt x="8195" y="270372"/>
                  </a:lnTo>
                  <a:lnTo>
                    <a:pt x="31765" y="262666"/>
                  </a:lnTo>
                  <a:lnTo>
                    <a:pt x="37439" y="263869"/>
                  </a:lnTo>
                  <a:lnTo>
                    <a:pt x="42147" y="267444"/>
                  </a:lnTo>
                  <a:lnTo>
                    <a:pt x="53190" y="285728"/>
                  </a:lnTo>
                  <a:lnTo>
                    <a:pt x="78102" y="344075"/>
                  </a:lnTo>
                  <a:lnTo>
                    <a:pt x="84048" y="346802"/>
                  </a:lnTo>
                  <a:lnTo>
                    <a:pt x="90787" y="346772"/>
                  </a:lnTo>
                  <a:lnTo>
                    <a:pt x="98053" y="344902"/>
                  </a:lnTo>
                  <a:lnTo>
                    <a:pt x="111057" y="332963"/>
                  </a:lnTo>
                  <a:lnTo>
                    <a:pt x="139194" y="284610"/>
                  </a:lnTo>
                  <a:lnTo>
                    <a:pt x="146909" y="263020"/>
                  </a:lnTo>
                  <a:lnTo>
                    <a:pt x="146561" y="258557"/>
                  </a:lnTo>
                  <a:lnTo>
                    <a:pt x="143557" y="258355"/>
                  </a:lnTo>
                  <a:lnTo>
                    <a:pt x="138780" y="260995"/>
                  </a:lnTo>
                  <a:lnTo>
                    <a:pt x="131007" y="278720"/>
                  </a:lnTo>
                  <a:lnTo>
                    <a:pt x="126318" y="305090"/>
                  </a:lnTo>
                  <a:lnTo>
                    <a:pt x="129802" y="349274"/>
                  </a:lnTo>
                  <a:lnTo>
                    <a:pt x="142135" y="384761"/>
                  </a:lnTo>
                  <a:lnTo>
                    <a:pt x="152222" y="400912"/>
                  </a:lnTo>
                  <a:lnTo>
                    <a:pt x="165334" y="411789"/>
                  </a:lnTo>
                  <a:lnTo>
                    <a:pt x="183379" y="420645"/>
                  </a:lnTo>
                  <a:lnTo>
                    <a:pt x="195794" y="42437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9327909" y="4072440"/>
              <a:ext cx="120742" cy="289808"/>
            </a:xfrm>
            <a:custGeom>
              <a:avLst/>
              <a:gdLst/>
              <a:ahLst/>
              <a:cxnLst/>
              <a:rect l="0" t="0" r="0" b="0"/>
              <a:pathLst>
                <a:path w="120742" h="289808">
                  <a:moveTo>
                    <a:pt x="24950" y="21516"/>
                  </a:moveTo>
                  <a:lnTo>
                    <a:pt x="17785" y="76677"/>
                  </a:lnTo>
                  <a:lnTo>
                    <a:pt x="10195" y="137239"/>
                  </a:lnTo>
                  <a:lnTo>
                    <a:pt x="7631" y="193383"/>
                  </a:lnTo>
                  <a:lnTo>
                    <a:pt x="1175" y="248944"/>
                  </a:lnTo>
                  <a:lnTo>
                    <a:pt x="221" y="289807"/>
                  </a:lnTo>
                  <a:lnTo>
                    <a:pt x="0" y="228686"/>
                  </a:lnTo>
                  <a:lnTo>
                    <a:pt x="912" y="167312"/>
                  </a:lnTo>
                  <a:lnTo>
                    <a:pt x="9038" y="115274"/>
                  </a:lnTo>
                  <a:lnTo>
                    <a:pt x="25013" y="55726"/>
                  </a:lnTo>
                  <a:lnTo>
                    <a:pt x="31449" y="39494"/>
                  </a:lnTo>
                  <a:lnTo>
                    <a:pt x="46394" y="19960"/>
                  </a:lnTo>
                  <a:lnTo>
                    <a:pt x="60368" y="8188"/>
                  </a:lnTo>
                  <a:lnTo>
                    <a:pt x="78290" y="1724"/>
                  </a:lnTo>
                  <a:lnTo>
                    <a:pt x="88246" y="0"/>
                  </a:lnTo>
                  <a:lnTo>
                    <a:pt x="96734" y="1625"/>
                  </a:lnTo>
                  <a:lnTo>
                    <a:pt x="111094" y="10826"/>
                  </a:lnTo>
                  <a:lnTo>
                    <a:pt x="118710" y="26627"/>
                  </a:lnTo>
                  <a:lnTo>
                    <a:pt x="120741" y="36018"/>
                  </a:lnTo>
                  <a:lnTo>
                    <a:pt x="114764" y="71322"/>
                  </a:lnTo>
                  <a:lnTo>
                    <a:pt x="89535" y="117099"/>
                  </a:lnTo>
                  <a:lnTo>
                    <a:pt x="73995" y="136113"/>
                  </a:lnTo>
                  <a:lnTo>
                    <a:pt x="65042" y="141368"/>
                  </a:lnTo>
                  <a:lnTo>
                    <a:pt x="45234" y="144742"/>
                  </a:lnTo>
                  <a:lnTo>
                    <a:pt x="37548" y="141574"/>
                  </a:lnTo>
                  <a:lnTo>
                    <a:pt x="31499" y="135763"/>
                  </a:lnTo>
                  <a:lnTo>
                    <a:pt x="23238" y="120370"/>
                  </a:lnTo>
                  <a:lnTo>
                    <a:pt x="16628" y="88084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9487533" y="3836003"/>
              <a:ext cx="464442" cy="457659"/>
            </a:xfrm>
            <a:custGeom>
              <a:avLst/>
              <a:gdLst/>
              <a:ahLst/>
              <a:cxnLst/>
              <a:rect l="0" t="0" r="0" b="0"/>
              <a:pathLst>
                <a:path w="464442" h="457659">
                  <a:moveTo>
                    <a:pt x="23425" y="0"/>
                  </a:moveTo>
                  <a:lnTo>
                    <a:pt x="30590" y="46327"/>
                  </a:lnTo>
                  <a:lnTo>
                    <a:pt x="22543" y="100920"/>
                  </a:lnTo>
                  <a:lnTo>
                    <a:pt x="16574" y="157797"/>
                  </a:lnTo>
                  <a:lnTo>
                    <a:pt x="3651" y="215590"/>
                  </a:lnTo>
                  <a:lnTo>
                    <a:pt x="0" y="245504"/>
                  </a:lnTo>
                  <a:lnTo>
                    <a:pt x="3185" y="250578"/>
                  </a:lnTo>
                  <a:lnTo>
                    <a:pt x="9007" y="252112"/>
                  </a:lnTo>
                  <a:lnTo>
                    <a:pt x="16588" y="251285"/>
                  </a:lnTo>
                  <a:lnTo>
                    <a:pt x="29940" y="245436"/>
                  </a:lnTo>
                  <a:lnTo>
                    <a:pt x="36090" y="241287"/>
                  </a:lnTo>
                  <a:lnTo>
                    <a:pt x="50319" y="239143"/>
                  </a:lnTo>
                  <a:lnTo>
                    <a:pt x="57996" y="239866"/>
                  </a:lnTo>
                  <a:lnTo>
                    <a:pt x="64039" y="243121"/>
                  </a:lnTo>
                  <a:lnTo>
                    <a:pt x="73219" y="254135"/>
                  </a:lnTo>
                  <a:lnTo>
                    <a:pt x="79168" y="284764"/>
                  </a:lnTo>
                  <a:lnTo>
                    <a:pt x="78878" y="345162"/>
                  </a:lnTo>
                  <a:lnTo>
                    <a:pt x="77036" y="354924"/>
                  </a:lnTo>
                  <a:lnTo>
                    <a:pt x="79919" y="370701"/>
                  </a:lnTo>
                  <a:lnTo>
                    <a:pt x="83277" y="377497"/>
                  </a:lnTo>
                  <a:lnTo>
                    <a:pt x="88289" y="379254"/>
                  </a:lnTo>
                  <a:lnTo>
                    <a:pt x="94405" y="377652"/>
                  </a:lnTo>
                  <a:lnTo>
                    <a:pt x="125537" y="354358"/>
                  </a:lnTo>
                  <a:lnTo>
                    <a:pt x="150604" y="325313"/>
                  </a:lnTo>
                  <a:lnTo>
                    <a:pt x="181992" y="284716"/>
                  </a:lnTo>
                  <a:lnTo>
                    <a:pt x="184610" y="277644"/>
                  </a:lnTo>
                  <a:lnTo>
                    <a:pt x="183582" y="272005"/>
                  </a:lnTo>
                  <a:lnTo>
                    <a:pt x="180123" y="267321"/>
                  </a:lnTo>
                  <a:lnTo>
                    <a:pt x="175967" y="266972"/>
                  </a:lnTo>
                  <a:lnTo>
                    <a:pt x="171348" y="269513"/>
                  </a:lnTo>
                  <a:lnTo>
                    <a:pt x="150648" y="289103"/>
                  </a:lnTo>
                  <a:lnTo>
                    <a:pt x="147997" y="296286"/>
                  </a:lnTo>
                  <a:lnTo>
                    <a:pt x="147516" y="314130"/>
                  </a:lnTo>
                  <a:lnTo>
                    <a:pt x="152380" y="320367"/>
                  </a:lnTo>
                  <a:lnTo>
                    <a:pt x="170113" y="327298"/>
                  </a:lnTo>
                  <a:lnTo>
                    <a:pt x="188473" y="327913"/>
                  </a:lnTo>
                  <a:lnTo>
                    <a:pt x="197252" y="326782"/>
                  </a:lnTo>
                  <a:lnTo>
                    <a:pt x="214402" y="318129"/>
                  </a:lnTo>
                  <a:lnTo>
                    <a:pt x="222859" y="311939"/>
                  </a:lnTo>
                  <a:lnTo>
                    <a:pt x="234721" y="295199"/>
                  </a:lnTo>
                  <a:lnTo>
                    <a:pt x="249870" y="254318"/>
                  </a:lnTo>
                  <a:lnTo>
                    <a:pt x="251041" y="235073"/>
                  </a:lnTo>
                  <a:lnTo>
                    <a:pt x="247554" y="218198"/>
                  </a:lnTo>
                  <a:lnTo>
                    <a:pt x="239841" y="204534"/>
                  </a:lnTo>
                  <a:lnTo>
                    <a:pt x="234271" y="201075"/>
                  </a:lnTo>
                  <a:lnTo>
                    <a:pt x="220685" y="199698"/>
                  </a:lnTo>
                  <a:lnTo>
                    <a:pt x="217802" y="201549"/>
                  </a:lnTo>
                  <a:lnTo>
                    <a:pt x="217729" y="204633"/>
                  </a:lnTo>
                  <a:lnTo>
                    <a:pt x="219530" y="208538"/>
                  </a:lnTo>
                  <a:lnTo>
                    <a:pt x="233857" y="215342"/>
                  </a:lnTo>
                  <a:lnTo>
                    <a:pt x="285393" y="236727"/>
                  </a:lnTo>
                  <a:lnTo>
                    <a:pt x="300421" y="247286"/>
                  </a:lnTo>
                  <a:lnTo>
                    <a:pt x="310798" y="263074"/>
                  </a:lnTo>
                  <a:lnTo>
                    <a:pt x="327097" y="314101"/>
                  </a:lnTo>
                  <a:lnTo>
                    <a:pt x="330982" y="340439"/>
                  </a:lnTo>
                  <a:lnTo>
                    <a:pt x="332938" y="340680"/>
                  </a:lnTo>
                  <a:lnTo>
                    <a:pt x="347139" y="321138"/>
                  </a:lnTo>
                  <a:lnTo>
                    <a:pt x="352955" y="317643"/>
                  </a:lnTo>
                  <a:lnTo>
                    <a:pt x="366814" y="316225"/>
                  </a:lnTo>
                  <a:lnTo>
                    <a:pt x="379755" y="321142"/>
                  </a:lnTo>
                  <a:lnTo>
                    <a:pt x="385794" y="325042"/>
                  </a:lnTo>
                  <a:lnTo>
                    <a:pt x="404831" y="326910"/>
                  </a:lnTo>
                  <a:lnTo>
                    <a:pt x="425929" y="323734"/>
                  </a:lnTo>
                  <a:lnTo>
                    <a:pt x="441469" y="316158"/>
                  </a:lnTo>
                  <a:lnTo>
                    <a:pt x="452074" y="304162"/>
                  </a:lnTo>
                  <a:lnTo>
                    <a:pt x="456196" y="297080"/>
                  </a:lnTo>
                  <a:lnTo>
                    <a:pt x="458311" y="281815"/>
                  </a:lnTo>
                  <a:lnTo>
                    <a:pt x="457581" y="273860"/>
                  </a:lnTo>
                  <a:lnTo>
                    <a:pt x="454320" y="270407"/>
                  </a:lnTo>
                  <a:lnTo>
                    <a:pt x="449372" y="269954"/>
                  </a:lnTo>
                  <a:lnTo>
                    <a:pt x="443300" y="271501"/>
                  </a:lnTo>
                  <a:lnTo>
                    <a:pt x="421502" y="286930"/>
                  </a:lnTo>
                  <a:lnTo>
                    <a:pt x="412998" y="306273"/>
                  </a:lnTo>
                  <a:lnTo>
                    <a:pt x="407537" y="356358"/>
                  </a:lnTo>
                  <a:lnTo>
                    <a:pt x="411009" y="397030"/>
                  </a:lnTo>
                  <a:lnTo>
                    <a:pt x="420353" y="419617"/>
                  </a:lnTo>
                  <a:lnTo>
                    <a:pt x="433751" y="437053"/>
                  </a:lnTo>
                  <a:lnTo>
                    <a:pt x="464441" y="457658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81" name="Freeform 80"/>
          <p:cNvSpPr/>
          <p:nvPr/>
        </p:nvSpPr>
        <p:spPr>
          <a:xfrm>
            <a:off x="2221720" y="1722457"/>
            <a:ext cx="8322" cy="41606"/>
          </a:xfrm>
          <a:custGeom>
            <a:avLst/>
            <a:gdLst/>
            <a:ahLst/>
            <a:cxnLst/>
            <a:rect l="0" t="0" r="0" b="0"/>
            <a:pathLst>
              <a:path w="8322" h="41606">
                <a:moveTo>
                  <a:pt x="0" y="0"/>
                </a:moveTo>
                <a:lnTo>
                  <a:pt x="924" y="23799"/>
                </a:lnTo>
                <a:lnTo>
                  <a:pt x="8321" y="41605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93" name="Group 92"/>
          <p:cNvGrpSpPr/>
          <p:nvPr/>
        </p:nvGrpSpPr>
        <p:grpSpPr>
          <a:xfrm>
            <a:off x="1549343" y="1772383"/>
            <a:ext cx="3401649" cy="3648728"/>
            <a:chOff x="1549343" y="1772383"/>
            <a:chExt cx="3401649" cy="3648728"/>
          </a:xfrm>
        </p:grpSpPr>
        <p:sp>
          <p:nvSpPr>
            <p:cNvPr id="82" name="Freeform 81"/>
            <p:cNvSpPr/>
            <p:nvPr/>
          </p:nvSpPr>
          <p:spPr>
            <a:xfrm>
              <a:off x="1549343" y="1772383"/>
              <a:ext cx="3401649" cy="3648728"/>
            </a:xfrm>
            <a:custGeom>
              <a:avLst/>
              <a:gdLst/>
              <a:ahLst/>
              <a:cxnLst/>
              <a:rect l="0" t="0" r="0" b="0"/>
              <a:pathLst>
                <a:path w="3401649" h="3648728">
                  <a:moveTo>
                    <a:pt x="639093" y="0"/>
                  </a:moveTo>
                  <a:lnTo>
                    <a:pt x="643510" y="13252"/>
                  </a:lnTo>
                  <a:lnTo>
                    <a:pt x="653075" y="24689"/>
                  </a:lnTo>
                  <a:lnTo>
                    <a:pt x="691251" y="55758"/>
                  </a:lnTo>
                  <a:lnTo>
                    <a:pt x="751814" y="81935"/>
                  </a:lnTo>
                  <a:lnTo>
                    <a:pt x="814799" y="99320"/>
                  </a:lnTo>
                  <a:lnTo>
                    <a:pt x="872791" y="113651"/>
                  </a:lnTo>
                  <a:lnTo>
                    <a:pt x="932113" y="124802"/>
                  </a:lnTo>
                  <a:lnTo>
                    <a:pt x="988415" y="135908"/>
                  </a:lnTo>
                  <a:lnTo>
                    <a:pt x="1046587" y="147005"/>
                  </a:lnTo>
                  <a:lnTo>
                    <a:pt x="1107083" y="156456"/>
                  </a:lnTo>
                  <a:lnTo>
                    <a:pt x="1169929" y="169538"/>
                  </a:lnTo>
                  <a:lnTo>
                    <a:pt x="1228657" y="176522"/>
                  </a:lnTo>
                  <a:lnTo>
                    <a:pt x="1285199" y="183127"/>
                  </a:lnTo>
                  <a:lnTo>
                    <a:pt x="1345231" y="194532"/>
                  </a:lnTo>
                  <a:lnTo>
                    <a:pt x="1406578" y="201490"/>
                  </a:lnTo>
                  <a:lnTo>
                    <a:pt x="1468509" y="212884"/>
                  </a:lnTo>
                  <a:lnTo>
                    <a:pt x="1521689" y="218129"/>
                  </a:lnTo>
                  <a:lnTo>
                    <a:pt x="1576709" y="227794"/>
                  </a:lnTo>
                  <a:lnTo>
                    <a:pt x="1639368" y="238892"/>
                  </a:lnTo>
                  <a:lnTo>
                    <a:pt x="1693438" y="245250"/>
                  </a:lnTo>
                  <a:lnTo>
                    <a:pt x="1755894" y="255641"/>
                  </a:lnTo>
                  <a:lnTo>
                    <a:pt x="1809939" y="261913"/>
                  </a:lnTo>
                  <a:lnTo>
                    <a:pt x="1865130" y="266337"/>
                  </a:lnTo>
                  <a:lnTo>
                    <a:pt x="1918082" y="272690"/>
                  </a:lnTo>
                  <a:lnTo>
                    <a:pt x="1968846" y="278636"/>
                  </a:lnTo>
                  <a:lnTo>
                    <a:pt x="2023390" y="288714"/>
                  </a:lnTo>
                  <a:lnTo>
                    <a:pt x="2078679" y="299608"/>
                  </a:lnTo>
                  <a:lnTo>
                    <a:pt x="2134116" y="310663"/>
                  </a:lnTo>
                  <a:lnTo>
                    <a:pt x="2189583" y="316031"/>
                  </a:lnTo>
                  <a:lnTo>
                    <a:pt x="2245055" y="325035"/>
                  </a:lnTo>
                  <a:lnTo>
                    <a:pt x="2300529" y="335717"/>
                  </a:lnTo>
                  <a:lnTo>
                    <a:pt x="2356002" y="345806"/>
                  </a:lnTo>
                  <a:lnTo>
                    <a:pt x="2409011" y="351223"/>
                  </a:lnTo>
                  <a:lnTo>
                    <a:pt x="2459785" y="360922"/>
                  </a:lnTo>
                  <a:lnTo>
                    <a:pt x="2513406" y="366023"/>
                  </a:lnTo>
                  <a:lnTo>
                    <a:pt x="2576310" y="377573"/>
                  </a:lnTo>
                  <a:lnTo>
                    <a:pt x="2638036" y="384550"/>
                  </a:lnTo>
                  <a:lnTo>
                    <a:pt x="2699092" y="395947"/>
                  </a:lnTo>
                  <a:lnTo>
                    <a:pt x="2755301" y="403372"/>
                  </a:lnTo>
                  <a:lnTo>
                    <a:pt x="2814807" y="414513"/>
                  </a:lnTo>
                  <a:lnTo>
                    <a:pt x="2873165" y="427499"/>
                  </a:lnTo>
                  <a:lnTo>
                    <a:pt x="2924102" y="438312"/>
                  </a:lnTo>
                  <a:lnTo>
                    <a:pt x="2984159" y="449351"/>
                  </a:lnTo>
                  <a:lnTo>
                    <a:pt x="3047209" y="463207"/>
                  </a:lnTo>
                  <a:lnTo>
                    <a:pt x="3084496" y="476766"/>
                  </a:lnTo>
                  <a:lnTo>
                    <a:pt x="3100760" y="487415"/>
                  </a:lnTo>
                  <a:lnTo>
                    <a:pt x="3120313" y="509929"/>
                  </a:lnTo>
                  <a:lnTo>
                    <a:pt x="3148997" y="567034"/>
                  </a:lnTo>
                  <a:lnTo>
                    <a:pt x="3170150" y="621680"/>
                  </a:lnTo>
                  <a:lnTo>
                    <a:pt x="3185160" y="674420"/>
                  </a:lnTo>
                  <a:lnTo>
                    <a:pt x="3201960" y="734024"/>
                  </a:lnTo>
                  <a:lnTo>
                    <a:pt x="3215842" y="793678"/>
                  </a:lnTo>
                  <a:lnTo>
                    <a:pt x="3225295" y="855626"/>
                  </a:lnTo>
                  <a:lnTo>
                    <a:pt x="3233257" y="905237"/>
                  </a:lnTo>
                  <a:lnTo>
                    <a:pt x="3243733" y="964073"/>
                  </a:lnTo>
                  <a:lnTo>
                    <a:pt x="3254706" y="1024902"/>
                  </a:lnTo>
                  <a:lnTo>
                    <a:pt x="3258588" y="1073834"/>
                  </a:lnTo>
                  <a:lnTo>
                    <a:pt x="3264155" y="1127883"/>
                  </a:lnTo>
                  <a:lnTo>
                    <a:pt x="3267244" y="1184886"/>
                  </a:lnTo>
                  <a:lnTo>
                    <a:pt x="3272576" y="1242765"/>
                  </a:lnTo>
                  <a:lnTo>
                    <a:pt x="3280011" y="1300903"/>
                  </a:lnTo>
                  <a:lnTo>
                    <a:pt x="3288070" y="1363536"/>
                  </a:lnTo>
                  <a:lnTo>
                    <a:pt x="3291896" y="1424521"/>
                  </a:lnTo>
                  <a:lnTo>
                    <a:pt x="3297447" y="1487996"/>
                  </a:lnTo>
                  <a:lnTo>
                    <a:pt x="3302347" y="1531652"/>
                  </a:lnTo>
                  <a:lnTo>
                    <a:pt x="3306682" y="1574785"/>
                  </a:lnTo>
                  <a:lnTo>
                    <a:pt x="3310046" y="1636378"/>
                  </a:lnTo>
                  <a:lnTo>
                    <a:pt x="3314110" y="1679269"/>
                  </a:lnTo>
                  <a:lnTo>
                    <a:pt x="3316532" y="1722987"/>
                  </a:lnTo>
                  <a:lnTo>
                    <a:pt x="3318534" y="1767996"/>
                  </a:lnTo>
                  <a:lnTo>
                    <a:pt x="3322505" y="1815737"/>
                  </a:lnTo>
                  <a:lnTo>
                    <a:pt x="3324886" y="1862227"/>
                  </a:lnTo>
                  <a:lnTo>
                    <a:pt x="3326869" y="1907544"/>
                  </a:lnTo>
                  <a:lnTo>
                    <a:pt x="3330832" y="1952340"/>
                  </a:lnTo>
                  <a:lnTo>
                    <a:pt x="3333210" y="1996904"/>
                  </a:lnTo>
                  <a:lnTo>
                    <a:pt x="3335191" y="2041365"/>
                  </a:lnTo>
                  <a:lnTo>
                    <a:pt x="3339154" y="2085780"/>
                  </a:lnTo>
                  <a:lnTo>
                    <a:pt x="3341531" y="2130176"/>
                  </a:lnTo>
                  <a:lnTo>
                    <a:pt x="3343513" y="2175486"/>
                  </a:lnTo>
                  <a:lnTo>
                    <a:pt x="3347474" y="2223361"/>
                  </a:lnTo>
                  <a:lnTo>
                    <a:pt x="3349852" y="2269911"/>
                  </a:lnTo>
                  <a:lnTo>
                    <a:pt x="3351833" y="2314329"/>
                  </a:lnTo>
                  <a:lnTo>
                    <a:pt x="3357223" y="2376647"/>
                  </a:lnTo>
                  <a:lnTo>
                    <a:pt x="3358807" y="2419706"/>
                  </a:lnTo>
                  <a:lnTo>
                    <a:pt x="3364117" y="2481115"/>
                  </a:lnTo>
                  <a:lnTo>
                    <a:pt x="3367128" y="2535882"/>
                  </a:lnTo>
                  <a:lnTo>
                    <a:pt x="3372438" y="2591660"/>
                  </a:lnTo>
                  <a:lnTo>
                    <a:pt x="3375449" y="2644758"/>
                  </a:lnTo>
                  <a:lnTo>
                    <a:pt x="3380759" y="2695624"/>
                  </a:lnTo>
                  <a:lnTo>
                    <a:pt x="3384193" y="2755867"/>
                  </a:lnTo>
                  <a:lnTo>
                    <a:pt x="3387337" y="2809817"/>
                  </a:lnTo>
                  <a:lnTo>
                    <a:pt x="3393491" y="2866709"/>
                  </a:lnTo>
                  <a:lnTo>
                    <a:pt x="3400840" y="2926976"/>
                  </a:lnTo>
                  <a:lnTo>
                    <a:pt x="3401570" y="2981807"/>
                  </a:lnTo>
                  <a:lnTo>
                    <a:pt x="3401648" y="3015022"/>
                  </a:lnTo>
                  <a:lnTo>
                    <a:pt x="3394270" y="3034730"/>
                  </a:lnTo>
                  <a:lnTo>
                    <a:pt x="3371350" y="3065565"/>
                  </a:lnTo>
                  <a:lnTo>
                    <a:pt x="3313362" y="3112119"/>
                  </a:lnTo>
                  <a:lnTo>
                    <a:pt x="3251648" y="3159119"/>
                  </a:lnTo>
                  <a:lnTo>
                    <a:pt x="3192715" y="3206525"/>
                  </a:lnTo>
                  <a:lnTo>
                    <a:pt x="3130459" y="3248068"/>
                  </a:lnTo>
                  <a:lnTo>
                    <a:pt x="3069888" y="3289668"/>
                  </a:lnTo>
                  <a:lnTo>
                    <a:pt x="3008869" y="3324378"/>
                  </a:lnTo>
                  <a:lnTo>
                    <a:pt x="2956079" y="3347585"/>
                  </a:lnTo>
                  <a:lnTo>
                    <a:pt x="2895656" y="3369975"/>
                  </a:lnTo>
                  <a:lnTo>
                    <a:pt x="2834514" y="3392204"/>
                  </a:lnTo>
                  <a:lnTo>
                    <a:pt x="2785528" y="3408854"/>
                  </a:lnTo>
                  <a:lnTo>
                    <a:pt x="2735880" y="3425498"/>
                  </a:lnTo>
                  <a:lnTo>
                    <a:pt x="2686036" y="3442140"/>
                  </a:lnTo>
                  <a:lnTo>
                    <a:pt x="2636134" y="3458783"/>
                  </a:lnTo>
                  <a:lnTo>
                    <a:pt x="2586215" y="3475425"/>
                  </a:lnTo>
                  <a:lnTo>
                    <a:pt x="2531873" y="3492067"/>
                  </a:lnTo>
                  <a:lnTo>
                    <a:pt x="2474783" y="3508709"/>
                  </a:lnTo>
                  <a:lnTo>
                    <a:pt x="2421296" y="3520934"/>
                  </a:lnTo>
                  <a:lnTo>
                    <a:pt x="2365898" y="3534829"/>
                  </a:lnTo>
                  <a:lnTo>
                    <a:pt x="2308494" y="3550657"/>
                  </a:lnTo>
                  <a:lnTo>
                    <a:pt x="2250497" y="3562641"/>
                  </a:lnTo>
                  <a:lnTo>
                    <a:pt x="2192324" y="3572047"/>
                  </a:lnTo>
                  <a:lnTo>
                    <a:pt x="2134098" y="3580689"/>
                  </a:lnTo>
                  <a:lnTo>
                    <a:pt x="2071440" y="3589106"/>
                  </a:lnTo>
                  <a:lnTo>
                    <a:pt x="2010448" y="3597455"/>
                  </a:lnTo>
                  <a:lnTo>
                    <a:pt x="1951387" y="3605784"/>
                  </a:lnTo>
                  <a:lnTo>
                    <a:pt x="1888481" y="3614108"/>
                  </a:lnTo>
                  <a:lnTo>
                    <a:pt x="1827416" y="3618012"/>
                  </a:lnTo>
                  <a:lnTo>
                    <a:pt x="1768333" y="3623586"/>
                  </a:lnTo>
                  <a:lnTo>
                    <a:pt x="1705421" y="3631093"/>
                  </a:lnTo>
                  <a:lnTo>
                    <a:pt x="1644353" y="3634756"/>
                  </a:lnTo>
                  <a:lnTo>
                    <a:pt x="1585270" y="3640259"/>
                  </a:lnTo>
                  <a:lnTo>
                    <a:pt x="1522358" y="3643328"/>
                  </a:lnTo>
                  <a:lnTo>
                    <a:pt x="1461290" y="3644236"/>
                  </a:lnTo>
                  <a:lnTo>
                    <a:pt x="1419333" y="3644449"/>
                  </a:lnTo>
                  <a:lnTo>
                    <a:pt x="1356594" y="3644569"/>
                  </a:lnTo>
                  <a:lnTo>
                    <a:pt x="1297016" y="3644605"/>
                  </a:lnTo>
                  <a:lnTo>
                    <a:pt x="1238374" y="3644615"/>
                  </a:lnTo>
                  <a:lnTo>
                    <a:pt x="1180010" y="3644618"/>
                  </a:lnTo>
                  <a:lnTo>
                    <a:pt x="1124194" y="3642153"/>
                  </a:lnTo>
                  <a:lnTo>
                    <a:pt x="1072522" y="3638033"/>
                  </a:lnTo>
                  <a:lnTo>
                    <a:pt x="1019613" y="3636812"/>
                  </a:lnTo>
                  <a:lnTo>
                    <a:pt x="967879" y="3638916"/>
                  </a:lnTo>
                  <a:lnTo>
                    <a:pt x="904565" y="3643493"/>
                  </a:lnTo>
                  <a:lnTo>
                    <a:pt x="845283" y="3644397"/>
                  </a:lnTo>
                  <a:lnTo>
                    <a:pt x="789057" y="3647041"/>
                  </a:lnTo>
                  <a:lnTo>
                    <a:pt x="747321" y="3648727"/>
                  </a:lnTo>
                  <a:lnTo>
                    <a:pt x="684575" y="3645160"/>
                  </a:lnTo>
                  <a:lnTo>
                    <a:pt x="628143" y="3640273"/>
                  </a:lnTo>
                  <a:lnTo>
                    <a:pt x="572544" y="3630236"/>
                  </a:lnTo>
                  <a:lnTo>
                    <a:pt x="517978" y="3627350"/>
                  </a:lnTo>
                  <a:lnTo>
                    <a:pt x="458957" y="3619529"/>
                  </a:lnTo>
                  <a:lnTo>
                    <a:pt x="401558" y="3608180"/>
                  </a:lnTo>
                  <a:lnTo>
                    <a:pt x="339562" y="3597392"/>
                  </a:lnTo>
                  <a:lnTo>
                    <a:pt x="284306" y="3586357"/>
                  </a:lnTo>
                  <a:lnTo>
                    <a:pt x="226212" y="3571577"/>
                  </a:lnTo>
                  <a:lnTo>
                    <a:pt x="165924" y="3541668"/>
                  </a:lnTo>
                  <a:lnTo>
                    <a:pt x="105433" y="3493184"/>
                  </a:lnTo>
                  <a:lnTo>
                    <a:pt x="60939" y="3433187"/>
                  </a:lnTo>
                  <a:lnTo>
                    <a:pt x="34325" y="3371677"/>
                  </a:lnTo>
                  <a:lnTo>
                    <a:pt x="26591" y="3332299"/>
                  </a:lnTo>
                  <a:lnTo>
                    <a:pt x="19561" y="3278130"/>
                  </a:lnTo>
                  <a:lnTo>
                    <a:pt x="13147" y="3218098"/>
                  </a:lnTo>
                  <a:lnTo>
                    <a:pt x="7968" y="3164348"/>
                  </a:lnTo>
                  <a:lnTo>
                    <a:pt x="6945" y="3101647"/>
                  </a:lnTo>
                  <a:lnTo>
                    <a:pt x="6768" y="3047757"/>
                  </a:lnTo>
                  <a:lnTo>
                    <a:pt x="6715" y="2994396"/>
                  </a:lnTo>
                  <a:lnTo>
                    <a:pt x="5775" y="2933488"/>
                  </a:lnTo>
                  <a:lnTo>
                    <a:pt x="1901" y="2873116"/>
                  </a:lnTo>
                  <a:lnTo>
                    <a:pt x="3947" y="2830511"/>
                  </a:lnTo>
                  <a:lnTo>
                    <a:pt x="5473" y="2786921"/>
                  </a:lnTo>
                  <a:lnTo>
                    <a:pt x="5226" y="2742892"/>
                  </a:lnTo>
                  <a:lnTo>
                    <a:pt x="2035" y="2698669"/>
                  </a:lnTo>
                  <a:lnTo>
                    <a:pt x="0" y="2651894"/>
                  </a:lnTo>
                  <a:lnTo>
                    <a:pt x="20" y="2603368"/>
                  </a:lnTo>
                  <a:lnTo>
                    <a:pt x="3111" y="2554064"/>
                  </a:lnTo>
                  <a:lnTo>
                    <a:pt x="5101" y="2504415"/>
                  </a:lnTo>
                  <a:lnTo>
                    <a:pt x="5985" y="2453687"/>
                  </a:lnTo>
                  <a:lnTo>
                    <a:pt x="6379" y="2400322"/>
                  </a:lnTo>
                  <a:lnTo>
                    <a:pt x="6553" y="2343320"/>
                  </a:lnTo>
                  <a:lnTo>
                    <a:pt x="6631" y="2284086"/>
                  </a:lnTo>
                  <a:lnTo>
                    <a:pt x="6665" y="2223859"/>
                  </a:lnTo>
                  <a:lnTo>
                    <a:pt x="9146" y="2163190"/>
                  </a:lnTo>
                  <a:lnTo>
                    <a:pt x="12406" y="2102326"/>
                  </a:lnTo>
                  <a:lnTo>
                    <a:pt x="13855" y="2041375"/>
                  </a:lnTo>
                  <a:lnTo>
                    <a:pt x="16964" y="1977919"/>
                  </a:lnTo>
                  <a:lnTo>
                    <a:pt x="19088" y="1945465"/>
                  </a:lnTo>
                  <a:lnTo>
                    <a:pt x="21428" y="1912735"/>
                  </a:lnTo>
                  <a:lnTo>
                    <a:pt x="23913" y="1879819"/>
                  </a:lnTo>
                  <a:lnTo>
                    <a:pt x="26494" y="1846781"/>
                  </a:lnTo>
                  <a:lnTo>
                    <a:pt x="28215" y="1814586"/>
                  </a:lnTo>
                  <a:lnTo>
                    <a:pt x="30127" y="1751692"/>
                  </a:lnTo>
                  <a:lnTo>
                    <a:pt x="31561" y="1719758"/>
                  </a:lnTo>
                  <a:lnTo>
                    <a:pt x="33442" y="1687373"/>
                  </a:lnTo>
                  <a:lnTo>
                    <a:pt x="35620" y="1654689"/>
                  </a:lnTo>
                  <a:lnTo>
                    <a:pt x="40506" y="1591253"/>
                  </a:lnTo>
                  <a:lnTo>
                    <a:pt x="46684" y="1529159"/>
                  </a:lnTo>
                  <a:lnTo>
                    <a:pt x="55594" y="1467660"/>
                  </a:lnTo>
                  <a:lnTo>
                    <a:pt x="60786" y="1406427"/>
                  </a:lnTo>
                  <a:lnTo>
                    <a:pt x="64019" y="1345312"/>
                  </a:lnTo>
                  <a:lnTo>
                    <a:pt x="68537" y="1284249"/>
                  </a:lnTo>
                  <a:lnTo>
                    <a:pt x="73627" y="1223209"/>
                  </a:lnTo>
                  <a:lnTo>
                    <a:pt x="78971" y="1162180"/>
                  </a:lnTo>
                  <a:lnTo>
                    <a:pt x="84428" y="1101155"/>
                  </a:lnTo>
                  <a:lnTo>
                    <a:pt x="89936" y="1042598"/>
                  </a:lnTo>
                  <a:lnTo>
                    <a:pt x="95465" y="985754"/>
                  </a:lnTo>
                  <a:lnTo>
                    <a:pt x="101005" y="929671"/>
                  </a:lnTo>
                  <a:lnTo>
                    <a:pt x="106549" y="873927"/>
                  </a:lnTo>
                  <a:lnTo>
                    <a:pt x="112094" y="819257"/>
                  </a:lnTo>
                  <a:lnTo>
                    <a:pt x="117641" y="767223"/>
                  </a:lnTo>
                  <a:lnTo>
                    <a:pt x="120723" y="716360"/>
                  </a:lnTo>
                  <a:lnTo>
                    <a:pt x="123017" y="666942"/>
                  </a:lnTo>
                  <a:lnTo>
                    <a:pt x="127118" y="620323"/>
                  </a:lnTo>
                  <a:lnTo>
                    <a:pt x="132023" y="574949"/>
                  </a:lnTo>
                  <a:lnTo>
                    <a:pt x="136360" y="530128"/>
                  </a:lnTo>
                  <a:lnTo>
                    <a:pt x="138288" y="485552"/>
                  </a:lnTo>
                  <a:lnTo>
                    <a:pt x="143790" y="423290"/>
                  </a:lnTo>
                  <a:lnTo>
                    <a:pt x="146859" y="368271"/>
                  </a:lnTo>
                  <a:lnTo>
                    <a:pt x="147768" y="316835"/>
                  </a:lnTo>
                  <a:lnTo>
                    <a:pt x="148037" y="266462"/>
                  </a:lnTo>
                  <a:lnTo>
                    <a:pt x="153847" y="212104"/>
                  </a:lnTo>
                  <a:lnTo>
                    <a:pt x="155953" y="152879"/>
                  </a:lnTo>
                  <a:lnTo>
                    <a:pt x="160787" y="92658"/>
                  </a:lnTo>
                  <a:lnTo>
                    <a:pt x="168023" y="61047"/>
                  </a:lnTo>
                  <a:lnTo>
                    <a:pt x="172494" y="56415"/>
                  </a:lnTo>
                  <a:lnTo>
                    <a:pt x="178248" y="55177"/>
                  </a:lnTo>
                  <a:lnTo>
                    <a:pt x="198077" y="5824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072427" y="2338215"/>
              <a:ext cx="277773" cy="407578"/>
            </a:xfrm>
            <a:custGeom>
              <a:avLst/>
              <a:gdLst/>
              <a:ahLst/>
              <a:cxnLst/>
              <a:rect l="0" t="0" r="0" b="0"/>
              <a:pathLst>
                <a:path w="277773" h="407578">
                  <a:moveTo>
                    <a:pt x="32798" y="0"/>
                  </a:moveTo>
                  <a:lnTo>
                    <a:pt x="39962" y="55161"/>
                  </a:lnTo>
                  <a:lnTo>
                    <a:pt x="31915" y="118188"/>
                  </a:lnTo>
                  <a:lnTo>
                    <a:pt x="21529" y="172302"/>
                  </a:lnTo>
                  <a:lnTo>
                    <a:pt x="7812" y="232303"/>
                  </a:lnTo>
                  <a:lnTo>
                    <a:pt x="1153" y="286067"/>
                  </a:lnTo>
                  <a:lnTo>
                    <a:pt x="0" y="324941"/>
                  </a:lnTo>
                  <a:lnTo>
                    <a:pt x="3536" y="333122"/>
                  </a:lnTo>
                  <a:lnTo>
                    <a:pt x="9592" y="338576"/>
                  </a:lnTo>
                  <a:lnTo>
                    <a:pt x="17327" y="342212"/>
                  </a:lnTo>
                  <a:lnTo>
                    <a:pt x="24333" y="342786"/>
                  </a:lnTo>
                  <a:lnTo>
                    <a:pt x="37049" y="338494"/>
                  </a:lnTo>
                  <a:lnTo>
                    <a:pt x="59021" y="325682"/>
                  </a:lnTo>
                  <a:lnTo>
                    <a:pt x="63224" y="325295"/>
                  </a:lnTo>
                  <a:lnTo>
                    <a:pt x="65101" y="327810"/>
                  </a:lnTo>
                  <a:lnTo>
                    <a:pt x="64722" y="338002"/>
                  </a:lnTo>
                  <a:lnTo>
                    <a:pt x="61159" y="360258"/>
                  </a:lnTo>
                  <a:lnTo>
                    <a:pt x="63278" y="379544"/>
                  </a:lnTo>
                  <a:lnTo>
                    <a:pt x="69767" y="395512"/>
                  </a:lnTo>
                  <a:lnTo>
                    <a:pt x="74086" y="402358"/>
                  </a:lnTo>
                  <a:lnTo>
                    <a:pt x="82513" y="405998"/>
                  </a:lnTo>
                  <a:lnTo>
                    <a:pt x="106669" y="407577"/>
                  </a:lnTo>
                  <a:lnTo>
                    <a:pt x="126034" y="402732"/>
                  </a:lnTo>
                  <a:lnTo>
                    <a:pt x="171940" y="374008"/>
                  </a:lnTo>
                  <a:lnTo>
                    <a:pt x="184321" y="361308"/>
                  </a:lnTo>
                  <a:lnTo>
                    <a:pt x="224263" y="307383"/>
                  </a:lnTo>
                  <a:lnTo>
                    <a:pt x="246148" y="265627"/>
                  </a:lnTo>
                  <a:lnTo>
                    <a:pt x="262619" y="210714"/>
                  </a:lnTo>
                  <a:lnTo>
                    <a:pt x="277772" y="150867"/>
                  </a:lnTo>
                  <a:lnTo>
                    <a:pt x="276353" y="133620"/>
                  </a:lnTo>
                  <a:lnTo>
                    <a:pt x="271907" y="128836"/>
                  </a:lnTo>
                  <a:lnTo>
                    <a:pt x="265244" y="126571"/>
                  </a:lnTo>
                  <a:lnTo>
                    <a:pt x="240824" y="1248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283316" y="2693634"/>
              <a:ext cx="129789" cy="144514"/>
            </a:xfrm>
            <a:custGeom>
              <a:avLst/>
              <a:gdLst/>
              <a:ahLst/>
              <a:cxnLst/>
              <a:rect l="0" t="0" r="0" b="0"/>
              <a:pathLst>
                <a:path w="129789" h="144514">
                  <a:moveTo>
                    <a:pt x="104825" y="10707"/>
                  </a:moveTo>
                  <a:lnTo>
                    <a:pt x="91573" y="1872"/>
                  </a:lnTo>
                  <a:lnTo>
                    <a:pt x="75205" y="0"/>
                  </a:lnTo>
                  <a:lnTo>
                    <a:pt x="57452" y="3175"/>
                  </a:lnTo>
                  <a:lnTo>
                    <a:pt x="43398" y="10749"/>
                  </a:lnTo>
                  <a:lnTo>
                    <a:pt x="7954" y="48629"/>
                  </a:lnTo>
                  <a:lnTo>
                    <a:pt x="1675" y="65160"/>
                  </a:lnTo>
                  <a:lnTo>
                    <a:pt x="0" y="74746"/>
                  </a:lnTo>
                  <a:lnTo>
                    <a:pt x="5536" y="95259"/>
                  </a:lnTo>
                  <a:lnTo>
                    <a:pt x="18167" y="114854"/>
                  </a:lnTo>
                  <a:lnTo>
                    <a:pt x="45145" y="135357"/>
                  </a:lnTo>
                  <a:lnTo>
                    <a:pt x="62583" y="144078"/>
                  </a:lnTo>
                  <a:lnTo>
                    <a:pt x="117103" y="144513"/>
                  </a:lnTo>
                  <a:lnTo>
                    <a:pt x="129788" y="14384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504635" y="2471351"/>
              <a:ext cx="125209" cy="404487"/>
            </a:xfrm>
            <a:custGeom>
              <a:avLst/>
              <a:gdLst/>
              <a:ahLst/>
              <a:cxnLst/>
              <a:rect l="0" t="0" r="0" b="0"/>
              <a:pathLst>
                <a:path w="125209" h="404487">
                  <a:moveTo>
                    <a:pt x="66569" y="0"/>
                  </a:moveTo>
                  <a:lnTo>
                    <a:pt x="64104" y="56775"/>
                  </a:lnTo>
                  <a:lnTo>
                    <a:pt x="54987" y="115691"/>
                  </a:lnTo>
                  <a:lnTo>
                    <a:pt x="44007" y="174271"/>
                  </a:lnTo>
                  <a:lnTo>
                    <a:pt x="32765" y="234683"/>
                  </a:lnTo>
                  <a:lnTo>
                    <a:pt x="26505" y="282120"/>
                  </a:lnTo>
                  <a:lnTo>
                    <a:pt x="30580" y="301362"/>
                  </a:lnTo>
                  <a:lnTo>
                    <a:pt x="34255" y="309082"/>
                  </a:lnTo>
                  <a:lnTo>
                    <a:pt x="39479" y="312379"/>
                  </a:lnTo>
                  <a:lnTo>
                    <a:pt x="45735" y="312728"/>
                  </a:lnTo>
                  <a:lnTo>
                    <a:pt x="80123" y="308837"/>
                  </a:lnTo>
                  <a:lnTo>
                    <a:pt x="96015" y="313236"/>
                  </a:lnTo>
                  <a:lnTo>
                    <a:pt x="121285" y="331127"/>
                  </a:lnTo>
                  <a:lnTo>
                    <a:pt x="124311" y="338171"/>
                  </a:lnTo>
                  <a:lnTo>
                    <a:pt x="125208" y="355859"/>
                  </a:lnTo>
                  <a:lnTo>
                    <a:pt x="120059" y="371117"/>
                  </a:lnTo>
                  <a:lnTo>
                    <a:pt x="110683" y="384062"/>
                  </a:lnTo>
                  <a:lnTo>
                    <a:pt x="97270" y="395979"/>
                  </a:lnTo>
                  <a:lnTo>
                    <a:pt x="79597" y="402508"/>
                  </a:lnTo>
                  <a:lnTo>
                    <a:pt x="60340" y="404486"/>
                  </a:lnTo>
                  <a:lnTo>
                    <a:pt x="42536" y="402283"/>
                  </a:lnTo>
                  <a:lnTo>
                    <a:pt x="27842" y="395756"/>
                  </a:lnTo>
                  <a:lnTo>
                    <a:pt x="21335" y="391427"/>
                  </a:lnTo>
                  <a:lnTo>
                    <a:pt x="11640" y="376755"/>
                  </a:lnTo>
                  <a:lnTo>
                    <a:pt x="0" y="3411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907673" y="2063620"/>
              <a:ext cx="22811" cy="124817"/>
            </a:xfrm>
            <a:custGeom>
              <a:avLst/>
              <a:gdLst/>
              <a:ahLst/>
              <a:cxnLst/>
              <a:rect l="0" t="0" r="0" b="0"/>
              <a:pathLst>
                <a:path w="22811" h="124817">
                  <a:moveTo>
                    <a:pt x="22810" y="0"/>
                  </a:moveTo>
                  <a:lnTo>
                    <a:pt x="13976" y="8835"/>
                  </a:lnTo>
                  <a:lnTo>
                    <a:pt x="4064" y="31998"/>
                  </a:lnTo>
                  <a:lnTo>
                    <a:pt x="0" y="77752"/>
                  </a:lnTo>
                  <a:lnTo>
                    <a:pt x="4854" y="104707"/>
                  </a:lnTo>
                  <a:lnTo>
                    <a:pt x="14489" y="1248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972089" y="2088583"/>
              <a:ext cx="41606" cy="158101"/>
            </a:xfrm>
            <a:custGeom>
              <a:avLst/>
              <a:gdLst/>
              <a:ahLst/>
              <a:cxnLst/>
              <a:rect l="0" t="0" r="0" b="0"/>
              <a:pathLst>
                <a:path w="41606" h="158101">
                  <a:moveTo>
                    <a:pt x="41605" y="0"/>
                  </a:moveTo>
                  <a:lnTo>
                    <a:pt x="21693" y="54017"/>
                  </a:lnTo>
                  <a:lnTo>
                    <a:pt x="3898" y="109651"/>
                  </a:lnTo>
                  <a:lnTo>
                    <a:pt x="0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133331" y="2462842"/>
              <a:ext cx="224528" cy="338963"/>
            </a:xfrm>
            <a:custGeom>
              <a:avLst/>
              <a:gdLst/>
              <a:ahLst/>
              <a:cxnLst/>
              <a:rect l="0" t="0" r="0" b="0"/>
              <a:pathLst>
                <a:path w="224528" h="338963">
                  <a:moveTo>
                    <a:pt x="53630" y="66757"/>
                  </a:moveTo>
                  <a:lnTo>
                    <a:pt x="49213" y="115831"/>
                  </a:lnTo>
                  <a:lnTo>
                    <a:pt x="38488" y="170952"/>
                  </a:lnTo>
                  <a:lnTo>
                    <a:pt x="25538" y="231672"/>
                  </a:lnTo>
                  <a:lnTo>
                    <a:pt x="11979" y="294343"/>
                  </a:lnTo>
                  <a:lnTo>
                    <a:pt x="0" y="338962"/>
                  </a:lnTo>
                  <a:lnTo>
                    <a:pt x="12458" y="281909"/>
                  </a:lnTo>
                  <a:lnTo>
                    <a:pt x="25951" y="226548"/>
                  </a:lnTo>
                  <a:lnTo>
                    <a:pt x="39770" y="164971"/>
                  </a:lnTo>
                  <a:lnTo>
                    <a:pt x="63569" y="101784"/>
                  </a:lnTo>
                  <a:lnTo>
                    <a:pt x="85683" y="50268"/>
                  </a:lnTo>
                  <a:lnTo>
                    <a:pt x="110075" y="25197"/>
                  </a:lnTo>
                  <a:lnTo>
                    <a:pt x="140724" y="4619"/>
                  </a:lnTo>
                  <a:lnTo>
                    <a:pt x="159832" y="0"/>
                  </a:lnTo>
                  <a:lnTo>
                    <a:pt x="199116" y="4568"/>
                  </a:lnTo>
                  <a:lnTo>
                    <a:pt x="207019" y="8656"/>
                  </a:lnTo>
                  <a:lnTo>
                    <a:pt x="218266" y="20594"/>
                  </a:lnTo>
                  <a:lnTo>
                    <a:pt x="223880" y="40076"/>
                  </a:lnTo>
                  <a:lnTo>
                    <a:pt x="224527" y="64144"/>
                  </a:lnTo>
                  <a:lnTo>
                    <a:pt x="214494" y="100910"/>
                  </a:lnTo>
                  <a:lnTo>
                    <a:pt x="194539" y="131305"/>
                  </a:lnTo>
                  <a:lnTo>
                    <a:pt x="139605" y="193181"/>
                  </a:lnTo>
                  <a:lnTo>
                    <a:pt x="128520" y="2082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352782" y="2765740"/>
              <a:ext cx="125417" cy="146628"/>
            </a:xfrm>
            <a:custGeom>
              <a:avLst/>
              <a:gdLst/>
              <a:ahLst/>
              <a:cxnLst/>
              <a:rect l="0" t="0" r="0" b="0"/>
              <a:pathLst>
                <a:path w="125417" h="146628">
                  <a:moveTo>
                    <a:pt x="100453" y="38453"/>
                  </a:moveTo>
                  <a:lnTo>
                    <a:pt x="92886" y="19449"/>
                  </a:lnTo>
                  <a:lnTo>
                    <a:pt x="84454" y="8125"/>
                  </a:lnTo>
                  <a:lnTo>
                    <a:pt x="69612" y="1860"/>
                  </a:lnTo>
                  <a:lnTo>
                    <a:pt x="51613" y="0"/>
                  </a:lnTo>
                  <a:lnTo>
                    <a:pt x="34367" y="2256"/>
                  </a:lnTo>
                  <a:lnTo>
                    <a:pt x="19922" y="11271"/>
                  </a:lnTo>
                  <a:lnTo>
                    <a:pt x="8264" y="25448"/>
                  </a:lnTo>
                  <a:lnTo>
                    <a:pt x="0" y="44076"/>
                  </a:lnTo>
                  <a:lnTo>
                    <a:pt x="200" y="53296"/>
                  </a:lnTo>
                  <a:lnTo>
                    <a:pt x="7819" y="70938"/>
                  </a:lnTo>
                  <a:lnTo>
                    <a:pt x="22916" y="83093"/>
                  </a:lnTo>
                  <a:lnTo>
                    <a:pt x="42878" y="90653"/>
                  </a:lnTo>
                  <a:lnTo>
                    <a:pt x="67160" y="94013"/>
                  </a:lnTo>
                  <a:lnTo>
                    <a:pt x="74559" y="97682"/>
                  </a:lnTo>
                  <a:lnTo>
                    <a:pt x="78568" y="102903"/>
                  </a:lnTo>
                  <a:lnTo>
                    <a:pt x="87193" y="131210"/>
                  </a:lnTo>
                  <a:lnTo>
                    <a:pt x="92538" y="136349"/>
                  </a:lnTo>
                  <a:lnTo>
                    <a:pt x="125416" y="14662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405499" y="2823095"/>
              <a:ext cx="413863" cy="380163"/>
            </a:xfrm>
            <a:custGeom>
              <a:avLst/>
              <a:gdLst/>
              <a:ahLst/>
              <a:cxnLst/>
              <a:rect l="0" t="0" r="0" b="0"/>
              <a:pathLst>
                <a:path w="413863" h="380163">
                  <a:moveTo>
                    <a:pt x="197515" y="14382"/>
                  </a:moveTo>
                  <a:lnTo>
                    <a:pt x="201932" y="1130"/>
                  </a:lnTo>
                  <a:lnTo>
                    <a:pt x="201384" y="0"/>
                  </a:lnTo>
                  <a:lnTo>
                    <a:pt x="195845" y="6141"/>
                  </a:lnTo>
                  <a:lnTo>
                    <a:pt x="166614" y="67150"/>
                  </a:lnTo>
                  <a:lnTo>
                    <a:pt x="148268" y="122565"/>
                  </a:lnTo>
                  <a:lnTo>
                    <a:pt x="139528" y="178031"/>
                  </a:lnTo>
                  <a:lnTo>
                    <a:pt x="127842" y="233504"/>
                  </a:lnTo>
                  <a:lnTo>
                    <a:pt x="117013" y="294114"/>
                  </a:lnTo>
                  <a:lnTo>
                    <a:pt x="98784" y="350127"/>
                  </a:lnTo>
                  <a:lnTo>
                    <a:pt x="83304" y="374486"/>
                  </a:lnTo>
                  <a:lnTo>
                    <a:pt x="76071" y="378342"/>
                  </a:lnTo>
                  <a:lnTo>
                    <a:pt x="58172" y="380162"/>
                  </a:lnTo>
                  <a:lnTo>
                    <a:pt x="42820" y="375424"/>
                  </a:lnTo>
                  <a:lnTo>
                    <a:pt x="29834" y="366229"/>
                  </a:lnTo>
                  <a:lnTo>
                    <a:pt x="13051" y="345459"/>
                  </a:lnTo>
                  <a:lnTo>
                    <a:pt x="5200" y="329798"/>
                  </a:lnTo>
                  <a:lnTo>
                    <a:pt x="0" y="300969"/>
                  </a:lnTo>
                  <a:lnTo>
                    <a:pt x="6180" y="279822"/>
                  </a:lnTo>
                  <a:lnTo>
                    <a:pt x="28330" y="244947"/>
                  </a:lnTo>
                  <a:lnTo>
                    <a:pt x="82270" y="210726"/>
                  </a:lnTo>
                  <a:lnTo>
                    <a:pt x="139450" y="183697"/>
                  </a:lnTo>
                  <a:lnTo>
                    <a:pt x="197603" y="153758"/>
                  </a:lnTo>
                  <a:lnTo>
                    <a:pt x="254917" y="128236"/>
                  </a:lnTo>
                  <a:lnTo>
                    <a:pt x="288880" y="109878"/>
                  </a:lnTo>
                  <a:lnTo>
                    <a:pt x="303765" y="95656"/>
                  </a:lnTo>
                  <a:lnTo>
                    <a:pt x="313463" y="80090"/>
                  </a:lnTo>
                  <a:lnTo>
                    <a:pt x="312721" y="75754"/>
                  </a:lnTo>
                  <a:lnTo>
                    <a:pt x="308527" y="73788"/>
                  </a:lnTo>
                  <a:lnTo>
                    <a:pt x="302034" y="73402"/>
                  </a:lnTo>
                  <a:lnTo>
                    <a:pt x="287422" y="77904"/>
                  </a:lnTo>
                  <a:lnTo>
                    <a:pt x="279642" y="81693"/>
                  </a:lnTo>
                  <a:lnTo>
                    <a:pt x="268533" y="98231"/>
                  </a:lnTo>
                  <a:lnTo>
                    <a:pt x="264276" y="109113"/>
                  </a:lnTo>
                  <a:lnTo>
                    <a:pt x="264477" y="133532"/>
                  </a:lnTo>
                  <a:lnTo>
                    <a:pt x="275256" y="178040"/>
                  </a:lnTo>
                  <a:lnTo>
                    <a:pt x="285691" y="193752"/>
                  </a:lnTo>
                  <a:lnTo>
                    <a:pt x="322985" y="229490"/>
                  </a:lnTo>
                  <a:lnTo>
                    <a:pt x="358209" y="246031"/>
                  </a:lnTo>
                  <a:lnTo>
                    <a:pt x="413862" y="26401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019066" y="2413104"/>
              <a:ext cx="24965" cy="166422"/>
            </a:xfrm>
            <a:custGeom>
              <a:avLst/>
              <a:gdLst/>
              <a:ahLst/>
              <a:cxnLst/>
              <a:rect l="0" t="0" r="0" b="0"/>
              <a:pathLst>
                <a:path w="24965" h="166422">
                  <a:moveTo>
                    <a:pt x="24964" y="0"/>
                  </a:moveTo>
                  <a:lnTo>
                    <a:pt x="18320" y="63416"/>
                  </a:lnTo>
                  <a:lnTo>
                    <a:pt x="5403" y="121844"/>
                  </a:lnTo>
                  <a:lnTo>
                    <a:pt x="0" y="1664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068993" y="2529599"/>
              <a:ext cx="58248" cy="116495"/>
            </a:xfrm>
            <a:custGeom>
              <a:avLst/>
              <a:gdLst/>
              <a:ahLst/>
              <a:cxnLst/>
              <a:rect l="0" t="0" r="0" b="0"/>
              <a:pathLst>
                <a:path w="58248" h="116495">
                  <a:moveTo>
                    <a:pt x="58247" y="0"/>
                  </a:moveTo>
                  <a:lnTo>
                    <a:pt x="34270" y="58680"/>
                  </a:lnTo>
                  <a:lnTo>
                    <a:pt x="0" y="11649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261560" y="3363839"/>
            <a:ext cx="1441308" cy="879897"/>
            <a:chOff x="2261560" y="3363839"/>
            <a:chExt cx="1441308" cy="879897"/>
          </a:xfrm>
        </p:grpSpPr>
        <p:sp>
          <p:nvSpPr>
            <p:cNvPr id="94" name="Freeform 93"/>
            <p:cNvSpPr/>
            <p:nvPr/>
          </p:nvSpPr>
          <p:spPr>
            <a:xfrm>
              <a:off x="2261560" y="3363839"/>
              <a:ext cx="343983" cy="380075"/>
            </a:xfrm>
            <a:custGeom>
              <a:avLst/>
              <a:gdLst/>
              <a:ahLst/>
              <a:cxnLst/>
              <a:rect l="0" t="0" r="0" b="0"/>
              <a:pathLst>
                <a:path w="343983" h="380075">
                  <a:moveTo>
                    <a:pt x="109939" y="247496"/>
                  </a:moveTo>
                  <a:lnTo>
                    <a:pt x="144684" y="219915"/>
                  </a:lnTo>
                  <a:lnTo>
                    <a:pt x="169228" y="188732"/>
                  </a:lnTo>
                  <a:lnTo>
                    <a:pt x="179795" y="163208"/>
                  </a:lnTo>
                  <a:lnTo>
                    <a:pt x="182591" y="143158"/>
                  </a:lnTo>
                  <a:lnTo>
                    <a:pt x="178903" y="124385"/>
                  </a:lnTo>
                  <a:lnTo>
                    <a:pt x="175331" y="115496"/>
                  </a:lnTo>
                  <a:lnTo>
                    <a:pt x="163965" y="103153"/>
                  </a:lnTo>
                  <a:lnTo>
                    <a:pt x="157051" y="98567"/>
                  </a:lnTo>
                  <a:lnTo>
                    <a:pt x="125233" y="92113"/>
                  </a:lnTo>
                  <a:lnTo>
                    <a:pt x="90946" y="99036"/>
                  </a:lnTo>
                  <a:lnTo>
                    <a:pt x="66199" y="112798"/>
                  </a:lnTo>
                  <a:lnTo>
                    <a:pt x="41271" y="134939"/>
                  </a:lnTo>
                  <a:lnTo>
                    <a:pt x="18540" y="169994"/>
                  </a:lnTo>
                  <a:lnTo>
                    <a:pt x="661" y="220887"/>
                  </a:lnTo>
                  <a:lnTo>
                    <a:pt x="0" y="257281"/>
                  </a:lnTo>
                  <a:lnTo>
                    <a:pt x="5912" y="275267"/>
                  </a:lnTo>
                  <a:lnTo>
                    <a:pt x="10077" y="282652"/>
                  </a:lnTo>
                  <a:lnTo>
                    <a:pt x="27032" y="293323"/>
                  </a:lnTo>
                  <a:lnTo>
                    <a:pt x="38026" y="297463"/>
                  </a:lnTo>
                  <a:lnTo>
                    <a:pt x="62568" y="297132"/>
                  </a:lnTo>
                  <a:lnTo>
                    <a:pt x="123048" y="281666"/>
                  </a:lnTo>
                  <a:lnTo>
                    <a:pt x="179181" y="246517"/>
                  </a:lnTo>
                  <a:lnTo>
                    <a:pt x="241423" y="185902"/>
                  </a:lnTo>
                  <a:lnTo>
                    <a:pt x="288584" y="126805"/>
                  </a:lnTo>
                  <a:lnTo>
                    <a:pt x="325898" y="64065"/>
                  </a:lnTo>
                  <a:lnTo>
                    <a:pt x="343982" y="19981"/>
                  </a:lnTo>
                  <a:lnTo>
                    <a:pt x="343630" y="11684"/>
                  </a:lnTo>
                  <a:lnTo>
                    <a:pt x="340623" y="5229"/>
                  </a:lnTo>
                  <a:lnTo>
                    <a:pt x="335844" y="0"/>
                  </a:lnTo>
                  <a:lnTo>
                    <a:pt x="329884" y="1137"/>
                  </a:lnTo>
                  <a:lnTo>
                    <a:pt x="292380" y="39536"/>
                  </a:lnTo>
                  <a:lnTo>
                    <a:pt x="254603" y="100984"/>
                  </a:lnTo>
                  <a:lnTo>
                    <a:pt x="228956" y="158495"/>
                  </a:lnTo>
                  <a:lnTo>
                    <a:pt x="208103" y="213278"/>
                  </a:lnTo>
                  <a:lnTo>
                    <a:pt x="193509" y="267154"/>
                  </a:lnTo>
                  <a:lnTo>
                    <a:pt x="187400" y="309102"/>
                  </a:lnTo>
                  <a:lnTo>
                    <a:pt x="190008" y="347830"/>
                  </a:lnTo>
                  <a:lnTo>
                    <a:pt x="199149" y="366362"/>
                  </a:lnTo>
                  <a:lnTo>
                    <a:pt x="205470" y="373893"/>
                  </a:lnTo>
                  <a:lnTo>
                    <a:pt x="214307" y="377988"/>
                  </a:lnTo>
                  <a:lnTo>
                    <a:pt x="236453" y="380074"/>
                  </a:lnTo>
                  <a:lnTo>
                    <a:pt x="256774" y="375454"/>
                  </a:lnTo>
                  <a:lnTo>
                    <a:pt x="284681" y="36399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440588" y="3561409"/>
              <a:ext cx="278078" cy="480447"/>
            </a:xfrm>
            <a:custGeom>
              <a:avLst/>
              <a:gdLst/>
              <a:ahLst/>
              <a:cxnLst/>
              <a:rect l="0" t="0" r="0" b="0"/>
              <a:pathLst>
                <a:path w="278078" h="480447">
                  <a:moveTo>
                    <a:pt x="205505" y="0"/>
                  </a:moveTo>
                  <a:lnTo>
                    <a:pt x="192253" y="4417"/>
                  </a:lnTo>
                  <a:lnTo>
                    <a:pt x="180816" y="13982"/>
                  </a:lnTo>
                  <a:lnTo>
                    <a:pt x="153989" y="47141"/>
                  </a:lnTo>
                  <a:lnTo>
                    <a:pt x="138980" y="87316"/>
                  </a:lnTo>
                  <a:lnTo>
                    <a:pt x="137511" y="129935"/>
                  </a:lnTo>
                  <a:lnTo>
                    <a:pt x="142932" y="167424"/>
                  </a:lnTo>
                  <a:lnTo>
                    <a:pt x="155197" y="185666"/>
                  </a:lnTo>
                  <a:lnTo>
                    <a:pt x="163645" y="193119"/>
                  </a:lnTo>
                  <a:lnTo>
                    <a:pt x="182895" y="201401"/>
                  </a:lnTo>
                  <a:lnTo>
                    <a:pt x="193205" y="203609"/>
                  </a:lnTo>
                  <a:lnTo>
                    <a:pt x="214523" y="201132"/>
                  </a:lnTo>
                  <a:lnTo>
                    <a:pt x="253926" y="184475"/>
                  </a:lnTo>
                  <a:lnTo>
                    <a:pt x="278077" y="167076"/>
                  </a:lnTo>
                  <a:lnTo>
                    <a:pt x="277925" y="167782"/>
                  </a:lnTo>
                  <a:lnTo>
                    <a:pt x="233055" y="230555"/>
                  </a:lnTo>
                  <a:lnTo>
                    <a:pt x="201950" y="292019"/>
                  </a:lnTo>
                  <a:lnTo>
                    <a:pt x="175097" y="354419"/>
                  </a:lnTo>
                  <a:lnTo>
                    <a:pt x="138781" y="415854"/>
                  </a:lnTo>
                  <a:lnTo>
                    <a:pt x="100096" y="462706"/>
                  </a:lnTo>
                  <a:lnTo>
                    <a:pt x="74626" y="475282"/>
                  </a:lnTo>
                  <a:lnTo>
                    <a:pt x="43657" y="480446"/>
                  </a:lnTo>
                  <a:lnTo>
                    <a:pt x="26940" y="476723"/>
                  </a:lnTo>
                  <a:lnTo>
                    <a:pt x="19894" y="473142"/>
                  </a:lnTo>
                  <a:lnTo>
                    <a:pt x="9598" y="459300"/>
                  </a:lnTo>
                  <a:lnTo>
                    <a:pt x="2865" y="440821"/>
                  </a:lnTo>
                  <a:lnTo>
                    <a:pt x="0" y="409625"/>
                  </a:lnTo>
                  <a:lnTo>
                    <a:pt x="9271" y="354915"/>
                  </a:lnTo>
                  <a:lnTo>
                    <a:pt x="31586" y="292956"/>
                  </a:lnTo>
                  <a:lnTo>
                    <a:pt x="59533" y="242632"/>
                  </a:lnTo>
                  <a:lnTo>
                    <a:pt x="105653" y="1913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771950" y="3652940"/>
              <a:ext cx="148739" cy="191385"/>
            </a:xfrm>
            <a:custGeom>
              <a:avLst/>
              <a:gdLst/>
              <a:ahLst/>
              <a:cxnLst/>
              <a:rect l="0" t="0" r="0" b="0"/>
              <a:pathLst>
                <a:path w="148739" h="191385">
                  <a:moveTo>
                    <a:pt x="57206" y="0"/>
                  </a:moveTo>
                  <a:lnTo>
                    <a:pt x="41207" y="53492"/>
                  </a:lnTo>
                  <a:lnTo>
                    <a:pt x="5462" y="116823"/>
                  </a:lnTo>
                  <a:lnTo>
                    <a:pt x="521" y="125035"/>
                  </a:lnTo>
                  <a:lnTo>
                    <a:pt x="0" y="127735"/>
                  </a:lnTo>
                  <a:lnTo>
                    <a:pt x="2427" y="126763"/>
                  </a:lnTo>
                  <a:lnTo>
                    <a:pt x="43473" y="87585"/>
                  </a:lnTo>
                  <a:lnTo>
                    <a:pt x="94192" y="30733"/>
                  </a:lnTo>
                  <a:lnTo>
                    <a:pt x="108778" y="19515"/>
                  </a:lnTo>
                  <a:lnTo>
                    <a:pt x="116550" y="16708"/>
                  </a:lnTo>
                  <a:lnTo>
                    <a:pt x="132583" y="16055"/>
                  </a:lnTo>
                  <a:lnTo>
                    <a:pt x="137968" y="19949"/>
                  </a:lnTo>
                  <a:lnTo>
                    <a:pt x="143951" y="34138"/>
                  </a:lnTo>
                  <a:lnTo>
                    <a:pt x="146868" y="72455"/>
                  </a:lnTo>
                  <a:lnTo>
                    <a:pt x="140180" y="131245"/>
                  </a:lnTo>
                  <a:lnTo>
                    <a:pt x="136751" y="162060"/>
                  </a:lnTo>
                  <a:lnTo>
                    <a:pt x="148738" y="1913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959730" y="3701311"/>
              <a:ext cx="119059" cy="242867"/>
            </a:xfrm>
            <a:custGeom>
              <a:avLst/>
              <a:gdLst/>
              <a:ahLst/>
              <a:cxnLst/>
              <a:rect l="0" t="0" r="0" b="0"/>
              <a:pathLst>
                <a:path w="119059" h="242867">
                  <a:moveTo>
                    <a:pt x="102416" y="26519"/>
                  </a:moveTo>
                  <a:lnTo>
                    <a:pt x="97998" y="13267"/>
                  </a:lnTo>
                  <a:lnTo>
                    <a:pt x="88433" y="4295"/>
                  </a:lnTo>
                  <a:lnTo>
                    <a:pt x="81999" y="608"/>
                  </a:lnTo>
                  <a:lnTo>
                    <a:pt x="74012" y="0"/>
                  </a:lnTo>
                  <a:lnTo>
                    <a:pt x="55275" y="4254"/>
                  </a:lnTo>
                  <a:lnTo>
                    <a:pt x="39551" y="14774"/>
                  </a:lnTo>
                  <a:lnTo>
                    <a:pt x="20302" y="38756"/>
                  </a:lnTo>
                  <a:lnTo>
                    <a:pt x="1650" y="75575"/>
                  </a:lnTo>
                  <a:lnTo>
                    <a:pt x="0" y="92700"/>
                  </a:lnTo>
                  <a:lnTo>
                    <a:pt x="854" y="101150"/>
                  </a:lnTo>
                  <a:lnTo>
                    <a:pt x="9200" y="115470"/>
                  </a:lnTo>
                  <a:lnTo>
                    <a:pt x="15309" y="121877"/>
                  </a:lnTo>
                  <a:lnTo>
                    <a:pt x="31959" y="128997"/>
                  </a:lnTo>
                  <a:lnTo>
                    <a:pt x="41576" y="130896"/>
                  </a:lnTo>
                  <a:lnTo>
                    <a:pt x="59658" y="128074"/>
                  </a:lnTo>
                  <a:lnTo>
                    <a:pt x="93867" y="111195"/>
                  </a:lnTo>
                  <a:lnTo>
                    <a:pt x="97641" y="111631"/>
                  </a:lnTo>
                  <a:lnTo>
                    <a:pt x="98308" y="115620"/>
                  </a:lnTo>
                  <a:lnTo>
                    <a:pt x="94118" y="128065"/>
                  </a:lnTo>
                  <a:lnTo>
                    <a:pt x="78827" y="156052"/>
                  </a:lnTo>
                  <a:lnTo>
                    <a:pt x="74365" y="175621"/>
                  </a:lnTo>
                  <a:lnTo>
                    <a:pt x="75464" y="196645"/>
                  </a:lnTo>
                  <a:lnTo>
                    <a:pt x="81500" y="213386"/>
                  </a:lnTo>
                  <a:lnTo>
                    <a:pt x="85698" y="220439"/>
                  </a:lnTo>
                  <a:lnTo>
                    <a:pt x="97760" y="230741"/>
                  </a:lnTo>
                  <a:lnTo>
                    <a:pt x="119058" y="24286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153478" y="3801733"/>
              <a:ext cx="221082" cy="242298"/>
            </a:xfrm>
            <a:custGeom>
              <a:avLst/>
              <a:gdLst/>
              <a:ahLst/>
              <a:cxnLst/>
              <a:rect l="0" t="0" r="0" b="0"/>
              <a:pathLst>
                <a:path w="221082" h="242298">
                  <a:moveTo>
                    <a:pt x="33483" y="986"/>
                  </a:moveTo>
                  <a:lnTo>
                    <a:pt x="16625" y="60613"/>
                  </a:lnTo>
                  <a:lnTo>
                    <a:pt x="10273" y="80187"/>
                  </a:lnTo>
                  <a:lnTo>
                    <a:pt x="0" y="97904"/>
                  </a:lnTo>
                  <a:lnTo>
                    <a:pt x="991" y="97958"/>
                  </a:lnTo>
                  <a:lnTo>
                    <a:pt x="7947" y="91237"/>
                  </a:lnTo>
                  <a:lnTo>
                    <a:pt x="62653" y="30371"/>
                  </a:lnTo>
                  <a:lnTo>
                    <a:pt x="92561" y="7783"/>
                  </a:lnTo>
                  <a:lnTo>
                    <a:pt x="108742" y="0"/>
                  </a:lnTo>
                  <a:lnTo>
                    <a:pt x="116015" y="329"/>
                  </a:lnTo>
                  <a:lnTo>
                    <a:pt x="122713" y="3322"/>
                  </a:lnTo>
                  <a:lnTo>
                    <a:pt x="129028" y="8090"/>
                  </a:lnTo>
                  <a:lnTo>
                    <a:pt x="132313" y="15893"/>
                  </a:lnTo>
                  <a:lnTo>
                    <a:pt x="132519" y="47111"/>
                  </a:lnTo>
                  <a:lnTo>
                    <a:pt x="121769" y="92017"/>
                  </a:lnTo>
                  <a:lnTo>
                    <a:pt x="109363" y="117332"/>
                  </a:lnTo>
                  <a:lnTo>
                    <a:pt x="109033" y="122005"/>
                  </a:lnTo>
                  <a:lnTo>
                    <a:pt x="111586" y="124195"/>
                  </a:lnTo>
                  <a:lnTo>
                    <a:pt x="116062" y="124730"/>
                  </a:lnTo>
                  <a:lnTo>
                    <a:pt x="140032" y="116650"/>
                  </a:lnTo>
                  <a:lnTo>
                    <a:pt x="191441" y="86654"/>
                  </a:lnTo>
                  <a:lnTo>
                    <a:pt x="198885" y="84910"/>
                  </a:lnTo>
                  <a:lnTo>
                    <a:pt x="205697" y="85597"/>
                  </a:lnTo>
                  <a:lnTo>
                    <a:pt x="212087" y="87904"/>
                  </a:lnTo>
                  <a:lnTo>
                    <a:pt x="216347" y="93140"/>
                  </a:lnTo>
                  <a:lnTo>
                    <a:pt x="221081" y="108820"/>
                  </a:lnTo>
                  <a:lnTo>
                    <a:pt x="214911" y="142857"/>
                  </a:lnTo>
                  <a:lnTo>
                    <a:pt x="191003" y="200380"/>
                  </a:lnTo>
                  <a:lnTo>
                    <a:pt x="185649" y="211579"/>
                  </a:lnTo>
                  <a:lnTo>
                    <a:pt x="183929" y="219969"/>
                  </a:lnTo>
                  <a:lnTo>
                    <a:pt x="184631" y="226487"/>
                  </a:lnTo>
                  <a:lnTo>
                    <a:pt x="191583" y="24229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443496" y="3819361"/>
              <a:ext cx="126235" cy="193643"/>
            </a:xfrm>
            <a:custGeom>
              <a:avLst/>
              <a:gdLst/>
              <a:ahLst/>
              <a:cxnLst/>
              <a:rect l="0" t="0" r="0" b="0"/>
              <a:pathLst>
                <a:path w="126235" h="193643">
                  <a:moveTo>
                    <a:pt x="34702" y="116495"/>
                  </a:moveTo>
                  <a:lnTo>
                    <a:pt x="7241" y="165717"/>
                  </a:lnTo>
                  <a:lnTo>
                    <a:pt x="0" y="186757"/>
                  </a:lnTo>
                  <a:lnTo>
                    <a:pt x="472" y="191998"/>
                  </a:lnTo>
                  <a:lnTo>
                    <a:pt x="3561" y="193642"/>
                  </a:lnTo>
                  <a:lnTo>
                    <a:pt x="8394" y="192889"/>
                  </a:lnTo>
                  <a:lnTo>
                    <a:pt x="21161" y="179726"/>
                  </a:lnTo>
                  <a:lnTo>
                    <a:pt x="52506" y="122356"/>
                  </a:lnTo>
                  <a:lnTo>
                    <a:pt x="74073" y="66158"/>
                  </a:lnTo>
                  <a:lnTo>
                    <a:pt x="94516" y="17866"/>
                  </a:lnTo>
                  <a:lnTo>
                    <a:pt x="99541" y="11911"/>
                  </a:lnTo>
                  <a:lnTo>
                    <a:pt x="126234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567387" y="4014272"/>
              <a:ext cx="135481" cy="229464"/>
            </a:xfrm>
            <a:custGeom>
              <a:avLst/>
              <a:gdLst/>
              <a:ahLst/>
              <a:cxnLst/>
              <a:rect l="0" t="0" r="0" b="0"/>
              <a:pathLst>
                <a:path w="135481" h="229464">
                  <a:moveTo>
                    <a:pt x="127158" y="4794"/>
                  </a:moveTo>
                  <a:lnTo>
                    <a:pt x="93943" y="0"/>
                  </a:lnTo>
                  <a:lnTo>
                    <a:pt x="38193" y="8398"/>
                  </a:lnTo>
                  <a:lnTo>
                    <a:pt x="22591" y="18415"/>
                  </a:lnTo>
                  <a:lnTo>
                    <a:pt x="10417" y="32113"/>
                  </a:lnTo>
                  <a:lnTo>
                    <a:pt x="1925" y="47446"/>
                  </a:lnTo>
                  <a:lnTo>
                    <a:pt x="0" y="63507"/>
                  </a:lnTo>
                  <a:lnTo>
                    <a:pt x="6579" y="93073"/>
                  </a:lnTo>
                  <a:lnTo>
                    <a:pt x="25369" y="135645"/>
                  </a:lnTo>
                  <a:lnTo>
                    <a:pt x="69472" y="187657"/>
                  </a:lnTo>
                  <a:lnTo>
                    <a:pt x="114711" y="217919"/>
                  </a:lnTo>
                  <a:lnTo>
                    <a:pt x="135480" y="2294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4613830" y="4277019"/>
            <a:ext cx="4828866" cy="2296610"/>
            <a:chOff x="4613830" y="4277019"/>
            <a:chExt cx="4828866" cy="2296610"/>
          </a:xfrm>
        </p:grpSpPr>
        <p:sp>
          <p:nvSpPr>
            <p:cNvPr id="102" name="Freeform 101"/>
            <p:cNvSpPr/>
            <p:nvPr/>
          </p:nvSpPr>
          <p:spPr>
            <a:xfrm>
              <a:off x="4651466" y="4443440"/>
              <a:ext cx="773858" cy="615758"/>
            </a:xfrm>
            <a:custGeom>
              <a:avLst/>
              <a:gdLst/>
              <a:ahLst/>
              <a:cxnLst/>
              <a:rect l="0" t="0" r="0" b="0"/>
              <a:pathLst>
                <a:path w="773858" h="615758">
                  <a:moveTo>
                    <a:pt x="0" y="0"/>
                  </a:moveTo>
                  <a:lnTo>
                    <a:pt x="62491" y="21760"/>
                  </a:lnTo>
                  <a:lnTo>
                    <a:pt x="119097" y="54504"/>
                  </a:lnTo>
                  <a:lnTo>
                    <a:pt x="177185" y="98720"/>
                  </a:lnTo>
                  <a:lnTo>
                    <a:pt x="238687" y="147952"/>
                  </a:lnTo>
                  <a:lnTo>
                    <a:pt x="291814" y="191571"/>
                  </a:lnTo>
                  <a:lnTo>
                    <a:pt x="346824" y="235800"/>
                  </a:lnTo>
                  <a:lnTo>
                    <a:pt x="409481" y="291241"/>
                  </a:lnTo>
                  <a:lnTo>
                    <a:pt x="471585" y="346711"/>
                  </a:lnTo>
                  <a:lnTo>
                    <a:pt x="534050" y="397766"/>
                  </a:lnTo>
                  <a:lnTo>
                    <a:pt x="590627" y="449850"/>
                  </a:lnTo>
                  <a:lnTo>
                    <a:pt x="645322" y="499159"/>
                  </a:lnTo>
                  <a:lnTo>
                    <a:pt x="698642" y="555724"/>
                  </a:lnTo>
                  <a:lnTo>
                    <a:pt x="758731" y="608242"/>
                  </a:lnTo>
                  <a:lnTo>
                    <a:pt x="773857" y="61575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613830" y="4277019"/>
              <a:ext cx="179095" cy="307880"/>
            </a:xfrm>
            <a:custGeom>
              <a:avLst/>
              <a:gdLst/>
              <a:ahLst/>
              <a:cxnLst/>
              <a:rect l="0" t="0" r="0" b="0"/>
              <a:pathLst>
                <a:path w="179095" h="307880">
                  <a:moveTo>
                    <a:pt x="112525" y="0"/>
                  </a:moveTo>
                  <a:lnTo>
                    <a:pt x="50959" y="925"/>
                  </a:lnTo>
                  <a:lnTo>
                    <a:pt x="23401" y="7568"/>
                  </a:lnTo>
                  <a:lnTo>
                    <a:pt x="9428" y="15999"/>
                  </a:lnTo>
                  <a:lnTo>
                    <a:pt x="4962" y="23610"/>
                  </a:lnTo>
                  <a:lnTo>
                    <a:pt x="0" y="44394"/>
                  </a:lnTo>
                  <a:lnTo>
                    <a:pt x="1624" y="73250"/>
                  </a:lnTo>
                  <a:lnTo>
                    <a:pt x="8070" y="88337"/>
                  </a:lnTo>
                  <a:lnTo>
                    <a:pt x="47818" y="148922"/>
                  </a:lnTo>
                  <a:lnTo>
                    <a:pt x="96046" y="211212"/>
                  </a:lnTo>
                  <a:lnTo>
                    <a:pt x="141406" y="272987"/>
                  </a:lnTo>
                  <a:lnTo>
                    <a:pt x="179094" y="3078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533497" y="4984308"/>
              <a:ext cx="66570" cy="295131"/>
            </a:xfrm>
            <a:custGeom>
              <a:avLst/>
              <a:gdLst/>
              <a:ahLst/>
              <a:cxnLst/>
              <a:rect l="0" t="0" r="0" b="0"/>
              <a:pathLst>
                <a:path w="66570" h="295131">
                  <a:moveTo>
                    <a:pt x="66569" y="0"/>
                  </a:moveTo>
                  <a:lnTo>
                    <a:pt x="54987" y="62326"/>
                  </a:lnTo>
                  <a:lnTo>
                    <a:pt x="44283" y="113260"/>
                  </a:lnTo>
                  <a:lnTo>
                    <a:pt x="35731" y="169343"/>
                  </a:lnTo>
                  <a:lnTo>
                    <a:pt x="29350" y="229149"/>
                  </a:lnTo>
                  <a:lnTo>
                    <a:pt x="18262" y="276986"/>
                  </a:lnTo>
                  <a:lnTo>
                    <a:pt x="9349" y="292916"/>
                  </a:lnTo>
                  <a:lnTo>
                    <a:pt x="6233" y="295130"/>
                  </a:lnTo>
                  <a:lnTo>
                    <a:pt x="4155" y="293832"/>
                  </a:lnTo>
                  <a:lnTo>
                    <a:pt x="0" y="2829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533497" y="4854698"/>
              <a:ext cx="142678" cy="121290"/>
            </a:xfrm>
            <a:custGeom>
              <a:avLst/>
              <a:gdLst/>
              <a:ahLst/>
              <a:cxnLst/>
              <a:rect l="0" t="0" r="0" b="0"/>
              <a:pathLst>
                <a:path w="142678" h="121290">
                  <a:moveTo>
                    <a:pt x="0" y="4794"/>
                  </a:moveTo>
                  <a:lnTo>
                    <a:pt x="25648" y="0"/>
                  </a:lnTo>
                  <a:lnTo>
                    <a:pt x="51978" y="4812"/>
                  </a:lnTo>
                  <a:lnTo>
                    <a:pt x="86387" y="18462"/>
                  </a:lnTo>
                  <a:lnTo>
                    <a:pt x="128042" y="51007"/>
                  </a:lnTo>
                  <a:lnTo>
                    <a:pt x="141900" y="77145"/>
                  </a:lnTo>
                  <a:lnTo>
                    <a:pt x="142677" y="86312"/>
                  </a:lnTo>
                  <a:lnTo>
                    <a:pt x="133137" y="1212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479154" y="5142408"/>
              <a:ext cx="179160" cy="133138"/>
            </a:xfrm>
            <a:custGeom>
              <a:avLst/>
              <a:gdLst/>
              <a:ahLst/>
              <a:cxnLst/>
              <a:rect l="0" t="0" r="0" b="0"/>
              <a:pathLst>
                <a:path w="179160" h="133138">
                  <a:moveTo>
                    <a:pt x="4417" y="0"/>
                  </a:moveTo>
                  <a:lnTo>
                    <a:pt x="0" y="13252"/>
                  </a:lnTo>
                  <a:lnTo>
                    <a:pt x="296" y="27154"/>
                  </a:lnTo>
                  <a:lnTo>
                    <a:pt x="1670" y="34745"/>
                  </a:lnTo>
                  <a:lnTo>
                    <a:pt x="10593" y="48110"/>
                  </a:lnTo>
                  <a:lnTo>
                    <a:pt x="42966" y="77424"/>
                  </a:lnTo>
                  <a:lnTo>
                    <a:pt x="102920" y="109786"/>
                  </a:lnTo>
                  <a:lnTo>
                    <a:pt x="157043" y="129423"/>
                  </a:lnTo>
                  <a:lnTo>
                    <a:pt x="179159" y="1331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697132" y="5175692"/>
              <a:ext cx="135924" cy="205079"/>
            </a:xfrm>
            <a:custGeom>
              <a:avLst/>
              <a:gdLst/>
              <a:ahLst/>
              <a:cxnLst/>
              <a:rect l="0" t="0" r="0" b="0"/>
              <a:pathLst>
                <a:path w="135924" h="205079">
                  <a:moveTo>
                    <a:pt x="36070" y="0"/>
                  </a:moveTo>
                  <a:lnTo>
                    <a:pt x="19212" y="60848"/>
                  </a:lnTo>
                  <a:lnTo>
                    <a:pt x="2767" y="115993"/>
                  </a:lnTo>
                  <a:lnTo>
                    <a:pt x="0" y="124481"/>
                  </a:lnTo>
                  <a:lnTo>
                    <a:pt x="1853" y="129216"/>
                  </a:lnTo>
                  <a:lnTo>
                    <a:pt x="6787" y="131447"/>
                  </a:lnTo>
                  <a:lnTo>
                    <a:pt x="13774" y="132010"/>
                  </a:lnTo>
                  <a:lnTo>
                    <a:pt x="28935" y="125240"/>
                  </a:lnTo>
                  <a:lnTo>
                    <a:pt x="61268" y="102710"/>
                  </a:lnTo>
                  <a:lnTo>
                    <a:pt x="77779" y="98965"/>
                  </a:lnTo>
                  <a:lnTo>
                    <a:pt x="86066" y="99261"/>
                  </a:lnTo>
                  <a:lnTo>
                    <a:pt x="91590" y="104081"/>
                  </a:lnTo>
                  <a:lnTo>
                    <a:pt x="97728" y="121764"/>
                  </a:lnTo>
                  <a:lnTo>
                    <a:pt x="95406" y="181657"/>
                  </a:lnTo>
                  <a:lnTo>
                    <a:pt x="95043" y="193220"/>
                  </a:lnTo>
                  <a:lnTo>
                    <a:pt x="98500" y="200005"/>
                  </a:lnTo>
                  <a:lnTo>
                    <a:pt x="104502" y="203603"/>
                  </a:lnTo>
                  <a:lnTo>
                    <a:pt x="112202" y="205078"/>
                  </a:lnTo>
                  <a:lnTo>
                    <a:pt x="118260" y="203287"/>
                  </a:lnTo>
                  <a:lnTo>
                    <a:pt x="123223" y="199319"/>
                  </a:lnTo>
                  <a:lnTo>
                    <a:pt x="135923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873054" y="5109124"/>
              <a:ext cx="442623" cy="507585"/>
            </a:xfrm>
            <a:custGeom>
              <a:avLst/>
              <a:gdLst/>
              <a:ahLst/>
              <a:cxnLst/>
              <a:rect l="0" t="0" r="0" b="0"/>
              <a:pathLst>
                <a:path w="442623" h="507585">
                  <a:moveTo>
                    <a:pt x="126422" y="0"/>
                  </a:moveTo>
                  <a:lnTo>
                    <a:pt x="103258" y="27581"/>
                  </a:lnTo>
                  <a:lnTo>
                    <a:pt x="79537" y="84288"/>
                  </a:lnTo>
                  <a:lnTo>
                    <a:pt x="56932" y="141624"/>
                  </a:lnTo>
                  <a:lnTo>
                    <a:pt x="36366" y="194545"/>
                  </a:lnTo>
                  <a:lnTo>
                    <a:pt x="21861" y="249125"/>
                  </a:lnTo>
                  <a:lnTo>
                    <a:pt x="7627" y="289493"/>
                  </a:lnTo>
                  <a:lnTo>
                    <a:pt x="584" y="301556"/>
                  </a:lnTo>
                  <a:lnTo>
                    <a:pt x="0" y="300890"/>
                  </a:lnTo>
                  <a:lnTo>
                    <a:pt x="536" y="297672"/>
                  </a:lnTo>
                  <a:lnTo>
                    <a:pt x="10124" y="284308"/>
                  </a:lnTo>
                  <a:lnTo>
                    <a:pt x="29093" y="268638"/>
                  </a:lnTo>
                  <a:lnTo>
                    <a:pt x="46798" y="262702"/>
                  </a:lnTo>
                  <a:lnTo>
                    <a:pt x="98233" y="251010"/>
                  </a:lnTo>
                  <a:lnTo>
                    <a:pt x="116667" y="242231"/>
                  </a:lnTo>
                  <a:lnTo>
                    <a:pt x="121768" y="236377"/>
                  </a:lnTo>
                  <a:lnTo>
                    <a:pt x="124243" y="229700"/>
                  </a:lnTo>
                  <a:lnTo>
                    <a:pt x="124969" y="222475"/>
                  </a:lnTo>
                  <a:lnTo>
                    <a:pt x="121755" y="217659"/>
                  </a:lnTo>
                  <a:lnTo>
                    <a:pt x="115915" y="214448"/>
                  </a:lnTo>
                  <a:lnTo>
                    <a:pt x="108322" y="212307"/>
                  </a:lnTo>
                  <a:lnTo>
                    <a:pt x="102336" y="213654"/>
                  </a:lnTo>
                  <a:lnTo>
                    <a:pt x="97420" y="217325"/>
                  </a:lnTo>
                  <a:lnTo>
                    <a:pt x="93219" y="222547"/>
                  </a:lnTo>
                  <a:lnTo>
                    <a:pt x="92267" y="228801"/>
                  </a:lnTo>
                  <a:lnTo>
                    <a:pt x="99763" y="251781"/>
                  </a:lnTo>
                  <a:lnTo>
                    <a:pt x="134327" y="312933"/>
                  </a:lnTo>
                  <a:lnTo>
                    <a:pt x="145920" y="341119"/>
                  </a:lnTo>
                  <a:lnTo>
                    <a:pt x="148956" y="361792"/>
                  </a:lnTo>
                  <a:lnTo>
                    <a:pt x="152539" y="367859"/>
                  </a:lnTo>
                  <a:lnTo>
                    <a:pt x="157702" y="370980"/>
                  </a:lnTo>
                  <a:lnTo>
                    <a:pt x="163917" y="372136"/>
                  </a:lnTo>
                  <a:lnTo>
                    <a:pt x="169910" y="371057"/>
                  </a:lnTo>
                  <a:lnTo>
                    <a:pt x="181500" y="364927"/>
                  </a:lnTo>
                  <a:lnTo>
                    <a:pt x="244207" y="310892"/>
                  </a:lnTo>
                  <a:lnTo>
                    <a:pt x="268262" y="294081"/>
                  </a:lnTo>
                  <a:lnTo>
                    <a:pt x="273682" y="294057"/>
                  </a:lnTo>
                  <a:lnTo>
                    <a:pt x="277295" y="297740"/>
                  </a:lnTo>
                  <a:lnTo>
                    <a:pt x="279704" y="303893"/>
                  </a:lnTo>
                  <a:lnTo>
                    <a:pt x="277450" y="320592"/>
                  </a:lnTo>
                  <a:lnTo>
                    <a:pt x="257203" y="376568"/>
                  </a:lnTo>
                  <a:lnTo>
                    <a:pt x="241321" y="414828"/>
                  </a:lnTo>
                  <a:lnTo>
                    <a:pt x="241853" y="418934"/>
                  </a:lnTo>
                  <a:lnTo>
                    <a:pt x="244981" y="419823"/>
                  </a:lnTo>
                  <a:lnTo>
                    <a:pt x="249840" y="418566"/>
                  </a:lnTo>
                  <a:lnTo>
                    <a:pt x="290703" y="388692"/>
                  </a:lnTo>
                  <a:lnTo>
                    <a:pt x="312754" y="365415"/>
                  </a:lnTo>
                  <a:lnTo>
                    <a:pt x="319061" y="362878"/>
                  </a:lnTo>
                  <a:lnTo>
                    <a:pt x="325115" y="363961"/>
                  </a:lnTo>
                  <a:lnTo>
                    <a:pt x="330999" y="367456"/>
                  </a:lnTo>
                  <a:lnTo>
                    <a:pt x="334922" y="373485"/>
                  </a:lnTo>
                  <a:lnTo>
                    <a:pt x="343218" y="398714"/>
                  </a:lnTo>
                  <a:lnTo>
                    <a:pt x="354988" y="415743"/>
                  </a:lnTo>
                  <a:lnTo>
                    <a:pt x="371930" y="427626"/>
                  </a:lnTo>
                  <a:lnTo>
                    <a:pt x="381625" y="432089"/>
                  </a:lnTo>
                  <a:lnTo>
                    <a:pt x="402261" y="434583"/>
                  </a:lnTo>
                  <a:lnTo>
                    <a:pt x="412941" y="433953"/>
                  </a:lnTo>
                  <a:lnTo>
                    <a:pt x="419136" y="430760"/>
                  </a:lnTo>
                  <a:lnTo>
                    <a:pt x="422342" y="425858"/>
                  </a:lnTo>
                  <a:lnTo>
                    <a:pt x="423555" y="419815"/>
                  </a:lnTo>
                  <a:lnTo>
                    <a:pt x="421589" y="416712"/>
                  </a:lnTo>
                  <a:lnTo>
                    <a:pt x="417506" y="415567"/>
                  </a:lnTo>
                  <a:lnTo>
                    <a:pt x="412009" y="415729"/>
                  </a:lnTo>
                  <a:lnTo>
                    <a:pt x="398506" y="423305"/>
                  </a:lnTo>
                  <a:lnTo>
                    <a:pt x="391022" y="429208"/>
                  </a:lnTo>
                  <a:lnTo>
                    <a:pt x="382706" y="445630"/>
                  </a:lnTo>
                  <a:lnTo>
                    <a:pt x="380489" y="455186"/>
                  </a:lnTo>
                  <a:lnTo>
                    <a:pt x="381784" y="463406"/>
                  </a:lnTo>
                  <a:lnTo>
                    <a:pt x="390620" y="477471"/>
                  </a:lnTo>
                  <a:lnTo>
                    <a:pt x="403792" y="487420"/>
                  </a:lnTo>
                  <a:lnTo>
                    <a:pt x="442622" y="5075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358925" y="5307462"/>
              <a:ext cx="79576" cy="284454"/>
            </a:xfrm>
            <a:custGeom>
              <a:avLst/>
              <a:gdLst/>
              <a:ahLst/>
              <a:cxnLst/>
              <a:rect l="0" t="0" r="0" b="0"/>
              <a:pathLst>
                <a:path w="79576" h="284454">
                  <a:moveTo>
                    <a:pt x="56603" y="67935"/>
                  </a:moveTo>
                  <a:lnTo>
                    <a:pt x="73462" y="10773"/>
                  </a:lnTo>
                  <a:lnTo>
                    <a:pt x="76163" y="2091"/>
                  </a:lnTo>
                  <a:lnTo>
                    <a:pt x="77964" y="0"/>
                  </a:lnTo>
                  <a:lnTo>
                    <a:pt x="79165" y="2305"/>
                  </a:lnTo>
                  <a:lnTo>
                    <a:pt x="79575" y="15652"/>
                  </a:lnTo>
                  <a:lnTo>
                    <a:pt x="73683" y="47308"/>
                  </a:lnTo>
                  <a:lnTo>
                    <a:pt x="51703" y="106588"/>
                  </a:lnTo>
                  <a:lnTo>
                    <a:pt x="31678" y="167615"/>
                  </a:lnTo>
                  <a:lnTo>
                    <a:pt x="12226" y="226025"/>
                  </a:lnTo>
                  <a:lnTo>
                    <a:pt x="822" y="270105"/>
                  </a:lnTo>
                  <a:lnTo>
                    <a:pt x="0" y="280378"/>
                  </a:lnTo>
                  <a:lnTo>
                    <a:pt x="1301" y="284453"/>
                  </a:lnTo>
                  <a:lnTo>
                    <a:pt x="4018" y="284396"/>
                  </a:lnTo>
                  <a:lnTo>
                    <a:pt x="11042" y="277861"/>
                  </a:lnTo>
                  <a:lnTo>
                    <a:pt x="23319" y="25931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367402" y="5413254"/>
              <a:ext cx="114696" cy="111923"/>
            </a:xfrm>
            <a:custGeom>
              <a:avLst/>
              <a:gdLst/>
              <a:ahLst/>
              <a:cxnLst/>
              <a:rect l="0" t="0" r="0" b="0"/>
              <a:pathLst>
                <a:path w="114696" h="111923">
                  <a:moveTo>
                    <a:pt x="23163" y="37033"/>
                  </a:moveTo>
                  <a:lnTo>
                    <a:pt x="0" y="2287"/>
                  </a:lnTo>
                  <a:lnTo>
                    <a:pt x="1249" y="0"/>
                  </a:lnTo>
                  <a:lnTo>
                    <a:pt x="14965" y="4856"/>
                  </a:lnTo>
                  <a:lnTo>
                    <a:pt x="73608" y="62364"/>
                  </a:lnTo>
                  <a:lnTo>
                    <a:pt x="114695" y="11192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781654" y="5491892"/>
              <a:ext cx="74890" cy="191385"/>
            </a:xfrm>
            <a:custGeom>
              <a:avLst/>
              <a:gdLst/>
              <a:ahLst/>
              <a:cxnLst/>
              <a:rect l="0" t="0" r="0" b="0"/>
              <a:pathLst>
                <a:path w="74890" h="191385">
                  <a:moveTo>
                    <a:pt x="74889" y="0"/>
                  </a:moveTo>
                  <a:lnTo>
                    <a:pt x="51445" y="57162"/>
                  </a:lnTo>
                  <a:lnTo>
                    <a:pt x="30952" y="118785"/>
                  </a:lnTo>
                  <a:lnTo>
                    <a:pt x="18417" y="144602"/>
                  </a:lnTo>
                  <a:lnTo>
                    <a:pt x="0" y="1913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756691" y="5554043"/>
              <a:ext cx="183064" cy="29382"/>
            </a:xfrm>
            <a:custGeom>
              <a:avLst/>
              <a:gdLst/>
              <a:ahLst/>
              <a:cxnLst/>
              <a:rect l="0" t="0" r="0" b="0"/>
              <a:pathLst>
                <a:path w="183064" h="29382">
                  <a:moveTo>
                    <a:pt x="0" y="4417"/>
                  </a:moveTo>
                  <a:lnTo>
                    <a:pt x="13252" y="0"/>
                  </a:lnTo>
                  <a:lnTo>
                    <a:pt x="71144" y="3196"/>
                  </a:lnTo>
                  <a:lnTo>
                    <a:pt x="130452" y="10899"/>
                  </a:lnTo>
                  <a:lnTo>
                    <a:pt x="183063" y="2938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649141" y="5092481"/>
              <a:ext cx="215725" cy="782180"/>
            </a:xfrm>
            <a:custGeom>
              <a:avLst/>
              <a:gdLst/>
              <a:ahLst/>
              <a:cxnLst/>
              <a:rect l="0" t="0" r="0" b="0"/>
              <a:pathLst>
                <a:path w="215725" h="782180">
                  <a:moveTo>
                    <a:pt x="215724" y="0"/>
                  </a:moveTo>
                  <a:lnTo>
                    <a:pt x="177862" y="18104"/>
                  </a:lnTo>
                  <a:lnTo>
                    <a:pt x="115693" y="70478"/>
                  </a:lnTo>
                  <a:lnTo>
                    <a:pt x="78660" y="120149"/>
                  </a:lnTo>
                  <a:lnTo>
                    <a:pt x="56095" y="170465"/>
                  </a:lnTo>
                  <a:lnTo>
                    <a:pt x="39310" y="229851"/>
                  </a:lnTo>
                  <a:lnTo>
                    <a:pt x="23844" y="284451"/>
                  </a:lnTo>
                  <a:lnTo>
                    <a:pt x="10016" y="341618"/>
                  </a:lnTo>
                  <a:lnTo>
                    <a:pt x="2529" y="402011"/>
                  </a:lnTo>
                  <a:lnTo>
                    <a:pt x="778" y="444945"/>
                  </a:lnTo>
                  <a:lnTo>
                    <a:pt x="0" y="488682"/>
                  </a:lnTo>
                  <a:lnTo>
                    <a:pt x="2119" y="532776"/>
                  </a:lnTo>
                  <a:lnTo>
                    <a:pt x="5218" y="577028"/>
                  </a:lnTo>
                  <a:lnTo>
                    <a:pt x="6596" y="621350"/>
                  </a:lnTo>
                  <a:lnTo>
                    <a:pt x="9674" y="665705"/>
                  </a:lnTo>
                  <a:lnTo>
                    <a:pt x="19070" y="727328"/>
                  </a:lnTo>
                  <a:lnTo>
                    <a:pt x="32660" y="7821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109011" y="5449662"/>
              <a:ext cx="371612" cy="491328"/>
            </a:xfrm>
            <a:custGeom>
              <a:avLst/>
              <a:gdLst/>
              <a:ahLst/>
              <a:cxnLst/>
              <a:rect l="0" t="0" r="0" b="0"/>
              <a:pathLst>
                <a:path w="371612" h="491328">
                  <a:moveTo>
                    <a:pt x="88695" y="375072"/>
                  </a:moveTo>
                  <a:lnTo>
                    <a:pt x="97531" y="383906"/>
                  </a:lnTo>
                  <a:lnTo>
                    <a:pt x="102907" y="385584"/>
                  </a:lnTo>
                  <a:lnTo>
                    <a:pt x="116277" y="384983"/>
                  </a:lnTo>
                  <a:lnTo>
                    <a:pt x="121876" y="381680"/>
                  </a:lnTo>
                  <a:lnTo>
                    <a:pt x="130563" y="370612"/>
                  </a:lnTo>
                  <a:lnTo>
                    <a:pt x="136234" y="344370"/>
                  </a:lnTo>
                  <a:lnTo>
                    <a:pt x="136301" y="296652"/>
                  </a:lnTo>
                  <a:lnTo>
                    <a:pt x="120425" y="253120"/>
                  </a:lnTo>
                  <a:lnTo>
                    <a:pt x="108345" y="235812"/>
                  </a:lnTo>
                  <a:lnTo>
                    <a:pt x="90649" y="221955"/>
                  </a:lnTo>
                  <a:lnTo>
                    <a:pt x="67990" y="217029"/>
                  </a:lnTo>
                  <a:lnTo>
                    <a:pt x="44360" y="218847"/>
                  </a:lnTo>
                  <a:lnTo>
                    <a:pt x="24612" y="225818"/>
                  </a:lnTo>
                  <a:lnTo>
                    <a:pt x="17311" y="232115"/>
                  </a:lnTo>
                  <a:lnTo>
                    <a:pt x="6735" y="248973"/>
                  </a:lnTo>
                  <a:lnTo>
                    <a:pt x="0" y="279257"/>
                  </a:lnTo>
                  <a:lnTo>
                    <a:pt x="2422" y="307234"/>
                  </a:lnTo>
                  <a:lnTo>
                    <a:pt x="7141" y="315054"/>
                  </a:lnTo>
                  <a:lnTo>
                    <a:pt x="22247" y="328673"/>
                  </a:lnTo>
                  <a:lnTo>
                    <a:pt x="41288" y="335959"/>
                  </a:lnTo>
                  <a:lnTo>
                    <a:pt x="51543" y="337902"/>
                  </a:lnTo>
                  <a:lnTo>
                    <a:pt x="72799" y="335129"/>
                  </a:lnTo>
                  <a:lnTo>
                    <a:pt x="92725" y="327734"/>
                  </a:lnTo>
                  <a:lnTo>
                    <a:pt x="131015" y="298149"/>
                  </a:lnTo>
                  <a:lnTo>
                    <a:pt x="162949" y="255844"/>
                  </a:lnTo>
                  <a:lnTo>
                    <a:pt x="191238" y="201819"/>
                  </a:lnTo>
                  <a:lnTo>
                    <a:pt x="219047" y="140418"/>
                  </a:lnTo>
                  <a:lnTo>
                    <a:pt x="237743" y="83981"/>
                  </a:lnTo>
                  <a:lnTo>
                    <a:pt x="252587" y="21400"/>
                  </a:lnTo>
                  <a:lnTo>
                    <a:pt x="253430" y="8928"/>
                  </a:lnTo>
                  <a:lnTo>
                    <a:pt x="252144" y="2462"/>
                  </a:lnTo>
                  <a:lnTo>
                    <a:pt x="249436" y="0"/>
                  </a:lnTo>
                  <a:lnTo>
                    <a:pt x="245782" y="208"/>
                  </a:lnTo>
                  <a:lnTo>
                    <a:pt x="242422" y="3121"/>
                  </a:lnTo>
                  <a:lnTo>
                    <a:pt x="230385" y="27725"/>
                  </a:lnTo>
                  <a:lnTo>
                    <a:pt x="213532" y="87219"/>
                  </a:lnTo>
                  <a:lnTo>
                    <a:pt x="202421" y="139977"/>
                  </a:lnTo>
                  <a:lnTo>
                    <a:pt x="197966" y="194914"/>
                  </a:lnTo>
                  <a:lnTo>
                    <a:pt x="197086" y="250282"/>
                  </a:lnTo>
                  <a:lnTo>
                    <a:pt x="196912" y="305735"/>
                  </a:lnTo>
                  <a:lnTo>
                    <a:pt x="197803" y="356410"/>
                  </a:lnTo>
                  <a:lnTo>
                    <a:pt x="205923" y="410525"/>
                  </a:lnTo>
                  <a:lnTo>
                    <a:pt x="208452" y="420897"/>
                  </a:lnTo>
                  <a:lnTo>
                    <a:pt x="213837" y="426887"/>
                  </a:lnTo>
                  <a:lnTo>
                    <a:pt x="221125" y="429956"/>
                  </a:lnTo>
                  <a:lnTo>
                    <a:pt x="229682" y="431077"/>
                  </a:lnTo>
                  <a:lnTo>
                    <a:pt x="236311" y="429051"/>
                  </a:lnTo>
                  <a:lnTo>
                    <a:pt x="241655" y="424927"/>
                  </a:lnTo>
                  <a:lnTo>
                    <a:pt x="253594" y="405870"/>
                  </a:lnTo>
                  <a:lnTo>
                    <a:pt x="259063" y="389684"/>
                  </a:lnTo>
                  <a:lnTo>
                    <a:pt x="261493" y="370163"/>
                  </a:lnTo>
                  <a:lnTo>
                    <a:pt x="259368" y="364403"/>
                  </a:lnTo>
                  <a:lnTo>
                    <a:pt x="255177" y="361487"/>
                  </a:lnTo>
                  <a:lnTo>
                    <a:pt x="249610" y="360468"/>
                  </a:lnTo>
                  <a:lnTo>
                    <a:pt x="244973" y="363487"/>
                  </a:lnTo>
                  <a:lnTo>
                    <a:pt x="237356" y="376703"/>
                  </a:lnTo>
                  <a:lnTo>
                    <a:pt x="232287" y="404936"/>
                  </a:lnTo>
                  <a:lnTo>
                    <a:pt x="235203" y="432306"/>
                  </a:lnTo>
                  <a:lnTo>
                    <a:pt x="246340" y="462399"/>
                  </a:lnTo>
                  <a:lnTo>
                    <a:pt x="265768" y="485903"/>
                  </a:lnTo>
                  <a:lnTo>
                    <a:pt x="273313" y="489640"/>
                  </a:lnTo>
                  <a:lnTo>
                    <a:pt x="289092" y="491327"/>
                  </a:lnTo>
                  <a:lnTo>
                    <a:pt x="296258" y="488633"/>
                  </a:lnTo>
                  <a:lnTo>
                    <a:pt x="326806" y="461218"/>
                  </a:lnTo>
                  <a:lnTo>
                    <a:pt x="356061" y="401876"/>
                  </a:lnTo>
                  <a:lnTo>
                    <a:pt x="371611" y="35843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513906" y="5600066"/>
              <a:ext cx="108175" cy="497569"/>
            </a:xfrm>
            <a:custGeom>
              <a:avLst/>
              <a:gdLst/>
              <a:ahLst/>
              <a:cxnLst/>
              <a:rect l="0" t="0" r="0" b="0"/>
              <a:pathLst>
                <a:path w="108175" h="497569">
                  <a:moveTo>
                    <a:pt x="108174" y="0"/>
                  </a:moveTo>
                  <a:lnTo>
                    <a:pt x="77847" y="23163"/>
                  </a:lnTo>
                  <a:lnTo>
                    <a:pt x="65493" y="43537"/>
                  </a:lnTo>
                  <a:lnTo>
                    <a:pt x="38760" y="100890"/>
                  </a:lnTo>
                  <a:lnTo>
                    <a:pt x="19654" y="163981"/>
                  </a:lnTo>
                  <a:lnTo>
                    <a:pt x="9996" y="223582"/>
                  </a:lnTo>
                  <a:lnTo>
                    <a:pt x="8542" y="284873"/>
                  </a:lnTo>
                  <a:lnTo>
                    <a:pt x="8350" y="346796"/>
                  </a:lnTo>
                  <a:lnTo>
                    <a:pt x="8326" y="409237"/>
                  </a:lnTo>
                  <a:lnTo>
                    <a:pt x="8322" y="466071"/>
                  </a:lnTo>
                  <a:lnTo>
                    <a:pt x="7397" y="496722"/>
                  </a:lnTo>
                  <a:lnTo>
                    <a:pt x="5856" y="497568"/>
                  </a:lnTo>
                  <a:lnTo>
                    <a:pt x="3904" y="495359"/>
                  </a:lnTo>
                  <a:lnTo>
                    <a:pt x="0" y="46597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599538" y="5657432"/>
              <a:ext cx="576788" cy="358687"/>
            </a:xfrm>
            <a:custGeom>
              <a:avLst/>
              <a:gdLst/>
              <a:ahLst/>
              <a:cxnLst/>
              <a:rect l="0" t="0" r="0" b="0"/>
              <a:pathLst>
                <a:path w="576788" h="358687">
                  <a:moveTo>
                    <a:pt x="89111" y="300438"/>
                  </a:moveTo>
                  <a:lnTo>
                    <a:pt x="93527" y="287186"/>
                  </a:lnTo>
                  <a:lnTo>
                    <a:pt x="93230" y="273284"/>
                  </a:lnTo>
                  <a:lnTo>
                    <a:pt x="85507" y="241758"/>
                  </a:lnTo>
                  <a:lnTo>
                    <a:pt x="73353" y="221517"/>
                  </a:lnTo>
                  <a:lnTo>
                    <a:pt x="65662" y="218238"/>
                  </a:lnTo>
                  <a:lnTo>
                    <a:pt x="44788" y="217061"/>
                  </a:lnTo>
                  <a:lnTo>
                    <a:pt x="35524" y="219890"/>
                  </a:lnTo>
                  <a:lnTo>
                    <a:pt x="20299" y="230431"/>
                  </a:lnTo>
                  <a:lnTo>
                    <a:pt x="5750" y="251959"/>
                  </a:lnTo>
                  <a:lnTo>
                    <a:pt x="0" y="280321"/>
                  </a:lnTo>
                  <a:lnTo>
                    <a:pt x="2891" y="287952"/>
                  </a:lnTo>
                  <a:lnTo>
                    <a:pt x="8516" y="293963"/>
                  </a:lnTo>
                  <a:lnTo>
                    <a:pt x="15965" y="298895"/>
                  </a:lnTo>
                  <a:lnTo>
                    <a:pt x="31639" y="301910"/>
                  </a:lnTo>
                  <a:lnTo>
                    <a:pt x="39701" y="301419"/>
                  </a:lnTo>
                  <a:lnTo>
                    <a:pt x="53591" y="295943"/>
                  </a:lnTo>
                  <a:lnTo>
                    <a:pt x="77574" y="277361"/>
                  </a:lnTo>
                  <a:lnTo>
                    <a:pt x="90110" y="256927"/>
                  </a:lnTo>
                  <a:lnTo>
                    <a:pt x="89776" y="252939"/>
                  </a:lnTo>
                  <a:lnTo>
                    <a:pt x="86781" y="251206"/>
                  </a:lnTo>
                  <a:lnTo>
                    <a:pt x="82011" y="250975"/>
                  </a:lnTo>
                  <a:lnTo>
                    <a:pt x="78831" y="254519"/>
                  </a:lnTo>
                  <a:lnTo>
                    <a:pt x="75297" y="268319"/>
                  </a:lnTo>
                  <a:lnTo>
                    <a:pt x="76203" y="275327"/>
                  </a:lnTo>
                  <a:lnTo>
                    <a:pt x="82141" y="288045"/>
                  </a:lnTo>
                  <a:lnTo>
                    <a:pt x="89087" y="292176"/>
                  </a:lnTo>
                  <a:lnTo>
                    <a:pt x="109133" y="296766"/>
                  </a:lnTo>
                  <a:lnTo>
                    <a:pt x="128520" y="293875"/>
                  </a:lnTo>
                  <a:lnTo>
                    <a:pt x="152562" y="281852"/>
                  </a:lnTo>
                  <a:lnTo>
                    <a:pt x="161691" y="275536"/>
                  </a:lnTo>
                  <a:lnTo>
                    <a:pt x="161536" y="276440"/>
                  </a:lnTo>
                  <a:lnTo>
                    <a:pt x="159584" y="278892"/>
                  </a:lnTo>
                  <a:lnTo>
                    <a:pt x="159880" y="289014"/>
                  </a:lnTo>
                  <a:lnTo>
                    <a:pt x="161253" y="295596"/>
                  </a:lnTo>
                  <a:lnTo>
                    <a:pt x="164942" y="300908"/>
                  </a:lnTo>
                  <a:lnTo>
                    <a:pt x="176438" y="309277"/>
                  </a:lnTo>
                  <a:lnTo>
                    <a:pt x="193258" y="311147"/>
                  </a:lnTo>
                  <a:lnTo>
                    <a:pt x="212137" y="307972"/>
                  </a:lnTo>
                  <a:lnTo>
                    <a:pt x="229772" y="300397"/>
                  </a:lnTo>
                  <a:lnTo>
                    <a:pt x="237434" y="300411"/>
                  </a:lnTo>
                  <a:lnTo>
                    <a:pt x="244391" y="303194"/>
                  </a:lnTo>
                  <a:lnTo>
                    <a:pt x="273261" y="318755"/>
                  </a:lnTo>
                  <a:lnTo>
                    <a:pt x="291765" y="319982"/>
                  </a:lnTo>
                  <a:lnTo>
                    <a:pt x="310467" y="316521"/>
                  </a:lnTo>
                  <a:lnTo>
                    <a:pt x="355021" y="288807"/>
                  </a:lnTo>
                  <a:lnTo>
                    <a:pt x="379728" y="264583"/>
                  </a:lnTo>
                  <a:lnTo>
                    <a:pt x="411112" y="217002"/>
                  </a:lnTo>
                  <a:lnTo>
                    <a:pt x="424228" y="179481"/>
                  </a:lnTo>
                  <a:lnTo>
                    <a:pt x="428155" y="123171"/>
                  </a:lnTo>
                  <a:lnTo>
                    <a:pt x="421427" y="77796"/>
                  </a:lnTo>
                  <a:lnTo>
                    <a:pt x="409699" y="55406"/>
                  </a:lnTo>
                  <a:lnTo>
                    <a:pt x="395242" y="41140"/>
                  </a:lnTo>
                  <a:lnTo>
                    <a:pt x="387504" y="36041"/>
                  </a:lnTo>
                  <a:lnTo>
                    <a:pt x="369043" y="32842"/>
                  </a:lnTo>
                  <a:lnTo>
                    <a:pt x="350360" y="35426"/>
                  </a:lnTo>
                  <a:lnTo>
                    <a:pt x="335893" y="42738"/>
                  </a:lnTo>
                  <a:lnTo>
                    <a:pt x="323299" y="59548"/>
                  </a:lnTo>
                  <a:lnTo>
                    <a:pt x="304564" y="99173"/>
                  </a:lnTo>
                  <a:lnTo>
                    <a:pt x="298115" y="158581"/>
                  </a:lnTo>
                  <a:lnTo>
                    <a:pt x="301747" y="216636"/>
                  </a:lnTo>
                  <a:lnTo>
                    <a:pt x="318011" y="257072"/>
                  </a:lnTo>
                  <a:lnTo>
                    <a:pt x="344482" y="295790"/>
                  </a:lnTo>
                  <a:lnTo>
                    <a:pt x="365406" y="309334"/>
                  </a:lnTo>
                  <a:lnTo>
                    <a:pt x="402424" y="310368"/>
                  </a:lnTo>
                  <a:lnTo>
                    <a:pt x="435274" y="300402"/>
                  </a:lnTo>
                  <a:lnTo>
                    <a:pt x="462574" y="281320"/>
                  </a:lnTo>
                  <a:lnTo>
                    <a:pt x="513398" y="222071"/>
                  </a:lnTo>
                  <a:lnTo>
                    <a:pt x="540109" y="171614"/>
                  </a:lnTo>
                  <a:lnTo>
                    <a:pt x="560725" y="119597"/>
                  </a:lnTo>
                  <a:lnTo>
                    <a:pt x="576001" y="61270"/>
                  </a:lnTo>
                  <a:lnTo>
                    <a:pt x="576787" y="13460"/>
                  </a:lnTo>
                  <a:lnTo>
                    <a:pt x="575102" y="3720"/>
                  </a:lnTo>
                  <a:lnTo>
                    <a:pt x="573054" y="0"/>
                  </a:lnTo>
                  <a:lnTo>
                    <a:pt x="570764" y="293"/>
                  </a:lnTo>
                  <a:lnTo>
                    <a:pt x="568313" y="3263"/>
                  </a:lnTo>
                  <a:lnTo>
                    <a:pt x="548419" y="60264"/>
                  </a:lnTo>
                  <a:lnTo>
                    <a:pt x="536000" y="114826"/>
                  </a:lnTo>
                  <a:lnTo>
                    <a:pt x="524643" y="170120"/>
                  </a:lnTo>
                  <a:lnTo>
                    <a:pt x="513497" y="225558"/>
                  </a:lnTo>
                  <a:lnTo>
                    <a:pt x="499617" y="288249"/>
                  </a:lnTo>
                  <a:lnTo>
                    <a:pt x="482665" y="350495"/>
                  </a:lnTo>
                  <a:lnTo>
                    <a:pt x="480200" y="35868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054775" y="5842291"/>
              <a:ext cx="141458" cy="49012"/>
            </a:xfrm>
            <a:custGeom>
              <a:avLst/>
              <a:gdLst/>
              <a:ahLst/>
              <a:cxnLst/>
              <a:rect l="0" t="0" r="0" b="0"/>
              <a:pathLst>
                <a:path w="141458" h="49012">
                  <a:moveTo>
                    <a:pt x="0" y="40690"/>
                  </a:moveTo>
                  <a:lnTo>
                    <a:pt x="0" y="18603"/>
                  </a:lnTo>
                  <a:lnTo>
                    <a:pt x="3698" y="11173"/>
                  </a:lnTo>
                  <a:lnTo>
                    <a:pt x="17669" y="451"/>
                  </a:lnTo>
                  <a:lnTo>
                    <a:pt x="38671" y="0"/>
                  </a:lnTo>
                  <a:lnTo>
                    <a:pt x="94239" y="19195"/>
                  </a:lnTo>
                  <a:lnTo>
                    <a:pt x="141457" y="490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439595" y="5973245"/>
              <a:ext cx="131086" cy="198204"/>
            </a:xfrm>
            <a:custGeom>
              <a:avLst/>
              <a:gdLst/>
              <a:ahLst/>
              <a:cxnLst/>
              <a:rect l="0" t="0" r="0" b="0"/>
              <a:pathLst>
                <a:path w="131086" h="198204">
                  <a:moveTo>
                    <a:pt x="131085" y="9589"/>
                  </a:moveTo>
                  <a:lnTo>
                    <a:pt x="122251" y="754"/>
                  </a:lnTo>
                  <a:lnTo>
                    <a:pt x="115949" y="0"/>
                  </a:lnTo>
                  <a:lnTo>
                    <a:pt x="99087" y="4095"/>
                  </a:lnTo>
                  <a:lnTo>
                    <a:pt x="52244" y="33555"/>
                  </a:lnTo>
                  <a:lnTo>
                    <a:pt x="39646" y="46128"/>
                  </a:lnTo>
                  <a:lnTo>
                    <a:pt x="8334" y="99656"/>
                  </a:lnTo>
                  <a:lnTo>
                    <a:pt x="0" y="145210"/>
                  </a:lnTo>
                  <a:lnTo>
                    <a:pt x="3790" y="165095"/>
                  </a:lnTo>
                  <a:lnTo>
                    <a:pt x="7390" y="174280"/>
                  </a:lnTo>
                  <a:lnTo>
                    <a:pt x="18786" y="186952"/>
                  </a:lnTo>
                  <a:lnTo>
                    <a:pt x="25708" y="191626"/>
                  </a:lnTo>
                  <a:lnTo>
                    <a:pt x="53121" y="198203"/>
                  </a:lnTo>
                  <a:lnTo>
                    <a:pt x="66540" y="197276"/>
                  </a:lnTo>
                  <a:lnTo>
                    <a:pt x="81159" y="19265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532192" y="6041081"/>
              <a:ext cx="271478" cy="232950"/>
            </a:xfrm>
            <a:custGeom>
              <a:avLst/>
              <a:gdLst/>
              <a:ahLst/>
              <a:cxnLst/>
              <a:rect l="0" t="0" r="0" b="0"/>
              <a:pathLst>
                <a:path w="271478" h="232950">
                  <a:moveTo>
                    <a:pt x="88414" y="0"/>
                  </a:moveTo>
                  <a:lnTo>
                    <a:pt x="58086" y="23164"/>
                  </a:lnTo>
                  <a:lnTo>
                    <a:pt x="19083" y="84670"/>
                  </a:lnTo>
                  <a:lnTo>
                    <a:pt x="4282" y="120420"/>
                  </a:lnTo>
                  <a:lnTo>
                    <a:pt x="0" y="153921"/>
                  </a:lnTo>
                  <a:lnTo>
                    <a:pt x="2275" y="172885"/>
                  </a:lnTo>
                  <a:lnTo>
                    <a:pt x="6024" y="179976"/>
                  </a:lnTo>
                  <a:lnTo>
                    <a:pt x="17588" y="190320"/>
                  </a:lnTo>
                  <a:lnTo>
                    <a:pt x="25479" y="190675"/>
                  </a:lnTo>
                  <a:lnTo>
                    <a:pt x="44109" y="183673"/>
                  </a:lnTo>
                  <a:lnTo>
                    <a:pt x="57320" y="171315"/>
                  </a:lnTo>
                  <a:lnTo>
                    <a:pt x="73335" y="140781"/>
                  </a:lnTo>
                  <a:lnTo>
                    <a:pt x="79203" y="81660"/>
                  </a:lnTo>
                  <a:lnTo>
                    <a:pt x="77848" y="55710"/>
                  </a:lnTo>
                  <a:lnTo>
                    <a:pt x="66689" y="22157"/>
                  </a:lnTo>
                  <a:lnTo>
                    <a:pt x="56878" y="6457"/>
                  </a:lnTo>
                  <a:lnTo>
                    <a:pt x="54446" y="4305"/>
                  </a:lnTo>
                  <a:lnTo>
                    <a:pt x="53749" y="5644"/>
                  </a:lnTo>
                  <a:lnTo>
                    <a:pt x="54209" y="9310"/>
                  </a:lnTo>
                  <a:lnTo>
                    <a:pt x="63692" y="23305"/>
                  </a:lnTo>
                  <a:lnTo>
                    <a:pt x="123753" y="77682"/>
                  </a:lnTo>
                  <a:lnTo>
                    <a:pt x="139976" y="95236"/>
                  </a:lnTo>
                  <a:lnTo>
                    <a:pt x="147697" y="109820"/>
                  </a:lnTo>
                  <a:lnTo>
                    <a:pt x="153824" y="113894"/>
                  </a:lnTo>
                  <a:lnTo>
                    <a:pt x="200670" y="120753"/>
                  </a:lnTo>
                  <a:lnTo>
                    <a:pt x="207630" y="125805"/>
                  </a:lnTo>
                  <a:lnTo>
                    <a:pt x="212270" y="132872"/>
                  </a:lnTo>
                  <a:lnTo>
                    <a:pt x="215363" y="141281"/>
                  </a:lnTo>
                  <a:lnTo>
                    <a:pt x="215300" y="170786"/>
                  </a:lnTo>
                  <a:lnTo>
                    <a:pt x="206247" y="228738"/>
                  </a:lnTo>
                  <a:lnTo>
                    <a:pt x="208574" y="232929"/>
                  </a:lnTo>
                  <a:lnTo>
                    <a:pt x="212901" y="232949"/>
                  </a:lnTo>
                  <a:lnTo>
                    <a:pt x="218558" y="230189"/>
                  </a:lnTo>
                  <a:lnTo>
                    <a:pt x="235354" y="213052"/>
                  </a:lnTo>
                  <a:lnTo>
                    <a:pt x="267057" y="150460"/>
                  </a:lnTo>
                  <a:lnTo>
                    <a:pt x="271477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845420" y="5774808"/>
              <a:ext cx="249487" cy="500599"/>
            </a:xfrm>
            <a:custGeom>
              <a:avLst/>
              <a:gdLst/>
              <a:ahLst/>
              <a:cxnLst/>
              <a:rect l="0" t="0" r="0" b="0"/>
              <a:pathLst>
                <a:path w="249487" h="500599">
                  <a:moveTo>
                    <a:pt x="124670" y="0"/>
                  </a:moveTo>
                  <a:lnTo>
                    <a:pt x="104758" y="54016"/>
                  </a:lnTo>
                  <a:lnTo>
                    <a:pt x="86038" y="114445"/>
                  </a:lnTo>
                  <a:lnTo>
                    <a:pt x="67579" y="173707"/>
                  </a:lnTo>
                  <a:lnTo>
                    <a:pt x="47833" y="234953"/>
                  </a:lnTo>
                  <a:lnTo>
                    <a:pt x="28431" y="295947"/>
                  </a:lnTo>
                  <a:lnTo>
                    <a:pt x="11022" y="356636"/>
                  </a:lnTo>
                  <a:lnTo>
                    <a:pt x="2335" y="393323"/>
                  </a:lnTo>
                  <a:lnTo>
                    <a:pt x="956" y="406875"/>
                  </a:lnTo>
                  <a:lnTo>
                    <a:pt x="0" y="376229"/>
                  </a:lnTo>
                  <a:lnTo>
                    <a:pt x="4574" y="371012"/>
                  </a:lnTo>
                  <a:lnTo>
                    <a:pt x="12246" y="368459"/>
                  </a:lnTo>
                  <a:lnTo>
                    <a:pt x="42666" y="369282"/>
                  </a:lnTo>
                  <a:lnTo>
                    <a:pt x="86077" y="373426"/>
                  </a:lnTo>
                  <a:lnTo>
                    <a:pt x="105669" y="369062"/>
                  </a:lnTo>
                  <a:lnTo>
                    <a:pt x="114776" y="365309"/>
                  </a:lnTo>
                  <a:lnTo>
                    <a:pt x="119923" y="360034"/>
                  </a:lnTo>
                  <a:lnTo>
                    <a:pt x="122430" y="353744"/>
                  </a:lnTo>
                  <a:lnTo>
                    <a:pt x="123176" y="346776"/>
                  </a:lnTo>
                  <a:lnTo>
                    <a:pt x="119075" y="331638"/>
                  </a:lnTo>
                  <a:lnTo>
                    <a:pt x="115393" y="323719"/>
                  </a:lnTo>
                  <a:lnTo>
                    <a:pt x="110164" y="319363"/>
                  </a:lnTo>
                  <a:lnTo>
                    <a:pt x="103904" y="317384"/>
                  </a:lnTo>
                  <a:lnTo>
                    <a:pt x="96958" y="316989"/>
                  </a:lnTo>
                  <a:lnTo>
                    <a:pt x="93251" y="320424"/>
                  </a:lnTo>
                  <a:lnTo>
                    <a:pt x="91705" y="326413"/>
                  </a:lnTo>
                  <a:lnTo>
                    <a:pt x="91598" y="334103"/>
                  </a:lnTo>
                  <a:lnTo>
                    <a:pt x="96412" y="347579"/>
                  </a:lnTo>
                  <a:lnTo>
                    <a:pt x="100284" y="353761"/>
                  </a:lnTo>
                  <a:lnTo>
                    <a:pt x="111983" y="363095"/>
                  </a:lnTo>
                  <a:lnTo>
                    <a:pt x="173826" y="389122"/>
                  </a:lnTo>
                  <a:lnTo>
                    <a:pt x="204640" y="413749"/>
                  </a:lnTo>
                  <a:lnTo>
                    <a:pt x="217193" y="434477"/>
                  </a:lnTo>
                  <a:lnTo>
                    <a:pt x="228297" y="497106"/>
                  </a:lnTo>
                  <a:lnTo>
                    <a:pt x="230737" y="500598"/>
                  </a:lnTo>
                  <a:lnTo>
                    <a:pt x="233288" y="500153"/>
                  </a:lnTo>
                  <a:lnTo>
                    <a:pt x="249486" y="47429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228043" y="5724881"/>
              <a:ext cx="83211" cy="549191"/>
            </a:xfrm>
            <a:custGeom>
              <a:avLst/>
              <a:gdLst/>
              <a:ahLst/>
              <a:cxnLst/>
              <a:rect l="0" t="0" r="0" b="0"/>
              <a:pathLst>
                <a:path w="83211" h="549191">
                  <a:moveTo>
                    <a:pt x="83210" y="0"/>
                  </a:moveTo>
                  <a:lnTo>
                    <a:pt x="69941" y="54941"/>
                  </a:lnTo>
                  <a:lnTo>
                    <a:pt x="62595" y="110878"/>
                  </a:lnTo>
                  <a:lnTo>
                    <a:pt x="59106" y="162881"/>
                  </a:lnTo>
                  <a:lnTo>
                    <a:pt x="55952" y="225613"/>
                  </a:lnTo>
                  <a:lnTo>
                    <a:pt x="49246" y="274875"/>
                  </a:lnTo>
                  <a:lnTo>
                    <a:pt x="43869" y="324604"/>
                  </a:lnTo>
                  <a:lnTo>
                    <a:pt x="39810" y="374472"/>
                  </a:lnTo>
                  <a:lnTo>
                    <a:pt x="32752" y="424381"/>
                  </a:lnTo>
                  <a:lnTo>
                    <a:pt x="17666" y="486526"/>
                  </a:lnTo>
                  <a:lnTo>
                    <a:pt x="0" y="54919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144832" y="6007797"/>
              <a:ext cx="133138" cy="91532"/>
            </a:xfrm>
            <a:custGeom>
              <a:avLst/>
              <a:gdLst/>
              <a:ahLst/>
              <a:cxnLst/>
              <a:rect l="0" t="0" r="0" b="0"/>
              <a:pathLst>
                <a:path w="133138" h="91532">
                  <a:moveTo>
                    <a:pt x="0" y="0"/>
                  </a:moveTo>
                  <a:lnTo>
                    <a:pt x="17669" y="4417"/>
                  </a:lnTo>
                  <a:lnTo>
                    <a:pt x="41910" y="20416"/>
                  </a:lnTo>
                  <a:lnTo>
                    <a:pt x="76665" y="47228"/>
                  </a:lnTo>
                  <a:lnTo>
                    <a:pt x="97912" y="59913"/>
                  </a:lnTo>
                  <a:lnTo>
                    <a:pt x="133137" y="915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9111548" y="5733202"/>
              <a:ext cx="331148" cy="840427"/>
            </a:xfrm>
            <a:custGeom>
              <a:avLst/>
              <a:gdLst/>
              <a:ahLst/>
              <a:cxnLst/>
              <a:rect l="0" t="0" r="0" b="0"/>
              <a:pathLst>
                <a:path w="331148" h="840427">
                  <a:moveTo>
                    <a:pt x="324521" y="0"/>
                  </a:moveTo>
                  <a:lnTo>
                    <a:pt x="324521" y="60656"/>
                  </a:lnTo>
                  <a:lnTo>
                    <a:pt x="325446" y="112896"/>
                  </a:lnTo>
                  <a:lnTo>
                    <a:pt x="330239" y="160424"/>
                  </a:lnTo>
                  <a:lnTo>
                    <a:pt x="331147" y="215084"/>
                  </a:lnTo>
                  <a:lnTo>
                    <a:pt x="326895" y="273193"/>
                  </a:lnTo>
                  <a:lnTo>
                    <a:pt x="325576" y="315269"/>
                  </a:lnTo>
                  <a:lnTo>
                    <a:pt x="320059" y="358624"/>
                  </a:lnTo>
                  <a:lnTo>
                    <a:pt x="311443" y="402548"/>
                  </a:lnTo>
                  <a:lnTo>
                    <a:pt x="301450" y="446725"/>
                  </a:lnTo>
                  <a:lnTo>
                    <a:pt x="285428" y="508762"/>
                  </a:lnTo>
                  <a:lnTo>
                    <a:pt x="260135" y="568133"/>
                  </a:lnTo>
                  <a:lnTo>
                    <a:pt x="233636" y="617878"/>
                  </a:lnTo>
                  <a:lnTo>
                    <a:pt x="193189" y="675177"/>
                  </a:lnTo>
                  <a:lnTo>
                    <a:pt x="134140" y="734450"/>
                  </a:lnTo>
                  <a:lnTo>
                    <a:pt x="72921" y="787959"/>
                  </a:lnTo>
                  <a:lnTo>
                    <a:pt x="10419" y="832807"/>
                  </a:lnTo>
                  <a:lnTo>
                    <a:pt x="0" y="8404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25" name="Freeform 124"/>
          <p:cNvSpPr/>
          <p:nvPr/>
        </p:nvSpPr>
        <p:spPr>
          <a:xfrm>
            <a:off x="1938804" y="1239836"/>
            <a:ext cx="1" cy="8322"/>
          </a:xfrm>
          <a:custGeom>
            <a:avLst/>
            <a:gdLst/>
            <a:ahLst/>
            <a:cxnLst/>
            <a:rect l="0" t="0" r="0" b="0"/>
            <a:pathLst>
              <a:path w="1" h="8322">
                <a:moveTo>
                  <a:pt x="0" y="0"/>
                </a:moveTo>
                <a:lnTo>
                  <a:pt x="0" y="8321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28" name="Group 127"/>
          <p:cNvGrpSpPr/>
          <p:nvPr/>
        </p:nvGrpSpPr>
        <p:grpSpPr>
          <a:xfrm>
            <a:off x="5494077" y="3578237"/>
            <a:ext cx="222484" cy="654312"/>
            <a:chOff x="5494077" y="3578237"/>
            <a:chExt cx="222484" cy="654312"/>
          </a:xfrm>
        </p:grpSpPr>
        <p:sp>
          <p:nvSpPr>
            <p:cNvPr id="126" name="Freeform 125"/>
            <p:cNvSpPr/>
            <p:nvPr/>
          </p:nvSpPr>
          <p:spPr>
            <a:xfrm>
              <a:off x="5494077" y="3603014"/>
              <a:ext cx="31100" cy="501740"/>
            </a:xfrm>
            <a:custGeom>
              <a:avLst/>
              <a:gdLst/>
              <a:ahLst/>
              <a:cxnLst/>
              <a:rect l="0" t="0" r="0" b="0"/>
              <a:pathLst>
                <a:path w="31100" h="501740">
                  <a:moveTo>
                    <a:pt x="31099" y="0"/>
                  </a:moveTo>
                  <a:lnTo>
                    <a:pt x="17847" y="8835"/>
                  </a:lnTo>
                  <a:lnTo>
                    <a:pt x="8875" y="20568"/>
                  </a:lnTo>
                  <a:lnTo>
                    <a:pt x="5188" y="27581"/>
                  </a:lnTo>
                  <a:lnTo>
                    <a:pt x="0" y="59536"/>
                  </a:lnTo>
                  <a:lnTo>
                    <a:pt x="5171" y="120295"/>
                  </a:lnTo>
                  <a:lnTo>
                    <a:pt x="6870" y="181006"/>
                  </a:lnTo>
                  <a:lnTo>
                    <a:pt x="13275" y="243083"/>
                  </a:lnTo>
                  <a:lnTo>
                    <a:pt x="20887" y="299425"/>
                  </a:lnTo>
                  <a:lnTo>
                    <a:pt x="22529" y="355014"/>
                  </a:lnTo>
                  <a:lnTo>
                    <a:pt x="27163" y="410503"/>
                  </a:lnTo>
                  <a:lnTo>
                    <a:pt x="30321" y="467245"/>
                  </a:lnTo>
                  <a:lnTo>
                    <a:pt x="29944" y="501590"/>
                  </a:lnTo>
                  <a:lnTo>
                    <a:pt x="28480" y="501739"/>
                  </a:lnTo>
                  <a:lnTo>
                    <a:pt x="26579" y="498140"/>
                  </a:lnTo>
                  <a:lnTo>
                    <a:pt x="23112" y="440829"/>
                  </a:lnTo>
                  <a:lnTo>
                    <a:pt x="22844" y="387731"/>
                  </a:lnTo>
                  <a:lnTo>
                    <a:pt x="20326" y="332726"/>
                  </a:lnTo>
                  <a:lnTo>
                    <a:pt x="15230" y="273826"/>
                  </a:lnTo>
                  <a:lnTo>
                    <a:pt x="14457" y="2579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500213" y="3578237"/>
              <a:ext cx="216348" cy="654312"/>
            </a:xfrm>
            <a:custGeom>
              <a:avLst/>
              <a:gdLst/>
              <a:ahLst/>
              <a:cxnLst/>
              <a:rect l="0" t="0" r="0" b="0"/>
              <a:pathLst>
                <a:path w="216348" h="654312">
                  <a:moveTo>
                    <a:pt x="0" y="116308"/>
                  </a:moveTo>
                  <a:lnTo>
                    <a:pt x="4417" y="69981"/>
                  </a:lnTo>
                  <a:lnTo>
                    <a:pt x="8492" y="62310"/>
                  </a:lnTo>
                  <a:lnTo>
                    <a:pt x="20416" y="51320"/>
                  </a:lnTo>
                  <a:lnTo>
                    <a:pt x="78481" y="19125"/>
                  </a:lnTo>
                  <a:lnTo>
                    <a:pt x="116485" y="4587"/>
                  </a:lnTo>
                  <a:lnTo>
                    <a:pt x="169558" y="442"/>
                  </a:lnTo>
                  <a:lnTo>
                    <a:pt x="202587" y="0"/>
                  </a:lnTo>
                  <a:lnTo>
                    <a:pt x="209023" y="2711"/>
                  </a:lnTo>
                  <a:lnTo>
                    <a:pt x="212389" y="7293"/>
                  </a:lnTo>
                  <a:lnTo>
                    <a:pt x="213708" y="13121"/>
                  </a:lnTo>
                  <a:lnTo>
                    <a:pt x="208951" y="70081"/>
                  </a:lnTo>
                  <a:lnTo>
                    <a:pt x="208209" y="125155"/>
                  </a:lnTo>
                  <a:lnTo>
                    <a:pt x="208063" y="183426"/>
                  </a:lnTo>
                  <a:lnTo>
                    <a:pt x="210503" y="233890"/>
                  </a:lnTo>
                  <a:lnTo>
                    <a:pt x="215193" y="288492"/>
                  </a:lnTo>
                  <a:lnTo>
                    <a:pt x="216195" y="351061"/>
                  </a:lnTo>
                  <a:lnTo>
                    <a:pt x="216327" y="413153"/>
                  </a:lnTo>
                  <a:lnTo>
                    <a:pt x="216345" y="475617"/>
                  </a:lnTo>
                  <a:lnTo>
                    <a:pt x="216347" y="539095"/>
                  </a:lnTo>
                  <a:lnTo>
                    <a:pt x="216347" y="595602"/>
                  </a:lnTo>
                  <a:lnTo>
                    <a:pt x="216347" y="642651"/>
                  </a:lnTo>
                  <a:lnTo>
                    <a:pt x="213574" y="649342"/>
                  </a:lnTo>
                  <a:lnTo>
                    <a:pt x="208951" y="652878"/>
                  </a:lnTo>
                  <a:lnTo>
                    <a:pt x="203095" y="654311"/>
                  </a:lnTo>
                  <a:lnTo>
                    <a:pt x="198267" y="652492"/>
                  </a:lnTo>
                  <a:lnTo>
                    <a:pt x="156879" y="597438"/>
                  </a:lnTo>
                  <a:lnTo>
                    <a:pt x="106946" y="537178"/>
                  </a:lnTo>
                  <a:lnTo>
                    <a:pt x="82846" y="523515"/>
                  </a:lnTo>
                  <a:lnTo>
                    <a:pt x="53722" y="518029"/>
                  </a:lnTo>
                  <a:lnTo>
                    <a:pt x="26088" y="520821"/>
                  </a:lnTo>
                  <a:lnTo>
                    <a:pt x="21090" y="519120"/>
                  </a:lnTo>
                  <a:lnTo>
                    <a:pt x="18683" y="515212"/>
                  </a:lnTo>
                  <a:lnTo>
                    <a:pt x="16821" y="457701"/>
                  </a:lnTo>
                  <a:lnTo>
                    <a:pt x="15797" y="439083"/>
                  </a:lnTo>
                  <a:lnTo>
                    <a:pt x="14230" y="434117"/>
                  </a:lnTo>
                  <a:lnTo>
                    <a:pt x="8321" y="42418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5758172" y="1592790"/>
            <a:ext cx="255849" cy="677697"/>
            <a:chOff x="5758172" y="1592790"/>
            <a:chExt cx="255849" cy="677697"/>
          </a:xfrm>
        </p:grpSpPr>
        <p:sp>
          <p:nvSpPr>
            <p:cNvPr id="129" name="Freeform 128"/>
            <p:cNvSpPr/>
            <p:nvPr/>
          </p:nvSpPr>
          <p:spPr>
            <a:xfrm>
              <a:off x="5758172" y="1618191"/>
              <a:ext cx="214453" cy="652296"/>
            </a:xfrm>
            <a:custGeom>
              <a:avLst/>
              <a:gdLst/>
              <a:ahLst/>
              <a:cxnLst/>
              <a:rect l="0" t="0" r="0" b="0"/>
              <a:pathLst>
                <a:path w="214453" h="652296">
                  <a:moveTo>
                    <a:pt x="16636" y="12734"/>
                  </a:moveTo>
                  <a:lnTo>
                    <a:pt x="10917" y="36362"/>
                  </a:lnTo>
                  <a:lnTo>
                    <a:pt x="6363" y="92120"/>
                  </a:lnTo>
                  <a:lnTo>
                    <a:pt x="1252" y="143986"/>
                  </a:lnTo>
                  <a:lnTo>
                    <a:pt x="159" y="205970"/>
                  </a:lnTo>
                  <a:lnTo>
                    <a:pt x="27" y="259958"/>
                  </a:lnTo>
                  <a:lnTo>
                    <a:pt x="0" y="314214"/>
                  </a:lnTo>
                  <a:lnTo>
                    <a:pt x="4412" y="372836"/>
                  </a:lnTo>
                  <a:lnTo>
                    <a:pt x="7800" y="433655"/>
                  </a:lnTo>
                  <a:lnTo>
                    <a:pt x="8213" y="487482"/>
                  </a:lnTo>
                  <a:lnTo>
                    <a:pt x="12702" y="517986"/>
                  </a:lnTo>
                  <a:lnTo>
                    <a:pt x="14013" y="518763"/>
                  </a:lnTo>
                  <a:lnTo>
                    <a:pt x="16405" y="463053"/>
                  </a:lnTo>
                  <a:lnTo>
                    <a:pt x="16605" y="402092"/>
                  </a:lnTo>
                  <a:lnTo>
                    <a:pt x="16629" y="350234"/>
                  </a:lnTo>
                  <a:lnTo>
                    <a:pt x="16634" y="295474"/>
                  </a:lnTo>
                  <a:lnTo>
                    <a:pt x="22353" y="232003"/>
                  </a:lnTo>
                  <a:lnTo>
                    <a:pt x="24613" y="169359"/>
                  </a:lnTo>
                  <a:lnTo>
                    <a:pt x="29682" y="113426"/>
                  </a:lnTo>
                  <a:lnTo>
                    <a:pt x="30179" y="59450"/>
                  </a:lnTo>
                  <a:lnTo>
                    <a:pt x="36777" y="30891"/>
                  </a:lnTo>
                  <a:lnTo>
                    <a:pt x="49318" y="15873"/>
                  </a:lnTo>
                  <a:lnTo>
                    <a:pt x="67219" y="4884"/>
                  </a:lnTo>
                  <a:lnTo>
                    <a:pt x="87502" y="0"/>
                  </a:lnTo>
                  <a:lnTo>
                    <a:pt x="115296" y="1667"/>
                  </a:lnTo>
                  <a:lnTo>
                    <a:pt x="130135" y="8124"/>
                  </a:lnTo>
                  <a:lnTo>
                    <a:pt x="159145" y="31753"/>
                  </a:lnTo>
                  <a:lnTo>
                    <a:pt x="178951" y="55044"/>
                  </a:lnTo>
                  <a:lnTo>
                    <a:pt x="185854" y="73760"/>
                  </a:lnTo>
                  <a:lnTo>
                    <a:pt x="197478" y="133673"/>
                  </a:lnTo>
                  <a:lnTo>
                    <a:pt x="199260" y="185581"/>
                  </a:lnTo>
                  <a:lnTo>
                    <a:pt x="200536" y="238501"/>
                  </a:lnTo>
                  <a:lnTo>
                    <a:pt x="206851" y="295213"/>
                  </a:lnTo>
                  <a:lnTo>
                    <a:pt x="214452" y="349354"/>
                  </a:lnTo>
                  <a:lnTo>
                    <a:pt x="210373" y="408773"/>
                  </a:lnTo>
                  <a:lnTo>
                    <a:pt x="203912" y="464766"/>
                  </a:lnTo>
                  <a:lnTo>
                    <a:pt x="181322" y="524242"/>
                  </a:lnTo>
                  <a:lnTo>
                    <a:pt x="157499" y="578717"/>
                  </a:lnTo>
                  <a:lnTo>
                    <a:pt x="126392" y="640239"/>
                  </a:lnTo>
                  <a:lnTo>
                    <a:pt x="111028" y="647581"/>
                  </a:lnTo>
                  <a:lnTo>
                    <a:pt x="71030" y="652295"/>
                  </a:lnTo>
                  <a:lnTo>
                    <a:pt x="54371" y="648008"/>
                  </a:lnTo>
                  <a:lnTo>
                    <a:pt x="47340" y="644277"/>
                  </a:lnTo>
                  <a:lnTo>
                    <a:pt x="37061" y="632734"/>
                  </a:lnTo>
                  <a:lnTo>
                    <a:pt x="33026" y="625773"/>
                  </a:lnTo>
                  <a:lnTo>
                    <a:pt x="23553" y="570891"/>
                  </a:lnTo>
                  <a:lnTo>
                    <a:pt x="18002" y="512742"/>
                  </a:lnTo>
                  <a:lnTo>
                    <a:pt x="17041" y="457874"/>
                  </a:lnTo>
                  <a:lnTo>
                    <a:pt x="16715" y="401282"/>
                  </a:lnTo>
                  <a:lnTo>
                    <a:pt x="16651" y="347095"/>
                  </a:lnTo>
                  <a:lnTo>
                    <a:pt x="12221" y="292560"/>
                  </a:lnTo>
                  <a:lnTo>
                    <a:pt x="9086" y="236073"/>
                  </a:lnTo>
                  <a:lnTo>
                    <a:pt x="10932" y="179441"/>
                  </a:lnTo>
                  <a:lnTo>
                    <a:pt x="15509" y="123738"/>
                  </a:lnTo>
                  <a:lnTo>
                    <a:pt x="23056" y="70068"/>
                  </a:lnTo>
                  <a:lnTo>
                    <a:pt x="28118" y="49311"/>
                  </a:lnTo>
                  <a:lnTo>
                    <a:pt x="32611" y="43591"/>
                  </a:lnTo>
                  <a:lnTo>
                    <a:pt x="38381" y="40702"/>
                  </a:lnTo>
                  <a:lnTo>
                    <a:pt x="49414" y="39957"/>
                  </a:lnTo>
                  <a:lnTo>
                    <a:pt x="52356" y="41053"/>
                  </a:lnTo>
                  <a:lnTo>
                    <a:pt x="58241" y="4601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5774808" y="1592790"/>
              <a:ext cx="239213" cy="662215"/>
            </a:xfrm>
            <a:custGeom>
              <a:avLst/>
              <a:gdLst/>
              <a:ahLst/>
              <a:cxnLst/>
              <a:rect l="0" t="0" r="0" b="0"/>
              <a:pathLst>
                <a:path w="239213" h="662215">
                  <a:moveTo>
                    <a:pt x="0" y="13172"/>
                  </a:moveTo>
                  <a:lnTo>
                    <a:pt x="8834" y="4338"/>
                  </a:lnTo>
                  <a:lnTo>
                    <a:pt x="23033" y="0"/>
                  </a:lnTo>
                  <a:lnTo>
                    <a:pt x="54285" y="24"/>
                  </a:lnTo>
                  <a:lnTo>
                    <a:pt x="112275" y="6065"/>
                  </a:lnTo>
                  <a:lnTo>
                    <a:pt x="171768" y="20820"/>
                  </a:lnTo>
                  <a:lnTo>
                    <a:pt x="215955" y="32865"/>
                  </a:lnTo>
                  <a:lnTo>
                    <a:pt x="236776" y="45408"/>
                  </a:lnTo>
                  <a:lnTo>
                    <a:pt x="239212" y="52230"/>
                  </a:lnTo>
                  <a:lnTo>
                    <a:pt x="234173" y="109117"/>
                  </a:lnTo>
                  <a:lnTo>
                    <a:pt x="233340" y="155938"/>
                  </a:lnTo>
                  <a:lnTo>
                    <a:pt x="233092" y="209361"/>
                  </a:lnTo>
                  <a:lnTo>
                    <a:pt x="233009" y="271184"/>
                  </a:lnTo>
                  <a:lnTo>
                    <a:pt x="232993" y="322432"/>
                  </a:lnTo>
                  <a:lnTo>
                    <a:pt x="232064" y="383932"/>
                  </a:lnTo>
                  <a:lnTo>
                    <a:pt x="225824" y="444616"/>
                  </a:lnTo>
                  <a:lnTo>
                    <a:pt x="220593" y="493985"/>
                  </a:lnTo>
                  <a:lnTo>
                    <a:pt x="216261" y="549643"/>
                  </a:lnTo>
                  <a:lnTo>
                    <a:pt x="209926" y="601728"/>
                  </a:lnTo>
                  <a:lnTo>
                    <a:pt x="209293" y="613569"/>
                  </a:lnTo>
                  <a:lnTo>
                    <a:pt x="207021" y="619614"/>
                  </a:lnTo>
                  <a:lnTo>
                    <a:pt x="203658" y="621795"/>
                  </a:lnTo>
                  <a:lnTo>
                    <a:pt x="199566" y="621399"/>
                  </a:lnTo>
                  <a:lnTo>
                    <a:pt x="190090" y="616029"/>
                  </a:lnTo>
                  <a:lnTo>
                    <a:pt x="184974" y="612008"/>
                  </a:lnTo>
                  <a:lnTo>
                    <a:pt x="169427" y="607541"/>
                  </a:lnTo>
                  <a:lnTo>
                    <a:pt x="151115" y="606480"/>
                  </a:lnTo>
                  <a:lnTo>
                    <a:pt x="89143" y="618453"/>
                  </a:lnTo>
                  <a:lnTo>
                    <a:pt x="27218" y="622885"/>
                  </a:lnTo>
                  <a:lnTo>
                    <a:pt x="18145" y="624900"/>
                  </a:lnTo>
                  <a:lnTo>
                    <a:pt x="12097" y="629941"/>
                  </a:lnTo>
                  <a:lnTo>
                    <a:pt x="0" y="66221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1739099" y="936042"/>
            <a:ext cx="1183195" cy="900990"/>
            <a:chOff x="1739099" y="936042"/>
            <a:chExt cx="1183195" cy="900990"/>
          </a:xfrm>
        </p:grpSpPr>
        <p:sp>
          <p:nvSpPr>
            <p:cNvPr id="132" name="Freeform 131"/>
            <p:cNvSpPr/>
            <p:nvPr/>
          </p:nvSpPr>
          <p:spPr>
            <a:xfrm>
              <a:off x="1739099" y="936042"/>
              <a:ext cx="558189" cy="869280"/>
            </a:xfrm>
            <a:custGeom>
              <a:avLst/>
              <a:gdLst/>
              <a:ahLst/>
              <a:cxnLst/>
              <a:rect l="0" t="0" r="0" b="0"/>
              <a:pathLst>
                <a:path w="558189" h="869280">
                  <a:moveTo>
                    <a:pt x="41605" y="54163"/>
                  </a:moveTo>
                  <a:lnTo>
                    <a:pt x="28353" y="58580"/>
                  </a:lnTo>
                  <a:lnTo>
                    <a:pt x="19382" y="68145"/>
                  </a:lnTo>
                  <a:lnTo>
                    <a:pt x="13237" y="82567"/>
                  </a:lnTo>
                  <a:lnTo>
                    <a:pt x="8969" y="141479"/>
                  </a:lnTo>
                  <a:lnTo>
                    <a:pt x="10872" y="203021"/>
                  </a:lnTo>
                  <a:lnTo>
                    <a:pt x="15882" y="265937"/>
                  </a:lnTo>
                  <a:lnTo>
                    <a:pt x="18958" y="320629"/>
                  </a:lnTo>
                  <a:lnTo>
                    <a:pt x="23777" y="375948"/>
                  </a:lnTo>
                  <a:lnTo>
                    <a:pt x="24729" y="432316"/>
                  </a:lnTo>
                  <a:lnTo>
                    <a:pt x="24917" y="493445"/>
                  </a:lnTo>
                  <a:lnTo>
                    <a:pt x="24954" y="550310"/>
                  </a:lnTo>
                  <a:lnTo>
                    <a:pt x="24962" y="605133"/>
                  </a:lnTo>
                  <a:lnTo>
                    <a:pt x="24963" y="663877"/>
                  </a:lnTo>
                  <a:lnTo>
                    <a:pt x="24963" y="725810"/>
                  </a:lnTo>
                  <a:lnTo>
                    <a:pt x="29381" y="783730"/>
                  </a:lnTo>
                  <a:lnTo>
                    <a:pt x="40962" y="806165"/>
                  </a:lnTo>
                  <a:lnTo>
                    <a:pt x="55804" y="816149"/>
                  </a:lnTo>
                  <a:lnTo>
                    <a:pt x="110425" y="842616"/>
                  </a:lnTo>
                  <a:lnTo>
                    <a:pt x="163944" y="857337"/>
                  </a:lnTo>
                  <a:lnTo>
                    <a:pt x="223577" y="860782"/>
                  </a:lnTo>
                  <a:lnTo>
                    <a:pt x="277701" y="862126"/>
                  </a:lnTo>
                  <a:lnTo>
                    <a:pt x="330442" y="867870"/>
                  </a:lnTo>
                  <a:lnTo>
                    <a:pt x="385582" y="869279"/>
                  </a:lnTo>
                  <a:lnTo>
                    <a:pt x="431812" y="861989"/>
                  </a:lnTo>
                  <a:lnTo>
                    <a:pt x="488269" y="838475"/>
                  </a:lnTo>
                  <a:lnTo>
                    <a:pt x="536216" y="805775"/>
                  </a:lnTo>
                  <a:lnTo>
                    <a:pt x="554180" y="784755"/>
                  </a:lnTo>
                  <a:lnTo>
                    <a:pt x="558188" y="766570"/>
                  </a:lnTo>
                  <a:lnTo>
                    <a:pt x="553227" y="715927"/>
                  </a:lnTo>
                  <a:lnTo>
                    <a:pt x="547255" y="654223"/>
                  </a:lnTo>
                  <a:lnTo>
                    <a:pt x="541709" y="591286"/>
                  </a:lnTo>
                  <a:lnTo>
                    <a:pt x="538569" y="536592"/>
                  </a:lnTo>
                  <a:lnTo>
                    <a:pt x="533737" y="476855"/>
                  </a:lnTo>
                  <a:lnTo>
                    <a:pt x="527064" y="417354"/>
                  </a:lnTo>
                  <a:lnTo>
                    <a:pt x="522321" y="355606"/>
                  </a:lnTo>
                  <a:lnTo>
                    <a:pt x="517172" y="298619"/>
                  </a:lnTo>
                  <a:lnTo>
                    <a:pt x="515231" y="242847"/>
                  </a:lnTo>
                  <a:lnTo>
                    <a:pt x="511834" y="189780"/>
                  </a:lnTo>
                  <a:lnTo>
                    <a:pt x="515369" y="130303"/>
                  </a:lnTo>
                  <a:lnTo>
                    <a:pt x="515799" y="74339"/>
                  </a:lnTo>
                  <a:lnTo>
                    <a:pt x="520301" y="31541"/>
                  </a:lnTo>
                  <a:lnTo>
                    <a:pt x="517911" y="24289"/>
                  </a:lnTo>
                  <a:lnTo>
                    <a:pt x="512620" y="18529"/>
                  </a:lnTo>
                  <a:lnTo>
                    <a:pt x="505394" y="13765"/>
                  </a:lnTo>
                  <a:lnTo>
                    <a:pt x="454174" y="3026"/>
                  </a:lnTo>
                  <a:lnTo>
                    <a:pt x="429297" y="0"/>
                  </a:lnTo>
                  <a:lnTo>
                    <a:pt x="378262" y="3126"/>
                  </a:lnTo>
                  <a:lnTo>
                    <a:pt x="329041" y="3907"/>
                  </a:lnTo>
                  <a:lnTo>
                    <a:pt x="272098" y="8589"/>
                  </a:lnTo>
                  <a:lnTo>
                    <a:pt x="216384" y="18621"/>
                  </a:lnTo>
                  <a:lnTo>
                    <a:pt x="176393" y="24850"/>
                  </a:lnTo>
                  <a:lnTo>
                    <a:pt x="117796" y="47564"/>
                  </a:lnTo>
                  <a:lnTo>
                    <a:pt x="59248" y="82163"/>
                  </a:lnTo>
                  <a:lnTo>
                    <a:pt x="12743" y="120746"/>
                  </a:lnTo>
                  <a:lnTo>
                    <a:pt x="0" y="13737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338215" y="1015281"/>
              <a:ext cx="584079" cy="821751"/>
            </a:xfrm>
            <a:custGeom>
              <a:avLst/>
              <a:gdLst/>
              <a:ahLst/>
              <a:cxnLst/>
              <a:rect l="0" t="0" r="0" b="0"/>
              <a:pathLst>
                <a:path w="584079" h="821751">
                  <a:moveTo>
                    <a:pt x="16642" y="24850"/>
                  </a:moveTo>
                  <a:lnTo>
                    <a:pt x="77490" y="10457"/>
                  </a:lnTo>
                  <a:lnTo>
                    <a:pt x="131630" y="2786"/>
                  </a:lnTo>
                  <a:lnTo>
                    <a:pt x="186326" y="459"/>
                  </a:lnTo>
                  <a:lnTo>
                    <a:pt x="245858" y="0"/>
                  </a:lnTo>
                  <a:lnTo>
                    <a:pt x="302134" y="5628"/>
                  </a:lnTo>
                  <a:lnTo>
                    <a:pt x="355300" y="7698"/>
                  </a:lnTo>
                  <a:lnTo>
                    <a:pt x="412948" y="14784"/>
                  </a:lnTo>
                  <a:lnTo>
                    <a:pt x="468708" y="23342"/>
                  </a:lnTo>
                  <a:lnTo>
                    <a:pt x="520099" y="33703"/>
                  </a:lnTo>
                  <a:lnTo>
                    <a:pt x="563372" y="44371"/>
                  </a:lnTo>
                  <a:lnTo>
                    <a:pt x="570664" y="48959"/>
                  </a:lnTo>
                  <a:lnTo>
                    <a:pt x="581231" y="61453"/>
                  </a:lnTo>
                  <a:lnTo>
                    <a:pt x="584078" y="78717"/>
                  </a:lnTo>
                  <a:lnTo>
                    <a:pt x="581337" y="98717"/>
                  </a:lnTo>
                  <a:lnTo>
                    <a:pt x="560793" y="160743"/>
                  </a:lnTo>
                  <a:lnTo>
                    <a:pt x="552113" y="210168"/>
                  </a:lnTo>
                  <a:lnTo>
                    <a:pt x="544611" y="267548"/>
                  </a:lnTo>
                  <a:lnTo>
                    <a:pt x="541607" y="324408"/>
                  </a:lnTo>
                  <a:lnTo>
                    <a:pt x="541014" y="379882"/>
                  </a:lnTo>
                  <a:lnTo>
                    <a:pt x="540897" y="441074"/>
                  </a:lnTo>
                  <a:lnTo>
                    <a:pt x="543339" y="498636"/>
                  </a:lnTo>
                  <a:lnTo>
                    <a:pt x="548033" y="554522"/>
                  </a:lnTo>
                  <a:lnTo>
                    <a:pt x="548961" y="609152"/>
                  </a:lnTo>
                  <a:lnTo>
                    <a:pt x="549159" y="672272"/>
                  </a:lnTo>
                  <a:lnTo>
                    <a:pt x="542540" y="730689"/>
                  </a:lnTo>
                  <a:lnTo>
                    <a:pt x="525978" y="789529"/>
                  </a:lnTo>
                  <a:lnTo>
                    <a:pt x="516992" y="806647"/>
                  </a:lnTo>
                  <a:lnTo>
                    <a:pt x="510157" y="812322"/>
                  </a:lnTo>
                  <a:lnTo>
                    <a:pt x="492702" y="818627"/>
                  </a:lnTo>
                  <a:lnTo>
                    <a:pt x="438075" y="821750"/>
                  </a:lnTo>
                  <a:lnTo>
                    <a:pt x="378797" y="814422"/>
                  </a:lnTo>
                  <a:lnTo>
                    <a:pt x="320470" y="801359"/>
                  </a:lnTo>
                  <a:lnTo>
                    <a:pt x="266322" y="787597"/>
                  </a:lnTo>
                  <a:lnTo>
                    <a:pt x="208398" y="767156"/>
                  </a:lnTo>
                  <a:lnTo>
                    <a:pt x="153526" y="746065"/>
                  </a:lnTo>
                  <a:lnTo>
                    <a:pt x="95387" y="720197"/>
                  </a:lnTo>
                  <a:lnTo>
                    <a:pt x="37473" y="683797"/>
                  </a:lnTo>
                  <a:lnTo>
                    <a:pt x="10973" y="657093"/>
                  </a:lnTo>
                  <a:lnTo>
                    <a:pt x="0" y="64060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09092" y="266274"/>
            <a:ext cx="1446355" cy="1134253"/>
            <a:chOff x="509092" y="266274"/>
            <a:chExt cx="1446355" cy="1134253"/>
          </a:xfrm>
        </p:grpSpPr>
        <p:sp>
          <p:nvSpPr>
            <p:cNvPr id="135" name="Freeform 134"/>
            <p:cNvSpPr/>
            <p:nvPr/>
          </p:nvSpPr>
          <p:spPr>
            <a:xfrm>
              <a:off x="509092" y="366126"/>
              <a:ext cx="281409" cy="382356"/>
            </a:xfrm>
            <a:custGeom>
              <a:avLst/>
              <a:gdLst/>
              <a:ahLst/>
              <a:cxnLst/>
              <a:rect l="0" t="0" r="0" b="0"/>
              <a:pathLst>
                <a:path w="281409" h="382356">
                  <a:moveTo>
                    <a:pt x="40097" y="0"/>
                  </a:moveTo>
                  <a:lnTo>
                    <a:pt x="31263" y="13252"/>
                  </a:lnTo>
                  <a:lnTo>
                    <a:pt x="24997" y="60660"/>
                  </a:lnTo>
                  <a:lnTo>
                    <a:pt x="23658" y="123273"/>
                  </a:lnTo>
                  <a:lnTo>
                    <a:pt x="16896" y="184960"/>
                  </a:lnTo>
                  <a:lnTo>
                    <a:pt x="15482" y="238912"/>
                  </a:lnTo>
                  <a:lnTo>
                    <a:pt x="8560" y="289290"/>
                  </a:lnTo>
                  <a:lnTo>
                    <a:pt x="755" y="345812"/>
                  </a:lnTo>
                  <a:lnTo>
                    <a:pt x="0" y="358131"/>
                  </a:lnTo>
                  <a:lnTo>
                    <a:pt x="2271" y="362645"/>
                  </a:lnTo>
                  <a:lnTo>
                    <a:pt x="6559" y="361956"/>
                  </a:lnTo>
                  <a:lnTo>
                    <a:pt x="12191" y="357799"/>
                  </a:lnTo>
                  <a:lnTo>
                    <a:pt x="20914" y="345783"/>
                  </a:lnTo>
                  <a:lnTo>
                    <a:pt x="51557" y="286603"/>
                  </a:lnTo>
                  <a:lnTo>
                    <a:pt x="85106" y="225809"/>
                  </a:lnTo>
                  <a:lnTo>
                    <a:pt x="95851" y="212540"/>
                  </a:lnTo>
                  <a:lnTo>
                    <a:pt x="116713" y="199091"/>
                  </a:lnTo>
                  <a:lnTo>
                    <a:pt x="123534" y="199296"/>
                  </a:lnTo>
                  <a:lnTo>
                    <a:pt x="129931" y="202206"/>
                  </a:lnTo>
                  <a:lnTo>
                    <a:pt x="136044" y="206920"/>
                  </a:lnTo>
                  <a:lnTo>
                    <a:pt x="145302" y="226950"/>
                  </a:lnTo>
                  <a:lnTo>
                    <a:pt x="158779" y="289427"/>
                  </a:lnTo>
                  <a:lnTo>
                    <a:pt x="167513" y="340627"/>
                  </a:lnTo>
                  <a:lnTo>
                    <a:pt x="175956" y="377679"/>
                  </a:lnTo>
                  <a:lnTo>
                    <a:pt x="180596" y="382149"/>
                  </a:lnTo>
                  <a:lnTo>
                    <a:pt x="186463" y="382355"/>
                  </a:lnTo>
                  <a:lnTo>
                    <a:pt x="199454" y="376113"/>
                  </a:lnTo>
                  <a:lnTo>
                    <a:pt x="211391" y="367175"/>
                  </a:lnTo>
                  <a:lnTo>
                    <a:pt x="224091" y="347329"/>
                  </a:lnTo>
                  <a:lnTo>
                    <a:pt x="250960" y="289262"/>
                  </a:lnTo>
                  <a:lnTo>
                    <a:pt x="258014" y="265704"/>
                  </a:lnTo>
                  <a:lnTo>
                    <a:pt x="261189" y="262196"/>
                  </a:lnTo>
                  <a:lnTo>
                    <a:pt x="264230" y="264480"/>
                  </a:lnTo>
                  <a:lnTo>
                    <a:pt x="267182" y="270625"/>
                  </a:lnTo>
                  <a:lnTo>
                    <a:pt x="274775" y="325745"/>
                  </a:lnTo>
                  <a:lnTo>
                    <a:pt x="281408" y="3494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48747" y="499263"/>
              <a:ext cx="49927" cy="49927"/>
            </a:xfrm>
            <a:custGeom>
              <a:avLst/>
              <a:gdLst/>
              <a:ahLst/>
              <a:cxnLst/>
              <a:rect l="0" t="0" r="0" b="0"/>
              <a:pathLst>
                <a:path w="49927" h="49927">
                  <a:moveTo>
                    <a:pt x="0" y="0"/>
                  </a:moveTo>
                  <a:lnTo>
                    <a:pt x="23163" y="30328"/>
                  </a:lnTo>
                  <a:lnTo>
                    <a:pt x="49926" y="499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73858" y="574152"/>
              <a:ext cx="199706" cy="402502"/>
            </a:xfrm>
            <a:custGeom>
              <a:avLst/>
              <a:gdLst/>
              <a:ahLst/>
              <a:cxnLst/>
              <a:rect l="0" t="0" r="0" b="0"/>
              <a:pathLst>
                <a:path w="199706" h="402502">
                  <a:moveTo>
                    <a:pt x="199705" y="0"/>
                  </a:moveTo>
                  <a:lnTo>
                    <a:pt x="178851" y="8493"/>
                  </a:lnTo>
                  <a:lnTo>
                    <a:pt x="138277" y="38307"/>
                  </a:lnTo>
                  <a:lnTo>
                    <a:pt x="115113" y="67561"/>
                  </a:lnTo>
                  <a:lnTo>
                    <a:pt x="107251" y="83652"/>
                  </a:lnTo>
                  <a:lnTo>
                    <a:pt x="100826" y="147098"/>
                  </a:lnTo>
                  <a:lnTo>
                    <a:pt x="104462" y="189211"/>
                  </a:lnTo>
                  <a:lnTo>
                    <a:pt x="123322" y="248341"/>
                  </a:lnTo>
                  <a:lnTo>
                    <a:pt x="136638" y="304935"/>
                  </a:lnTo>
                  <a:lnTo>
                    <a:pt x="135309" y="327219"/>
                  </a:lnTo>
                  <a:lnTo>
                    <a:pt x="124945" y="356139"/>
                  </a:lnTo>
                  <a:lnTo>
                    <a:pt x="110164" y="377858"/>
                  </a:lnTo>
                  <a:lnTo>
                    <a:pt x="89655" y="391586"/>
                  </a:lnTo>
                  <a:lnTo>
                    <a:pt x="61595" y="401510"/>
                  </a:lnTo>
                  <a:lnTo>
                    <a:pt x="43093" y="402501"/>
                  </a:lnTo>
                  <a:lnTo>
                    <a:pt x="34276" y="401471"/>
                  </a:lnTo>
                  <a:lnTo>
                    <a:pt x="26548" y="397086"/>
                  </a:lnTo>
                  <a:lnTo>
                    <a:pt x="0" y="3661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1038511" y="349484"/>
              <a:ext cx="185829" cy="391090"/>
            </a:xfrm>
            <a:custGeom>
              <a:avLst/>
              <a:gdLst/>
              <a:ahLst/>
              <a:cxnLst/>
              <a:rect l="0" t="0" r="0" b="0"/>
              <a:pathLst>
                <a:path w="185829" h="391090">
                  <a:moveTo>
                    <a:pt x="59867" y="0"/>
                  </a:moveTo>
                  <a:lnTo>
                    <a:pt x="52703" y="53491"/>
                  </a:lnTo>
                  <a:lnTo>
                    <a:pt x="42647" y="110743"/>
                  </a:lnTo>
                  <a:lnTo>
                    <a:pt x="32016" y="164155"/>
                  </a:lnTo>
                  <a:lnTo>
                    <a:pt x="20089" y="218297"/>
                  </a:lnTo>
                  <a:lnTo>
                    <a:pt x="0" y="281312"/>
                  </a:lnTo>
                  <a:lnTo>
                    <a:pt x="540" y="289243"/>
                  </a:lnTo>
                  <a:lnTo>
                    <a:pt x="3674" y="293606"/>
                  </a:lnTo>
                  <a:lnTo>
                    <a:pt x="8537" y="295590"/>
                  </a:lnTo>
                  <a:lnTo>
                    <a:pt x="14552" y="294139"/>
                  </a:lnTo>
                  <a:lnTo>
                    <a:pt x="52154" y="273299"/>
                  </a:lnTo>
                  <a:lnTo>
                    <a:pt x="70924" y="271862"/>
                  </a:lnTo>
                  <a:lnTo>
                    <a:pt x="81107" y="272772"/>
                  </a:lnTo>
                  <a:lnTo>
                    <a:pt x="88820" y="277078"/>
                  </a:lnTo>
                  <a:lnTo>
                    <a:pt x="99856" y="291724"/>
                  </a:lnTo>
                  <a:lnTo>
                    <a:pt x="113338" y="348370"/>
                  </a:lnTo>
                  <a:lnTo>
                    <a:pt x="125534" y="369700"/>
                  </a:lnTo>
                  <a:lnTo>
                    <a:pt x="130458" y="372207"/>
                  </a:lnTo>
                  <a:lnTo>
                    <a:pt x="135589" y="372029"/>
                  </a:lnTo>
                  <a:lnTo>
                    <a:pt x="140859" y="370061"/>
                  </a:lnTo>
                  <a:lnTo>
                    <a:pt x="151645" y="358013"/>
                  </a:lnTo>
                  <a:lnTo>
                    <a:pt x="185828" y="306734"/>
                  </a:lnTo>
                  <a:lnTo>
                    <a:pt x="185446" y="303418"/>
                  </a:lnTo>
                  <a:lnTo>
                    <a:pt x="182418" y="303056"/>
                  </a:lnTo>
                  <a:lnTo>
                    <a:pt x="177626" y="304663"/>
                  </a:lnTo>
                  <a:lnTo>
                    <a:pt x="167370" y="316312"/>
                  </a:lnTo>
                  <a:lnTo>
                    <a:pt x="150136" y="349506"/>
                  </a:lnTo>
                  <a:lnTo>
                    <a:pt x="148680" y="366136"/>
                  </a:lnTo>
                  <a:lnTo>
                    <a:pt x="151399" y="3910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1298084" y="565831"/>
              <a:ext cx="100137" cy="188910"/>
            </a:xfrm>
            <a:custGeom>
              <a:avLst/>
              <a:gdLst/>
              <a:ahLst/>
              <a:cxnLst/>
              <a:rect l="0" t="0" r="0" b="0"/>
              <a:pathLst>
                <a:path w="100137" h="188910">
                  <a:moveTo>
                    <a:pt x="41605" y="0"/>
                  </a:moveTo>
                  <a:lnTo>
                    <a:pt x="28353" y="13252"/>
                  </a:lnTo>
                  <a:lnTo>
                    <a:pt x="21847" y="29620"/>
                  </a:lnTo>
                  <a:lnTo>
                    <a:pt x="20112" y="39163"/>
                  </a:lnTo>
                  <a:lnTo>
                    <a:pt x="23115" y="59628"/>
                  </a:lnTo>
                  <a:lnTo>
                    <a:pt x="35202" y="87010"/>
                  </a:lnTo>
                  <a:lnTo>
                    <a:pt x="62198" y="118673"/>
                  </a:lnTo>
                  <a:lnTo>
                    <a:pt x="95955" y="146927"/>
                  </a:lnTo>
                  <a:lnTo>
                    <a:pt x="99103" y="153425"/>
                  </a:lnTo>
                  <a:lnTo>
                    <a:pt x="100136" y="168042"/>
                  </a:lnTo>
                  <a:lnTo>
                    <a:pt x="96343" y="173973"/>
                  </a:lnTo>
                  <a:lnTo>
                    <a:pt x="82267" y="183030"/>
                  </a:lnTo>
                  <a:lnTo>
                    <a:pt x="53550" y="188909"/>
                  </a:lnTo>
                  <a:lnTo>
                    <a:pt x="34895" y="185353"/>
                  </a:lnTo>
                  <a:lnTo>
                    <a:pt x="26037" y="181816"/>
                  </a:lnTo>
                  <a:lnTo>
                    <a:pt x="19207" y="175760"/>
                  </a:lnTo>
                  <a:lnTo>
                    <a:pt x="9152" y="159169"/>
                  </a:lnTo>
                  <a:lnTo>
                    <a:pt x="0" y="1248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482823" y="266274"/>
              <a:ext cx="306203" cy="400204"/>
            </a:xfrm>
            <a:custGeom>
              <a:avLst/>
              <a:gdLst/>
              <a:ahLst/>
              <a:cxnLst/>
              <a:rect l="0" t="0" r="0" b="0"/>
              <a:pathLst>
                <a:path w="306203" h="400204">
                  <a:moveTo>
                    <a:pt x="89855" y="0"/>
                  </a:moveTo>
                  <a:lnTo>
                    <a:pt x="94272" y="13252"/>
                  </a:lnTo>
                  <a:lnTo>
                    <a:pt x="90762" y="67302"/>
                  </a:lnTo>
                  <a:lnTo>
                    <a:pt x="81165" y="126878"/>
                  </a:lnTo>
                  <a:lnTo>
                    <a:pt x="70366" y="187374"/>
                  </a:lnTo>
                  <a:lnTo>
                    <a:pt x="53612" y="249558"/>
                  </a:lnTo>
                  <a:lnTo>
                    <a:pt x="37975" y="304851"/>
                  </a:lnTo>
                  <a:lnTo>
                    <a:pt x="15525" y="365129"/>
                  </a:lnTo>
                  <a:lnTo>
                    <a:pt x="3981" y="399213"/>
                  </a:lnTo>
                  <a:lnTo>
                    <a:pt x="2095" y="400203"/>
                  </a:lnTo>
                  <a:lnTo>
                    <a:pt x="0" y="388976"/>
                  </a:lnTo>
                  <a:lnTo>
                    <a:pt x="10053" y="326648"/>
                  </a:lnTo>
                  <a:lnTo>
                    <a:pt x="37698" y="281945"/>
                  </a:lnTo>
                  <a:lnTo>
                    <a:pt x="67210" y="262082"/>
                  </a:lnTo>
                  <a:lnTo>
                    <a:pt x="109650" y="248903"/>
                  </a:lnTo>
                  <a:lnTo>
                    <a:pt x="172020" y="248896"/>
                  </a:lnTo>
                  <a:lnTo>
                    <a:pt x="194790" y="251153"/>
                  </a:lnTo>
                  <a:lnTo>
                    <a:pt x="250668" y="268334"/>
                  </a:lnTo>
                  <a:lnTo>
                    <a:pt x="306202" y="28291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74293" y="977151"/>
              <a:ext cx="173929" cy="348325"/>
            </a:xfrm>
            <a:custGeom>
              <a:avLst/>
              <a:gdLst/>
              <a:ahLst/>
              <a:cxnLst/>
              <a:rect l="0" t="0" r="0" b="0"/>
              <a:pathLst>
                <a:path w="173929" h="348325">
                  <a:moveTo>
                    <a:pt x="41465" y="62980"/>
                  </a:moveTo>
                  <a:lnTo>
                    <a:pt x="35746" y="85683"/>
                  </a:lnTo>
                  <a:lnTo>
                    <a:pt x="29069" y="147571"/>
                  </a:lnTo>
                  <a:lnTo>
                    <a:pt x="25382" y="206720"/>
                  </a:lnTo>
                  <a:lnTo>
                    <a:pt x="24896" y="267437"/>
                  </a:lnTo>
                  <a:lnTo>
                    <a:pt x="20415" y="319184"/>
                  </a:lnTo>
                  <a:lnTo>
                    <a:pt x="13244" y="345378"/>
                  </a:lnTo>
                  <a:lnTo>
                    <a:pt x="10631" y="348324"/>
                  </a:lnTo>
                  <a:lnTo>
                    <a:pt x="7965" y="347515"/>
                  </a:lnTo>
                  <a:lnTo>
                    <a:pt x="5263" y="344201"/>
                  </a:lnTo>
                  <a:lnTo>
                    <a:pt x="927" y="306592"/>
                  </a:lnTo>
                  <a:lnTo>
                    <a:pt x="0" y="247111"/>
                  </a:lnTo>
                  <a:lnTo>
                    <a:pt x="6530" y="193006"/>
                  </a:lnTo>
                  <a:lnTo>
                    <a:pt x="19189" y="137803"/>
                  </a:lnTo>
                  <a:lnTo>
                    <a:pt x="45517" y="75162"/>
                  </a:lnTo>
                  <a:lnTo>
                    <a:pt x="79186" y="27579"/>
                  </a:lnTo>
                  <a:lnTo>
                    <a:pt x="101027" y="8523"/>
                  </a:lnTo>
                  <a:lnTo>
                    <a:pt x="119404" y="1794"/>
                  </a:lnTo>
                  <a:lnTo>
                    <a:pt x="129482" y="0"/>
                  </a:lnTo>
                  <a:lnTo>
                    <a:pt x="148076" y="2938"/>
                  </a:lnTo>
                  <a:lnTo>
                    <a:pt x="156918" y="6310"/>
                  </a:lnTo>
                  <a:lnTo>
                    <a:pt x="163737" y="12256"/>
                  </a:lnTo>
                  <a:lnTo>
                    <a:pt x="173779" y="28725"/>
                  </a:lnTo>
                  <a:lnTo>
                    <a:pt x="173928" y="50837"/>
                  </a:lnTo>
                  <a:lnTo>
                    <a:pt x="166906" y="75150"/>
                  </a:lnTo>
                  <a:lnTo>
                    <a:pt x="136400" y="123264"/>
                  </a:lnTo>
                  <a:lnTo>
                    <a:pt x="108911" y="146422"/>
                  </a:lnTo>
                  <a:lnTo>
                    <a:pt x="91391" y="15451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32252" y="1010751"/>
              <a:ext cx="199706" cy="169721"/>
            </a:xfrm>
            <a:custGeom>
              <a:avLst/>
              <a:gdLst/>
              <a:ahLst/>
              <a:cxnLst/>
              <a:rect l="0" t="0" r="0" b="0"/>
              <a:pathLst>
                <a:path w="199706" h="169721">
                  <a:moveTo>
                    <a:pt x="0" y="4417"/>
                  </a:moveTo>
                  <a:lnTo>
                    <a:pt x="13252" y="0"/>
                  </a:lnTo>
                  <a:lnTo>
                    <a:pt x="27155" y="2762"/>
                  </a:lnTo>
                  <a:lnTo>
                    <a:pt x="42580" y="11078"/>
                  </a:lnTo>
                  <a:lnTo>
                    <a:pt x="58681" y="24019"/>
                  </a:lnTo>
                  <a:lnTo>
                    <a:pt x="67686" y="43948"/>
                  </a:lnTo>
                  <a:lnTo>
                    <a:pt x="70763" y="67290"/>
                  </a:lnTo>
                  <a:lnTo>
                    <a:pt x="69049" y="89991"/>
                  </a:lnTo>
                  <a:lnTo>
                    <a:pt x="70072" y="94751"/>
                  </a:lnTo>
                  <a:lnTo>
                    <a:pt x="72602" y="95150"/>
                  </a:lnTo>
                  <a:lnTo>
                    <a:pt x="80345" y="88197"/>
                  </a:lnTo>
                  <a:lnTo>
                    <a:pt x="96949" y="69613"/>
                  </a:lnTo>
                  <a:lnTo>
                    <a:pt x="114588" y="57740"/>
                  </a:lnTo>
                  <a:lnTo>
                    <a:pt x="134755" y="53695"/>
                  </a:lnTo>
                  <a:lnTo>
                    <a:pt x="154197" y="55904"/>
                  </a:lnTo>
                  <a:lnTo>
                    <a:pt x="169001" y="63050"/>
                  </a:lnTo>
                  <a:lnTo>
                    <a:pt x="173688" y="70318"/>
                  </a:lnTo>
                  <a:lnTo>
                    <a:pt x="178897" y="90721"/>
                  </a:lnTo>
                  <a:lnTo>
                    <a:pt x="177411" y="128197"/>
                  </a:lnTo>
                  <a:lnTo>
                    <a:pt x="164757" y="169161"/>
                  </a:lnTo>
                  <a:lnTo>
                    <a:pt x="164387" y="169720"/>
                  </a:lnTo>
                  <a:lnTo>
                    <a:pt x="189466" y="106700"/>
                  </a:lnTo>
                  <a:lnTo>
                    <a:pt x="199705" y="8762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965242" y="923636"/>
              <a:ext cx="41606" cy="58249"/>
            </a:xfrm>
            <a:custGeom>
              <a:avLst/>
              <a:gdLst/>
              <a:ahLst/>
              <a:cxnLst/>
              <a:rect l="0" t="0" r="0" b="0"/>
              <a:pathLst>
                <a:path w="41606" h="58249">
                  <a:moveTo>
                    <a:pt x="0" y="58248"/>
                  </a:moveTo>
                  <a:lnTo>
                    <a:pt x="22667" y="6098"/>
                  </a:lnTo>
                  <a:lnTo>
                    <a:pt x="27131" y="3141"/>
                  </a:lnTo>
                  <a:lnTo>
                    <a:pt x="4160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1008610" y="1031810"/>
              <a:ext cx="234663" cy="142369"/>
            </a:xfrm>
            <a:custGeom>
              <a:avLst/>
              <a:gdLst/>
              <a:ahLst/>
              <a:cxnLst/>
              <a:rect l="0" t="0" r="0" b="0"/>
              <a:pathLst>
                <a:path w="234663" h="142369">
                  <a:moveTo>
                    <a:pt x="48163" y="0"/>
                  </a:moveTo>
                  <a:lnTo>
                    <a:pt x="34877" y="15135"/>
                  </a:lnTo>
                  <a:lnTo>
                    <a:pt x="16912" y="51820"/>
                  </a:lnTo>
                  <a:lnTo>
                    <a:pt x="881" y="110075"/>
                  </a:lnTo>
                  <a:lnTo>
                    <a:pt x="0" y="120536"/>
                  </a:lnTo>
                  <a:lnTo>
                    <a:pt x="2186" y="128434"/>
                  </a:lnTo>
                  <a:lnTo>
                    <a:pt x="6417" y="134625"/>
                  </a:lnTo>
                  <a:lnTo>
                    <a:pt x="12011" y="139676"/>
                  </a:lnTo>
                  <a:lnTo>
                    <a:pt x="18514" y="142119"/>
                  </a:lnTo>
                  <a:lnTo>
                    <a:pt x="33137" y="142368"/>
                  </a:lnTo>
                  <a:lnTo>
                    <a:pt x="46416" y="134466"/>
                  </a:lnTo>
                  <a:lnTo>
                    <a:pt x="52545" y="128475"/>
                  </a:lnTo>
                  <a:lnTo>
                    <a:pt x="59356" y="111957"/>
                  </a:lnTo>
                  <a:lnTo>
                    <a:pt x="63729" y="66802"/>
                  </a:lnTo>
                  <a:lnTo>
                    <a:pt x="55651" y="31402"/>
                  </a:lnTo>
                  <a:lnTo>
                    <a:pt x="41547" y="6325"/>
                  </a:lnTo>
                  <a:lnTo>
                    <a:pt x="40979" y="2368"/>
                  </a:lnTo>
                  <a:lnTo>
                    <a:pt x="43374" y="654"/>
                  </a:lnTo>
                  <a:lnTo>
                    <a:pt x="75981" y="4547"/>
                  </a:lnTo>
                  <a:lnTo>
                    <a:pt x="113652" y="15143"/>
                  </a:lnTo>
                  <a:lnTo>
                    <a:pt x="130894" y="23989"/>
                  </a:lnTo>
                  <a:lnTo>
                    <a:pt x="136601" y="30786"/>
                  </a:lnTo>
                  <a:lnTo>
                    <a:pt x="142942" y="48199"/>
                  </a:lnTo>
                  <a:lnTo>
                    <a:pt x="146089" y="88588"/>
                  </a:lnTo>
                  <a:lnTo>
                    <a:pt x="143153" y="106865"/>
                  </a:lnTo>
                  <a:lnTo>
                    <a:pt x="144774" y="110075"/>
                  </a:lnTo>
                  <a:lnTo>
                    <a:pt x="148628" y="109441"/>
                  </a:lnTo>
                  <a:lnTo>
                    <a:pt x="182476" y="81186"/>
                  </a:lnTo>
                  <a:lnTo>
                    <a:pt x="198465" y="65669"/>
                  </a:lnTo>
                  <a:lnTo>
                    <a:pt x="206612" y="62270"/>
                  </a:lnTo>
                  <a:lnTo>
                    <a:pt x="214816" y="61854"/>
                  </a:lnTo>
                  <a:lnTo>
                    <a:pt x="223060" y="63425"/>
                  </a:lnTo>
                  <a:lnTo>
                    <a:pt x="228556" y="69096"/>
                  </a:lnTo>
                  <a:lnTo>
                    <a:pt x="234662" y="87724"/>
                  </a:lnTo>
                  <a:lnTo>
                    <a:pt x="231226" y="14145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1306405" y="832105"/>
              <a:ext cx="41606" cy="58248"/>
            </a:xfrm>
            <a:custGeom>
              <a:avLst/>
              <a:gdLst/>
              <a:ahLst/>
              <a:cxnLst/>
              <a:rect l="0" t="0" r="0" b="0"/>
              <a:pathLst>
                <a:path w="41606" h="58248">
                  <a:moveTo>
                    <a:pt x="0" y="58247"/>
                  </a:moveTo>
                  <a:lnTo>
                    <a:pt x="22667" y="10892"/>
                  </a:lnTo>
                  <a:lnTo>
                    <a:pt x="4160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1295068" y="948599"/>
              <a:ext cx="235395" cy="451928"/>
            </a:xfrm>
            <a:custGeom>
              <a:avLst/>
              <a:gdLst/>
              <a:ahLst/>
              <a:cxnLst/>
              <a:rect l="0" t="0" r="0" b="0"/>
              <a:pathLst>
                <a:path w="235395" h="451928">
                  <a:moveTo>
                    <a:pt x="44621" y="0"/>
                  </a:moveTo>
                  <a:lnTo>
                    <a:pt x="30228" y="55507"/>
                  </a:lnTo>
                  <a:lnTo>
                    <a:pt x="27350" y="118155"/>
                  </a:lnTo>
                  <a:lnTo>
                    <a:pt x="16520" y="159250"/>
                  </a:lnTo>
                  <a:lnTo>
                    <a:pt x="1266" y="198289"/>
                  </a:lnTo>
                  <a:lnTo>
                    <a:pt x="0" y="199686"/>
                  </a:lnTo>
                  <a:lnTo>
                    <a:pt x="2636" y="181414"/>
                  </a:lnTo>
                  <a:lnTo>
                    <a:pt x="19798" y="124720"/>
                  </a:lnTo>
                  <a:lnTo>
                    <a:pt x="38778" y="70761"/>
                  </a:lnTo>
                  <a:lnTo>
                    <a:pt x="43499" y="63816"/>
                  </a:lnTo>
                  <a:lnTo>
                    <a:pt x="48496" y="61960"/>
                  </a:lnTo>
                  <a:lnTo>
                    <a:pt x="53676" y="63496"/>
                  </a:lnTo>
                  <a:lnTo>
                    <a:pt x="79694" y="81474"/>
                  </a:lnTo>
                  <a:lnTo>
                    <a:pt x="112233" y="88552"/>
                  </a:lnTo>
                  <a:lnTo>
                    <a:pt x="151357" y="84300"/>
                  </a:lnTo>
                  <a:lnTo>
                    <a:pt x="168798" y="79689"/>
                  </a:lnTo>
                  <a:lnTo>
                    <a:pt x="173633" y="80863"/>
                  </a:lnTo>
                  <a:lnTo>
                    <a:pt x="175933" y="84419"/>
                  </a:lnTo>
                  <a:lnTo>
                    <a:pt x="176541" y="89564"/>
                  </a:lnTo>
                  <a:lnTo>
                    <a:pt x="158905" y="140859"/>
                  </a:lnTo>
                  <a:lnTo>
                    <a:pt x="159642" y="148456"/>
                  </a:lnTo>
                  <a:lnTo>
                    <a:pt x="167857" y="161827"/>
                  </a:lnTo>
                  <a:lnTo>
                    <a:pt x="183219" y="169002"/>
                  </a:lnTo>
                  <a:lnTo>
                    <a:pt x="218798" y="178026"/>
                  </a:lnTo>
                  <a:lnTo>
                    <a:pt x="225458" y="184328"/>
                  </a:lnTo>
                  <a:lnTo>
                    <a:pt x="235324" y="203658"/>
                  </a:lnTo>
                  <a:lnTo>
                    <a:pt x="235394" y="230124"/>
                  </a:lnTo>
                  <a:lnTo>
                    <a:pt x="225037" y="268815"/>
                  </a:lnTo>
                  <a:lnTo>
                    <a:pt x="193880" y="322082"/>
                  </a:lnTo>
                  <a:lnTo>
                    <a:pt x="151897" y="381702"/>
                  </a:lnTo>
                  <a:lnTo>
                    <a:pt x="97773" y="437714"/>
                  </a:lnTo>
                  <a:lnTo>
                    <a:pt x="71978" y="450310"/>
                  </a:lnTo>
                  <a:lnTo>
                    <a:pt x="51540" y="451927"/>
                  </a:lnTo>
                  <a:lnTo>
                    <a:pt x="40913" y="451064"/>
                  </a:lnTo>
                  <a:lnTo>
                    <a:pt x="31979" y="445865"/>
                  </a:lnTo>
                  <a:lnTo>
                    <a:pt x="17121" y="427762"/>
                  </a:lnTo>
                  <a:lnTo>
                    <a:pt x="11750" y="409238"/>
                  </a:lnTo>
                  <a:lnTo>
                    <a:pt x="13925" y="383215"/>
                  </a:lnTo>
                  <a:lnTo>
                    <a:pt x="30671" y="323830"/>
                  </a:lnTo>
                  <a:lnTo>
                    <a:pt x="50700" y="284423"/>
                  </a:lnTo>
                  <a:lnTo>
                    <a:pt x="71385" y="262817"/>
                  </a:lnTo>
                  <a:lnTo>
                    <a:pt x="131250" y="227626"/>
                  </a:lnTo>
                  <a:lnTo>
                    <a:pt x="174187" y="212857"/>
                  </a:lnTo>
                  <a:lnTo>
                    <a:pt x="211042" y="20802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1556036" y="798821"/>
              <a:ext cx="349485" cy="249632"/>
            </a:xfrm>
            <a:custGeom>
              <a:avLst/>
              <a:gdLst/>
              <a:ahLst/>
              <a:cxnLst/>
              <a:rect l="0" t="0" r="0" b="0"/>
              <a:pathLst>
                <a:path w="349485" h="249632">
                  <a:moveTo>
                    <a:pt x="0" y="0"/>
                  </a:moveTo>
                  <a:lnTo>
                    <a:pt x="55941" y="42768"/>
                  </a:lnTo>
                  <a:lnTo>
                    <a:pt x="117023" y="91633"/>
                  </a:lnTo>
                  <a:lnTo>
                    <a:pt x="172962" y="133150"/>
                  </a:lnTo>
                  <a:lnTo>
                    <a:pt x="234616" y="174743"/>
                  </a:lnTo>
                  <a:lnTo>
                    <a:pt x="295066" y="213086"/>
                  </a:lnTo>
                  <a:lnTo>
                    <a:pt x="349484" y="24963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1838952" y="1015168"/>
              <a:ext cx="116495" cy="141459"/>
            </a:xfrm>
            <a:custGeom>
              <a:avLst/>
              <a:gdLst/>
              <a:ahLst/>
              <a:cxnLst/>
              <a:rect l="0" t="0" r="0" b="0"/>
              <a:pathLst>
                <a:path w="116495" h="141459">
                  <a:moveTo>
                    <a:pt x="116494" y="0"/>
                  </a:moveTo>
                  <a:lnTo>
                    <a:pt x="112077" y="53491"/>
                  </a:lnTo>
                  <a:lnTo>
                    <a:pt x="102512" y="72775"/>
                  </a:lnTo>
                  <a:lnTo>
                    <a:pt x="78188" y="103339"/>
                  </a:lnTo>
                  <a:lnTo>
                    <a:pt x="43215" y="126258"/>
                  </a:lnTo>
                  <a:lnTo>
                    <a:pt x="0" y="14145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1997052" y="1356331"/>
            <a:ext cx="2429747" cy="266274"/>
            <a:chOff x="1997052" y="1356331"/>
            <a:chExt cx="2429747" cy="266274"/>
          </a:xfrm>
        </p:grpSpPr>
        <p:sp>
          <p:nvSpPr>
            <p:cNvPr id="150" name="Freeform 149"/>
            <p:cNvSpPr/>
            <p:nvPr/>
          </p:nvSpPr>
          <p:spPr>
            <a:xfrm>
              <a:off x="1997052" y="1356331"/>
              <a:ext cx="16643" cy="1"/>
            </a:xfrm>
            <a:custGeom>
              <a:avLst/>
              <a:gdLst/>
              <a:ahLst/>
              <a:cxnLst/>
              <a:rect l="0" t="0" r="0" b="0"/>
              <a:pathLst>
                <a:path w="16643" h="1">
                  <a:moveTo>
                    <a:pt x="0" y="0"/>
                  </a:moveTo>
                  <a:lnTo>
                    <a:pt x="16642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537920" y="1381294"/>
              <a:ext cx="24964" cy="1"/>
            </a:xfrm>
            <a:custGeom>
              <a:avLst/>
              <a:gdLst/>
              <a:ahLst/>
              <a:cxnLst/>
              <a:rect l="0" t="0" r="0" b="0"/>
              <a:pathLst>
                <a:path w="24964" h="1">
                  <a:moveTo>
                    <a:pt x="0" y="0"/>
                  </a:moveTo>
                  <a:lnTo>
                    <a:pt x="24963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203604" y="1489468"/>
              <a:ext cx="33285" cy="16643"/>
            </a:xfrm>
            <a:custGeom>
              <a:avLst/>
              <a:gdLst/>
              <a:ahLst/>
              <a:cxnLst/>
              <a:rect l="0" t="0" r="0" b="0"/>
              <a:pathLst>
                <a:path w="33285" h="16643">
                  <a:moveTo>
                    <a:pt x="0" y="0"/>
                  </a:moveTo>
                  <a:lnTo>
                    <a:pt x="22223" y="9051"/>
                  </a:lnTo>
                  <a:lnTo>
                    <a:pt x="33284" y="166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3802719" y="1556036"/>
              <a:ext cx="24964" cy="8322"/>
            </a:xfrm>
            <a:custGeom>
              <a:avLst/>
              <a:gdLst/>
              <a:ahLst/>
              <a:cxnLst/>
              <a:rect l="0" t="0" r="0" b="0"/>
              <a:pathLst>
                <a:path w="24964" h="8322">
                  <a:moveTo>
                    <a:pt x="0" y="0"/>
                  </a:moveTo>
                  <a:lnTo>
                    <a:pt x="24963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4410156" y="1605962"/>
              <a:ext cx="16643" cy="16643"/>
            </a:xfrm>
            <a:custGeom>
              <a:avLst/>
              <a:gdLst/>
              <a:ahLst/>
              <a:cxnLst/>
              <a:rect l="0" t="0" r="0" b="0"/>
              <a:pathLst>
                <a:path w="16643" h="16643">
                  <a:moveTo>
                    <a:pt x="0" y="0"/>
                  </a:moveTo>
                  <a:lnTo>
                    <a:pt x="16642" y="166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4107502" y="1186046"/>
            <a:ext cx="768633" cy="758424"/>
            <a:chOff x="4107502" y="1186046"/>
            <a:chExt cx="768633" cy="758424"/>
          </a:xfrm>
        </p:grpSpPr>
        <p:sp>
          <p:nvSpPr>
            <p:cNvPr id="156" name="Freeform 155"/>
            <p:cNvSpPr/>
            <p:nvPr/>
          </p:nvSpPr>
          <p:spPr>
            <a:xfrm>
              <a:off x="4107502" y="1685109"/>
              <a:ext cx="159373" cy="186112"/>
            </a:xfrm>
            <a:custGeom>
              <a:avLst/>
              <a:gdLst/>
              <a:ahLst/>
              <a:cxnLst/>
              <a:rect l="0" t="0" r="0" b="0"/>
              <a:pathLst>
                <a:path w="159373" h="186112">
                  <a:moveTo>
                    <a:pt x="36380" y="70632"/>
                  </a:moveTo>
                  <a:lnTo>
                    <a:pt x="40797" y="83884"/>
                  </a:lnTo>
                  <a:lnTo>
                    <a:pt x="87052" y="137489"/>
                  </a:lnTo>
                  <a:lnTo>
                    <a:pt x="114807" y="170542"/>
                  </a:lnTo>
                  <a:lnTo>
                    <a:pt x="119175" y="178844"/>
                  </a:lnTo>
                  <a:lnTo>
                    <a:pt x="117465" y="183454"/>
                  </a:lnTo>
                  <a:lnTo>
                    <a:pt x="111701" y="185603"/>
                  </a:lnTo>
                  <a:lnTo>
                    <a:pt x="103236" y="186111"/>
                  </a:lnTo>
                  <a:lnTo>
                    <a:pt x="83969" y="179279"/>
                  </a:lnTo>
                  <a:lnTo>
                    <a:pt x="50300" y="156710"/>
                  </a:lnTo>
                  <a:lnTo>
                    <a:pt x="27253" y="131167"/>
                  </a:lnTo>
                  <a:lnTo>
                    <a:pt x="7902" y="83686"/>
                  </a:lnTo>
                  <a:lnTo>
                    <a:pt x="0" y="49948"/>
                  </a:lnTo>
                  <a:lnTo>
                    <a:pt x="1103" y="30929"/>
                  </a:lnTo>
                  <a:lnTo>
                    <a:pt x="11340" y="4627"/>
                  </a:lnTo>
                  <a:lnTo>
                    <a:pt x="16913" y="741"/>
                  </a:lnTo>
                  <a:lnTo>
                    <a:pt x="23402" y="0"/>
                  </a:lnTo>
                  <a:lnTo>
                    <a:pt x="30502" y="1354"/>
                  </a:lnTo>
                  <a:lnTo>
                    <a:pt x="43321" y="10256"/>
                  </a:lnTo>
                  <a:lnTo>
                    <a:pt x="54258" y="23458"/>
                  </a:lnTo>
                  <a:lnTo>
                    <a:pt x="62201" y="38571"/>
                  </a:lnTo>
                  <a:lnTo>
                    <a:pt x="65613" y="40937"/>
                  </a:lnTo>
                  <a:lnTo>
                    <a:pt x="68812" y="39741"/>
                  </a:lnTo>
                  <a:lnTo>
                    <a:pt x="82664" y="27270"/>
                  </a:lnTo>
                  <a:lnTo>
                    <a:pt x="89426" y="22308"/>
                  </a:lnTo>
                  <a:lnTo>
                    <a:pt x="96707" y="19925"/>
                  </a:lnTo>
                  <a:lnTo>
                    <a:pt x="112194" y="19743"/>
                  </a:lnTo>
                  <a:lnTo>
                    <a:pt x="125857" y="27674"/>
                  </a:lnTo>
                  <a:lnTo>
                    <a:pt x="132089" y="33673"/>
                  </a:lnTo>
                  <a:lnTo>
                    <a:pt x="145278" y="64201"/>
                  </a:lnTo>
                  <a:lnTo>
                    <a:pt x="158460" y="120442"/>
                  </a:lnTo>
                  <a:lnTo>
                    <a:pt x="159372" y="131576"/>
                  </a:lnTo>
                  <a:lnTo>
                    <a:pt x="156282" y="138074"/>
                  </a:lnTo>
                  <a:lnTo>
                    <a:pt x="150523" y="141481"/>
                  </a:lnTo>
                  <a:lnTo>
                    <a:pt x="142986" y="142828"/>
                  </a:lnTo>
                  <a:lnTo>
                    <a:pt x="137037" y="141877"/>
                  </a:lnTo>
                  <a:lnTo>
                    <a:pt x="132145" y="139393"/>
                  </a:lnTo>
                  <a:lnTo>
                    <a:pt x="119590" y="12888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4143882" y="1539394"/>
              <a:ext cx="141500" cy="149582"/>
            </a:xfrm>
            <a:custGeom>
              <a:avLst/>
              <a:gdLst/>
              <a:ahLst/>
              <a:cxnLst/>
              <a:rect l="0" t="0" r="0" b="0"/>
              <a:pathLst>
                <a:path w="141500" h="149582">
                  <a:moveTo>
                    <a:pt x="0" y="0"/>
                  </a:moveTo>
                  <a:lnTo>
                    <a:pt x="19324" y="61282"/>
                  </a:lnTo>
                  <a:lnTo>
                    <a:pt x="60048" y="121090"/>
                  </a:lnTo>
                  <a:lnTo>
                    <a:pt x="88161" y="144257"/>
                  </a:lnTo>
                  <a:lnTo>
                    <a:pt x="106676" y="149482"/>
                  </a:lnTo>
                  <a:lnTo>
                    <a:pt x="115496" y="149581"/>
                  </a:lnTo>
                  <a:lnTo>
                    <a:pt x="123225" y="145949"/>
                  </a:lnTo>
                  <a:lnTo>
                    <a:pt x="136745" y="132051"/>
                  </a:lnTo>
                  <a:lnTo>
                    <a:pt x="140165" y="123167"/>
                  </a:lnTo>
                  <a:lnTo>
                    <a:pt x="141499" y="103434"/>
                  </a:lnTo>
                  <a:lnTo>
                    <a:pt x="133137" y="665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4242720" y="1531393"/>
              <a:ext cx="74635" cy="108626"/>
            </a:xfrm>
            <a:custGeom>
              <a:avLst/>
              <a:gdLst/>
              <a:ahLst/>
              <a:cxnLst/>
              <a:rect l="0" t="0" r="0" b="0"/>
              <a:pathLst>
                <a:path w="74635" h="108626">
                  <a:moveTo>
                    <a:pt x="17657" y="41285"/>
                  </a:moveTo>
                  <a:lnTo>
                    <a:pt x="32774" y="82940"/>
                  </a:lnTo>
                  <a:lnTo>
                    <a:pt x="41634" y="95548"/>
                  </a:lnTo>
                  <a:lnTo>
                    <a:pt x="54201" y="104850"/>
                  </a:lnTo>
                  <a:lnTo>
                    <a:pt x="61435" y="108625"/>
                  </a:lnTo>
                  <a:lnTo>
                    <a:pt x="66258" y="106519"/>
                  </a:lnTo>
                  <a:lnTo>
                    <a:pt x="69473" y="100492"/>
                  </a:lnTo>
                  <a:lnTo>
                    <a:pt x="74634" y="62020"/>
                  </a:lnTo>
                  <a:lnTo>
                    <a:pt x="66693" y="29760"/>
                  </a:lnTo>
                  <a:lnTo>
                    <a:pt x="55168" y="12740"/>
                  </a:lnTo>
                  <a:lnTo>
                    <a:pt x="48212" y="5613"/>
                  </a:lnTo>
                  <a:lnTo>
                    <a:pt x="39876" y="1786"/>
                  </a:lnTo>
                  <a:lnTo>
                    <a:pt x="20752" y="0"/>
                  </a:lnTo>
                  <a:lnTo>
                    <a:pt x="13248" y="2667"/>
                  </a:lnTo>
                  <a:lnTo>
                    <a:pt x="2445" y="13027"/>
                  </a:lnTo>
                  <a:lnTo>
                    <a:pt x="119" y="20597"/>
                  </a:lnTo>
                  <a:lnTo>
                    <a:pt x="0" y="38871"/>
                  </a:lnTo>
                  <a:lnTo>
                    <a:pt x="4037" y="46147"/>
                  </a:lnTo>
                  <a:lnTo>
                    <a:pt x="18383" y="56698"/>
                  </a:lnTo>
                  <a:lnTo>
                    <a:pt x="24613" y="58957"/>
                  </a:lnTo>
                  <a:lnTo>
                    <a:pt x="29691" y="59538"/>
                  </a:lnTo>
                  <a:lnTo>
                    <a:pt x="42620" y="5792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4293661" y="1454436"/>
              <a:ext cx="70493" cy="100582"/>
            </a:xfrm>
            <a:custGeom>
              <a:avLst/>
              <a:gdLst/>
              <a:ahLst/>
              <a:cxnLst/>
              <a:rect l="0" t="0" r="0" b="0"/>
              <a:pathLst>
                <a:path w="70493" h="100582">
                  <a:moveTo>
                    <a:pt x="0" y="1747"/>
                  </a:moveTo>
                  <a:lnTo>
                    <a:pt x="15118" y="51877"/>
                  </a:lnTo>
                  <a:lnTo>
                    <a:pt x="39361" y="93306"/>
                  </a:lnTo>
                  <a:lnTo>
                    <a:pt x="45657" y="97920"/>
                  </a:lnTo>
                  <a:lnTo>
                    <a:pt x="52627" y="100071"/>
                  </a:lnTo>
                  <a:lnTo>
                    <a:pt x="60048" y="100581"/>
                  </a:lnTo>
                  <a:lnTo>
                    <a:pt x="64995" y="96298"/>
                  </a:lnTo>
                  <a:lnTo>
                    <a:pt x="70492" y="79211"/>
                  </a:lnTo>
                  <a:lnTo>
                    <a:pt x="69169" y="48019"/>
                  </a:lnTo>
                  <a:lnTo>
                    <a:pt x="58504" y="19772"/>
                  </a:lnTo>
                  <a:lnTo>
                    <a:pt x="46342" y="7293"/>
                  </a:lnTo>
                  <a:lnTo>
                    <a:pt x="39216" y="2671"/>
                  </a:lnTo>
                  <a:lnTo>
                    <a:pt x="23901" y="0"/>
                  </a:lnTo>
                  <a:lnTo>
                    <a:pt x="15934" y="583"/>
                  </a:lnTo>
                  <a:lnTo>
                    <a:pt x="12472" y="2820"/>
                  </a:lnTo>
                  <a:lnTo>
                    <a:pt x="12013" y="6161"/>
                  </a:lnTo>
                  <a:lnTo>
                    <a:pt x="15509" y="13879"/>
                  </a:lnTo>
                  <a:lnTo>
                    <a:pt x="24963" y="267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291547" y="1186046"/>
              <a:ext cx="126931" cy="250696"/>
            </a:xfrm>
            <a:custGeom>
              <a:avLst/>
              <a:gdLst/>
              <a:ahLst/>
              <a:cxnLst/>
              <a:rect l="0" t="0" r="0" b="0"/>
              <a:pathLst>
                <a:path w="126931" h="250696">
                  <a:moveTo>
                    <a:pt x="60361" y="137001"/>
                  </a:moveTo>
                  <a:lnTo>
                    <a:pt x="47109" y="145835"/>
                  </a:lnTo>
                  <a:lnTo>
                    <a:pt x="43205" y="152136"/>
                  </a:lnTo>
                  <a:lnTo>
                    <a:pt x="38868" y="168999"/>
                  </a:lnTo>
                  <a:lnTo>
                    <a:pt x="41871" y="186355"/>
                  </a:lnTo>
                  <a:lnTo>
                    <a:pt x="69250" y="240924"/>
                  </a:lnTo>
                  <a:lnTo>
                    <a:pt x="74608" y="247888"/>
                  </a:lnTo>
                  <a:lnTo>
                    <a:pt x="80030" y="250682"/>
                  </a:lnTo>
                  <a:lnTo>
                    <a:pt x="85493" y="250695"/>
                  </a:lnTo>
                  <a:lnTo>
                    <a:pt x="90984" y="248855"/>
                  </a:lnTo>
                  <a:lnTo>
                    <a:pt x="93720" y="243005"/>
                  </a:lnTo>
                  <a:lnTo>
                    <a:pt x="93154" y="213610"/>
                  </a:lnTo>
                  <a:lnTo>
                    <a:pt x="79490" y="153721"/>
                  </a:lnTo>
                  <a:lnTo>
                    <a:pt x="57391" y="90536"/>
                  </a:lnTo>
                  <a:lnTo>
                    <a:pt x="28963" y="29030"/>
                  </a:lnTo>
                  <a:lnTo>
                    <a:pt x="25560" y="20641"/>
                  </a:lnTo>
                  <a:lnTo>
                    <a:pt x="11919" y="6389"/>
                  </a:lnTo>
                  <a:lnTo>
                    <a:pt x="3103" y="0"/>
                  </a:lnTo>
                  <a:lnTo>
                    <a:pt x="0" y="364"/>
                  </a:lnTo>
                  <a:lnTo>
                    <a:pt x="704" y="5229"/>
                  </a:lnTo>
                  <a:lnTo>
                    <a:pt x="12483" y="26766"/>
                  </a:lnTo>
                  <a:lnTo>
                    <a:pt x="63368" y="80676"/>
                  </a:lnTo>
                  <a:lnTo>
                    <a:pt x="117975" y="115378"/>
                  </a:lnTo>
                  <a:lnTo>
                    <a:pt x="126930" y="12035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4347196" y="1730778"/>
              <a:ext cx="75419" cy="149780"/>
            </a:xfrm>
            <a:custGeom>
              <a:avLst/>
              <a:gdLst/>
              <a:ahLst/>
              <a:cxnLst/>
              <a:rect l="0" t="0" r="0" b="0"/>
              <a:pathLst>
                <a:path w="75419" h="149780">
                  <a:moveTo>
                    <a:pt x="54638" y="0"/>
                  </a:moveTo>
                  <a:lnTo>
                    <a:pt x="32552" y="4417"/>
                  </a:lnTo>
                  <a:lnTo>
                    <a:pt x="16777" y="16448"/>
                  </a:lnTo>
                  <a:lnTo>
                    <a:pt x="9982" y="24834"/>
                  </a:lnTo>
                  <a:lnTo>
                    <a:pt x="2432" y="44013"/>
                  </a:lnTo>
                  <a:lnTo>
                    <a:pt x="0" y="63940"/>
                  </a:lnTo>
                  <a:lnTo>
                    <a:pt x="2002" y="82043"/>
                  </a:lnTo>
                  <a:lnTo>
                    <a:pt x="12744" y="107828"/>
                  </a:lnTo>
                  <a:lnTo>
                    <a:pt x="18388" y="111641"/>
                  </a:lnTo>
                  <a:lnTo>
                    <a:pt x="24924" y="112334"/>
                  </a:lnTo>
                  <a:lnTo>
                    <a:pt x="32055" y="110948"/>
                  </a:lnTo>
                  <a:lnTo>
                    <a:pt x="37734" y="107249"/>
                  </a:lnTo>
                  <a:lnTo>
                    <a:pt x="46509" y="95743"/>
                  </a:lnTo>
                  <a:lnTo>
                    <a:pt x="51992" y="94339"/>
                  </a:lnTo>
                  <a:lnTo>
                    <a:pt x="58422" y="96177"/>
                  </a:lnTo>
                  <a:lnTo>
                    <a:pt x="65482" y="100176"/>
                  </a:lnTo>
                  <a:lnTo>
                    <a:pt x="70188" y="106540"/>
                  </a:lnTo>
                  <a:lnTo>
                    <a:pt x="75418" y="123473"/>
                  </a:lnTo>
                  <a:lnTo>
                    <a:pt x="74963" y="130393"/>
                  </a:lnTo>
                  <a:lnTo>
                    <a:pt x="72811" y="135930"/>
                  </a:lnTo>
                  <a:lnTo>
                    <a:pt x="62960" y="14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4401834" y="1381294"/>
              <a:ext cx="155157" cy="421423"/>
            </a:xfrm>
            <a:custGeom>
              <a:avLst/>
              <a:gdLst/>
              <a:ahLst/>
              <a:cxnLst/>
              <a:rect l="0" t="0" r="0" b="0"/>
              <a:pathLst>
                <a:path w="155157" h="421423">
                  <a:moveTo>
                    <a:pt x="0" y="332842"/>
                  </a:moveTo>
                  <a:lnTo>
                    <a:pt x="0" y="315173"/>
                  </a:lnTo>
                  <a:lnTo>
                    <a:pt x="4931" y="301567"/>
                  </a:lnTo>
                  <a:lnTo>
                    <a:pt x="8835" y="295350"/>
                  </a:lnTo>
                  <a:lnTo>
                    <a:pt x="12362" y="293979"/>
                  </a:lnTo>
                  <a:lnTo>
                    <a:pt x="15638" y="295839"/>
                  </a:lnTo>
                  <a:lnTo>
                    <a:pt x="31956" y="318752"/>
                  </a:lnTo>
                  <a:lnTo>
                    <a:pt x="36097" y="320675"/>
                  </a:lnTo>
                  <a:lnTo>
                    <a:pt x="39782" y="319183"/>
                  </a:lnTo>
                  <a:lnTo>
                    <a:pt x="43164" y="315415"/>
                  </a:lnTo>
                  <a:lnTo>
                    <a:pt x="46921" y="301366"/>
                  </a:lnTo>
                  <a:lnTo>
                    <a:pt x="50440" y="284644"/>
                  </a:lnTo>
                  <a:lnTo>
                    <a:pt x="58168" y="271048"/>
                  </a:lnTo>
                  <a:lnTo>
                    <a:pt x="62817" y="268532"/>
                  </a:lnTo>
                  <a:lnTo>
                    <a:pt x="67766" y="268704"/>
                  </a:lnTo>
                  <a:lnTo>
                    <a:pt x="72914" y="270667"/>
                  </a:lnTo>
                  <a:lnTo>
                    <a:pt x="74497" y="268278"/>
                  </a:lnTo>
                  <a:lnTo>
                    <a:pt x="63561" y="232340"/>
                  </a:lnTo>
                  <a:lnTo>
                    <a:pt x="64564" y="228858"/>
                  </a:lnTo>
                  <a:lnTo>
                    <a:pt x="68006" y="228386"/>
                  </a:lnTo>
                  <a:lnTo>
                    <a:pt x="73074" y="229921"/>
                  </a:lnTo>
                  <a:lnTo>
                    <a:pt x="83636" y="241488"/>
                  </a:lnTo>
                  <a:lnTo>
                    <a:pt x="122068" y="303985"/>
                  </a:lnTo>
                  <a:lnTo>
                    <a:pt x="148165" y="361881"/>
                  </a:lnTo>
                  <a:lnTo>
                    <a:pt x="155156" y="394249"/>
                  </a:lnTo>
                  <a:lnTo>
                    <a:pt x="151861" y="411293"/>
                  </a:lnTo>
                  <a:lnTo>
                    <a:pt x="148394" y="418427"/>
                  </a:lnTo>
                  <a:lnTo>
                    <a:pt x="143308" y="421334"/>
                  </a:lnTo>
                  <a:lnTo>
                    <a:pt x="137144" y="421422"/>
                  </a:lnTo>
                  <a:lnTo>
                    <a:pt x="130261" y="419632"/>
                  </a:lnTo>
                  <a:lnTo>
                    <a:pt x="117682" y="410247"/>
                  </a:lnTo>
                  <a:lnTo>
                    <a:pt x="106853" y="395905"/>
                  </a:lnTo>
                  <a:lnTo>
                    <a:pt x="96483" y="366115"/>
                  </a:lnTo>
                  <a:lnTo>
                    <a:pt x="90045" y="312636"/>
                  </a:lnTo>
                  <a:lnTo>
                    <a:pt x="85236" y="265218"/>
                  </a:lnTo>
                  <a:lnTo>
                    <a:pt x="83810" y="216034"/>
                  </a:lnTo>
                  <a:lnTo>
                    <a:pt x="78912" y="162969"/>
                  </a:lnTo>
                  <a:lnTo>
                    <a:pt x="76647" y="158572"/>
                  </a:lnTo>
                  <a:lnTo>
                    <a:pt x="74212" y="158415"/>
                  </a:lnTo>
                  <a:lnTo>
                    <a:pt x="71664" y="161084"/>
                  </a:lnTo>
                  <a:lnTo>
                    <a:pt x="63661" y="182509"/>
                  </a:lnTo>
                  <a:lnTo>
                    <a:pt x="60242" y="227675"/>
                  </a:lnTo>
                  <a:lnTo>
                    <a:pt x="63140" y="247270"/>
                  </a:lnTo>
                  <a:lnTo>
                    <a:pt x="65208" y="250831"/>
                  </a:lnTo>
                  <a:lnTo>
                    <a:pt x="67511" y="250431"/>
                  </a:lnTo>
                  <a:lnTo>
                    <a:pt x="69971" y="247391"/>
                  </a:lnTo>
                  <a:lnTo>
                    <a:pt x="77850" y="225443"/>
                  </a:lnTo>
                  <a:lnTo>
                    <a:pt x="84001" y="186743"/>
                  </a:lnTo>
                  <a:lnTo>
                    <a:pt x="91575" y="172063"/>
                  </a:lnTo>
                  <a:lnTo>
                    <a:pt x="96184" y="169258"/>
                  </a:lnTo>
                  <a:lnTo>
                    <a:pt x="101105" y="169237"/>
                  </a:lnTo>
                  <a:lnTo>
                    <a:pt x="106235" y="171072"/>
                  </a:lnTo>
                  <a:lnTo>
                    <a:pt x="106881" y="169522"/>
                  </a:lnTo>
                  <a:lnTo>
                    <a:pt x="85267" y="135257"/>
                  </a:lnTo>
                  <a:lnTo>
                    <a:pt x="76940" y="87910"/>
                  </a:lnTo>
                  <a:lnTo>
                    <a:pt x="77346" y="54195"/>
                  </a:lnTo>
                  <a:lnTo>
                    <a:pt x="99853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568256" y="1655889"/>
              <a:ext cx="191385" cy="288581"/>
            </a:xfrm>
            <a:custGeom>
              <a:avLst/>
              <a:gdLst/>
              <a:ahLst/>
              <a:cxnLst/>
              <a:rect l="0" t="0" r="0" b="0"/>
              <a:pathLst>
                <a:path w="191385" h="288581">
                  <a:moveTo>
                    <a:pt x="0" y="232989"/>
                  </a:moveTo>
                  <a:lnTo>
                    <a:pt x="4417" y="246241"/>
                  </a:lnTo>
                  <a:lnTo>
                    <a:pt x="38305" y="287252"/>
                  </a:lnTo>
                  <a:lnTo>
                    <a:pt x="41254" y="288580"/>
                  </a:lnTo>
                  <a:lnTo>
                    <a:pt x="42296" y="286692"/>
                  </a:lnTo>
                  <a:lnTo>
                    <a:pt x="42065" y="282659"/>
                  </a:lnTo>
                  <a:lnTo>
                    <a:pt x="16019" y="219218"/>
                  </a:lnTo>
                  <a:lnTo>
                    <a:pt x="15749" y="200981"/>
                  </a:lnTo>
                  <a:lnTo>
                    <a:pt x="19745" y="197782"/>
                  </a:lnTo>
                  <a:lnTo>
                    <a:pt x="26107" y="198423"/>
                  </a:lnTo>
                  <a:lnTo>
                    <a:pt x="65794" y="216349"/>
                  </a:lnTo>
                  <a:lnTo>
                    <a:pt x="72524" y="215424"/>
                  </a:lnTo>
                  <a:lnTo>
                    <a:pt x="78860" y="212958"/>
                  </a:lnTo>
                  <a:lnTo>
                    <a:pt x="82159" y="208540"/>
                  </a:lnTo>
                  <a:lnTo>
                    <a:pt x="83434" y="202821"/>
                  </a:lnTo>
                  <a:lnTo>
                    <a:pt x="83359" y="196235"/>
                  </a:lnTo>
                  <a:lnTo>
                    <a:pt x="86083" y="190920"/>
                  </a:lnTo>
                  <a:lnTo>
                    <a:pt x="113551" y="168220"/>
                  </a:lnTo>
                  <a:lnTo>
                    <a:pt x="116381" y="162073"/>
                  </a:lnTo>
                  <a:lnTo>
                    <a:pt x="117060" y="147846"/>
                  </a:lnTo>
                  <a:lnTo>
                    <a:pt x="111815" y="134743"/>
                  </a:lnTo>
                  <a:lnTo>
                    <a:pt x="93380" y="111264"/>
                  </a:lnTo>
                  <a:lnTo>
                    <a:pt x="89990" y="112083"/>
                  </a:lnTo>
                  <a:lnTo>
                    <a:pt x="87730" y="117252"/>
                  </a:lnTo>
                  <a:lnTo>
                    <a:pt x="86223" y="125320"/>
                  </a:lnTo>
                  <a:lnTo>
                    <a:pt x="87068" y="132549"/>
                  </a:lnTo>
                  <a:lnTo>
                    <a:pt x="92938" y="145511"/>
                  </a:lnTo>
                  <a:lnTo>
                    <a:pt x="104175" y="154970"/>
                  </a:lnTo>
                  <a:lnTo>
                    <a:pt x="111055" y="158787"/>
                  </a:lnTo>
                  <a:lnTo>
                    <a:pt x="117491" y="158558"/>
                  </a:lnTo>
                  <a:lnTo>
                    <a:pt x="123630" y="155631"/>
                  </a:lnTo>
                  <a:lnTo>
                    <a:pt x="129573" y="150907"/>
                  </a:lnTo>
                  <a:lnTo>
                    <a:pt x="136175" y="135795"/>
                  </a:lnTo>
                  <a:lnTo>
                    <a:pt x="140414" y="91543"/>
                  </a:lnTo>
                  <a:lnTo>
                    <a:pt x="132268" y="33651"/>
                  </a:lnTo>
                  <a:lnTo>
                    <a:pt x="129784" y="22434"/>
                  </a:lnTo>
                  <a:lnTo>
                    <a:pt x="128128" y="19578"/>
                  </a:lnTo>
                  <a:lnTo>
                    <a:pt x="127024" y="22298"/>
                  </a:lnTo>
                  <a:lnTo>
                    <a:pt x="126288" y="28734"/>
                  </a:lnTo>
                  <a:lnTo>
                    <a:pt x="130401" y="43281"/>
                  </a:lnTo>
                  <a:lnTo>
                    <a:pt x="143112" y="64599"/>
                  </a:lnTo>
                  <a:lnTo>
                    <a:pt x="148108" y="70803"/>
                  </a:lnTo>
                  <a:lnTo>
                    <a:pt x="153288" y="73089"/>
                  </a:lnTo>
                  <a:lnTo>
                    <a:pt x="158590" y="72765"/>
                  </a:lnTo>
                  <a:lnTo>
                    <a:pt x="163974" y="70699"/>
                  </a:lnTo>
                  <a:lnTo>
                    <a:pt x="166638" y="65624"/>
                  </a:lnTo>
                  <a:lnTo>
                    <a:pt x="166632" y="16186"/>
                  </a:lnTo>
                  <a:lnTo>
                    <a:pt x="169335" y="8942"/>
                  </a:lnTo>
                  <a:lnTo>
                    <a:pt x="173911" y="5037"/>
                  </a:lnTo>
                  <a:lnTo>
                    <a:pt x="19138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4707328" y="1306405"/>
              <a:ext cx="168807" cy="328012"/>
            </a:xfrm>
            <a:custGeom>
              <a:avLst/>
              <a:gdLst/>
              <a:ahLst/>
              <a:cxnLst/>
              <a:rect l="0" t="0" r="0" b="0"/>
              <a:pathLst>
                <a:path w="168807" h="328012">
                  <a:moveTo>
                    <a:pt x="10706" y="199705"/>
                  </a:moveTo>
                  <a:lnTo>
                    <a:pt x="1872" y="217374"/>
                  </a:lnTo>
                  <a:lnTo>
                    <a:pt x="0" y="233446"/>
                  </a:lnTo>
                  <a:lnTo>
                    <a:pt x="6332" y="266363"/>
                  </a:lnTo>
                  <a:lnTo>
                    <a:pt x="18245" y="286846"/>
                  </a:lnTo>
                  <a:lnTo>
                    <a:pt x="24978" y="291083"/>
                  </a:lnTo>
                  <a:lnTo>
                    <a:pt x="42320" y="295791"/>
                  </a:lnTo>
                  <a:lnTo>
                    <a:pt x="50273" y="295197"/>
                  </a:lnTo>
                  <a:lnTo>
                    <a:pt x="64042" y="289607"/>
                  </a:lnTo>
                  <a:lnTo>
                    <a:pt x="69377" y="290150"/>
                  </a:lnTo>
                  <a:lnTo>
                    <a:pt x="73859" y="293286"/>
                  </a:lnTo>
                  <a:lnTo>
                    <a:pt x="77771" y="298150"/>
                  </a:lnTo>
                  <a:lnTo>
                    <a:pt x="82118" y="313417"/>
                  </a:lnTo>
                  <a:lnTo>
                    <a:pt x="83277" y="322665"/>
                  </a:lnTo>
                  <a:lnTo>
                    <a:pt x="82201" y="326982"/>
                  </a:lnTo>
                  <a:lnTo>
                    <a:pt x="79634" y="328011"/>
                  </a:lnTo>
                  <a:lnTo>
                    <a:pt x="76074" y="326847"/>
                  </a:lnTo>
                  <a:lnTo>
                    <a:pt x="62229" y="307540"/>
                  </a:lnTo>
                  <a:lnTo>
                    <a:pt x="51152" y="250591"/>
                  </a:lnTo>
                  <a:lnTo>
                    <a:pt x="48098" y="228793"/>
                  </a:lnTo>
                  <a:lnTo>
                    <a:pt x="49823" y="209859"/>
                  </a:lnTo>
                  <a:lnTo>
                    <a:pt x="53426" y="204625"/>
                  </a:lnTo>
                  <a:lnTo>
                    <a:pt x="58602" y="202061"/>
                  </a:lnTo>
                  <a:lnTo>
                    <a:pt x="64826" y="201275"/>
                  </a:lnTo>
                  <a:lnTo>
                    <a:pt x="70825" y="203526"/>
                  </a:lnTo>
                  <a:lnTo>
                    <a:pt x="82421" y="213422"/>
                  </a:lnTo>
                  <a:lnTo>
                    <a:pt x="85328" y="212548"/>
                  </a:lnTo>
                  <a:lnTo>
                    <a:pt x="86093" y="199249"/>
                  </a:lnTo>
                  <a:lnTo>
                    <a:pt x="74058" y="149739"/>
                  </a:lnTo>
                  <a:lnTo>
                    <a:pt x="75130" y="145129"/>
                  </a:lnTo>
                  <a:lnTo>
                    <a:pt x="78619" y="142981"/>
                  </a:lnTo>
                  <a:lnTo>
                    <a:pt x="83718" y="142473"/>
                  </a:lnTo>
                  <a:lnTo>
                    <a:pt x="94315" y="146840"/>
                  </a:lnTo>
                  <a:lnTo>
                    <a:pt x="99730" y="150593"/>
                  </a:lnTo>
                  <a:lnTo>
                    <a:pt x="103340" y="149397"/>
                  </a:lnTo>
                  <a:lnTo>
                    <a:pt x="105746" y="144901"/>
                  </a:lnTo>
                  <a:lnTo>
                    <a:pt x="107495" y="130969"/>
                  </a:lnTo>
                  <a:lnTo>
                    <a:pt x="106016" y="99424"/>
                  </a:lnTo>
                  <a:lnTo>
                    <a:pt x="107530" y="91246"/>
                  </a:lnTo>
                  <a:lnTo>
                    <a:pt x="111314" y="84869"/>
                  </a:lnTo>
                  <a:lnTo>
                    <a:pt x="132384" y="63060"/>
                  </a:lnTo>
                  <a:lnTo>
                    <a:pt x="136203" y="55909"/>
                  </a:lnTo>
                  <a:lnTo>
                    <a:pt x="137982" y="40566"/>
                  </a:lnTo>
                  <a:lnTo>
                    <a:pt x="131591" y="8115"/>
                  </a:lnTo>
                  <a:lnTo>
                    <a:pt x="128278" y="4486"/>
                  </a:lnTo>
                  <a:lnTo>
                    <a:pt x="124221" y="3915"/>
                  </a:lnTo>
                  <a:lnTo>
                    <a:pt x="119667" y="5383"/>
                  </a:lnTo>
                  <a:lnTo>
                    <a:pt x="116631" y="10985"/>
                  </a:lnTo>
                  <a:lnTo>
                    <a:pt x="111358" y="61554"/>
                  </a:lnTo>
                  <a:lnTo>
                    <a:pt x="115845" y="78516"/>
                  </a:lnTo>
                  <a:lnTo>
                    <a:pt x="119630" y="85628"/>
                  </a:lnTo>
                  <a:lnTo>
                    <a:pt x="124003" y="86671"/>
                  </a:lnTo>
                  <a:lnTo>
                    <a:pt x="128768" y="83668"/>
                  </a:lnTo>
                  <a:lnTo>
                    <a:pt x="138067" y="71394"/>
                  </a:lnTo>
                  <a:lnTo>
                    <a:pt x="160309" y="18903"/>
                  </a:lnTo>
                  <a:lnTo>
                    <a:pt x="168806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5000950" y="49926"/>
            <a:ext cx="1672532" cy="583353"/>
            <a:chOff x="5000950" y="49926"/>
            <a:chExt cx="1672532" cy="583353"/>
          </a:xfrm>
        </p:grpSpPr>
        <p:sp>
          <p:nvSpPr>
            <p:cNvPr id="166" name="Freeform 165"/>
            <p:cNvSpPr/>
            <p:nvPr/>
          </p:nvSpPr>
          <p:spPr>
            <a:xfrm>
              <a:off x="5022867" y="166421"/>
              <a:ext cx="36331" cy="466858"/>
            </a:xfrm>
            <a:custGeom>
              <a:avLst/>
              <a:gdLst/>
              <a:ahLst/>
              <a:cxnLst/>
              <a:rect l="0" t="0" r="0" b="0"/>
              <a:pathLst>
                <a:path w="36331" h="466858">
                  <a:moveTo>
                    <a:pt x="36330" y="0"/>
                  </a:moveTo>
                  <a:lnTo>
                    <a:pt x="18661" y="4417"/>
                  </a:lnTo>
                  <a:lnTo>
                    <a:pt x="13456" y="11266"/>
                  </a:lnTo>
                  <a:lnTo>
                    <a:pt x="0" y="64217"/>
                  </a:lnTo>
                  <a:lnTo>
                    <a:pt x="1486" y="124112"/>
                  </a:lnTo>
                  <a:lnTo>
                    <a:pt x="2738" y="182376"/>
                  </a:lnTo>
                  <a:lnTo>
                    <a:pt x="2985" y="238401"/>
                  </a:lnTo>
                  <a:lnTo>
                    <a:pt x="3958" y="293984"/>
                  </a:lnTo>
                  <a:lnTo>
                    <a:pt x="9630" y="347013"/>
                  </a:lnTo>
                  <a:lnTo>
                    <a:pt x="11139" y="405557"/>
                  </a:lnTo>
                  <a:lnTo>
                    <a:pt x="15755" y="463136"/>
                  </a:lnTo>
                  <a:lnTo>
                    <a:pt x="17990" y="466857"/>
                  </a:lnTo>
                  <a:lnTo>
                    <a:pt x="20405" y="466564"/>
                  </a:lnTo>
                  <a:lnTo>
                    <a:pt x="28009" y="45765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000950" y="357805"/>
              <a:ext cx="108175" cy="74891"/>
            </a:xfrm>
            <a:custGeom>
              <a:avLst/>
              <a:gdLst/>
              <a:ahLst/>
              <a:cxnLst/>
              <a:rect l="0" t="0" r="0" b="0"/>
              <a:pathLst>
                <a:path w="108175" h="74891">
                  <a:moveTo>
                    <a:pt x="0" y="74890"/>
                  </a:moveTo>
                  <a:lnTo>
                    <a:pt x="14211" y="55885"/>
                  </a:lnTo>
                  <a:lnTo>
                    <a:pt x="35029" y="39878"/>
                  </a:lnTo>
                  <a:lnTo>
                    <a:pt x="97410" y="6159"/>
                  </a:lnTo>
                  <a:lnTo>
                    <a:pt x="10817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5168871" y="274595"/>
              <a:ext cx="40106" cy="212503"/>
            </a:xfrm>
            <a:custGeom>
              <a:avLst/>
              <a:gdLst/>
              <a:ahLst/>
              <a:cxnLst/>
              <a:rect l="0" t="0" r="0" b="0"/>
              <a:pathLst>
                <a:path w="40106" h="212503">
                  <a:moveTo>
                    <a:pt x="15142" y="58247"/>
                  </a:moveTo>
                  <a:lnTo>
                    <a:pt x="8499" y="117775"/>
                  </a:lnTo>
                  <a:lnTo>
                    <a:pt x="0" y="176771"/>
                  </a:lnTo>
                  <a:lnTo>
                    <a:pt x="3362" y="210579"/>
                  </a:lnTo>
                  <a:lnTo>
                    <a:pt x="4515" y="212502"/>
                  </a:lnTo>
                  <a:lnTo>
                    <a:pt x="6518" y="161531"/>
                  </a:lnTo>
                  <a:lnTo>
                    <a:pt x="5837" y="110324"/>
                  </a:lnTo>
                  <a:lnTo>
                    <a:pt x="223" y="51172"/>
                  </a:lnTo>
                  <a:lnTo>
                    <a:pt x="1115" y="25517"/>
                  </a:lnTo>
                  <a:lnTo>
                    <a:pt x="7675" y="7951"/>
                  </a:lnTo>
                  <a:lnTo>
                    <a:pt x="12938" y="3451"/>
                  </a:lnTo>
                  <a:lnTo>
                    <a:pt x="19220" y="1376"/>
                  </a:lnTo>
                  <a:lnTo>
                    <a:pt x="4010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5258903" y="349484"/>
              <a:ext cx="74890" cy="84196"/>
            </a:xfrm>
            <a:custGeom>
              <a:avLst/>
              <a:gdLst/>
              <a:ahLst/>
              <a:cxnLst/>
              <a:rect l="0" t="0" r="0" b="0"/>
              <a:pathLst>
                <a:path w="74890" h="84196">
                  <a:moveTo>
                    <a:pt x="0" y="16642"/>
                  </a:moveTo>
                  <a:lnTo>
                    <a:pt x="2465" y="50383"/>
                  </a:lnTo>
                  <a:lnTo>
                    <a:pt x="11581" y="83301"/>
                  </a:lnTo>
                  <a:lnTo>
                    <a:pt x="13268" y="84195"/>
                  </a:lnTo>
                  <a:lnTo>
                    <a:pt x="15642" y="63367"/>
                  </a:lnTo>
                  <a:lnTo>
                    <a:pt x="20927" y="10456"/>
                  </a:lnTo>
                  <a:lnTo>
                    <a:pt x="25971" y="5122"/>
                  </a:lnTo>
                  <a:lnTo>
                    <a:pt x="33031" y="2490"/>
                  </a:lnTo>
                  <a:lnTo>
                    <a:pt x="74889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358755" y="299558"/>
              <a:ext cx="60041" cy="227013"/>
            </a:xfrm>
            <a:custGeom>
              <a:avLst/>
              <a:gdLst/>
              <a:ahLst/>
              <a:cxnLst/>
              <a:rect l="0" t="0" r="0" b="0"/>
              <a:pathLst>
                <a:path w="60041" h="227013">
                  <a:moveTo>
                    <a:pt x="33284" y="0"/>
                  </a:moveTo>
                  <a:lnTo>
                    <a:pt x="15615" y="4417"/>
                  </a:lnTo>
                  <a:lnTo>
                    <a:pt x="10410" y="9417"/>
                  </a:lnTo>
                  <a:lnTo>
                    <a:pt x="4627" y="24834"/>
                  </a:lnTo>
                  <a:lnTo>
                    <a:pt x="5788" y="54305"/>
                  </a:lnTo>
                  <a:lnTo>
                    <a:pt x="12126" y="70672"/>
                  </a:lnTo>
                  <a:lnTo>
                    <a:pt x="55881" y="127171"/>
                  </a:lnTo>
                  <a:lnTo>
                    <a:pt x="59443" y="134707"/>
                  </a:lnTo>
                  <a:lnTo>
                    <a:pt x="60040" y="167400"/>
                  </a:lnTo>
                  <a:lnTo>
                    <a:pt x="49944" y="197529"/>
                  </a:lnTo>
                  <a:lnTo>
                    <a:pt x="35241" y="224023"/>
                  </a:lnTo>
                  <a:lnTo>
                    <a:pt x="29966" y="227012"/>
                  </a:lnTo>
                  <a:lnTo>
                    <a:pt x="24600" y="226231"/>
                  </a:lnTo>
                  <a:lnTo>
                    <a:pt x="14632" y="218891"/>
                  </a:lnTo>
                  <a:lnTo>
                    <a:pt x="0" y="1997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454902" y="149779"/>
              <a:ext cx="120201" cy="308864"/>
            </a:xfrm>
            <a:custGeom>
              <a:avLst/>
              <a:gdLst/>
              <a:ahLst/>
              <a:cxnLst/>
              <a:rect l="0" t="0" r="0" b="0"/>
              <a:pathLst>
                <a:path w="120201" h="308864">
                  <a:moveTo>
                    <a:pt x="36990" y="0"/>
                  </a:moveTo>
                  <a:lnTo>
                    <a:pt x="43576" y="52654"/>
                  </a:lnTo>
                  <a:lnTo>
                    <a:pt x="44797" y="104051"/>
                  </a:lnTo>
                  <a:lnTo>
                    <a:pt x="40792" y="167250"/>
                  </a:lnTo>
                  <a:lnTo>
                    <a:pt x="37741" y="226510"/>
                  </a:lnTo>
                  <a:lnTo>
                    <a:pt x="34673" y="285197"/>
                  </a:lnTo>
                  <a:lnTo>
                    <a:pt x="30413" y="307968"/>
                  </a:lnTo>
                  <a:lnTo>
                    <a:pt x="27982" y="308863"/>
                  </a:lnTo>
                  <a:lnTo>
                    <a:pt x="22816" y="300920"/>
                  </a:lnTo>
                  <a:lnTo>
                    <a:pt x="3688" y="244293"/>
                  </a:lnTo>
                  <a:lnTo>
                    <a:pt x="0" y="220447"/>
                  </a:lnTo>
                  <a:lnTo>
                    <a:pt x="1442" y="197521"/>
                  </a:lnTo>
                  <a:lnTo>
                    <a:pt x="4970" y="189003"/>
                  </a:lnTo>
                  <a:lnTo>
                    <a:pt x="16287" y="177074"/>
                  </a:lnTo>
                  <a:lnTo>
                    <a:pt x="33028" y="171156"/>
                  </a:lnTo>
                  <a:lnTo>
                    <a:pt x="88586" y="167044"/>
                  </a:lnTo>
                  <a:lnTo>
                    <a:pt x="120200" y="1664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5874660" y="307879"/>
              <a:ext cx="24964" cy="166422"/>
            </a:xfrm>
            <a:custGeom>
              <a:avLst/>
              <a:gdLst/>
              <a:ahLst/>
              <a:cxnLst/>
              <a:rect l="0" t="0" r="0" b="0"/>
              <a:pathLst>
                <a:path w="24964" h="166422">
                  <a:moveTo>
                    <a:pt x="24963" y="0"/>
                  </a:moveTo>
                  <a:lnTo>
                    <a:pt x="16129" y="8834"/>
                  </a:lnTo>
                  <a:lnTo>
                    <a:pt x="6217" y="40833"/>
                  </a:lnTo>
                  <a:lnTo>
                    <a:pt x="1228" y="100419"/>
                  </a:lnTo>
                  <a:lnTo>
                    <a:pt x="243" y="147802"/>
                  </a:lnTo>
                  <a:lnTo>
                    <a:pt x="0" y="1664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5879721" y="232989"/>
              <a:ext cx="19903" cy="141459"/>
            </a:xfrm>
            <a:custGeom>
              <a:avLst/>
              <a:gdLst/>
              <a:ahLst/>
              <a:cxnLst/>
              <a:rect l="0" t="0" r="0" b="0"/>
              <a:pathLst>
                <a:path w="19903" h="141459">
                  <a:moveTo>
                    <a:pt x="11581" y="141458"/>
                  </a:moveTo>
                  <a:lnTo>
                    <a:pt x="11581" y="86297"/>
                  </a:lnTo>
                  <a:lnTo>
                    <a:pt x="2530" y="32321"/>
                  </a:lnTo>
                  <a:lnTo>
                    <a:pt x="0" y="21548"/>
                  </a:lnTo>
                  <a:lnTo>
                    <a:pt x="1087" y="14365"/>
                  </a:lnTo>
                  <a:lnTo>
                    <a:pt x="4585" y="9577"/>
                  </a:lnTo>
                  <a:lnTo>
                    <a:pt x="19902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5966192" y="343511"/>
              <a:ext cx="91532" cy="87720"/>
            </a:xfrm>
            <a:custGeom>
              <a:avLst/>
              <a:gdLst/>
              <a:ahLst/>
              <a:cxnLst/>
              <a:rect l="0" t="0" r="0" b="0"/>
              <a:pathLst>
                <a:path w="91532" h="87720">
                  <a:moveTo>
                    <a:pt x="0" y="5973"/>
                  </a:moveTo>
                  <a:lnTo>
                    <a:pt x="0" y="62745"/>
                  </a:lnTo>
                  <a:lnTo>
                    <a:pt x="0" y="84213"/>
                  </a:lnTo>
                  <a:lnTo>
                    <a:pt x="1849" y="87719"/>
                  </a:lnTo>
                  <a:lnTo>
                    <a:pt x="4930" y="86358"/>
                  </a:lnTo>
                  <a:lnTo>
                    <a:pt x="8834" y="81753"/>
                  </a:lnTo>
                  <a:lnTo>
                    <a:pt x="27538" y="24276"/>
                  </a:lnTo>
                  <a:lnTo>
                    <a:pt x="40416" y="2561"/>
                  </a:lnTo>
                  <a:lnTo>
                    <a:pt x="45435" y="0"/>
                  </a:lnTo>
                  <a:lnTo>
                    <a:pt x="50630" y="142"/>
                  </a:lnTo>
                  <a:lnTo>
                    <a:pt x="55943" y="2086"/>
                  </a:lnTo>
                  <a:lnTo>
                    <a:pt x="59484" y="8929"/>
                  </a:lnTo>
                  <a:lnTo>
                    <a:pt x="70053" y="66288"/>
                  </a:lnTo>
                  <a:lnTo>
                    <a:pt x="73514" y="72070"/>
                  </a:lnTo>
                  <a:lnTo>
                    <a:pt x="77670" y="74076"/>
                  </a:lnTo>
                  <a:lnTo>
                    <a:pt x="91531" y="7254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6102632" y="232989"/>
              <a:ext cx="62445" cy="224076"/>
            </a:xfrm>
            <a:custGeom>
              <a:avLst/>
              <a:gdLst/>
              <a:ahLst/>
              <a:cxnLst/>
              <a:rect l="0" t="0" r="0" b="0"/>
              <a:pathLst>
                <a:path w="62445" h="224076">
                  <a:moveTo>
                    <a:pt x="54944" y="0"/>
                  </a:moveTo>
                  <a:lnTo>
                    <a:pt x="35939" y="7568"/>
                  </a:lnTo>
                  <a:lnTo>
                    <a:pt x="24616" y="15999"/>
                  </a:lnTo>
                  <a:lnTo>
                    <a:pt x="7845" y="39977"/>
                  </a:lnTo>
                  <a:lnTo>
                    <a:pt x="0" y="74921"/>
                  </a:lnTo>
                  <a:lnTo>
                    <a:pt x="2093" y="105718"/>
                  </a:lnTo>
                  <a:lnTo>
                    <a:pt x="12985" y="132409"/>
                  </a:lnTo>
                  <a:lnTo>
                    <a:pt x="25201" y="144525"/>
                  </a:lnTo>
                  <a:lnTo>
                    <a:pt x="55643" y="164253"/>
                  </a:lnTo>
                  <a:lnTo>
                    <a:pt x="60033" y="172373"/>
                  </a:lnTo>
                  <a:lnTo>
                    <a:pt x="62444" y="193721"/>
                  </a:lnTo>
                  <a:lnTo>
                    <a:pt x="57969" y="211222"/>
                  </a:lnTo>
                  <a:lnTo>
                    <a:pt x="54187" y="218478"/>
                  </a:lnTo>
                  <a:lnTo>
                    <a:pt x="48892" y="222391"/>
                  </a:lnTo>
                  <a:lnTo>
                    <a:pt x="42588" y="224075"/>
                  </a:lnTo>
                  <a:lnTo>
                    <a:pt x="30961" y="223480"/>
                  </a:lnTo>
                  <a:lnTo>
                    <a:pt x="27861" y="222027"/>
                  </a:lnTo>
                  <a:lnTo>
                    <a:pt x="21660" y="21634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6238316" y="49926"/>
              <a:ext cx="110645" cy="326086"/>
            </a:xfrm>
            <a:custGeom>
              <a:avLst/>
              <a:gdLst/>
              <a:ahLst/>
              <a:cxnLst/>
              <a:rect l="0" t="0" r="0" b="0"/>
              <a:pathLst>
                <a:path w="110645" h="326086">
                  <a:moveTo>
                    <a:pt x="44075" y="0"/>
                  </a:moveTo>
                  <a:lnTo>
                    <a:pt x="51240" y="55162"/>
                  </a:lnTo>
                  <a:lnTo>
                    <a:pt x="52244" y="118189"/>
                  </a:lnTo>
                  <a:lnTo>
                    <a:pt x="47949" y="176721"/>
                  </a:lnTo>
                  <a:lnTo>
                    <a:pt x="39123" y="234134"/>
                  </a:lnTo>
                  <a:lnTo>
                    <a:pt x="36198" y="293431"/>
                  </a:lnTo>
                  <a:lnTo>
                    <a:pt x="31469" y="322706"/>
                  </a:lnTo>
                  <a:lnTo>
                    <a:pt x="28275" y="326085"/>
                  </a:lnTo>
                  <a:lnTo>
                    <a:pt x="24296" y="325563"/>
                  </a:lnTo>
                  <a:lnTo>
                    <a:pt x="19795" y="322442"/>
                  </a:lnTo>
                  <a:lnTo>
                    <a:pt x="12327" y="309112"/>
                  </a:lnTo>
                  <a:lnTo>
                    <a:pt x="0" y="270421"/>
                  </a:lnTo>
                  <a:lnTo>
                    <a:pt x="1748" y="263491"/>
                  </a:lnTo>
                  <a:lnTo>
                    <a:pt x="6611" y="258872"/>
                  </a:lnTo>
                  <a:lnTo>
                    <a:pt x="13552" y="255792"/>
                  </a:lnTo>
                  <a:lnTo>
                    <a:pt x="31126" y="254835"/>
                  </a:lnTo>
                  <a:lnTo>
                    <a:pt x="89395" y="261800"/>
                  </a:lnTo>
                  <a:lnTo>
                    <a:pt x="110644" y="25795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6320163" y="266274"/>
              <a:ext cx="153613" cy="153256"/>
            </a:xfrm>
            <a:custGeom>
              <a:avLst/>
              <a:gdLst/>
              <a:ahLst/>
              <a:cxnLst/>
              <a:rect l="0" t="0" r="0" b="0"/>
              <a:pathLst>
                <a:path w="153613" h="153256">
                  <a:moveTo>
                    <a:pt x="87044" y="8321"/>
                  </a:moveTo>
                  <a:lnTo>
                    <a:pt x="73792" y="3903"/>
                  </a:lnTo>
                  <a:lnTo>
                    <a:pt x="59889" y="6666"/>
                  </a:lnTo>
                  <a:lnTo>
                    <a:pt x="38934" y="18617"/>
                  </a:lnTo>
                  <a:lnTo>
                    <a:pt x="25906" y="31388"/>
                  </a:lnTo>
                  <a:lnTo>
                    <a:pt x="10870" y="52473"/>
                  </a:lnTo>
                  <a:lnTo>
                    <a:pt x="2338" y="77254"/>
                  </a:lnTo>
                  <a:lnTo>
                    <a:pt x="0" y="112264"/>
                  </a:lnTo>
                  <a:lnTo>
                    <a:pt x="1278" y="121995"/>
                  </a:lnTo>
                  <a:lnTo>
                    <a:pt x="5828" y="125709"/>
                  </a:lnTo>
                  <a:lnTo>
                    <a:pt x="12560" y="125411"/>
                  </a:lnTo>
                  <a:lnTo>
                    <a:pt x="20746" y="122439"/>
                  </a:lnTo>
                  <a:lnTo>
                    <a:pt x="34772" y="109274"/>
                  </a:lnTo>
                  <a:lnTo>
                    <a:pt x="58844" y="79524"/>
                  </a:lnTo>
                  <a:lnTo>
                    <a:pt x="63621" y="78903"/>
                  </a:lnTo>
                  <a:lnTo>
                    <a:pt x="67731" y="82188"/>
                  </a:lnTo>
                  <a:lnTo>
                    <a:pt x="71395" y="88076"/>
                  </a:lnTo>
                  <a:lnTo>
                    <a:pt x="82497" y="147892"/>
                  </a:lnTo>
                  <a:lnTo>
                    <a:pt x="85862" y="152219"/>
                  </a:lnTo>
                  <a:lnTo>
                    <a:pt x="89954" y="153255"/>
                  </a:lnTo>
                  <a:lnTo>
                    <a:pt x="94531" y="152096"/>
                  </a:lnTo>
                  <a:lnTo>
                    <a:pt x="98508" y="148550"/>
                  </a:lnTo>
                  <a:lnTo>
                    <a:pt x="111533" y="122929"/>
                  </a:lnTo>
                  <a:lnTo>
                    <a:pt x="131073" y="65672"/>
                  </a:lnTo>
                  <a:lnTo>
                    <a:pt x="150630" y="9783"/>
                  </a:lnTo>
                  <a:lnTo>
                    <a:pt x="153612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6491715" y="74889"/>
              <a:ext cx="181767" cy="374449"/>
            </a:xfrm>
            <a:custGeom>
              <a:avLst/>
              <a:gdLst/>
              <a:ahLst/>
              <a:cxnLst/>
              <a:rect l="0" t="0" r="0" b="0"/>
              <a:pathLst>
                <a:path w="181767" h="374449">
                  <a:moveTo>
                    <a:pt x="31987" y="0"/>
                  </a:moveTo>
                  <a:lnTo>
                    <a:pt x="20405" y="53492"/>
                  </a:lnTo>
                  <a:lnTo>
                    <a:pt x="10625" y="104803"/>
                  </a:lnTo>
                  <a:lnTo>
                    <a:pt x="5270" y="164934"/>
                  </a:lnTo>
                  <a:lnTo>
                    <a:pt x="0" y="217184"/>
                  </a:lnTo>
                  <a:lnTo>
                    <a:pt x="3504" y="251831"/>
                  </a:lnTo>
                  <a:lnTo>
                    <a:pt x="10391" y="269409"/>
                  </a:lnTo>
                  <a:lnTo>
                    <a:pt x="14816" y="276685"/>
                  </a:lnTo>
                  <a:lnTo>
                    <a:pt x="20539" y="280611"/>
                  </a:lnTo>
                  <a:lnTo>
                    <a:pt x="34296" y="282508"/>
                  </a:lnTo>
                  <a:lnTo>
                    <a:pt x="40923" y="279870"/>
                  </a:lnTo>
                  <a:lnTo>
                    <a:pt x="91793" y="231390"/>
                  </a:lnTo>
                  <a:lnTo>
                    <a:pt x="121551" y="171341"/>
                  </a:lnTo>
                  <a:lnTo>
                    <a:pt x="149682" y="109763"/>
                  </a:lnTo>
                  <a:lnTo>
                    <a:pt x="159110" y="83682"/>
                  </a:lnTo>
                  <a:lnTo>
                    <a:pt x="160190" y="82600"/>
                  </a:lnTo>
                  <a:lnTo>
                    <a:pt x="154617" y="144943"/>
                  </a:lnTo>
                  <a:lnTo>
                    <a:pt x="149693" y="197620"/>
                  </a:lnTo>
                  <a:lnTo>
                    <a:pt x="143003" y="251617"/>
                  </a:lnTo>
                  <a:lnTo>
                    <a:pt x="143188" y="296389"/>
                  </a:lnTo>
                  <a:lnTo>
                    <a:pt x="151853" y="332216"/>
                  </a:lnTo>
                  <a:lnTo>
                    <a:pt x="168187" y="358435"/>
                  </a:lnTo>
                  <a:lnTo>
                    <a:pt x="181766" y="37444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7168184" y="116495"/>
            <a:ext cx="1086297" cy="507585"/>
            <a:chOff x="7168184" y="116495"/>
            <a:chExt cx="1086297" cy="507585"/>
          </a:xfrm>
        </p:grpSpPr>
        <p:sp>
          <p:nvSpPr>
            <p:cNvPr id="180" name="Freeform 179"/>
            <p:cNvSpPr/>
            <p:nvPr/>
          </p:nvSpPr>
          <p:spPr>
            <a:xfrm>
              <a:off x="7168184" y="191384"/>
              <a:ext cx="154340" cy="216546"/>
            </a:xfrm>
            <a:custGeom>
              <a:avLst/>
              <a:gdLst/>
              <a:ahLst/>
              <a:cxnLst/>
              <a:rect l="0" t="0" r="0" b="0"/>
              <a:pathLst>
                <a:path w="154340" h="216546">
                  <a:moveTo>
                    <a:pt x="21202" y="0"/>
                  </a:moveTo>
                  <a:lnTo>
                    <a:pt x="15483" y="22703"/>
                  </a:lnTo>
                  <a:lnTo>
                    <a:pt x="13223" y="84591"/>
                  </a:lnTo>
                  <a:lnTo>
                    <a:pt x="8565" y="132108"/>
                  </a:lnTo>
                  <a:lnTo>
                    <a:pt x="4426" y="191010"/>
                  </a:lnTo>
                  <a:lnTo>
                    <a:pt x="0" y="216545"/>
                  </a:lnTo>
                  <a:lnTo>
                    <a:pt x="595" y="216479"/>
                  </a:lnTo>
                  <a:lnTo>
                    <a:pt x="23074" y="159447"/>
                  </a:lnTo>
                  <a:lnTo>
                    <a:pt x="44956" y="108292"/>
                  </a:lnTo>
                  <a:lnTo>
                    <a:pt x="72533" y="70119"/>
                  </a:lnTo>
                  <a:lnTo>
                    <a:pt x="88395" y="55511"/>
                  </a:lnTo>
                  <a:lnTo>
                    <a:pt x="98357" y="52725"/>
                  </a:lnTo>
                  <a:lnTo>
                    <a:pt x="121753" y="54560"/>
                  </a:lnTo>
                  <a:lnTo>
                    <a:pt x="129841" y="59488"/>
                  </a:lnTo>
                  <a:lnTo>
                    <a:pt x="135233" y="66471"/>
                  </a:lnTo>
                  <a:lnTo>
                    <a:pt x="141224" y="85941"/>
                  </a:lnTo>
                  <a:lnTo>
                    <a:pt x="142605" y="136244"/>
                  </a:lnTo>
                  <a:lnTo>
                    <a:pt x="131541" y="193392"/>
                  </a:lnTo>
                  <a:lnTo>
                    <a:pt x="130819" y="203818"/>
                  </a:lnTo>
                  <a:lnTo>
                    <a:pt x="133111" y="209843"/>
                  </a:lnTo>
                  <a:lnTo>
                    <a:pt x="137413" y="212936"/>
                  </a:lnTo>
                  <a:lnTo>
                    <a:pt x="154339" y="2163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7366595" y="276483"/>
              <a:ext cx="107470" cy="164939"/>
            </a:xfrm>
            <a:custGeom>
              <a:avLst/>
              <a:gdLst/>
              <a:ahLst/>
              <a:cxnLst/>
              <a:rect l="0" t="0" r="0" b="0"/>
              <a:pathLst>
                <a:path w="107470" h="164939">
                  <a:moveTo>
                    <a:pt x="14175" y="48038"/>
                  </a:moveTo>
                  <a:lnTo>
                    <a:pt x="2738" y="75535"/>
                  </a:lnTo>
                  <a:lnTo>
                    <a:pt x="0" y="111453"/>
                  </a:lnTo>
                  <a:lnTo>
                    <a:pt x="2635" y="137860"/>
                  </a:lnTo>
                  <a:lnTo>
                    <a:pt x="6482" y="147675"/>
                  </a:lnTo>
                  <a:lnTo>
                    <a:pt x="18152" y="161047"/>
                  </a:lnTo>
                  <a:lnTo>
                    <a:pt x="25148" y="164058"/>
                  </a:lnTo>
                  <a:lnTo>
                    <a:pt x="40316" y="164938"/>
                  </a:lnTo>
                  <a:lnTo>
                    <a:pt x="53838" y="159782"/>
                  </a:lnTo>
                  <a:lnTo>
                    <a:pt x="60033" y="155818"/>
                  </a:lnTo>
                  <a:lnTo>
                    <a:pt x="94498" y="111094"/>
                  </a:lnTo>
                  <a:lnTo>
                    <a:pt x="106803" y="79768"/>
                  </a:lnTo>
                  <a:lnTo>
                    <a:pt x="107469" y="41208"/>
                  </a:lnTo>
                  <a:lnTo>
                    <a:pt x="101811" y="9340"/>
                  </a:lnTo>
                  <a:lnTo>
                    <a:pt x="96638" y="3748"/>
                  </a:lnTo>
                  <a:lnTo>
                    <a:pt x="89490" y="945"/>
                  </a:lnTo>
                  <a:lnTo>
                    <a:pt x="81027" y="0"/>
                  </a:lnTo>
                  <a:lnTo>
                    <a:pt x="74461" y="3069"/>
                  </a:lnTo>
                  <a:lnTo>
                    <a:pt x="64699" y="16341"/>
                  </a:lnTo>
                  <a:lnTo>
                    <a:pt x="58422" y="44604"/>
                  </a:lnTo>
                  <a:lnTo>
                    <a:pt x="61885" y="63154"/>
                  </a:lnTo>
                  <a:lnTo>
                    <a:pt x="72422" y="8964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7458129" y="116495"/>
              <a:ext cx="155631" cy="507585"/>
            </a:xfrm>
            <a:custGeom>
              <a:avLst/>
              <a:gdLst/>
              <a:ahLst/>
              <a:cxnLst/>
              <a:rect l="0" t="0" r="0" b="0"/>
              <a:pathLst>
                <a:path w="155631" h="507585">
                  <a:moveTo>
                    <a:pt x="155630" y="0"/>
                  </a:moveTo>
                  <a:lnTo>
                    <a:pt x="142378" y="8834"/>
                  </a:lnTo>
                  <a:lnTo>
                    <a:pt x="125302" y="31998"/>
                  </a:lnTo>
                  <a:lnTo>
                    <a:pt x="99016" y="94679"/>
                  </a:lnTo>
                  <a:lnTo>
                    <a:pt x="83460" y="145401"/>
                  </a:lnTo>
                  <a:lnTo>
                    <a:pt x="66006" y="199936"/>
                  </a:lnTo>
                  <a:lnTo>
                    <a:pt x="48963" y="259641"/>
                  </a:lnTo>
                  <a:lnTo>
                    <a:pt x="34434" y="317287"/>
                  </a:lnTo>
                  <a:lnTo>
                    <a:pt x="22660" y="367710"/>
                  </a:lnTo>
                  <a:lnTo>
                    <a:pt x="8647" y="422390"/>
                  </a:lnTo>
                  <a:lnTo>
                    <a:pt x="0" y="462197"/>
                  </a:lnTo>
                  <a:lnTo>
                    <a:pt x="477" y="483713"/>
                  </a:lnTo>
                  <a:lnTo>
                    <a:pt x="14172" y="5075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688953" y="266274"/>
              <a:ext cx="124512" cy="191385"/>
            </a:xfrm>
            <a:custGeom>
              <a:avLst/>
              <a:gdLst/>
              <a:ahLst/>
              <a:cxnLst/>
              <a:rect l="0" t="0" r="0" b="0"/>
              <a:pathLst>
                <a:path w="124512" h="191385">
                  <a:moveTo>
                    <a:pt x="24659" y="0"/>
                  </a:moveTo>
                  <a:lnTo>
                    <a:pt x="11407" y="13252"/>
                  </a:lnTo>
                  <a:lnTo>
                    <a:pt x="4900" y="29620"/>
                  </a:lnTo>
                  <a:lnTo>
                    <a:pt x="723" y="83514"/>
                  </a:lnTo>
                  <a:lnTo>
                    <a:pt x="0" y="133226"/>
                  </a:lnTo>
                  <a:lnTo>
                    <a:pt x="4203" y="169837"/>
                  </a:lnTo>
                  <a:lnTo>
                    <a:pt x="9172" y="177944"/>
                  </a:lnTo>
                  <a:lnTo>
                    <a:pt x="24556" y="189417"/>
                  </a:lnTo>
                  <a:lnTo>
                    <a:pt x="31987" y="190072"/>
                  </a:lnTo>
                  <a:lnTo>
                    <a:pt x="38789" y="187736"/>
                  </a:lnTo>
                  <a:lnTo>
                    <a:pt x="45174" y="183404"/>
                  </a:lnTo>
                  <a:lnTo>
                    <a:pt x="62994" y="159639"/>
                  </a:lnTo>
                  <a:lnTo>
                    <a:pt x="89567" y="103891"/>
                  </a:lnTo>
                  <a:lnTo>
                    <a:pt x="101008" y="76086"/>
                  </a:lnTo>
                  <a:lnTo>
                    <a:pt x="103295" y="74762"/>
                  </a:lnTo>
                  <a:lnTo>
                    <a:pt x="104819" y="78503"/>
                  </a:lnTo>
                  <a:lnTo>
                    <a:pt x="107602" y="140770"/>
                  </a:lnTo>
                  <a:lnTo>
                    <a:pt x="109600" y="161492"/>
                  </a:lnTo>
                  <a:lnTo>
                    <a:pt x="124511" y="1913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7871712" y="316200"/>
              <a:ext cx="124816" cy="123014"/>
            </a:xfrm>
            <a:custGeom>
              <a:avLst/>
              <a:gdLst/>
              <a:ahLst/>
              <a:cxnLst/>
              <a:rect l="0" t="0" r="0" b="0"/>
              <a:pathLst>
                <a:path w="124816" h="123014">
                  <a:moveTo>
                    <a:pt x="0" y="0"/>
                  </a:moveTo>
                  <a:lnTo>
                    <a:pt x="0" y="53491"/>
                  </a:lnTo>
                  <a:lnTo>
                    <a:pt x="0" y="108278"/>
                  </a:lnTo>
                  <a:lnTo>
                    <a:pt x="0" y="119338"/>
                  </a:lnTo>
                  <a:lnTo>
                    <a:pt x="925" y="123013"/>
                  </a:lnTo>
                  <a:lnTo>
                    <a:pt x="2465" y="121765"/>
                  </a:lnTo>
                  <a:lnTo>
                    <a:pt x="28928" y="59481"/>
                  </a:lnTo>
                  <a:lnTo>
                    <a:pt x="45657" y="30054"/>
                  </a:lnTo>
                  <a:lnTo>
                    <a:pt x="67768" y="14247"/>
                  </a:lnTo>
                  <a:lnTo>
                    <a:pt x="91887" y="4632"/>
                  </a:lnTo>
                  <a:lnTo>
                    <a:pt x="12481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7981872" y="186452"/>
              <a:ext cx="272609" cy="362738"/>
            </a:xfrm>
            <a:custGeom>
              <a:avLst/>
              <a:gdLst/>
              <a:ahLst/>
              <a:cxnLst/>
              <a:rect l="0" t="0" r="0" b="0"/>
              <a:pathLst>
                <a:path w="272609" h="362738">
                  <a:moveTo>
                    <a:pt x="72903" y="104785"/>
                  </a:moveTo>
                  <a:lnTo>
                    <a:pt x="55234" y="109202"/>
                  </a:lnTo>
                  <a:lnTo>
                    <a:pt x="41627" y="118767"/>
                  </a:lnTo>
                  <a:lnTo>
                    <a:pt x="30341" y="132264"/>
                  </a:lnTo>
                  <a:lnTo>
                    <a:pt x="8069" y="180519"/>
                  </a:lnTo>
                  <a:lnTo>
                    <a:pt x="0" y="237883"/>
                  </a:lnTo>
                  <a:lnTo>
                    <a:pt x="451" y="273249"/>
                  </a:lnTo>
                  <a:lnTo>
                    <a:pt x="7109" y="289372"/>
                  </a:lnTo>
                  <a:lnTo>
                    <a:pt x="11474" y="292562"/>
                  </a:lnTo>
                  <a:lnTo>
                    <a:pt x="16233" y="292840"/>
                  </a:lnTo>
                  <a:lnTo>
                    <a:pt x="21254" y="291176"/>
                  </a:lnTo>
                  <a:lnTo>
                    <a:pt x="31764" y="276999"/>
                  </a:lnTo>
                  <a:lnTo>
                    <a:pt x="55571" y="221788"/>
                  </a:lnTo>
                  <a:lnTo>
                    <a:pt x="72843" y="162346"/>
                  </a:lnTo>
                  <a:lnTo>
                    <a:pt x="81044" y="107468"/>
                  </a:lnTo>
                  <a:lnTo>
                    <a:pt x="87592" y="58231"/>
                  </a:lnTo>
                  <a:lnTo>
                    <a:pt x="89287" y="0"/>
                  </a:lnTo>
                  <a:lnTo>
                    <a:pt x="89430" y="4897"/>
                  </a:lnTo>
                  <a:lnTo>
                    <a:pt x="81989" y="61987"/>
                  </a:lnTo>
                  <a:lnTo>
                    <a:pt x="81324" y="116088"/>
                  </a:lnTo>
                  <a:lnTo>
                    <a:pt x="81237" y="176311"/>
                  </a:lnTo>
                  <a:lnTo>
                    <a:pt x="85643" y="230066"/>
                  </a:lnTo>
                  <a:lnTo>
                    <a:pt x="92806" y="260557"/>
                  </a:lnTo>
                  <a:lnTo>
                    <a:pt x="97267" y="265031"/>
                  </a:lnTo>
                  <a:lnTo>
                    <a:pt x="103014" y="266165"/>
                  </a:lnTo>
                  <a:lnTo>
                    <a:pt x="109619" y="265071"/>
                  </a:lnTo>
                  <a:lnTo>
                    <a:pt x="114947" y="259720"/>
                  </a:lnTo>
                  <a:lnTo>
                    <a:pt x="142892" y="204409"/>
                  </a:lnTo>
                  <a:lnTo>
                    <a:pt x="153628" y="183887"/>
                  </a:lnTo>
                  <a:lnTo>
                    <a:pt x="158154" y="179709"/>
                  </a:lnTo>
                  <a:lnTo>
                    <a:pt x="162097" y="179697"/>
                  </a:lnTo>
                  <a:lnTo>
                    <a:pt x="165649" y="182463"/>
                  </a:lnTo>
                  <a:lnTo>
                    <a:pt x="169597" y="200330"/>
                  </a:lnTo>
                  <a:lnTo>
                    <a:pt x="172131" y="252583"/>
                  </a:lnTo>
                  <a:lnTo>
                    <a:pt x="176988" y="284795"/>
                  </a:lnTo>
                  <a:lnTo>
                    <a:pt x="181124" y="290436"/>
                  </a:lnTo>
                  <a:lnTo>
                    <a:pt x="186656" y="293271"/>
                  </a:lnTo>
                  <a:lnTo>
                    <a:pt x="193117" y="294237"/>
                  </a:lnTo>
                  <a:lnTo>
                    <a:pt x="207692" y="287914"/>
                  </a:lnTo>
                  <a:lnTo>
                    <a:pt x="229028" y="268760"/>
                  </a:lnTo>
                  <a:lnTo>
                    <a:pt x="252802" y="237438"/>
                  </a:lnTo>
                  <a:lnTo>
                    <a:pt x="257555" y="234826"/>
                  </a:lnTo>
                  <a:lnTo>
                    <a:pt x="261647" y="235858"/>
                  </a:lnTo>
                  <a:lnTo>
                    <a:pt x="265301" y="239319"/>
                  </a:lnTo>
                  <a:lnTo>
                    <a:pt x="269361" y="255493"/>
                  </a:lnTo>
                  <a:lnTo>
                    <a:pt x="271967" y="307961"/>
                  </a:lnTo>
                  <a:lnTo>
                    <a:pt x="272608" y="36273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4111551" y="1988731"/>
            <a:ext cx="1259943" cy="599116"/>
            <a:chOff x="4111551" y="1988731"/>
            <a:chExt cx="1259943" cy="599116"/>
          </a:xfrm>
        </p:grpSpPr>
        <p:sp>
          <p:nvSpPr>
            <p:cNvPr id="187" name="Freeform 186"/>
            <p:cNvSpPr/>
            <p:nvPr/>
          </p:nvSpPr>
          <p:spPr>
            <a:xfrm>
              <a:off x="4111551" y="2090210"/>
              <a:ext cx="146686" cy="236823"/>
            </a:xfrm>
            <a:custGeom>
              <a:avLst/>
              <a:gdLst/>
              <a:ahLst/>
              <a:cxnLst/>
              <a:rect l="0" t="0" r="0" b="0"/>
              <a:pathLst>
                <a:path w="146686" h="236823">
                  <a:moveTo>
                    <a:pt x="90579" y="31657"/>
                  </a:moveTo>
                  <a:lnTo>
                    <a:pt x="77327" y="27240"/>
                  </a:lnTo>
                  <a:lnTo>
                    <a:pt x="63424" y="30002"/>
                  </a:lnTo>
                  <a:lnTo>
                    <a:pt x="55833" y="33328"/>
                  </a:lnTo>
                  <a:lnTo>
                    <a:pt x="44934" y="44419"/>
                  </a:lnTo>
                  <a:lnTo>
                    <a:pt x="15334" y="99346"/>
                  </a:lnTo>
                  <a:lnTo>
                    <a:pt x="6286" y="120913"/>
                  </a:lnTo>
                  <a:lnTo>
                    <a:pt x="0" y="180372"/>
                  </a:lnTo>
                  <a:lnTo>
                    <a:pt x="4402" y="202228"/>
                  </a:lnTo>
                  <a:lnTo>
                    <a:pt x="8164" y="211939"/>
                  </a:lnTo>
                  <a:lnTo>
                    <a:pt x="19741" y="225195"/>
                  </a:lnTo>
                  <a:lnTo>
                    <a:pt x="26712" y="230025"/>
                  </a:lnTo>
                  <a:lnTo>
                    <a:pt x="44318" y="235391"/>
                  </a:lnTo>
                  <a:lnTo>
                    <a:pt x="54191" y="236822"/>
                  </a:lnTo>
                  <a:lnTo>
                    <a:pt x="70091" y="233481"/>
                  </a:lnTo>
                  <a:lnTo>
                    <a:pt x="91905" y="218738"/>
                  </a:lnTo>
                  <a:lnTo>
                    <a:pt x="106885" y="203562"/>
                  </a:lnTo>
                  <a:lnTo>
                    <a:pt x="124791" y="173302"/>
                  </a:lnTo>
                  <a:lnTo>
                    <a:pt x="142670" y="117449"/>
                  </a:lnTo>
                  <a:lnTo>
                    <a:pt x="146685" y="69732"/>
                  </a:lnTo>
                  <a:lnTo>
                    <a:pt x="140898" y="36877"/>
                  </a:lnTo>
                  <a:lnTo>
                    <a:pt x="132667" y="21342"/>
                  </a:lnTo>
                  <a:lnTo>
                    <a:pt x="108802" y="2199"/>
                  </a:lnTo>
                  <a:lnTo>
                    <a:pt x="99029" y="0"/>
                  </a:lnTo>
                  <a:lnTo>
                    <a:pt x="78309" y="2486"/>
                  </a:lnTo>
                  <a:lnTo>
                    <a:pt x="61703" y="12220"/>
                  </a:lnTo>
                  <a:lnTo>
                    <a:pt x="49083" y="25792"/>
                  </a:lnTo>
                  <a:lnTo>
                    <a:pt x="40393" y="41070"/>
                  </a:lnTo>
                  <a:lnTo>
                    <a:pt x="38380" y="59571"/>
                  </a:lnTo>
                  <a:lnTo>
                    <a:pt x="40652" y="899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4319578" y="2150734"/>
              <a:ext cx="138128" cy="175689"/>
            </a:xfrm>
            <a:custGeom>
              <a:avLst/>
              <a:gdLst/>
              <a:ahLst/>
              <a:cxnLst/>
              <a:rect l="0" t="0" r="0" b="0"/>
              <a:pathLst>
                <a:path w="138128" h="175689">
                  <a:moveTo>
                    <a:pt x="48972" y="4418"/>
                  </a:moveTo>
                  <a:lnTo>
                    <a:pt x="35720" y="0"/>
                  </a:lnTo>
                  <a:lnTo>
                    <a:pt x="29967" y="548"/>
                  </a:lnTo>
                  <a:lnTo>
                    <a:pt x="18644" y="6088"/>
                  </a:lnTo>
                  <a:lnTo>
                    <a:pt x="9914" y="17179"/>
                  </a:lnTo>
                  <a:lnTo>
                    <a:pt x="6291" y="24020"/>
                  </a:lnTo>
                  <a:lnTo>
                    <a:pt x="0" y="78692"/>
                  </a:lnTo>
                  <a:lnTo>
                    <a:pt x="1794" y="109944"/>
                  </a:lnTo>
                  <a:lnTo>
                    <a:pt x="10647" y="136770"/>
                  </a:lnTo>
                  <a:lnTo>
                    <a:pt x="30205" y="166266"/>
                  </a:lnTo>
                  <a:lnTo>
                    <a:pt x="45870" y="173429"/>
                  </a:lnTo>
                  <a:lnTo>
                    <a:pt x="64236" y="175688"/>
                  </a:lnTo>
                  <a:lnTo>
                    <a:pt x="81644" y="173610"/>
                  </a:lnTo>
                  <a:lnTo>
                    <a:pt x="96161" y="167139"/>
                  </a:lnTo>
                  <a:lnTo>
                    <a:pt x="108777" y="157175"/>
                  </a:lnTo>
                  <a:lnTo>
                    <a:pt x="125350" y="135971"/>
                  </a:lnTo>
                  <a:lnTo>
                    <a:pt x="135603" y="111198"/>
                  </a:lnTo>
                  <a:lnTo>
                    <a:pt x="138127" y="80846"/>
                  </a:lnTo>
                  <a:lnTo>
                    <a:pt x="128731" y="30862"/>
                  </a:lnTo>
                  <a:lnTo>
                    <a:pt x="124334" y="23896"/>
                  </a:lnTo>
                  <a:lnTo>
                    <a:pt x="112053" y="13691"/>
                  </a:lnTo>
                  <a:lnTo>
                    <a:pt x="94883" y="11005"/>
                  </a:lnTo>
                  <a:lnTo>
                    <a:pt x="58144" y="16813"/>
                  </a:lnTo>
                  <a:lnTo>
                    <a:pt x="54162" y="19153"/>
                  </a:lnTo>
                  <a:lnTo>
                    <a:pt x="53357" y="21638"/>
                  </a:lnTo>
                  <a:lnTo>
                    <a:pt x="57293" y="2938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4537179" y="2146830"/>
              <a:ext cx="157662" cy="173137"/>
            </a:xfrm>
            <a:custGeom>
              <a:avLst/>
              <a:gdLst/>
              <a:ahLst/>
              <a:cxnLst/>
              <a:rect l="0" t="0" r="0" b="0"/>
              <a:pathLst>
                <a:path w="157662" h="173137">
                  <a:moveTo>
                    <a:pt x="72682" y="0"/>
                  </a:moveTo>
                  <a:lnTo>
                    <a:pt x="55012" y="0"/>
                  </a:lnTo>
                  <a:lnTo>
                    <a:pt x="30772" y="8835"/>
                  </a:lnTo>
                  <a:lnTo>
                    <a:pt x="19230" y="23035"/>
                  </a:lnTo>
                  <a:lnTo>
                    <a:pt x="4287" y="62284"/>
                  </a:lnTo>
                  <a:lnTo>
                    <a:pt x="0" y="111368"/>
                  </a:lnTo>
                  <a:lnTo>
                    <a:pt x="2780" y="134865"/>
                  </a:lnTo>
                  <a:lnTo>
                    <a:pt x="12028" y="155170"/>
                  </a:lnTo>
                  <a:lnTo>
                    <a:pt x="18378" y="164468"/>
                  </a:lnTo>
                  <a:lnTo>
                    <a:pt x="26309" y="169742"/>
                  </a:lnTo>
                  <a:lnTo>
                    <a:pt x="44983" y="173136"/>
                  </a:lnTo>
                  <a:lnTo>
                    <a:pt x="71871" y="169849"/>
                  </a:lnTo>
                  <a:lnTo>
                    <a:pt x="86498" y="163014"/>
                  </a:lnTo>
                  <a:lnTo>
                    <a:pt x="99163" y="152888"/>
                  </a:lnTo>
                  <a:lnTo>
                    <a:pt x="144749" y="94076"/>
                  </a:lnTo>
                  <a:lnTo>
                    <a:pt x="157008" y="62905"/>
                  </a:lnTo>
                  <a:lnTo>
                    <a:pt x="157661" y="30247"/>
                  </a:lnTo>
                  <a:lnTo>
                    <a:pt x="154298" y="22014"/>
                  </a:lnTo>
                  <a:lnTo>
                    <a:pt x="143164" y="10401"/>
                  </a:lnTo>
                  <a:lnTo>
                    <a:pt x="136312" y="7858"/>
                  </a:lnTo>
                  <a:lnTo>
                    <a:pt x="121303" y="7499"/>
                  </a:lnTo>
                  <a:lnTo>
                    <a:pt x="107851" y="12887"/>
                  </a:lnTo>
                  <a:lnTo>
                    <a:pt x="60080" y="54585"/>
                  </a:lnTo>
                  <a:lnTo>
                    <a:pt x="31077" y="1081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4168845" y="2163473"/>
              <a:ext cx="99854" cy="24964"/>
            </a:xfrm>
            <a:custGeom>
              <a:avLst/>
              <a:gdLst/>
              <a:ahLst/>
              <a:cxnLst/>
              <a:rect l="0" t="0" r="0" b="0"/>
              <a:pathLst>
                <a:path w="99854" h="24964">
                  <a:moveTo>
                    <a:pt x="0" y="0"/>
                  </a:moveTo>
                  <a:lnTo>
                    <a:pt x="57162" y="16858"/>
                  </a:lnTo>
                  <a:lnTo>
                    <a:pt x="99853" y="249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4160524" y="2180115"/>
              <a:ext cx="91533" cy="30361"/>
            </a:xfrm>
            <a:custGeom>
              <a:avLst/>
              <a:gdLst/>
              <a:ahLst/>
              <a:cxnLst/>
              <a:rect l="0" t="0" r="0" b="0"/>
              <a:pathLst>
                <a:path w="91533" h="30361">
                  <a:moveTo>
                    <a:pt x="0" y="0"/>
                  </a:moveTo>
                  <a:lnTo>
                    <a:pt x="27581" y="23163"/>
                  </a:lnTo>
                  <a:lnTo>
                    <a:pt x="45234" y="28786"/>
                  </a:lnTo>
                  <a:lnTo>
                    <a:pt x="63558" y="30360"/>
                  </a:lnTo>
                  <a:lnTo>
                    <a:pt x="91532" y="249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4360229" y="2163473"/>
              <a:ext cx="74891" cy="49927"/>
            </a:xfrm>
            <a:custGeom>
              <a:avLst/>
              <a:gdLst/>
              <a:ahLst/>
              <a:cxnLst/>
              <a:rect l="0" t="0" r="0" b="0"/>
              <a:pathLst>
                <a:path w="74891" h="49927">
                  <a:moveTo>
                    <a:pt x="0" y="0"/>
                  </a:moveTo>
                  <a:lnTo>
                    <a:pt x="42579" y="21743"/>
                  </a:lnTo>
                  <a:lnTo>
                    <a:pt x="58681" y="27538"/>
                  </a:lnTo>
                  <a:lnTo>
                    <a:pt x="64084" y="31302"/>
                  </a:lnTo>
                  <a:lnTo>
                    <a:pt x="74890" y="499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4368550" y="2230041"/>
              <a:ext cx="58249" cy="1"/>
            </a:xfrm>
            <a:custGeom>
              <a:avLst/>
              <a:gdLst/>
              <a:ahLst/>
              <a:cxnLst/>
              <a:rect l="0" t="0" r="0" b="0"/>
              <a:pathLst>
                <a:path w="58249" h="1">
                  <a:moveTo>
                    <a:pt x="0" y="0"/>
                  </a:moveTo>
                  <a:lnTo>
                    <a:pt x="58248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4609861" y="2180115"/>
              <a:ext cx="58248" cy="66569"/>
            </a:xfrm>
            <a:custGeom>
              <a:avLst/>
              <a:gdLst/>
              <a:ahLst/>
              <a:cxnLst/>
              <a:rect l="0" t="0" r="0" b="0"/>
              <a:pathLst>
                <a:path w="58248" h="66569">
                  <a:moveTo>
                    <a:pt x="0" y="0"/>
                  </a:moveTo>
                  <a:lnTo>
                    <a:pt x="14211" y="12361"/>
                  </a:lnTo>
                  <a:lnTo>
                    <a:pt x="27581" y="18746"/>
                  </a:lnTo>
                  <a:lnTo>
                    <a:pt x="42768" y="19734"/>
                  </a:lnTo>
                  <a:lnTo>
                    <a:pt x="53217" y="18941"/>
                  </a:lnTo>
                  <a:lnTo>
                    <a:pt x="52120" y="20024"/>
                  </a:lnTo>
                  <a:lnTo>
                    <a:pt x="11253" y="42632"/>
                  </a:lnTo>
                  <a:lnTo>
                    <a:pt x="4728" y="47837"/>
                  </a:lnTo>
                  <a:lnTo>
                    <a:pt x="4076" y="51307"/>
                  </a:lnTo>
                  <a:lnTo>
                    <a:pt x="7341" y="53621"/>
                  </a:lnTo>
                  <a:lnTo>
                    <a:pt x="58247" y="665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4726355" y="2082008"/>
              <a:ext cx="341165" cy="114750"/>
            </a:xfrm>
            <a:custGeom>
              <a:avLst/>
              <a:gdLst/>
              <a:ahLst/>
              <a:cxnLst/>
              <a:rect l="0" t="0" r="0" b="0"/>
              <a:pathLst>
                <a:path w="341165" h="114750">
                  <a:moveTo>
                    <a:pt x="0" y="114749"/>
                  </a:moveTo>
                  <a:lnTo>
                    <a:pt x="54017" y="94837"/>
                  </a:lnTo>
                  <a:lnTo>
                    <a:pt x="116247" y="70811"/>
                  </a:lnTo>
                  <a:lnTo>
                    <a:pt x="172985" y="48706"/>
                  </a:lnTo>
                  <a:lnTo>
                    <a:pt x="215192" y="33456"/>
                  </a:lnTo>
                  <a:lnTo>
                    <a:pt x="259628" y="10126"/>
                  </a:lnTo>
                  <a:lnTo>
                    <a:pt x="300437" y="873"/>
                  </a:lnTo>
                  <a:lnTo>
                    <a:pt x="311239" y="0"/>
                  </a:lnTo>
                  <a:lnTo>
                    <a:pt x="319365" y="1267"/>
                  </a:lnTo>
                  <a:lnTo>
                    <a:pt x="341164" y="1489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5146312" y="1988731"/>
              <a:ext cx="95949" cy="155754"/>
            </a:xfrm>
            <a:custGeom>
              <a:avLst/>
              <a:gdLst/>
              <a:ahLst/>
              <a:cxnLst/>
              <a:rect l="0" t="0" r="0" b="0"/>
              <a:pathLst>
                <a:path w="95949" h="155754">
                  <a:moveTo>
                    <a:pt x="4417" y="0"/>
                  </a:moveTo>
                  <a:lnTo>
                    <a:pt x="4417" y="53491"/>
                  </a:lnTo>
                  <a:lnTo>
                    <a:pt x="1952" y="112398"/>
                  </a:lnTo>
                  <a:lnTo>
                    <a:pt x="0" y="122084"/>
                  </a:lnTo>
                  <a:lnTo>
                    <a:pt x="1472" y="126693"/>
                  </a:lnTo>
                  <a:lnTo>
                    <a:pt x="5227" y="127916"/>
                  </a:lnTo>
                  <a:lnTo>
                    <a:pt x="10505" y="126882"/>
                  </a:lnTo>
                  <a:lnTo>
                    <a:pt x="26766" y="116593"/>
                  </a:lnTo>
                  <a:lnTo>
                    <a:pt x="33185" y="115636"/>
                  </a:lnTo>
                  <a:lnTo>
                    <a:pt x="47713" y="119503"/>
                  </a:lnTo>
                  <a:lnTo>
                    <a:pt x="52697" y="125896"/>
                  </a:lnTo>
                  <a:lnTo>
                    <a:pt x="58234" y="145328"/>
                  </a:lnTo>
                  <a:lnTo>
                    <a:pt x="62484" y="151434"/>
                  </a:lnTo>
                  <a:lnTo>
                    <a:pt x="68092" y="154581"/>
                  </a:lnTo>
                  <a:lnTo>
                    <a:pt x="74604" y="155753"/>
                  </a:lnTo>
                  <a:lnTo>
                    <a:pt x="79869" y="154686"/>
                  </a:lnTo>
                  <a:lnTo>
                    <a:pt x="95948" y="14145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5275545" y="2019982"/>
              <a:ext cx="55186" cy="99450"/>
            </a:xfrm>
            <a:custGeom>
              <a:avLst/>
              <a:gdLst/>
              <a:ahLst/>
              <a:cxnLst/>
              <a:rect l="0" t="0" r="0" b="0"/>
              <a:pathLst>
                <a:path w="55186" h="99450">
                  <a:moveTo>
                    <a:pt x="0" y="35317"/>
                  </a:moveTo>
                  <a:lnTo>
                    <a:pt x="0" y="88808"/>
                  </a:lnTo>
                  <a:lnTo>
                    <a:pt x="3698" y="95016"/>
                  </a:lnTo>
                  <a:lnTo>
                    <a:pt x="9861" y="98231"/>
                  </a:lnTo>
                  <a:lnTo>
                    <a:pt x="17669" y="99449"/>
                  </a:lnTo>
                  <a:lnTo>
                    <a:pt x="23799" y="96563"/>
                  </a:lnTo>
                  <a:lnTo>
                    <a:pt x="47912" y="59762"/>
                  </a:lnTo>
                  <a:lnTo>
                    <a:pt x="55185" y="30746"/>
                  </a:lnTo>
                  <a:lnTo>
                    <a:pt x="52922" y="3144"/>
                  </a:lnTo>
                  <a:lnTo>
                    <a:pt x="49150" y="0"/>
                  </a:lnTo>
                  <a:lnTo>
                    <a:pt x="43861" y="677"/>
                  </a:lnTo>
                  <a:lnTo>
                    <a:pt x="37562" y="3903"/>
                  </a:lnTo>
                  <a:lnTo>
                    <a:pt x="28097" y="17349"/>
                  </a:lnTo>
                  <a:lnTo>
                    <a:pt x="0" y="7692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5358755" y="2121867"/>
              <a:ext cx="12739" cy="108175"/>
            </a:xfrm>
            <a:custGeom>
              <a:avLst/>
              <a:gdLst/>
              <a:ahLst/>
              <a:cxnLst/>
              <a:rect l="0" t="0" r="0" b="0"/>
              <a:pathLst>
                <a:path w="12739" h="108175">
                  <a:moveTo>
                    <a:pt x="8321" y="0"/>
                  </a:moveTo>
                  <a:lnTo>
                    <a:pt x="12738" y="13252"/>
                  </a:lnTo>
                  <a:lnTo>
                    <a:pt x="9228" y="50147"/>
                  </a:lnTo>
                  <a:lnTo>
                    <a:pt x="0" y="10817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5233939" y="2163473"/>
              <a:ext cx="8322" cy="16643"/>
            </a:xfrm>
            <a:custGeom>
              <a:avLst/>
              <a:gdLst/>
              <a:ahLst/>
              <a:cxnLst/>
              <a:rect l="0" t="0" r="0" b="0"/>
              <a:pathLst>
                <a:path w="8322" h="16643">
                  <a:moveTo>
                    <a:pt x="8321" y="0"/>
                  </a:moveTo>
                  <a:lnTo>
                    <a:pt x="0" y="166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5223427" y="2271646"/>
              <a:ext cx="10513" cy="41606"/>
            </a:xfrm>
            <a:custGeom>
              <a:avLst/>
              <a:gdLst/>
              <a:ahLst/>
              <a:cxnLst/>
              <a:rect l="0" t="0" r="0" b="0"/>
              <a:pathLst>
                <a:path w="10513" h="41606">
                  <a:moveTo>
                    <a:pt x="10512" y="0"/>
                  </a:moveTo>
                  <a:lnTo>
                    <a:pt x="1678" y="8835"/>
                  </a:lnTo>
                  <a:lnTo>
                    <a:pt x="0" y="14211"/>
                  </a:lnTo>
                  <a:lnTo>
                    <a:pt x="2191" y="416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5199235" y="2421425"/>
              <a:ext cx="18063" cy="66569"/>
            </a:xfrm>
            <a:custGeom>
              <a:avLst/>
              <a:gdLst/>
              <a:ahLst/>
              <a:cxnLst/>
              <a:rect l="0" t="0" r="0" b="0"/>
              <a:pathLst>
                <a:path w="18063" h="66569">
                  <a:moveTo>
                    <a:pt x="18062" y="0"/>
                  </a:moveTo>
                  <a:lnTo>
                    <a:pt x="10495" y="19005"/>
                  </a:lnTo>
                  <a:lnTo>
                    <a:pt x="2063" y="30328"/>
                  </a:lnTo>
                  <a:lnTo>
                    <a:pt x="0" y="36861"/>
                  </a:lnTo>
                  <a:lnTo>
                    <a:pt x="1420" y="665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5200655" y="2529599"/>
              <a:ext cx="24964" cy="58248"/>
            </a:xfrm>
            <a:custGeom>
              <a:avLst/>
              <a:gdLst/>
              <a:ahLst/>
              <a:cxnLst/>
              <a:rect l="0" t="0" r="0" b="0"/>
              <a:pathLst>
                <a:path w="24964" h="58248">
                  <a:moveTo>
                    <a:pt x="24963" y="0"/>
                  </a:moveTo>
                  <a:lnTo>
                    <a:pt x="11711" y="4417"/>
                  </a:lnTo>
                  <a:lnTo>
                    <a:pt x="7808" y="10341"/>
                  </a:lnTo>
                  <a:lnTo>
                    <a:pt x="0" y="582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4984308" y="1672531"/>
            <a:ext cx="465980" cy="291237"/>
            <a:chOff x="4984308" y="1672531"/>
            <a:chExt cx="465980" cy="291237"/>
          </a:xfrm>
        </p:grpSpPr>
        <p:sp>
          <p:nvSpPr>
            <p:cNvPr id="204" name="Freeform 203"/>
            <p:cNvSpPr/>
            <p:nvPr/>
          </p:nvSpPr>
          <p:spPr>
            <a:xfrm>
              <a:off x="4984379" y="1672531"/>
              <a:ext cx="83141" cy="223046"/>
            </a:xfrm>
            <a:custGeom>
              <a:avLst/>
              <a:gdLst/>
              <a:ahLst/>
              <a:cxnLst/>
              <a:rect l="0" t="0" r="0" b="0"/>
              <a:pathLst>
                <a:path w="83141" h="223046">
                  <a:moveTo>
                    <a:pt x="24892" y="0"/>
                  </a:moveTo>
                  <a:lnTo>
                    <a:pt x="12530" y="20854"/>
                  </a:lnTo>
                  <a:lnTo>
                    <a:pt x="4073" y="50147"/>
                  </a:lnTo>
                  <a:lnTo>
                    <a:pt x="474" y="110063"/>
                  </a:lnTo>
                  <a:lnTo>
                    <a:pt x="0" y="172890"/>
                  </a:lnTo>
                  <a:lnTo>
                    <a:pt x="4360" y="214338"/>
                  </a:lnTo>
                  <a:lnTo>
                    <a:pt x="9355" y="219630"/>
                  </a:lnTo>
                  <a:lnTo>
                    <a:pt x="16383" y="222234"/>
                  </a:lnTo>
                  <a:lnTo>
                    <a:pt x="24767" y="223045"/>
                  </a:lnTo>
                  <a:lnTo>
                    <a:pt x="39013" y="219016"/>
                  </a:lnTo>
                  <a:lnTo>
                    <a:pt x="51508" y="210137"/>
                  </a:lnTo>
                  <a:lnTo>
                    <a:pt x="83140" y="1664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5068166" y="1759645"/>
              <a:ext cx="40959" cy="129234"/>
            </a:xfrm>
            <a:custGeom>
              <a:avLst/>
              <a:gdLst/>
              <a:ahLst/>
              <a:cxnLst/>
              <a:rect l="0" t="0" r="0" b="0"/>
              <a:pathLst>
                <a:path w="40959" h="129234">
                  <a:moveTo>
                    <a:pt x="32637" y="4417"/>
                  </a:moveTo>
                  <a:lnTo>
                    <a:pt x="19384" y="0"/>
                  </a:lnTo>
                  <a:lnTo>
                    <a:pt x="14556" y="1472"/>
                  </a:lnTo>
                  <a:lnTo>
                    <a:pt x="10413" y="5228"/>
                  </a:lnTo>
                  <a:lnTo>
                    <a:pt x="6726" y="10505"/>
                  </a:lnTo>
                  <a:lnTo>
                    <a:pt x="1537" y="40019"/>
                  </a:lnTo>
                  <a:lnTo>
                    <a:pt x="0" y="73624"/>
                  </a:lnTo>
                  <a:lnTo>
                    <a:pt x="2558" y="79216"/>
                  </a:lnTo>
                  <a:lnTo>
                    <a:pt x="7037" y="81096"/>
                  </a:lnTo>
                  <a:lnTo>
                    <a:pt x="12796" y="80499"/>
                  </a:lnTo>
                  <a:lnTo>
                    <a:pt x="17561" y="77328"/>
                  </a:lnTo>
                  <a:lnTo>
                    <a:pt x="25320" y="66408"/>
                  </a:lnTo>
                  <a:lnTo>
                    <a:pt x="35986" y="42345"/>
                  </a:lnTo>
                  <a:lnTo>
                    <a:pt x="32821" y="100040"/>
                  </a:lnTo>
                  <a:lnTo>
                    <a:pt x="35184" y="114101"/>
                  </a:lnTo>
                  <a:lnTo>
                    <a:pt x="40958" y="12923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5159050" y="1755741"/>
              <a:ext cx="163978" cy="139924"/>
            </a:xfrm>
            <a:custGeom>
              <a:avLst/>
              <a:gdLst/>
              <a:ahLst/>
              <a:cxnLst/>
              <a:rect l="0" t="0" r="0" b="0"/>
              <a:pathLst>
                <a:path w="163978" h="139924">
                  <a:moveTo>
                    <a:pt x="0" y="0"/>
                  </a:moveTo>
                  <a:lnTo>
                    <a:pt x="6586" y="29620"/>
                  </a:lnTo>
                  <a:lnTo>
                    <a:pt x="7978" y="70262"/>
                  </a:lnTo>
                  <a:lnTo>
                    <a:pt x="10866" y="74578"/>
                  </a:lnTo>
                  <a:lnTo>
                    <a:pt x="15566" y="74682"/>
                  </a:lnTo>
                  <a:lnTo>
                    <a:pt x="21472" y="71978"/>
                  </a:lnTo>
                  <a:lnTo>
                    <a:pt x="30500" y="61576"/>
                  </a:lnTo>
                  <a:lnTo>
                    <a:pt x="43829" y="32298"/>
                  </a:lnTo>
                  <a:lnTo>
                    <a:pt x="46786" y="30778"/>
                  </a:lnTo>
                  <a:lnTo>
                    <a:pt x="49682" y="33462"/>
                  </a:lnTo>
                  <a:lnTo>
                    <a:pt x="60973" y="64344"/>
                  </a:lnTo>
                  <a:lnTo>
                    <a:pt x="65612" y="68783"/>
                  </a:lnTo>
                  <a:lnTo>
                    <a:pt x="71478" y="69894"/>
                  </a:lnTo>
                  <a:lnTo>
                    <a:pt x="78162" y="68786"/>
                  </a:lnTo>
                  <a:lnTo>
                    <a:pt x="90521" y="60157"/>
                  </a:lnTo>
                  <a:lnTo>
                    <a:pt x="101252" y="46153"/>
                  </a:lnTo>
                  <a:lnTo>
                    <a:pt x="109104" y="27601"/>
                  </a:lnTo>
                  <a:lnTo>
                    <a:pt x="109718" y="23023"/>
                  </a:lnTo>
                  <a:lnTo>
                    <a:pt x="108279" y="21821"/>
                  </a:lnTo>
                  <a:lnTo>
                    <a:pt x="105471" y="22868"/>
                  </a:lnTo>
                  <a:lnTo>
                    <a:pt x="102349" y="33894"/>
                  </a:lnTo>
                  <a:lnTo>
                    <a:pt x="101517" y="42012"/>
                  </a:lnTo>
                  <a:lnTo>
                    <a:pt x="102811" y="45575"/>
                  </a:lnTo>
                  <a:lnTo>
                    <a:pt x="105523" y="46101"/>
                  </a:lnTo>
                  <a:lnTo>
                    <a:pt x="109180" y="44602"/>
                  </a:lnTo>
                  <a:lnTo>
                    <a:pt x="123162" y="29241"/>
                  </a:lnTo>
                  <a:lnTo>
                    <a:pt x="129261" y="25966"/>
                  </a:lnTo>
                  <a:lnTo>
                    <a:pt x="143433" y="24793"/>
                  </a:lnTo>
                  <a:lnTo>
                    <a:pt x="149247" y="27623"/>
                  </a:lnTo>
                  <a:lnTo>
                    <a:pt x="158172" y="38165"/>
                  </a:lnTo>
                  <a:lnTo>
                    <a:pt x="163977" y="68528"/>
                  </a:lnTo>
                  <a:lnTo>
                    <a:pt x="157048" y="122243"/>
                  </a:lnTo>
                  <a:lnTo>
                    <a:pt x="154624" y="131422"/>
                  </a:lnTo>
                  <a:lnTo>
                    <a:pt x="149311" y="136616"/>
                  </a:lnTo>
                  <a:lnTo>
                    <a:pt x="142070" y="139155"/>
                  </a:lnTo>
                  <a:lnTo>
                    <a:pt x="133545" y="139923"/>
                  </a:lnTo>
                  <a:lnTo>
                    <a:pt x="126937" y="137661"/>
                  </a:lnTo>
                  <a:lnTo>
                    <a:pt x="117129" y="127751"/>
                  </a:lnTo>
                  <a:lnTo>
                    <a:pt x="83210" y="748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4984308" y="1872236"/>
              <a:ext cx="374448" cy="91532"/>
            </a:xfrm>
            <a:custGeom>
              <a:avLst/>
              <a:gdLst/>
              <a:ahLst/>
              <a:cxnLst/>
              <a:rect l="0" t="0" r="0" b="0"/>
              <a:pathLst>
                <a:path w="374448" h="91532">
                  <a:moveTo>
                    <a:pt x="0" y="91531"/>
                  </a:moveTo>
                  <a:lnTo>
                    <a:pt x="58383" y="52473"/>
                  </a:lnTo>
                  <a:lnTo>
                    <a:pt x="117237" y="31042"/>
                  </a:lnTo>
                  <a:lnTo>
                    <a:pt x="174272" y="15069"/>
                  </a:lnTo>
                  <a:lnTo>
                    <a:pt x="234574" y="3935"/>
                  </a:lnTo>
                  <a:lnTo>
                    <a:pt x="288536" y="777"/>
                  </a:lnTo>
                  <a:lnTo>
                    <a:pt x="344505" y="1951"/>
                  </a:lnTo>
                  <a:lnTo>
                    <a:pt x="364754" y="9618"/>
                  </a:lnTo>
                  <a:lnTo>
                    <a:pt x="367985" y="8261"/>
                  </a:lnTo>
                  <a:lnTo>
                    <a:pt x="374447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5441966" y="1730778"/>
              <a:ext cx="8322" cy="24964"/>
            </a:xfrm>
            <a:custGeom>
              <a:avLst/>
              <a:gdLst/>
              <a:ahLst/>
              <a:cxnLst/>
              <a:rect l="0" t="0" r="0" b="0"/>
              <a:pathLst>
                <a:path w="8322" h="24964">
                  <a:moveTo>
                    <a:pt x="0" y="0"/>
                  </a:moveTo>
                  <a:lnTo>
                    <a:pt x="8321" y="249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5425323" y="1855594"/>
              <a:ext cx="16644" cy="33285"/>
            </a:xfrm>
            <a:custGeom>
              <a:avLst/>
              <a:gdLst/>
              <a:ahLst/>
              <a:cxnLst/>
              <a:rect l="0" t="0" r="0" b="0"/>
              <a:pathLst>
                <a:path w="16644" h="33285">
                  <a:moveTo>
                    <a:pt x="16643" y="0"/>
                  </a:moveTo>
                  <a:lnTo>
                    <a:pt x="3470" y="22224"/>
                  </a:lnTo>
                  <a:lnTo>
                    <a:pt x="0" y="3328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11" name="Freeform 210"/>
          <p:cNvSpPr/>
          <p:nvPr/>
        </p:nvSpPr>
        <p:spPr>
          <a:xfrm>
            <a:off x="6149255" y="565831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2" name="Freeform 211"/>
          <p:cNvSpPr/>
          <p:nvPr/>
        </p:nvSpPr>
        <p:spPr>
          <a:xfrm>
            <a:off x="694551" y="6204401"/>
            <a:ext cx="154197" cy="427476"/>
          </a:xfrm>
          <a:custGeom>
            <a:avLst/>
            <a:gdLst/>
            <a:ahLst/>
            <a:cxnLst/>
            <a:rect l="0" t="0" r="0" b="0"/>
            <a:pathLst>
              <a:path w="154197" h="427476">
                <a:moveTo>
                  <a:pt x="4417" y="111275"/>
                </a:moveTo>
                <a:lnTo>
                  <a:pt x="0" y="98023"/>
                </a:lnTo>
                <a:lnTo>
                  <a:pt x="1670" y="72112"/>
                </a:lnTo>
                <a:lnTo>
                  <a:pt x="11442" y="37792"/>
                </a:lnTo>
                <a:lnTo>
                  <a:pt x="20175" y="24375"/>
                </a:lnTo>
                <a:lnTo>
                  <a:pt x="32685" y="14714"/>
                </a:lnTo>
                <a:lnTo>
                  <a:pt x="67735" y="977"/>
                </a:lnTo>
                <a:lnTo>
                  <a:pt x="86183" y="0"/>
                </a:lnTo>
                <a:lnTo>
                  <a:pt x="94985" y="1033"/>
                </a:lnTo>
                <a:lnTo>
                  <a:pt x="112163" y="9578"/>
                </a:lnTo>
                <a:lnTo>
                  <a:pt x="141373" y="33247"/>
                </a:lnTo>
                <a:lnTo>
                  <a:pt x="148497" y="54407"/>
                </a:lnTo>
                <a:lnTo>
                  <a:pt x="152521" y="115908"/>
                </a:lnTo>
                <a:lnTo>
                  <a:pt x="138098" y="176593"/>
                </a:lnTo>
                <a:lnTo>
                  <a:pt x="118883" y="233095"/>
                </a:lnTo>
                <a:lnTo>
                  <a:pt x="86379" y="294162"/>
                </a:lnTo>
                <a:lnTo>
                  <a:pt x="74985" y="328512"/>
                </a:lnTo>
                <a:lnTo>
                  <a:pt x="72763" y="348666"/>
                </a:lnTo>
                <a:lnTo>
                  <a:pt x="76706" y="365020"/>
                </a:lnTo>
                <a:lnTo>
                  <a:pt x="80347" y="371970"/>
                </a:lnTo>
                <a:lnTo>
                  <a:pt x="140275" y="417311"/>
                </a:lnTo>
                <a:lnTo>
                  <a:pt x="154196" y="427475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224" name="Group 223"/>
          <p:cNvGrpSpPr/>
          <p:nvPr/>
        </p:nvGrpSpPr>
        <p:grpSpPr>
          <a:xfrm>
            <a:off x="773858" y="6240786"/>
            <a:ext cx="3112072" cy="782180"/>
            <a:chOff x="773858" y="6240786"/>
            <a:chExt cx="3112072" cy="782180"/>
          </a:xfrm>
        </p:grpSpPr>
        <p:sp>
          <p:nvSpPr>
            <p:cNvPr id="213" name="Freeform 212"/>
            <p:cNvSpPr/>
            <p:nvPr/>
          </p:nvSpPr>
          <p:spPr>
            <a:xfrm>
              <a:off x="773858" y="7006323"/>
              <a:ext cx="83211" cy="16643"/>
            </a:xfrm>
            <a:custGeom>
              <a:avLst/>
              <a:gdLst/>
              <a:ahLst/>
              <a:cxnLst/>
              <a:rect l="0" t="0" r="0" b="0"/>
              <a:pathLst>
                <a:path w="83211" h="16643">
                  <a:moveTo>
                    <a:pt x="0" y="0"/>
                  </a:moveTo>
                  <a:lnTo>
                    <a:pt x="26572" y="11437"/>
                  </a:lnTo>
                  <a:lnTo>
                    <a:pt x="83210" y="166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1298251" y="6240786"/>
              <a:ext cx="166255" cy="711891"/>
            </a:xfrm>
            <a:custGeom>
              <a:avLst/>
              <a:gdLst/>
              <a:ahLst/>
              <a:cxnLst/>
              <a:rect l="0" t="0" r="0" b="0"/>
              <a:pathLst>
                <a:path w="166255" h="711891">
                  <a:moveTo>
                    <a:pt x="49759" y="0"/>
                  </a:moveTo>
                  <a:lnTo>
                    <a:pt x="47293" y="52655"/>
                  </a:lnTo>
                  <a:lnTo>
                    <a:pt x="38177" y="114876"/>
                  </a:lnTo>
                  <a:lnTo>
                    <a:pt x="33192" y="170347"/>
                  </a:lnTo>
                  <a:lnTo>
                    <a:pt x="24263" y="233765"/>
                  </a:lnTo>
                  <a:lnTo>
                    <a:pt x="18013" y="295293"/>
                  </a:lnTo>
                  <a:lnTo>
                    <a:pt x="11060" y="357683"/>
                  </a:lnTo>
                  <a:lnTo>
                    <a:pt x="6262" y="415481"/>
                  </a:lnTo>
                  <a:lnTo>
                    <a:pt x="1103" y="471413"/>
                  </a:lnTo>
                  <a:lnTo>
                    <a:pt x="0" y="531802"/>
                  </a:lnTo>
                  <a:lnTo>
                    <a:pt x="6498" y="589772"/>
                  </a:lnTo>
                  <a:lnTo>
                    <a:pt x="19161" y="645553"/>
                  </a:lnTo>
                  <a:lnTo>
                    <a:pt x="36378" y="678827"/>
                  </a:lnTo>
                  <a:lnTo>
                    <a:pt x="43612" y="688314"/>
                  </a:lnTo>
                  <a:lnTo>
                    <a:pt x="63977" y="701321"/>
                  </a:lnTo>
                  <a:lnTo>
                    <a:pt x="101432" y="711376"/>
                  </a:lnTo>
                  <a:lnTo>
                    <a:pt x="136877" y="711890"/>
                  </a:lnTo>
                  <a:lnTo>
                    <a:pt x="166254" y="70728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1550202" y="6665588"/>
              <a:ext cx="247145" cy="308715"/>
            </a:xfrm>
            <a:custGeom>
              <a:avLst/>
              <a:gdLst/>
              <a:ahLst/>
              <a:cxnLst/>
              <a:rect l="0" t="0" r="0" b="0"/>
              <a:pathLst>
                <a:path w="247145" h="308715">
                  <a:moveTo>
                    <a:pt x="130650" y="74461"/>
                  </a:moveTo>
                  <a:lnTo>
                    <a:pt x="111326" y="13179"/>
                  </a:lnTo>
                  <a:lnTo>
                    <a:pt x="106672" y="5869"/>
                  </a:lnTo>
                  <a:lnTo>
                    <a:pt x="99872" y="1921"/>
                  </a:lnTo>
                  <a:lnTo>
                    <a:pt x="82454" y="0"/>
                  </a:lnTo>
                  <a:lnTo>
                    <a:pt x="67316" y="4693"/>
                  </a:lnTo>
                  <a:lnTo>
                    <a:pt x="42531" y="22773"/>
                  </a:lnTo>
                  <a:lnTo>
                    <a:pt x="29856" y="43120"/>
                  </a:lnTo>
                  <a:lnTo>
                    <a:pt x="11542" y="102855"/>
                  </a:lnTo>
                  <a:lnTo>
                    <a:pt x="0" y="165155"/>
                  </a:lnTo>
                  <a:lnTo>
                    <a:pt x="2421" y="223561"/>
                  </a:lnTo>
                  <a:lnTo>
                    <a:pt x="9248" y="242738"/>
                  </a:lnTo>
                  <a:lnTo>
                    <a:pt x="13658" y="250440"/>
                  </a:lnTo>
                  <a:lnTo>
                    <a:pt x="19371" y="254651"/>
                  </a:lnTo>
                  <a:lnTo>
                    <a:pt x="25953" y="256534"/>
                  </a:lnTo>
                  <a:lnTo>
                    <a:pt x="33115" y="256864"/>
                  </a:lnTo>
                  <a:lnTo>
                    <a:pt x="50935" y="249834"/>
                  </a:lnTo>
                  <a:lnTo>
                    <a:pt x="83674" y="227139"/>
                  </a:lnTo>
                  <a:lnTo>
                    <a:pt x="107023" y="192487"/>
                  </a:lnTo>
                  <a:lnTo>
                    <a:pt x="114910" y="174994"/>
                  </a:lnTo>
                  <a:lnTo>
                    <a:pt x="118307" y="173843"/>
                  </a:lnTo>
                  <a:lnTo>
                    <a:pt x="121497" y="177698"/>
                  </a:lnTo>
                  <a:lnTo>
                    <a:pt x="126582" y="196158"/>
                  </a:lnTo>
                  <a:lnTo>
                    <a:pt x="129846" y="258278"/>
                  </a:lnTo>
                  <a:lnTo>
                    <a:pt x="133066" y="287445"/>
                  </a:lnTo>
                  <a:lnTo>
                    <a:pt x="143743" y="306572"/>
                  </a:lnTo>
                  <a:lnTo>
                    <a:pt x="150473" y="308714"/>
                  </a:lnTo>
                  <a:lnTo>
                    <a:pt x="157734" y="306443"/>
                  </a:lnTo>
                  <a:lnTo>
                    <a:pt x="178739" y="288044"/>
                  </a:lnTo>
                  <a:lnTo>
                    <a:pt x="202403" y="252561"/>
                  </a:lnTo>
                  <a:lnTo>
                    <a:pt x="230454" y="189936"/>
                  </a:lnTo>
                  <a:lnTo>
                    <a:pt x="247144" y="14935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1935565" y="6407207"/>
              <a:ext cx="128056" cy="546914"/>
            </a:xfrm>
            <a:custGeom>
              <a:avLst/>
              <a:gdLst/>
              <a:ahLst/>
              <a:cxnLst/>
              <a:rect l="0" t="0" r="0" b="0"/>
              <a:pathLst>
                <a:path w="128056" h="546914">
                  <a:moveTo>
                    <a:pt x="44845" y="0"/>
                  </a:moveTo>
                  <a:lnTo>
                    <a:pt x="38259" y="46068"/>
                  </a:lnTo>
                  <a:lnTo>
                    <a:pt x="37038" y="96244"/>
                  </a:lnTo>
                  <a:lnTo>
                    <a:pt x="36625" y="159031"/>
                  </a:lnTo>
                  <a:lnTo>
                    <a:pt x="32136" y="212720"/>
                  </a:lnTo>
                  <a:lnTo>
                    <a:pt x="29368" y="265199"/>
                  </a:lnTo>
                  <a:lnTo>
                    <a:pt x="24130" y="320299"/>
                  </a:lnTo>
                  <a:lnTo>
                    <a:pt x="21140" y="373196"/>
                  </a:lnTo>
                  <a:lnTo>
                    <a:pt x="20254" y="424003"/>
                  </a:lnTo>
                  <a:lnTo>
                    <a:pt x="14236" y="483301"/>
                  </a:lnTo>
                  <a:lnTo>
                    <a:pt x="11913" y="543001"/>
                  </a:lnTo>
                  <a:lnTo>
                    <a:pt x="11795" y="546913"/>
                  </a:lnTo>
                  <a:lnTo>
                    <a:pt x="14039" y="495041"/>
                  </a:lnTo>
                  <a:lnTo>
                    <a:pt x="15685" y="453941"/>
                  </a:lnTo>
                  <a:lnTo>
                    <a:pt x="12375" y="394772"/>
                  </a:lnTo>
                  <a:lnTo>
                    <a:pt x="10797" y="340418"/>
                  </a:lnTo>
                  <a:lnTo>
                    <a:pt x="0" y="283400"/>
                  </a:lnTo>
                  <a:lnTo>
                    <a:pt x="1080" y="276766"/>
                  </a:lnTo>
                  <a:lnTo>
                    <a:pt x="4573" y="274193"/>
                  </a:lnTo>
                  <a:lnTo>
                    <a:pt x="22742" y="276941"/>
                  </a:lnTo>
                  <a:lnTo>
                    <a:pt x="36870" y="282109"/>
                  </a:lnTo>
                  <a:lnTo>
                    <a:pt x="71132" y="301313"/>
                  </a:lnTo>
                  <a:lnTo>
                    <a:pt x="128055" y="31620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2125133" y="6723407"/>
              <a:ext cx="157098" cy="240763"/>
            </a:xfrm>
            <a:custGeom>
              <a:avLst/>
              <a:gdLst/>
              <a:ahLst/>
              <a:cxnLst/>
              <a:rect l="0" t="0" r="0" b="0"/>
              <a:pathLst>
                <a:path w="157098" h="240763">
                  <a:moveTo>
                    <a:pt x="104908" y="0"/>
                  </a:moveTo>
                  <a:lnTo>
                    <a:pt x="71167" y="20569"/>
                  </a:lnTo>
                  <a:lnTo>
                    <a:pt x="36602" y="58764"/>
                  </a:lnTo>
                  <a:lnTo>
                    <a:pt x="12383" y="99921"/>
                  </a:lnTo>
                  <a:lnTo>
                    <a:pt x="784" y="141643"/>
                  </a:lnTo>
                  <a:lnTo>
                    <a:pt x="0" y="196454"/>
                  </a:lnTo>
                  <a:lnTo>
                    <a:pt x="1685" y="208633"/>
                  </a:lnTo>
                  <a:lnTo>
                    <a:pt x="10954" y="227095"/>
                  </a:lnTo>
                  <a:lnTo>
                    <a:pt x="17309" y="234607"/>
                  </a:lnTo>
                  <a:lnTo>
                    <a:pt x="25244" y="238691"/>
                  </a:lnTo>
                  <a:lnTo>
                    <a:pt x="43922" y="240762"/>
                  </a:lnTo>
                  <a:lnTo>
                    <a:pt x="64551" y="233671"/>
                  </a:lnTo>
                  <a:lnTo>
                    <a:pt x="99093" y="210935"/>
                  </a:lnTo>
                  <a:lnTo>
                    <a:pt x="135152" y="165945"/>
                  </a:lnTo>
                  <a:lnTo>
                    <a:pt x="157097" y="116453"/>
                  </a:lnTo>
                  <a:lnTo>
                    <a:pt x="156943" y="87102"/>
                  </a:lnTo>
                  <a:lnTo>
                    <a:pt x="146759" y="39258"/>
                  </a:lnTo>
                  <a:lnTo>
                    <a:pt x="134603" y="19297"/>
                  </a:lnTo>
                  <a:lnTo>
                    <a:pt x="126554" y="12865"/>
                  </a:lnTo>
                  <a:lnTo>
                    <a:pt x="107748" y="5717"/>
                  </a:lnTo>
                  <a:lnTo>
                    <a:pt x="87063" y="7472"/>
                  </a:lnTo>
                  <a:lnTo>
                    <a:pt x="67391" y="15340"/>
                  </a:lnTo>
                  <a:lnTo>
                    <a:pt x="52484" y="28082"/>
                  </a:lnTo>
                  <a:lnTo>
                    <a:pt x="38113" y="50850"/>
                  </a:lnTo>
                  <a:lnTo>
                    <a:pt x="19147" y="107099"/>
                  </a:lnTo>
                  <a:lnTo>
                    <a:pt x="15086" y="137235"/>
                  </a:lnTo>
                  <a:lnTo>
                    <a:pt x="21697" y="1830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2829885" y="6423849"/>
              <a:ext cx="65841" cy="546958"/>
            </a:xfrm>
            <a:custGeom>
              <a:avLst/>
              <a:gdLst/>
              <a:ahLst/>
              <a:cxnLst/>
              <a:rect l="0" t="0" r="0" b="0"/>
              <a:pathLst>
                <a:path w="65841" h="546958">
                  <a:moveTo>
                    <a:pt x="65840" y="0"/>
                  </a:moveTo>
                  <a:lnTo>
                    <a:pt x="58675" y="53492"/>
                  </a:lnTo>
                  <a:lnTo>
                    <a:pt x="52029" y="110522"/>
                  </a:lnTo>
                  <a:lnTo>
                    <a:pt x="49112" y="159720"/>
                  </a:lnTo>
                  <a:lnTo>
                    <a:pt x="43728" y="215801"/>
                  </a:lnTo>
                  <a:lnTo>
                    <a:pt x="40797" y="277926"/>
                  </a:lnTo>
                  <a:lnTo>
                    <a:pt x="34484" y="337733"/>
                  </a:lnTo>
                  <a:lnTo>
                    <a:pt x="26758" y="394594"/>
                  </a:lnTo>
                  <a:lnTo>
                    <a:pt x="15864" y="456159"/>
                  </a:lnTo>
                  <a:lnTo>
                    <a:pt x="4809" y="508418"/>
                  </a:lnTo>
                  <a:lnTo>
                    <a:pt x="365" y="546957"/>
                  </a:lnTo>
                  <a:lnTo>
                    <a:pt x="0" y="545852"/>
                  </a:lnTo>
                  <a:lnTo>
                    <a:pt x="520" y="535687"/>
                  </a:lnTo>
                  <a:lnTo>
                    <a:pt x="7592" y="50758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2929009" y="6362001"/>
              <a:ext cx="257953" cy="78491"/>
            </a:xfrm>
            <a:custGeom>
              <a:avLst/>
              <a:gdLst/>
              <a:ahLst/>
              <a:cxnLst/>
              <a:rect l="0" t="0" r="0" b="0"/>
              <a:pathLst>
                <a:path w="257953" h="78491">
                  <a:moveTo>
                    <a:pt x="0" y="78490"/>
                  </a:moveTo>
                  <a:lnTo>
                    <a:pt x="14211" y="59486"/>
                  </a:lnTo>
                  <a:lnTo>
                    <a:pt x="53970" y="26751"/>
                  </a:lnTo>
                  <a:lnTo>
                    <a:pt x="114319" y="6702"/>
                  </a:lnTo>
                  <a:lnTo>
                    <a:pt x="146258" y="0"/>
                  </a:lnTo>
                  <a:lnTo>
                    <a:pt x="206039" y="5012"/>
                  </a:lnTo>
                  <a:lnTo>
                    <a:pt x="257952" y="2024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2887404" y="6648517"/>
              <a:ext cx="232990" cy="24965"/>
            </a:xfrm>
            <a:custGeom>
              <a:avLst/>
              <a:gdLst/>
              <a:ahLst/>
              <a:cxnLst/>
              <a:rect l="0" t="0" r="0" b="0"/>
              <a:pathLst>
                <a:path w="232990" h="24965">
                  <a:moveTo>
                    <a:pt x="0" y="24964"/>
                  </a:moveTo>
                  <a:lnTo>
                    <a:pt x="56238" y="20546"/>
                  </a:lnTo>
                  <a:lnTo>
                    <a:pt x="111105" y="10571"/>
                  </a:lnTo>
                  <a:lnTo>
                    <a:pt x="173107" y="2899"/>
                  </a:lnTo>
                  <a:lnTo>
                    <a:pt x="232989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3082049" y="6731728"/>
              <a:ext cx="454397" cy="261430"/>
            </a:xfrm>
            <a:custGeom>
              <a:avLst/>
              <a:gdLst/>
              <a:ahLst/>
              <a:cxnLst/>
              <a:rect l="0" t="0" r="0" b="0"/>
              <a:pathLst>
                <a:path w="454397" h="261430">
                  <a:moveTo>
                    <a:pt x="71628" y="0"/>
                  </a:moveTo>
                  <a:lnTo>
                    <a:pt x="41300" y="30328"/>
                  </a:lnTo>
                  <a:lnTo>
                    <a:pt x="15870" y="87033"/>
                  </a:lnTo>
                  <a:lnTo>
                    <a:pt x="765" y="141037"/>
                  </a:lnTo>
                  <a:lnTo>
                    <a:pt x="0" y="193869"/>
                  </a:lnTo>
                  <a:lnTo>
                    <a:pt x="4660" y="212829"/>
                  </a:lnTo>
                  <a:lnTo>
                    <a:pt x="12895" y="227419"/>
                  </a:lnTo>
                  <a:lnTo>
                    <a:pt x="32345" y="246029"/>
                  </a:lnTo>
                  <a:lnTo>
                    <a:pt x="40816" y="249079"/>
                  </a:lnTo>
                  <a:lnTo>
                    <a:pt x="60091" y="250002"/>
                  </a:lnTo>
                  <a:lnTo>
                    <a:pt x="80985" y="242400"/>
                  </a:lnTo>
                  <a:lnTo>
                    <a:pt x="100750" y="229775"/>
                  </a:lnTo>
                  <a:lnTo>
                    <a:pt x="115698" y="214919"/>
                  </a:lnTo>
                  <a:lnTo>
                    <a:pt x="143646" y="154796"/>
                  </a:lnTo>
                  <a:lnTo>
                    <a:pt x="149864" y="131669"/>
                  </a:lnTo>
                  <a:lnTo>
                    <a:pt x="151390" y="73949"/>
                  </a:lnTo>
                  <a:lnTo>
                    <a:pt x="143031" y="41326"/>
                  </a:lnTo>
                  <a:lnTo>
                    <a:pt x="128842" y="13170"/>
                  </a:lnTo>
                  <a:lnTo>
                    <a:pt x="123639" y="6006"/>
                  </a:lnTo>
                  <a:lnTo>
                    <a:pt x="118322" y="3080"/>
                  </a:lnTo>
                  <a:lnTo>
                    <a:pt x="112927" y="2977"/>
                  </a:lnTo>
                  <a:lnTo>
                    <a:pt x="107482" y="4758"/>
                  </a:lnTo>
                  <a:lnTo>
                    <a:pt x="106626" y="8719"/>
                  </a:lnTo>
                  <a:lnTo>
                    <a:pt x="113070" y="20517"/>
                  </a:lnTo>
                  <a:lnTo>
                    <a:pt x="127646" y="30076"/>
                  </a:lnTo>
                  <a:lnTo>
                    <a:pt x="173036" y="45806"/>
                  </a:lnTo>
                  <a:lnTo>
                    <a:pt x="236211" y="49384"/>
                  </a:lnTo>
                  <a:lnTo>
                    <a:pt x="268323" y="58600"/>
                  </a:lnTo>
                  <a:lnTo>
                    <a:pt x="281707" y="70423"/>
                  </a:lnTo>
                  <a:lnTo>
                    <a:pt x="286570" y="77459"/>
                  </a:lnTo>
                  <a:lnTo>
                    <a:pt x="291974" y="95139"/>
                  </a:lnTo>
                  <a:lnTo>
                    <a:pt x="295917" y="158417"/>
                  </a:lnTo>
                  <a:lnTo>
                    <a:pt x="296044" y="169406"/>
                  </a:lnTo>
                  <a:lnTo>
                    <a:pt x="298902" y="174883"/>
                  </a:lnTo>
                  <a:lnTo>
                    <a:pt x="303581" y="176684"/>
                  </a:lnTo>
                  <a:lnTo>
                    <a:pt x="309474" y="176037"/>
                  </a:lnTo>
                  <a:lnTo>
                    <a:pt x="323418" y="167921"/>
                  </a:lnTo>
                  <a:lnTo>
                    <a:pt x="379633" y="124930"/>
                  </a:lnTo>
                  <a:lnTo>
                    <a:pt x="387912" y="124892"/>
                  </a:lnTo>
                  <a:lnTo>
                    <a:pt x="404508" y="132246"/>
                  </a:lnTo>
                  <a:lnTo>
                    <a:pt x="425027" y="156398"/>
                  </a:lnTo>
                  <a:lnTo>
                    <a:pt x="432098" y="178917"/>
                  </a:lnTo>
                  <a:lnTo>
                    <a:pt x="437934" y="237066"/>
                  </a:lnTo>
                  <a:lnTo>
                    <a:pt x="441841" y="256066"/>
                  </a:lnTo>
                  <a:lnTo>
                    <a:pt x="444177" y="260393"/>
                  </a:lnTo>
                  <a:lnTo>
                    <a:pt x="446659" y="261429"/>
                  </a:lnTo>
                  <a:lnTo>
                    <a:pt x="454396" y="2579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3677903" y="6415528"/>
              <a:ext cx="49928" cy="585219"/>
            </a:xfrm>
            <a:custGeom>
              <a:avLst/>
              <a:gdLst/>
              <a:ahLst/>
              <a:cxnLst/>
              <a:rect l="0" t="0" r="0" b="0"/>
              <a:pathLst>
                <a:path w="49928" h="585219">
                  <a:moveTo>
                    <a:pt x="49927" y="0"/>
                  </a:moveTo>
                  <a:lnTo>
                    <a:pt x="49927" y="53492"/>
                  </a:lnTo>
                  <a:lnTo>
                    <a:pt x="49927" y="109598"/>
                  </a:lnTo>
                  <a:lnTo>
                    <a:pt x="47461" y="171085"/>
                  </a:lnTo>
                  <a:lnTo>
                    <a:pt x="43341" y="226050"/>
                  </a:lnTo>
                  <a:lnTo>
                    <a:pt x="39654" y="283325"/>
                  </a:lnTo>
                  <a:lnTo>
                    <a:pt x="35172" y="341284"/>
                  </a:lnTo>
                  <a:lnTo>
                    <a:pt x="31378" y="396981"/>
                  </a:lnTo>
                  <a:lnTo>
                    <a:pt x="26864" y="448617"/>
                  </a:lnTo>
                  <a:lnTo>
                    <a:pt x="25339" y="506929"/>
                  </a:lnTo>
                  <a:lnTo>
                    <a:pt x="25013" y="567845"/>
                  </a:lnTo>
                  <a:lnTo>
                    <a:pt x="24061" y="585218"/>
                  </a:lnTo>
                  <a:lnTo>
                    <a:pt x="22513" y="583378"/>
                  </a:lnTo>
                  <a:lnTo>
                    <a:pt x="5404" y="520532"/>
                  </a:lnTo>
                  <a:lnTo>
                    <a:pt x="0" y="4992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3644619" y="6658100"/>
              <a:ext cx="241311" cy="32024"/>
            </a:xfrm>
            <a:custGeom>
              <a:avLst/>
              <a:gdLst/>
              <a:ahLst/>
              <a:cxnLst/>
              <a:rect l="0" t="0" r="0" b="0"/>
              <a:pathLst>
                <a:path w="241311" h="32024">
                  <a:moveTo>
                    <a:pt x="0" y="32023"/>
                  </a:moveTo>
                  <a:lnTo>
                    <a:pt x="21779" y="19661"/>
                  </a:lnTo>
                  <a:lnTo>
                    <a:pt x="82881" y="2569"/>
                  </a:lnTo>
                  <a:lnTo>
                    <a:pt x="146295" y="0"/>
                  </a:lnTo>
                  <a:lnTo>
                    <a:pt x="205118" y="12036"/>
                  </a:lnTo>
                  <a:lnTo>
                    <a:pt x="241310" y="1538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4110598" y="5888557"/>
            <a:ext cx="2038658" cy="1658634"/>
            <a:chOff x="4110598" y="5888557"/>
            <a:chExt cx="2038658" cy="1658634"/>
          </a:xfrm>
        </p:grpSpPr>
        <p:sp>
          <p:nvSpPr>
            <p:cNvPr id="225" name="Freeform 224"/>
            <p:cNvSpPr/>
            <p:nvPr/>
          </p:nvSpPr>
          <p:spPr>
            <a:xfrm>
              <a:off x="4110598" y="6323997"/>
              <a:ext cx="332843" cy="225936"/>
            </a:xfrm>
            <a:custGeom>
              <a:avLst/>
              <a:gdLst/>
              <a:ahLst/>
              <a:cxnLst/>
              <a:rect l="0" t="0" r="0" b="0"/>
              <a:pathLst>
                <a:path w="332843" h="225936">
                  <a:moveTo>
                    <a:pt x="0" y="216347"/>
                  </a:moveTo>
                  <a:lnTo>
                    <a:pt x="8835" y="225182"/>
                  </a:lnTo>
                  <a:lnTo>
                    <a:pt x="14211" y="225935"/>
                  </a:lnTo>
                  <a:lnTo>
                    <a:pt x="27581" y="221841"/>
                  </a:lnTo>
                  <a:lnTo>
                    <a:pt x="57862" y="198967"/>
                  </a:lnTo>
                  <a:lnTo>
                    <a:pt x="116804" y="144067"/>
                  </a:lnTo>
                  <a:lnTo>
                    <a:pt x="170640" y="90030"/>
                  </a:lnTo>
                  <a:lnTo>
                    <a:pt x="232749" y="40360"/>
                  </a:lnTo>
                  <a:lnTo>
                    <a:pt x="266226" y="21361"/>
                  </a:lnTo>
                  <a:lnTo>
                    <a:pt x="319587" y="2579"/>
                  </a:lnTo>
                  <a:lnTo>
                    <a:pt x="332842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4751662" y="5941740"/>
              <a:ext cx="99369" cy="272174"/>
            </a:xfrm>
            <a:custGeom>
              <a:avLst/>
              <a:gdLst/>
              <a:ahLst/>
              <a:cxnLst/>
              <a:rect l="0" t="0" r="0" b="0"/>
              <a:pathLst>
                <a:path w="99369" h="272174">
                  <a:moveTo>
                    <a:pt x="16299" y="82699"/>
                  </a:moveTo>
                  <a:lnTo>
                    <a:pt x="16299" y="65030"/>
                  </a:lnTo>
                  <a:lnTo>
                    <a:pt x="15374" y="62599"/>
                  </a:lnTo>
                  <a:lnTo>
                    <a:pt x="13833" y="63751"/>
                  </a:lnTo>
                  <a:lnTo>
                    <a:pt x="11881" y="67293"/>
                  </a:lnTo>
                  <a:lnTo>
                    <a:pt x="8321" y="128918"/>
                  </a:lnTo>
                  <a:lnTo>
                    <a:pt x="8046" y="191784"/>
                  </a:lnTo>
                  <a:lnTo>
                    <a:pt x="5526" y="252690"/>
                  </a:lnTo>
                  <a:lnTo>
                    <a:pt x="3569" y="265368"/>
                  </a:lnTo>
                  <a:lnTo>
                    <a:pt x="2265" y="268273"/>
                  </a:lnTo>
                  <a:lnTo>
                    <a:pt x="0" y="219008"/>
                  </a:lnTo>
                  <a:lnTo>
                    <a:pt x="2167" y="160838"/>
                  </a:lnTo>
                  <a:lnTo>
                    <a:pt x="13856" y="97406"/>
                  </a:lnTo>
                  <a:lnTo>
                    <a:pt x="27151" y="43725"/>
                  </a:lnTo>
                  <a:lnTo>
                    <a:pt x="42012" y="13520"/>
                  </a:lnTo>
                  <a:lnTo>
                    <a:pt x="47309" y="6069"/>
                  </a:lnTo>
                  <a:lnTo>
                    <a:pt x="53614" y="2026"/>
                  </a:lnTo>
                  <a:lnTo>
                    <a:pt x="68017" y="0"/>
                  </a:lnTo>
                  <a:lnTo>
                    <a:pt x="74816" y="2603"/>
                  </a:lnTo>
                  <a:lnTo>
                    <a:pt x="87302" y="12892"/>
                  </a:lnTo>
                  <a:lnTo>
                    <a:pt x="94084" y="31642"/>
                  </a:lnTo>
                  <a:lnTo>
                    <a:pt x="98795" y="90871"/>
                  </a:lnTo>
                  <a:lnTo>
                    <a:pt x="99368" y="152354"/>
                  </a:lnTo>
                  <a:lnTo>
                    <a:pt x="93772" y="212373"/>
                  </a:lnTo>
                  <a:lnTo>
                    <a:pt x="90490" y="272173"/>
                  </a:lnTo>
                  <a:lnTo>
                    <a:pt x="88874" y="270961"/>
                  </a:lnTo>
                  <a:lnTo>
                    <a:pt x="74343" y="220766"/>
                  </a:lnTo>
                  <a:lnTo>
                    <a:pt x="66225" y="1991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4792924" y="6070619"/>
              <a:ext cx="243965" cy="323799"/>
            </a:xfrm>
            <a:custGeom>
              <a:avLst/>
              <a:gdLst/>
              <a:ahLst/>
              <a:cxnLst/>
              <a:rect l="0" t="0" r="0" b="0"/>
              <a:pathLst>
                <a:path w="243965" h="323799">
                  <a:moveTo>
                    <a:pt x="0" y="20388"/>
                  </a:moveTo>
                  <a:lnTo>
                    <a:pt x="13252" y="24806"/>
                  </a:lnTo>
                  <a:lnTo>
                    <a:pt x="27154" y="24509"/>
                  </a:lnTo>
                  <a:lnTo>
                    <a:pt x="83339" y="9048"/>
                  </a:lnTo>
                  <a:lnTo>
                    <a:pt x="122239" y="0"/>
                  </a:lnTo>
                  <a:lnTo>
                    <a:pt x="140312" y="1465"/>
                  </a:lnTo>
                  <a:lnTo>
                    <a:pt x="155126" y="7663"/>
                  </a:lnTo>
                  <a:lnTo>
                    <a:pt x="161664" y="11905"/>
                  </a:lnTo>
                  <a:lnTo>
                    <a:pt x="171395" y="24015"/>
                  </a:lnTo>
                  <a:lnTo>
                    <a:pt x="177877" y="39567"/>
                  </a:lnTo>
                  <a:lnTo>
                    <a:pt x="182380" y="90429"/>
                  </a:lnTo>
                  <a:lnTo>
                    <a:pt x="182928" y="151403"/>
                  </a:lnTo>
                  <a:lnTo>
                    <a:pt x="183046" y="213536"/>
                  </a:lnTo>
                  <a:lnTo>
                    <a:pt x="189646" y="269887"/>
                  </a:lnTo>
                  <a:lnTo>
                    <a:pt x="191155" y="323798"/>
                  </a:lnTo>
                  <a:lnTo>
                    <a:pt x="191370" y="263284"/>
                  </a:lnTo>
                  <a:lnTo>
                    <a:pt x="185664" y="203660"/>
                  </a:lnTo>
                  <a:lnTo>
                    <a:pt x="184758" y="153998"/>
                  </a:lnTo>
                  <a:lnTo>
                    <a:pt x="189010" y="103739"/>
                  </a:lnTo>
                  <a:lnTo>
                    <a:pt x="195846" y="41989"/>
                  </a:lnTo>
                  <a:lnTo>
                    <a:pt x="209348" y="10147"/>
                  </a:lnTo>
                  <a:lnTo>
                    <a:pt x="214455" y="2466"/>
                  </a:lnTo>
                  <a:lnTo>
                    <a:pt x="219708" y="119"/>
                  </a:lnTo>
                  <a:lnTo>
                    <a:pt x="225060" y="1329"/>
                  </a:lnTo>
                  <a:lnTo>
                    <a:pt x="230477" y="4908"/>
                  </a:lnTo>
                  <a:lnTo>
                    <a:pt x="238961" y="21213"/>
                  </a:lnTo>
                  <a:lnTo>
                    <a:pt x="243964" y="42020"/>
                  </a:lnTo>
                  <a:lnTo>
                    <a:pt x="241842" y="99770"/>
                  </a:lnTo>
                  <a:lnTo>
                    <a:pt x="235697" y="160884"/>
                  </a:lnTo>
                  <a:lnTo>
                    <a:pt x="233791" y="190428"/>
                  </a:lnTo>
                  <a:lnTo>
                    <a:pt x="233060" y="135470"/>
                  </a:lnTo>
                  <a:lnTo>
                    <a:pt x="232989" y="9527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5085335" y="5888557"/>
              <a:ext cx="298384" cy="425484"/>
            </a:xfrm>
            <a:custGeom>
              <a:avLst/>
              <a:gdLst/>
              <a:ahLst/>
              <a:cxnLst/>
              <a:rect l="0" t="0" r="0" b="0"/>
              <a:pathLst>
                <a:path w="298384" h="425484">
                  <a:moveTo>
                    <a:pt x="15468" y="194129"/>
                  </a:moveTo>
                  <a:lnTo>
                    <a:pt x="22054" y="223749"/>
                  </a:lnTo>
                  <a:lnTo>
                    <a:pt x="17841" y="282747"/>
                  </a:lnTo>
                  <a:lnTo>
                    <a:pt x="13471" y="337579"/>
                  </a:lnTo>
                  <a:lnTo>
                    <a:pt x="8396" y="389194"/>
                  </a:lnTo>
                  <a:lnTo>
                    <a:pt x="3099" y="423278"/>
                  </a:lnTo>
                  <a:lnTo>
                    <a:pt x="1675" y="425483"/>
                  </a:lnTo>
                  <a:lnTo>
                    <a:pt x="92" y="415605"/>
                  </a:lnTo>
                  <a:lnTo>
                    <a:pt x="0" y="358310"/>
                  </a:lnTo>
                  <a:lnTo>
                    <a:pt x="5543" y="304515"/>
                  </a:lnTo>
                  <a:lnTo>
                    <a:pt x="14890" y="254881"/>
                  </a:lnTo>
                  <a:lnTo>
                    <a:pt x="45354" y="196834"/>
                  </a:lnTo>
                  <a:lnTo>
                    <a:pt x="59261" y="183620"/>
                  </a:lnTo>
                  <a:lnTo>
                    <a:pt x="66852" y="178803"/>
                  </a:lnTo>
                  <a:lnTo>
                    <a:pt x="72839" y="178364"/>
                  </a:lnTo>
                  <a:lnTo>
                    <a:pt x="77753" y="180845"/>
                  </a:lnTo>
                  <a:lnTo>
                    <a:pt x="81955" y="185273"/>
                  </a:lnTo>
                  <a:lnTo>
                    <a:pt x="86623" y="200055"/>
                  </a:lnTo>
                  <a:lnTo>
                    <a:pt x="86785" y="231635"/>
                  </a:lnTo>
                  <a:lnTo>
                    <a:pt x="78557" y="279304"/>
                  </a:lnTo>
                  <a:lnTo>
                    <a:pt x="75094" y="284196"/>
                  </a:lnTo>
                  <a:lnTo>
                    <a:pt x="70936" y="284685"/>
                  </a:lnTo>
                  <a:lnTo>
                    <a:pt x="66315" y="282236"/>
                  </a:lnTo>
                  <a:lnTo>
                    <a:pt x="64159" y="277831"/>
                  </a:lnTo>
                  <a:lnTo>
                    <a:pt x="65241" y="217904"/>
                  </a:lnTo>
                  <a:lnTo>
                    <a:pt x="72017" y="163462"/>
                  </a:lnTo>
                  <a:lnTo>
                    <a:pt x="84951" y="108125"/>
                  </a:lnTo>
                  <a:lnTo>
                    <a:pt x="104234" y="44674"/>
                  </a:lnTo>
                  <a:lnTo>
                    <a:pt x="118095" y="2788"/>
                  </a:lnTo>
                  <a:lnTo>
                    <a:pt x="121793" y="0"/>
                  </a:lnTo>
                  <a:lnTo>
                    <a:pt x="126107" y="915"/>
                  </a:lnTo>
                  <a:lnTo>
                    <a:pt x="130833" y="4299"/>
                  </a:lnTo>
                  <a:lnTo>
                    <a:pt x="136083" y="22851"/>
                  </a:lnTo>
                  <a:lnTo>
                    <a:pt x="136573" y="57088"/>
                  </a:lnTo>
                  <a:lnTo>
                    <a:pt x="132367" y="119627"/>
                  </a:lnTo>
                  <a:lnTo>
                    <a:pt x="138659" y="170895"/>
                  </a:lnTo>
                  <a:lnTo>
                    <a:pt x="151529" y="232127"/>
                  </a:lnTo>
                  <a:lnTo>
                    <a:pt x="164161" y="255211"/>
                  </a:lnTo>
                  <a:lnTo>
                    <a:pt x="170995" y="258889"/>
                  </a:lnTo>
                  <a:lnTo>
                    <a:pt x="188450" y="260510"/>
                  </a:lnTo>
                  <a:lnTo>
                    <a:pt x="206070" y="255683"/>
                  </a:lnTo>
                  <a:lnTo>
                    <a:pt x="222222" y="246450"/>
                  </a:lnTo>
                  <a:lnTo>
                    <a:pt x="240786" y="225657"/>
                  </a:lnTo>
                  <a:lnTo>
                    <a:pt x="249054" y="209991"/>
                  </a:lnTo>
                  <a:lnTo>
                    <a:pt x="250880" y="191317"/>
                  </a:lnTo>
                  <a:lnTo>
                    <a:pt x="250072" y="181160"/>
                  </a:lnTo>
                  <a:lnTo>
                    <a:pt x="245836" y="175313"/>
                  </a:lnTo>
                  <a:lnTo>
                    <a:pt x="239313" y="172340"/>
                  </a:lnTo>
                  <a:lnTo>
                    <a:pt x="231266" y="171282"/>
                  </a:lnTo>
                  <a:lnTo>
                    <a:pt x="224977" y="174275"/>
                  </a:lnTo>
                  <a:lnTo>
                    <a:pt x="215524" y="187462"/>
                  </a:lnTo>
                  <a:lnTo>
                    <a:pt x="209421" y="220096"/>
                  </a:lnTo>
                  <a:lnTo>
                    <a:pt x="209208" y="271614"/>
                  </a:lnTo>
                  <a:lnTo>
                    <a:pt x="220288" y="305126"/>
                  </a:lnTo>
                  <a:lnTo>
                    <a:pt x="230082" y="320816"/>
                  </a:lnTo>
                  <a:lnTo>
                    <a:pt x="243064" y="331488"/>
                  </a:lnTo>
                  <a:lnTo>
                    <a:pt x="250409" y="335628"/>
                  </a:lnTo>
                  <a:lnTo>
                    <a:pt x="268432" y="337763"/>
                  </a:lnTo>
                  <a:lnTo>
                    <a:pt x="298383" y="33558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4225672" y="6623555"/>
              <a:ext cx="309300" cy="199705"/>
            </a:xfrm>
            <a:custGeom>
              <a:avLst/>
              <a:gdLst/>
              <a:ahLst/>
              <a:cxnLst/>
              <a:rect l="0" t="0" r="0" b="0"/>
              <a:pathLst>
                <a:path w="309300" h="199705">
                  <a:moveTo>
                    <a:pt x="18063" y="0"/>
                  </a:moveTo>
                  <a:lnTo>
                    <a:pt x="10495" y="19005"/>
                  </a:lnTo>
                  <a:lnTo>
                    <a:pt x="2063" y="30328"/>
                  </a:lnTo>
                  <a:lnTo>
                    <a:pt x="0" y="36860"/>
                  </a:lnTo>
                  <a:lnTo>
                    <a:pt x="173" y="51515"/>
                  </a:lnTo>
                  <a:lnTo>
                    <a:pt x="8262" y="64809"/>
                  </a:lnTo>
                  <a:lnTo>
                    <a:pt x="40057" y="94073"/>
                  </a:lnTo>
                  <a:lnTo>
                    <a:pt x="101887" y="127569"/>
                  </a:lnTo>
                  <a:lnTo>
                    <a:pt x="152417" y="149774"/>
                  </a:lnTo>
                  <a:lnTo>
                    <a:pt x="209827" y="180597"/>
                  </a:lnTo>
                  <a:lnTo>
                    <a:pt x="247224" y="193670"/>
                  </a:lnTo>
                  <a:lnTo>
                    <a:pt x="309299" y="19970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4778884" y="6573503"/>
              <a:ext cx="134949" cy="306821"/>
            </a:xfrm>
            <a:custGeom>
              <a:avLst/>
              <a:gdLst/>
              <a:ahLst/>
              <a:cxnLst/>
              <a:rect l="0" t="0" r="0" b="0"/>
              <a:pathLst>
                <a:path w="134949" h="306821">
                  <a:moveTo>
                    <a:pt x="5719" y="50052"/>
                  </a:moveTo>
                  <a:lnTo>
                    <a:pt x="0" y="109598"/>
                  </a:lnTo>
                  <a:lnTo>
                    <a:pt x="377" y="169919"/>
                  </a:lnTo>
                  <a:lnTo>
                    <a:pt x="4664" y="227104"/>
                  </a:lnTo>
                  <a:lnTo>
                    <a:pt x="6435" y="277779"/>
                  </a:lnTo>
                  <a:lnTo>
                    <a:pt x="8046" y="279533"/>
                  </a:lnTo>
                  <a:lnTo>
                    <a:pt x="10043" y="277928"/>
                  </a:lnTo>
                  <a:lnTo>
                    <a:pt x="15979" y="224953"/>
                  </a:lnTo>
                  <a:lnTo>
                    <a:pt x="21100" y="167091"/>
                  </a:lnTo>
                  <a:lnTo>
                    <a:pt x="31246" y="111201"/>
                  </a:lnTo>
                  <a:lnTo>
                    <a:pt x="50131" y="50221"/>
                  </a:lnTo>
                  <a:lnTo>
                    <a:pt x="73561" y="17726"/>
                  </a:lnTo>
                  <a:lnTo>
                    <a:pt x="85489" y="4557"/>
                  </a:lnTo>
                  <a:lnTo>
                    <a:pt x="92183" y="1231"/>
                  </a:lnTo>
                  <a:lnTo>
                    <a:pt x="107017" y="0"/>
                  </a:lnTo>
                  <a:lnTo>
                    <a:pt x="112083" y="5589"/>
                  </a:lnTo>
                  <a:lnTo>
                    <a:pt x="122678" y="54418"/>
                  </a:lnTo>
                  <a:lnTo>
                    <a:pt x="128983" y="108647"/>
                  </a:lnTo>
                  <a:lnTo>
                    <a:pt x="130330" y="166227"/>
                  </a:lnTo>
                  <a:lnTo>
                    <a:pt x="130507" y="227697"/>
                  </a:lnTo>
                  <a:lnTo>
                    <a:pt x="132994" y="279128"/>
                  </a:lnTo>
                  <a:lnTo>
                    <a:pt x="134948" y="294300"/>
                  </a:lnTo>
                  <a:lnTo>
                    <a:pt x="133477" y="302566"/>
                  </a:lnTo>
                  <a:lnTo>
                    <a:pt x="129723" y="306228"/>
                  </a:lnTo>
                  <a:lnTo>
                    <a:pt x="124446" y="306820"/>
                  </a:lnTo>
                  <a:lnTo>
                    <a:pt x="120003" y="304441"/>
                  </a:lnTo>
                  <a:lnTo>
                    <a:pt x="112602" y="294401"/>
                  </a:lnTo>
                  <a:lnTo>
                    <a:pt x="88987" y="232908"/>
                  </a:lnTo>
                  <a:lnTo>
                    <a:pt x="80608" y="20815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4809566" y="6723407"/>
              <a:ext cx="257954" cy="149780"/>
            </a:xfrm>
            <a:custGeom>
              <a:avLst/>
              <a:gdLst/>
              <a:ahLst/>
              <a:cxnLst/>
              <a:rect l="0" t="0" r="0" b="0"/>
              <a:pathLst>
                <a:path w="257954" h="149780">
                  <a:moveTo>
                    <a:pt x="0" y="0"/>
                  </a:moveTo>
                  <a:lnTo>
                    <a:pt x="0" y="17669"/>
                  </a:lnTo>
                  <a:lnTo>
                    <a:pt x="4931" y="31275"/>
                  </a:lnTo>
                  <a:lnTo>
                    <a:pt x="8834" y="37492"/>
                  </a:lnTo>
                  <a:lnTo>
                    <a:pt x="20569" y="46866"/>
                  </a:lnTo>
                  <a:lnTo>
                    <a:pt x="27581" y="50659"/>
                  </a:lnTo>
                  <a:lnTo>
                    <a:pt x="47700" y="52410"/>
                  </a:lnTo>
                  <a:lnTo>
                    <a:pt x="70202" y="49181"/>
                  </a:lnTo>
                  <a:lnTo>
                    <a:pt x="132863" y="18740"/>
                  </a:lnTo>
                  <a:lnTo>
                    <a:pt x="141275" y="15266"/>
                  </a:lnTo>
                  <a:lnTo>
                    <a:pt x="147808" y="15725"/>
                  </a:lnTo>
                  <a:lnTo>
                    <a:pt x="153088" y="18804"/>
                  </a:lnTo>
                  <a:lnTo>
                    <a:pt x="157532" y="23631"/>
                  </a:lnTo>
                  <a:lnTo>
                    <a:pt x="162470" y="41321"/>
                  </a:lnTo>
                  <a:lnTo>
                    <a:pt x="166825" y="96117"/>
                  </a:lnTo>
                  <a:lnTo>
                    <a:pt x="170607" y="114835"/>
                  </a:lnTo>
                  <a:lnTo>
                    <a:pt x="172910" y="118161"/>
                  </a:lnTo>
                  <a:lnTo>
                    <a:pt x="175370" y="117606"/>
                  </a:lnTo>
                  <a:lnTo>
                    <a:pt x="180568" y="109592"/>
                  </a:lnTo>
                  <a:lnTo>
                    <a:pt x="198612" y="73980"/>
                  </a:lnTo>
                  <a:lnTo>
                    <a:pt x="204524" y="69661"/>
                  </a:lnTo>
                  <a:lnTo>
                    <a:pt x="211238" y="67705"/>
                  </a:lnTo>
                  <a:lnTo>
                    <a:pt x="218489" y="67326"/>
                  </a:lnTo>
                  <a:lnTo>
                    <a:pt x="224247" y="70772"/>
                  </a:lnTo>
                  <a:lnTo>
                    <a:pt x="247715" y="112962"/>
                  </a:lnTo>
                  <a:lnTo>
                    <a:pt x="257953" y="14977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5103909" y="6634947"/>
              <a:ext cx="379663" cy="263887"/>
            </a:xfrm>
            <a:custGeom>
              <a:avLst/>
              <a:gdLst/>
              <a:ahLst/>
              <a:cxnLst/>
              <a:rect l="0" t="0" r="0" b="0"/>
              <a:pathLst>
                <a:path w="379663" h="263887">
                  <a:moveTo>
                    <a:pt x="38499" y="130065"/>
                  </a:moveTo>
                  <a:lnTo>
                    <a:pt x="42916" y="116813"/>
                  </a:lnTo>
                  <a:lnTo>
                    <a:pt x="41444" y="113834"/>
                  </a:lnTo>
                  <a:lnTo>
                    <a:pt x="37689" y="112772"/>
                  </a:lnTo>
                  <a:lnTo>
                    <a:pt x="32411" y="112989"/>
                  </a:lnTo>
                  <a:lnTo>
                    <a:pt x="21617" y="118161"/>
                  </a:lnTo>
                  <a:lnTo>
                    <a:pt x="16149" y="122129"/>
                  </a:lnTo>
                  <a:lnTo>
                    <a:pt x="10075" y="138865"/>
                  </a:lnTo>
                  <a:lnTo>
                    <a:pt x="136" y="200566"/>
                  </a:lnTo>
                  <a:lnTo>
                    <a:pt x="0" y="250179"/>
                  </a:lnTo>
                  <a:lnTo>
                    <a:pt x="1738" y="260067"/>
                  </a:lnTo>
                  <a:lnTo>
                    <a:pt x="4746" y="263886"/>
                  </a:lnTo>
                  <a:lnTo>
                    <a:pt x="8601" y="263658"/>
                  </a:lnTo>
                  <a:lnTo>
                    <a:pt x="13019" y="260733"/>
                  </a:lnTo>
                  <a:lnTo>
                    <a:pt x="20394" y="247620"/>
                  </a:lnTo>
                  <a:lnTo>
                    <a:pt x="40327" y="190884"/>
                  </a:lnTo>
                  <a:lnTo>
                    <a:pt x="48003" y="136326"/>
                  </a:lnTo>
                  <a:lnTo>
                    <a:pt x="58148" y="84765"/>
                  </a:lnTo>
                  <a:lnTo>
                    <a:pt x="63337" y="23936"/>
                  </a:lnTo>
                  <a:lnTo>
                    <a:pt x="67413" y="1536"/>
                  </a:lnTo>
                  <a:lnTo>
                    <a:pt x="68870" y="0"/>
                  </a:lnTo>
                  <a:lnTo>
                    <a:pt x="71400" y="56060"/>
                  </a:lnTo>
                  <a:lnTo>
                    <a:pt x="71708" y="111406"/>
                  </a:lnTo>
                  <a:lnTo>
                    <a:pt x="74234" y="174389"/>
                  </a:lnTo>
                  <a:lnTo>
                    <a:pt x="76191" y="187351"/>
                  </a:lnTo>
                  <a:lnTo>
                    <a:pt x="79344" y="194143"/>
                  </a:lnTo>
                  <a:lnTo>
                    <a:pt x="83296" y="196823"/>
                  </a:lnTo>
                  <a:lnTo>
                    <a:pt x="87779" y="196760"/>
                  </a:lnTo>
                  <a:lnTo>
                    <a:pt x="91693" y="193020"/>
                  </a:lnTo>
                  <a:lnTo>
                    <a:pt x="104617" y="160444"/>
                  </a:lnTo>
                  <a:lnTo>
                    <a:pt x="107541" y="150318"/>
                  </a:lnTo>
                  <a:lnTo>
                    <a:pt x="110415" y="146341"/>
                  </a:lnTo>
                  <a:lnTo>
                    <a:pt x="113255" y="146463"/>
                  </a:lnTo>
                  <a:lnTo>
                    <a:pt x="116073" y="149318"/>
                  </a:lnTo>
                  <a:lnTo>
                    <a:pt x="117027" y="153995"/>
                  </a:lnTo>
                  <a:lnTo>
                    <a:pt x="116847" y="181432"/>
                  </a:lnTo>
                  <a:lnTo>
                    <a:pt x="118468" y="189273"/>
                  </a:lnTo>
                  <a:lnTo>
                    <a:pt x="120472" y="191726"/>
                  </a:lnTo>
                  <a:lnTo>
                    <a:pt x="122734" y="190588"/>
                  </a:lnTo>
                  <a:lnTo>
                    <a:pt x="130334" y="175735"/>
                  </a:lnTo>
                  <a:lnTo>
                    <a:pt x="153156" y="113257"/>
                  </a:lnTo>
                  <a:lnTo>
                    <a:pt x="162190" y="96707"/>
                  </a:lnTo>
                  <a:lnTo>
                    <a:pt x="174834" y="85037"/>
                  </a:lnTo>
                  <a:lnTo>
                    <a:pt x="182089" y="80631"/>
                  </a:lnTo>
                  <a:lnTo>
                    <a:pt x="188775" y="79542"/>
                  </a:lnTo>
                  <a:lnTo>
                    <a:pt x="195081" y="80666"/>
                  </a:lnTo>
                  <a:lnTo>
                    <a:pt x="201134" y="83264"/>
                  </a:lnTo>
                  <a:lnTo>
                    <a:pt x="205170" y="88695"/>
                  </a:lnTo>
                  <a:lnTo>
                    <a:pt x="216596" y="129913"/>
                  </a:lnTo>
                  <a:lnTo>
                    <a:pt x="221024" y="134586"/>
                  </a:lnTo>
                  <a:lnTo>
                    <a:pt x="226751" y="136778"/>
                  </a:lnTo>
                  <a:lnTo>
                    <a:pt x="233342" y="137314"/>
                  </a:lnTo>
                  <a:lnTo>
                    <a:pt x="238661" y="134898"/>
                  </a:lnTo>
                  <a:lnTo>
                    <a:pt x="247036" y="124816"/>
                  </a:lnTo>
                  <a:lnTo>
                    <a:pt x="256949" y="103547"/>
                  </a:lnTo>
                  <a:lnTo>
                    <a:pt x="257939" y="87769"/>
                  </a:lnTo>
                  <a:lnTo>
                    <a:pt x="256908" y="79678"/>
                  </a:lnTo>
                  <a:lnTo>
                    <a:pt x="253447" y="75209"/>
                  </a:lnTo>
                  <a:lnTo>
                    <a:pt x="248366" y="73154"/>
                  </a:lnTo>
                  <a:lnTo>
                    <a:pt x="242205" y="72709"/>
                  </a:lnTo>
                  <a:lnTo>
                    <a:pt x="237173" y="75185"/>
                  </a:lnTo>
                  <a:lnTo>
                    <a:pt x="229117" y="85333"/>
                  </a:lnTo>
                  <a:lnTo>
                    <a:pt x="228448" y="90998"/>
                  </a:lnTo>
                  <a:lnTo>
                    <a:pt x="232635" y="102224"/>
                  </a:lnTo>
                  <a:lnTo>
                    <a:pt x="239114" y="105032"/>
                  </a:lnTo>
                  <a:lnTo>
                    <a:pt x="268470" y="104568"/>
                  </a:lnTo>
                  <a:lnTo>
                    <a:pt x="317113" y="97989"/>
                  </a:lnTo>
                  <a:lnTo>
                    <a:pt x="325943" y="100360"/>
                  </a:lnTo>
                  <a:lnTo>
                    <a:pt x="340686" y="110391"/>
                  </a:lnTo>
                  <a:lnTo>
                    <a:pt x="350936" y="126560"/>
                  </a:lnTo>
                  <a:lnTo>
                    <a:pt x="357649" y="146074"/>
                  </a:lnTo>
                  <a:lnTo>
                    <a:pt x="360633" y="167074"/>
                  </a:lnTo>
                  <a:lnTo>
                    <a:pt x="363277" y="172305"/>
                  </a:lnTo>
                  <a:lnTo>
                    <a:pt x="366890" y="173943"/>
                  </a:lnTo>
                  <a:lnTo>
                    <a:pt x="371147" y="173186"/>
                  </a:lnTo>
                  <a:lnTo>
                    <a:pt x="373985" y="168058"/>
                  </a:lnTo>
                  <a:lnTo>
                    <a:pt x="378914" y="113895"/>
                  </a:lnTo>
                  <a:lnTo>
                    <a:pt x="379662" y="8013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5466929" y="6590271"/>
              <a:ext cx="16643" cy="41606"/>
            </a:xfrm>
            <a:custGeom>
              <a:avLst/>
              <a:gdLst/>
              <a:ahLst/>
              <a:cxnLst/>
              <a:rect l="0" t="0" r="0" b="0"/>
              <a:pathLst>
                <a:path w="16643" h="41606">
                  <a:moveTo>
                    <a:pt x="0" y="0"/>
                  </a:moveTo>
                  <a:lnTo>
                    <a:pt x="16642" y="4160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5560884" y="6452088"/>
              <a:ext cx="120600" cy="462704"/>
            </a:xfrm>
            <a:custGeom>
              <a:avLst/>
              <a:gdLst/>
              <a:ahLst/>
              <a:cxnLst/>
              <a:rect l="0" t="0" r="0" b="0"/>
              <a:pathLst>
                <a:path w="120600" h="462704">
                  <a:moveTo>
                    <a:pt x="55824" y="179788"/>
                  </a:moveTo>
                  <a:lnTo>
                    <a:pt x="38154" y="184205"/>
                  </a:lnTo>
                  <a:lnTo>
                    <a:pt x="24548" y="193770"/>
                  </a:lnTo>
                  <a:lnTo>
                    <a:pt x="18331" y="200204"/>
                  </a:lnTo>
                  <a:lnTo>
                    <a:pt x="5164" y="231346"/>
                  </a:lnTo>
                  <a:lnTo>
                    <a:pt x="0" y="281435"/>
                  </a:lnTo>
                  <a:lnTo>
                    <a:pt x="5588" y="310991"/>
                  </a:lnTo>
                  <a:lnTo>
                    <a:pt x="13773" y="328707"/>
                  </a:lnTo>
                  <a:lnTo>
                    <a:pt x="19469" y="333616"/>
                  </a:lnTo>
                  <a:lnTo>
                    <a:pt x="26040" y="335964"/>
                  </a:lnTo>
                  <a:lnTo>
                    <a:pt x="33194" y="336605"/>
                  </a:lnTo>
                  <a:lnTo>
                    <a:pt x="39813" y="333334"/>
                  </a:lnTo>
                  <a:lnTo>
                    <a:pt x="52098" y="319838"/>
                  </a:lnTo>
                  <a:lnTo>
                    <a:pt x="81834" y="264031"/>
                  </a:lnTo>
                  <a:lnTo>
                    <a:pt x="94314" y="207044"/>
                  </a:lnTo>
                  <a:lnTo>
                    <a:pt x="105683" y="155380"/>
                  </a:lnTo>
                  <a:lnTo>
                    <a:pt x="111585" y="105062"/>
                  </a:lnTo>
                  <a:lnTo>
                    <a:pt x="117997" y="42779"/>
                  </a:lnTo>
                  <a:lnTo>
                    <a:pt x="120599" y="0"/>
                  </a:lnTo>
                  <a:lnTo>
                    <a:pt x="119348" y="758"/>
                  </a:lnTo>
                  <a:lnTo>
                    <a:pt x="117589" y="4961"/>
                  </a:lnTo>
                  <a:lnTo>
                    <a:pt x="114380" y="66120"/>
                  </a:lnTo>
                  <a:lnTo>
                    <a:pt x="114132" y="117099"/>
                  </a:lnTo>
                  <a:lnTo>
                    <a:pt x="114083" y="174150"/>
                  </a:lnTo>
                  <a:lnTo>
                    <a:pt x="114073" y="234148"/>
                  </a:lnTo>
                  <a:lnTo>
                    <a:pt x="114072" y="296233"/>
                  </a:lnTo>
                  <a:lnTo>
                    <a:pt x="114071" y="351507"/>
                  </a:lnTo>
                  <a:lnTo>
                    <a:pt x="114071" y="410530"/>
                  </a:lnTo>
                  <a:lnTo>
                    <a:pt x="113146" y="445189"/>
                  </a:lnTo>
                  <a:lnTo>
                    <a:pt x="105750" y="46270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4285340" y="6931434"/>
              <a:ext cx="241311" cy="141458"/>
            </a:xfrm>
            <a:custGeom>
              <a:avLst/>
              <a:gdLst/>
              <a:ahLst/>
              <a:cxnLst/>
              <a:rect l="0" t="0" r="0" b="0"/>
              <a:pathLst>
                <a:path w="241311" h="141458">
                  <a:moveTo>
                    <a:pt x="0" y="0"/>
                  </a:moveTo>
                  <a:lnTo>
                    <a:pt x="4417" y="17669"/>
                  </a:lnTo>
                  <a:lnTo>
                    <a:pt x="13982" y="31274"/>
                  </a:lnTo>
                  <a:lnTo>
                    <a:pt x="54624" y="66392"/>
                  </a:lnTo>
                  <a:lnTo>
                    <a:pt x="114441" y="97370"/>
                  </a:lnTo>
                  <a:lnTo>
                    <a:pt x="169266" y="114318"/>
                  </a:lnTo>
                  <a:lnTo>
                    <a:pt x="231859" y="138458"/>
                  </a:lnTo>
                  <a:lnTo>
                    <a:pt x="241310" y="14145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4651466" y="7026147"/>
              <a:ext cx="241312" cy="254772"/>
            </a:xfrm>
            <a:custGeom>
              <a:avLst/>
              <a:gdLst/>
              <a:ahLst/>
              <a:cxnLst/>
              <a:rect l="0" t="0" r="0" b="0"/>
              <a:pathLst>
                <a:path w="241312" h="254772">
                  <a:moveTo>
                    <a:pt x="0" y="254771"/>
                  </a:moveTo>
                  <a:lnTo>
                    <a:pt x="12362" y="240560"/>
                  </a:lnTo>
                  <a:lnTo>
                    <a:pt x="30378" y="194156"/>
                  </a:lnTo>
                  <a:lnTo>
                    <a:pt x="44362" y="136103"/>
                  </a:lnTo>
                  <a:lnTo>
                    <a:pt x="61019" y="80568"/>
                  </a:lnTo>
                  <a:lnTo>
                    <a:pt x="77663" y="22985"/>
                  </a:lnTo>
                  <a:lnTo>
                    <a:pt x="90401" y="1591"/>
                  </a:lnTo>
                  <a:lnTo>
                    <a:pt x="94476" y="0"/>
                  </a:lnTo>
                  <a:lnTo>
                    <a:pt x="98118" y="1713"/>
                  </a:lnTo>
                  <a:lnTo>
                    <a:pt x="115022" y="28809"/>
                  </a:lnTo>
                  <a:lnTo>
                    <a:pt x="128373" y="87079"/>
                  </a:lnTo>
                  <a:lnTo>
                    <a:pt x="132735" y="91201"/>
                  </a:lnTo>
                  <a:lnTo>
                    <a:pt x="138416" y="92099"/>
                  </a:lnTo>
                  <a:lnTo>
                    <a:pt x="144978" y="90849"/>
                  </a:lnTo>
                  <a:lnTo>
                    <a:pt x="150276" y="87242"/>
                  </a:lnTo>
                  <a:lnTo>
                    <a:pt x="158629" y="75837"/>
                  </a:lnTo>
                  <a:lnTo>
                    <a:pt x="168530" y="53824"/>
                  </a:lnTo>
                  <a:lnTo>
                    <a:pt x="171525" y="51464"/>
                  </a:lnTo>
                  <a:lnTo>
                    <a:pt x="174446" y="52664"/>
                  </a:lnTo>
                  <a:lnTo>
                    <a:pt x="177319" y="56239"/>
                  </a:lnTo>
                  <a:lnTo>
                    <a:pt x="181928" y="95190"/>
                  </a:lnTo>
                  <a:lnTo>
                    <a:pt x="187331" y="152166"/>
                  </a:lnTo>
                  <a:lnTo>
                    <a:pt x="195781" y="211798"/>
                  </a:lnTo>
                  <a:lnTo>
                    <a:pt x="199863" y="223348"/>
                  </a:lnTo>
                  <a:lnTo>
                    <a:pt x="205358" y="229200"/>
                  </a:lnTo>
                  <a:lnTo>
                    <a:pt x="211795" y="231251"/>
                  </a:lnTo>
                  <a:lnTo>
                    <a:pt x="218860" y="230770"/>
                  </a:lnTo>
                  <a:lnTo>
                    <a:pt x="224494" y="227675"/>
                  </a:lnTo>
                  <a:lnTo>
                    <a:pt x="241311" y="20484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4926061" y="7206028"/>
              <a:ext cx="16643" cy="66569"/>
            </a:xfrm>
            <a:custGeom>
              <a:avLst/>
              <a:gdLst/>
              <a:ahLst/>
              <a:cxnLst/>
              <a:rect l="0" t="0" r="0" b="0"/>
              <a:pathLst>
                <a:path w="16643" h="66569">
                  <a:moveTo>
                    <a:pt x="0" y="0"/>
                  </a:moveTo>
                  <a:lnTo>
                    <a:pt x="6586" y="29620"/>
                  </a:lnTo>
                  <a:lnTo>
                    <a:pt x="8474" y="46449"/>
                  </a:lnTo>
                  <a:lnTo>
                    <a:pt x="16642" y="665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4951024" y="7131138"/>
              <a:ext cx="24964" cy="1"/>
            </a:xfrm>
            <a:custGeom>
              <a:avLst/>
              <a:gdLst/>
              <a:ahLst/>
              <a:cxnLst/>
              <a:rect l="0" t="0" r="0" b="0"/>
              <a:pathLst>
                <a:path w="24964" h="1">
                  <a:moveTo>
                    <a:pt x="0" y="0"/>
                  </a:moveTo>
                  <a:lnTo>
                    <a:pt x="24963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5004154" y="7026916"/>
              <a:ext cx="491660" cy="381211"/>
            </a:xfrm>
            <a:custGeom>
              <a:avLst/>
              <a:gdLst/>
              <a:ahLst/>
              <a:cxnLst/>
              <a:rect l="0" t="0" r="0" b="0"/>
              <a:pathLst>
                <a:path w="491660" h="381211">
                  <a:moveTo>
                    <a:pt x="38401" y="95901"/>
                  </a:moveTo>
                  <a:lnTo>
                    <a:pt x="16658" y="138481"/>
                  </a:lnTo>
                  <a:lnTo>
                    <a:pt x="534" y="189368"/>
                  </a:lnTo>
                  <a:lnTo>
                    <a:pt x="0" y="236372"/>
                  </a:lnTo>
                  <a:lnTo>
                    <a:pt x="8523" y="277126"/>
                  </a:lnTo>
                  <a:lnTo>
                    <a:pt x="18650" y="292324"/>
                  </a:lnTo>
                  <a:lnTo>
                    <a:pt x="25234" y="298966"/>
                  </a:lnTo>
                  <a:lnTo>
                    <a:pt x="31472" y="301544"/>
                  </a:lnTo>
                  <a:lnTo>
                    <a:pt x="37480" y="301414"/>
                  </a:lnTo>
                  <a:lnTo>
                    <a:pt x="49087" y="296339"/>
                  </a:lnTo>
                  <a:lnTo>
                    <a:pt x="60409" y="287919"/>
                  </a:lnTo>
                  <a:lnTo>
                    <a:pt x="69139" y="273082"/>
                  </a:lnTo>
                  <a:lnTo>
                    <a:pt x="84294" y="227510"/>
                  </a:lnTo>
                  <a:lnTo>
                    <a:pt x="87796" y="164312"/>
                  </a:lnTo>
                  <a:lnTo>
                    <a:pt x="88898" y="160000"/>
                  </a:lnTo>
                  <a:lnTo>
                    <a:pt x="90557" y="161748"/>
                  </a:lnTo>
                  <a:lnTo>
                    <a:pt x="93941" y="175092"/>
                  </a:lnTo>
                  <a:lnTo>
                    <a:pt x="97335" y="228735"/>
                  </a:lnTo>
                  <a:lnTo>
                    <a:pt x="98956" y="228836"/>
                  </a:lnTo>
                  <a:lnTo>
                    <a:pt x="100960" y="226130"/>
                  </a:lnTo>
                  <a:lnTo>
                    <a:pt x="111378" y="170905"/>
                  </a:lnTo>
                  <a:lnTo>
                    <a:pt x="120018" y="146786"/>
                  </a:lnTo>
                  <a:lnTo>
                    <a:pt x="128916" y="133618"/>
                  </a:lnTo>
                  <a:lnTo>
                    <a:pt x="141500" y="124068"/>
                  </a:lnTo>
                  <a:lnTo>
                    <a:pt x="172179" y="105985"/>
                  </a:lnTo>
                  <a:lnTo>
                    <a:pt x="176588" y="105397"/>
                  </a:lnTo>
                  <a:lnTo>
                    <a:pt x="178603" y="107780"/>
                  </a:lnTo>
                  <a:lnTo>
                    <a:pt x="178769" y="145714"/>
                  </a:lnTo>
                  <a:lnTo>
                    <a:pt x="172673" y="198878"/>
                  </a:lnTo>
                  <a:lnTo>
                    <a:pt x="175069" y="205232"/>
                  </a:lnTo>
                  <a:lnTo>
                    <a:pt x="179439" y="208545"/>
                  </a:lnTo>
                  <a:lnTo>
                    <a:pt x="185127" y="209829"/>
                  </a:lnTo>
                  <a:lnTo>
                    <a:pt x="189843" y="207911"/>
                  </a:lnTo>
                  <a:lnTo>
                    <a:pt x="197548" y="198383"/>
                  </a:lnTo>
                  <a:lnTo>
                    <a:pt x="202667" y="173008"/>
                  </a:lnTo>
                  <a:lnTo>
                    <a:pt x="198933" y="157600"/>
                  </a:lnTo>
                  <a:lnTo>
                    <a:pt x="195349" y="150902"/>
                  </a:lnTo>
                  <a:lnTo>
                    <a:pt x="193832" y="133598"/>
                  </a:lnTo>
                  <a:lnTo>
                    <a:pt x="197164" y="114505"/>
                  </a:lnTo>
                  <a:lnTo>
                    <a:pt x="209436" y="89086"/>
                  </a:lnTo>
                  <a:lnTo>
                    <a:pt x="249001" y="39639"/>
                  </a:lnTo>
                  <a:lnTo>
                    <a:pt x="256464" y="33431"/>
                  </a:lnTo>
                  <a:lnTo>
                    <a:pt x="261440" y="32990"/>
                  </a:lnTo>
                  <a:lnTo>
                    <a:pt x="264757" y="36393"/>
                  </a:lnTo>
                  <a:lnTo>
                    <a:pt x="266968" y="42361"/>
                  </a:lnTo>
                  <a:lnTo>
                    <a:pt x="266959" y="56388"/>
                  </a:lnTo>
                  <a:lnTo>
                    <a:pt x="265723" y="71868"/>
                  </a:lnTo>
                  <a:lnTo>
                    <a:pt x="268255" y="87993"/>
                  </a:lnTo>
                  <a:lnTo>
                    <a:pt x="272074" y="94328"/>
                  </a:lnTo>
                  <a:lnTo>
                    <a:pt x="312792" y="134430"/>
                  </a:lnTo>
                  <a:lnTo>
                    <a:pt x="318408" y="143777"/>
                  </a:lnTo>
                  <a:lnTo>
                    <a:pt x="322181" y="164023"/>
                  </a:lnTo>
                  <a:lnTo>
                    <a:pt x="317070" y="202738"/>
                  </a:lnTo>
                  <a:lnTo>
                    <a:pt x="309786" y="228642"/>
                  </a:lnTo>
                  <a:lnTo>
                    <a:pt x="307157" y="231548"/>
                  </a:lnTo>
                  <a:lnTo>
                    <a:pt x="304481" y="230711"/>
                  </a:lnTo>
                  <a:lnTo>
                    <a:pt x="301772" y="227379"/>
                  </a:lnTo>
                  <a:lnTo>
                    <a:pt x="300890" y="222385"/>
                  </a:lnTo>
                  <a:lnTo>
                    <a:pt x="302376" y="209439"/>
                  </a:lnTo>
                  <a:lnTo>
                    <a:pt x="327208" y="154900"/>
                  </a:lnTo>
                  <a:lnTo>
                    <a:pt x="352238" y="124103"/>
                  </a:lnTo>
                  <a:lnTo>
                    <a:pt x="353950" y="123023"/>
                  </a:lnTo>
                  <a:lnTo>
                    <a:pt x="340305" y="166036"/>
                  </a:lnTo>
                  <a:lnTo>
                    <a:pt x="339523" y="175942"/>
                  </a:lnTo>
                  <a:lnTo>
                    <a:pt x="343585" y="191880"/>
                  </a:lnTo>
                  <a:lnTo>
                    <a:pt x="347257" y="198719"/>
                  </a:lnTo>
                  <a:lnTo>
                    <a:pt x="352479" y="202354"/>
                  </a:lnTo>
                  <a:lnTo>
                    <a:pt x="358734" y="203852"/>
                  </a:lnTo>
                  <a:lnTo>
                    <a:pt x="365677" y="203926"/>
                  </a:lnTo>
                  <a:lnTo>
                    <a:pt x="378323" y="199078"/>
                  </a:lnTo>
                  <a:lnTo>
                    <a:pt x="384284" y="195197"/>
                  </a:lnTo>
                  <a:lnTo>
                    <a:pt x="388258" y="188910"/>
                  </a:lnTo>
                  <a:lnTo>
                    <a:pt x="392674" y="172064"/>
                  </a:lnTo>
                  <a:lnTo>
                    <a:pt x="391078" y="167017"/>
                  </a:lnTo>
                  <a:lnTo>
                    <a:pt x="387239" y="164577"/>
                  </a:lnTo>
                  <a:lnTo>
                    <a:pt x="381908" y="163875"/>
                  </a:lnTo>
                  <a:lnTo>
                    <a:pt x="381126" y="161557"/>
                  </a:lnTo>
                  <a:lnTo>
                    <a:pt x="423167" y="103712"/>
                  </a:lnTo>
                  <a:lnTo>
                    <a:pt x="439576" y="60496"/>
                  </a:lnTo>
                  <a:lnTo>
                    <a:pt x="472329" y="4246"/>
                  </a:lnTo>
                  <a:lnTo>
                    <a:pt x="472843" y="589"/>
                  </a:lnTo>
                  <a:lnTo>
                    <a:pt x="471336" y="0"/>
                  </a:lnTo>
                  <a:lnTo>
                    <a:pt x="464730" y="4277"/>
                  </a:lnTo>
                  <a:lnTo>
                    <a:pt x="455631" y="12341"/>
                  </a:lnTo>
                  <a:lnTo>
                    <a:pt x="444530" y="36113"/>
                  </a:lnTo>
                  <a:lnTo>
                    <a:pt x="438401" y="99027"/>
                  </a:lnTo>
                  <a:lnTo>
                    <a:pt x="445496" y="149767"/>
                  </a:lnTo>
                  <a:lnTo>
                    <a:pt x="461279" y="204305"/>
                  </a:lnTo>
                  <a:lnTo>
                    <a:pt x="475522" y="262010"/>
                  </a:lnTo>
                  <a:lnTo>
                    <a:pt x="483321" y="322389"/>
                  </a:lnTo>
                  <a:lnTo>
                    <a:pt x="491659" y="360891"/>
                  </a:lnTo>
                  <a:lnTo>
                    <a:pt x="490097" y="378246"/>
                  </a:lnTo>
                  <a:lnTo>
                    <a:pt x="487462" y="381210"/>
                  </a:lnTo>
                  <a:lnTo>
                    <a:pt x="483856" y="380412"/>
                  </a:lnTo>
                  <a:lnTo>
                    <a:pt x="476767" y="373979"/>
                  </a:lnTo>
                  <a:lnTo>
                    <a:pt x="471096" y="362175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5433645" y="7172744"/>
              <a:ext cx="91532" cy="92800"/>
            </a:xfrm>
            <a:custGeom>
              <a:avLst/>
              <a:gdLst/>
              <a:ahLst/>
              <a:cxnLst/>
              <a:rect l="0" t="0" r="0" b="0"/>
              <a:pathLst>
                <a:path w="91532" h="92800">
                  <a:moveTo>
                    <a:pt x="0" y="83210"/>
                  </a:moveTo>
                  <a:lnTo>
                    <a:pt x="8834" y="92045"/>
                  </a:lnTo>
                  <a:lnTo>
                    <a:pt x="14210" y="92799"/>
                  </a:lnTo>
                  <a:lnTo>
                    <a:pt x="27581" y="88704"/>
                  </a:lnTo>
                  <a:lnTo>
                    <a:pt x="40303" y="75790"/>
                  </a:lnTo>
                  <a:lnTo>
                    <a:pt x="80360" y="16695"/>
                  </a:lnTo>
                  <a:lnTo>
                    <a:pt x="9153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5550139" y="7031286"/>
              <a:ext cx="24964" cy="257953"/>
            </a:xfrm>
            <a:custGeom>
              <a:avLst/>
              <a:gdLst/>
              <a:ahLst/>
              <a:cxnLst/>
              <a:rect l="0" t="0" r="0" b="0"/>
              <a:pathLst>
                <a:path w="24964" h="257953">
                  <a:moveTo>
                    <a:pt x="0" y="0"/>
                  </a:moveTo>
                  <a:lnTo>
                    <a:pt x="4794" y="26572"/>
                  </a:lnTo>
                  <a:lnTo>
                    <a:pt x="814" y="82658"/>
                  </a:lnTo>
                  <a:lnTo>
                    <a:pt x="1085" y="140219"/>
                  </a:lnTo>
                  <a:lnTo>
                    <a:pt x="11603" y="198959"/>
                  </a:lnTo>
                  <a:lnTo>
                    <a:pt x="24963" y="2579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5525176" y="7147781"/>
              <a:ext cx="83212" cy="21060"/>
            </a:xfrm>
            <a:custGeom>
              <a:avLst/>
              <a:gdLst/>
              <a:ahLst/>
              <a:cxnLst/>
              <a:rect l="0" t="0" r="0" b="0"/>
              <a:pathLst>
                <a:path w="83212" h="21060">
                  <a:moveTo>
                    <a:pt x="0" y="16641"/>
                  </a:moveTo>
                  <a:lnTo>
                    <a:pt x="13252" y="21059"/>
                  </a:lnTo>
                  <a:lnTo>
                    <a:pt x="29620" y="18296"/>
                  </a:lnTo>
                  <a:lnTo>
                    <a:pt x="83211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5824734" y="6889828"/>
              <a:ext cx="48386" cy="499264"/>
            </a:xfrm>
            <a:custGeom>
              <a:avLst/>
              <a:gdLst/>
              <a:ahLst/>
              <a:cxnLst/>
              <a:rect l="0" t="0" r="0" b="0"/>
              <a:pathLst>
                <a:path w="48386" h="499264">
                  <a:moveTo>
                    <a:pt x="0" y="0"/>
                  </a:moveTo>
                  <a:lnTo>
                    <a:pt x="0" y="53492"/>
                  </a:lnTo>
                  <a:lnTo>
                    <a:pt x="2465" y="110743"/>
                  </a:lnTo>
                  <a:lnTo>
                    <a:pt x="7165" y="164155"/>
                  </a:lnTo>
                  <a:lnTo>
                    <a:pt x="14736" y="224940"/>
                  </a:lnTo>
                  <a:lnTo>
                    <a:pt x="25135" y="279956"/>
                  </a:lnTo>
                  <a:lnTo>
                    <a:pt x="33136" y="342793"/>
                  </a:lnTo>
                  <a:lnTo>
                    <a:pt x="44724" y="403461"/>
                  </a:lnTo>
                  <a:lnTo>
                    <a:pt x="48385" y="441702"/>
                  </a:lnTo>
                  <a:lnTo>
                    <a:pt x="44310" y="460120"/>
                  </a:lnTo>
                  <a:lnTo>
                    <a:pt x="31620" y="480885"/>
                  </a:lnTo>
                  <a:lnTo>
                    <a:pt x="16642" y="4992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4568587" y="6964718"/>
              <a:ext cx="124485" cy="582473"/>
            </a:xfrm>
            <a:custGeom>
              <a:avLst/>
              <a:gdLst/>
              <a:ahLst/>
              <a:cxnLst/>
              <a:rect l="0" t="0" r="0" b="0"/>
              <a:pathLst>
                <a:path w="124485" h="582473">
                  <a:moveTo>
                    <a:pt x="74558" y="0"/>
                  </a:moveTo>
                  <a:lnTo>
                    <a:pt x="61306" y="8834"/>
                  </a:lnTo>
                  <a:lnTo>
                    <a:pt x="52334" y="20568"/>
                  </a:lnTo>
                  <a:lnTo>
                    <a:pt x="23175" y="75119"/>
                  </a:lnTo>
                  <a:lnTo>
                    <a:pt x="8163" y="128041"/>
                  </a:lnTo>
                  <a:lnTo>
                    <a:pt x="1346" y="180926"/>
                  </a:lnTo>
                  <a:lnTo>
                    <a:pt x="0" y="243456"/>
                  </a:lnTo>
                  <a:lnTo>
                    <a:pt x="691" y="297317"/>
                  </a:lnTo>
                  <a:lnTo>
                    <a:pt x="5416" y="348820"/>
                  </a:lnTo>
                  <a:lnTo>
                    <a:pt x="9076" y="399213"/>
                  </a:lnTo>
                  <a:lnTo>
                    <a:pt x="20125" y="448354"/>
                  </a:lnTo>
                  <a:lnTo>
                    <a:pt x="32610" y="504376"/>
                  </a:lnTo>
                  <a:lnTo>
                    <a:pt x="39272" y="526498"/>
                  </a:lnTo>
                  <a:lnTo>
                    <a:pt x="58616" y="555767"/>
                  </a:lnTo>
                  <a:lnTo>
                    <a:pt x="84661" y="579355"/>
                  </a:lnTo>
                  <a:lnTo>
                    <a:pt x="92388" y="582243"/>
                  </a:lnTo>
                  <a:lnTo>
                    <a:pt x="124484" y="58247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5774808" y="6914791"/>
              <a:ext cx="132965" cy="528977"/>
            </a:xfrm>
            <a:custGeom>
              <a:avLst/>
              <a:gdLst/>
              <a:ahLst/>
              <a:cxnLst/>
              <a:rect l="0" t="0" r="0" b="0"/>
              <a:pathLst>
                <a:path w="132965" h="528977">
                  <a:moveTo>
                    <a:pt x="58247" y="0"/>
                  </a:moveTo>
                  <a:lnTo>
                    <a:pt x="75105" y="57162"/>
                  </a:lnTo>
                  <a:lnTo>
                    <a:pt x="94016" y="117130"/>
                  </a:lnTo>
                  <a:lnTo>
                    <a:pt x="115982" y="174067"/>
                  </a:lnTo>
                  <a:lnTo>
                    <a:pt x="122198" y="201971"/>
                  </a:lnTo>
                  <a:lnTo>
                    <a:pt x="128716" y="257784"/>
                  </a:lnTo>
                  <a:lnTo>
                    <a:pt x="132263" y="311201"/>
                  </a:lnTo>
                  <a:lnTo>
                    <a:pt x="132964" y="362297"/>
                  </a:lnTo>
                  <a:lnTo>
                    <a:pt x="126471" y="422602"/>
                  </a:lnTo>
                  <a:lnTo>
                    <a:pt x="109156" y="477205"/>
                  </a:lnTo>
                  <a:lnTo>
                    <a:pt x="93774" y="501562"/>
                  </a:lnTo>
                  <a:lnTo>
                    <a:pt x="73088" y="520490"/>
                  </a:lnTo>
                  <a:lnTo>
                    <a:pt x="52515" y="527189"/>
                  </a:lnTo>
                  <a:lnTo>
                    <a:pt x="40557" y="528976"/>
                  </a:lnTo>
                  <a:lnTo>
                    <a:pt x="30736" y="527393"/>
                  </a:lnTo>
                  <a:lnTo>
                    <a:pt x="14893" y="518237"/>
                  </a:lnTo>
                  <a:lnTo>
                    <a:pt x="6619" y="507388"/>
                  </a:lnTo>
                  <a:lnTo>
                    <a:pt x="0" y="4909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6066044" y="6848223"/>
              <a:ext cx="83212" cy="341107"/>
            </a:xfrm>
            <a:custGeom>
              <a:avLst/>
              <a:gdLst/>
              <a:ahLst/>
              <a:cxnLst/>
              <a:rect l="0" t="0" r="0" b="0"/>
              <a:pathLst>
                <a:path w="83212" h="341107">
                  <a:moveTo>
                    <a:pt x="0" y="0"/>
                  </a:moveTo>
                  <a:lnTo>
                    <a:pt x="27462" y="55848"/>
                  </a:lnTo>
                  <a:lnTo>
                    <a:pt x="46885" y="113682"/>
                  </a:lnTo>
                  <a:lnTo>
                    <a:pt x="55730" y="154154"/>
                  </a:lnTo>
                  <a:lnTo>
                    <a:pt x="53333" y="206116"/>
                  </a:lnTo>
                  <a:lnTo>
                    <a:pt x="49675" y="259972"/>
                  </a:lnTo>
                  <a:lnTo>
                    <a:pt x="42558" y="294814"/>
                  </a:lnTo>
                  <a:lnTo>
                    <a:pt x="34016" y="314091"/>
                  </a:lnTo>
                  <a:lnTo>
                    <a:pt x="32848" y="322190"/>
                  </a:lnTo>
                  <a:lnTo>
                    <a:pt x="36480" y="336121"/>
                  </a:lnTo>
                  <a:lnTo>
                    <a:pt x="40962" y="339651"/>
                  </a:lnTo>
                  <a:lnTo>
                    <a:pt x="46724" y="341078"/>
                  </a:lnTo>
                  <a:lnTo>
                    <a:pt x="53339" y="341106"/>
                  </a:lnTo>
                  <a:lnTo>
                    <a:pt x="65620" y="336207"/>
                  </a:lnTo>
                  <a:lnTo>
                    <a:pt x="83211" y="3245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6107649" y="7272596"/>
              <a:ext cx="16644" cy="15308"/>
            </a:xfrm>
            <a:custGeom>
              <a:avLst/>
              <a:gdLst/>
              <a:ahLst/>
              <a:cxnLst/>
              <a:rect l="0" t="0" r="0" b="0"/>
              <a:pathLst>
                <a:path w="16644" h="15308">
                  <a:moveTo>
                    <a:pt x="0" y="0"/>
                  </a:moveTo>
                  <a:lnTo>
                    <a:pt x="4417" y="13252"/>
                  </a:lnTo>
                  <a:lnTo>
                    <a:pt x="6643" y="15307"/>
                  </a:lnTo>
                  <a:lnTo>
                    <a:pt x="9052" y="14827"/>
                  </a:lnTo>
                  <a:lnTo>
                    <a:pt x="16643" y="832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4659787" y="7042725"/>
            <a:ext cx="1880558" cy="321404"/>
            <a:chOff x="4659787" y="7042725"/>
            <a:chExt cx="1880558" cy="321404"/>
          </a:xfrm>
        </p:grpSpPr>
        <p:sp>
          <p:nvSpPr>
            <p:cNvPr id="249" name="Freeform 248"/>
            <p:cNvSpPr/>
            <p:nvPr/>
          </p:nvSpPr>
          <p:spPr>
            <a:xfrm>
              <a:off x="4659787" y="7091305"/>
              <a:ext cx="1481148" cy="89751"/>
            </a:xfrm>
            <a:custGeom>
              <a:avLst/>
              <a:gdLst/>
              <a:ahLst/>
              <a:cxnLst/>
              <a:rect l="0" t="0" r="0" b="0"/>
              <a:pathLst>
                <a:path w="1481148" h="89751">
                  <a:moveTo>
                    <a:pt x="0" y="81439"/>
                  </a:moveTo>
                  <a:lnTo>
                    <a:pt x="57909" y="81439"/>
                  </a:lnTo>
                  <a:lnTo>
                    <a:pt x="110504" y="76645"/>
                  </a:lnTo>
                  <a:lnTo>
                    <a:pt x="164861" y="80218"/>
                  </a:lnTo>
                  <a:lnTo>
                    <a:pt x="219429" y="85615"/>
                  </a:lnTo>
                  <a:lnTo>
                    <a:pt x="274635" y="89214"/>
                  </a:lnTo>
                  <a:lnTo>
                    <a:pt x="330074" y="89688"/>
                  </a:lnTo>
                  <a:lnTo>
                    <a:pt x="389960" y="89750"/>
                  </a:lnTo>
                  <a:lnTo>
                    <a:pt x="451289" y="87292"/>
                  </a:lnTo>
                  <a:lnTo>
                    <a:pt x="505196" y="82595"/>
                  </a:lnTo>
                  <a:lnTo>
                    <a:pt x="560360" y="80742"/>
                  </a:lnTo>
                  <a:lnTo>
                    <a:pt x="615773" y="74898"/>
                  </a:lnTo>
                  <a:lnTo>
                    <a:pt x="671234" y="69052"/>
                  </a:lnTo>
                  <a:lnTo>
                    <a:pt x="726706" y="64712"/>
                  </a:lnTo>
                  <a:lnTo>
                    <a:pt x="782179" y="58376"/>
                  </a:lnTo>
                  <a:lnTo>
                    <a:pt x="837652" y="56851"/>
                  </a:lnTo>
                  <a:lnTo>
                    <a:pt x="893126" y="50831"/>
                  </a:lnTo>
                  <a:lnTo>
                    <a:pt x="948600" y="46217"/>
                  </a:lnTo>
                  <a:lnTo>
                    <a:pt x="1004073" y="41094"/>
                  </a:lnTo>
                  <a:lnTo>
                    <a:pt x="1058622" y="39157"/>
                  </a:lnTo>
                  <a:lnTo>
                    <a:pt x="1121724" y="28284"/>
                  </a:lnTo>
                  <a:lnTo>
                    <a:pt x="1181011" y="17276"/>
                  </a:lnTo>
                  <a:lnTo>
                    <a:pt x="1236986" y="9469"/>
                  </a:lnTo>
                  <a:lnTo>
                    <a:pt x="1292526" y="2516"/>
                  </a:lnTo>
                  <a:lnTo>
                    <a:pt x="1354993" y="0"/>
                  </a:lnTo>
                  <a:lnTo>
                    <a:pt x="1413766" y="7447"/>
                  </a:lnTo>
                  <a:lnTo>
                    <a:pt x="1472218" y="20804"/>
                  </a:lnTo>
                  <a:lnTo>
                    <a:pt x="1481147" y="23191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6265749" y="713113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6265749" y="7131138"/>
              <a:ext cx="1" cy="8323"/>
            </a:xfrm>
            <a:custGeom>
              <a:avLst/>
              <a:gdLst/>
              <a:ahLst/>
              <a:cxnLst/>
              <a:rect l="0" t="0" r="0" b="0"/>
              <a:pathLst>
                <a:path w="1" h="8323">
                  <a:moveTo>
                    <a:pt x="0" y="0"/>
                  </a:moveTo>
                  <a:lnTo>
                    <a:pt x="0" y="8322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6228048" y="7042725"/>
              <a:ext cx="150879" cy="321404"/>
            </a:xfrm>
            <a:custGeom>
              <a:avLst/>
              <a:gdLst/>
              <a:ahLst/>
              <a:cxnLst/>
              <a:rect l="0" t="0" r="0" b="0"/>
              <a:pathLst>
                <a:path w="150879" h="321404">
                  <a:moveTo>
                    <a:pt x="4417" y="154981"/>
                  </a:moveTo>
                  <a:lnTo>
                    <a:pt x="0" y="168234"/>
                  </a:lnTo>
                  <a:lnTo>
                    <a:pt x="1472" y="170288"/>
                  </a:lnTo>
                  <a:lnTo>
                    <a:pt x="5227" y="169809"/>
                  </a:lnTo>
                  <a:lnTo>
                    <a:pt x="10505" y="167640"/>
                  </a:lnTo>
                  <a:lnTo>
                    <a:pt x="37980" y="138512"/>
                  </a:lnTo>
                  <a:lnTo>
                    <a:pt x="74465" y="82710"/>
                  </a:lnTo>
                  <a:lnTo>
                    <a:pt x="120385" y="24464"/>
                  </a:lnTo>
                  <a:lnTo>
                    <a:pt x="142997" y="173"/>
                  </a:lnTo>
                  <a:lnTo>
                    <a:pt x="146730" y="0"/>
                  </a:lnTo>
                  <a:lnTo>
                    <a:pt x="149219" y="3584"/>
                  </a:lnTo>
                  <a:lnTo>
                    <a:pt x="150878" y="9671"/>
                  </a:lnTo>
                  <a:lnTo>
                    <a:pt x="147173" y="69620"/>
                  </a:lnTo>
                  <a:lnTo>
                    <a:pt x="139403" y="131565"/>
                  </a:lnTo>
                  <a:lnTo>
                    <a:pt x="132079" y="185696"/>
                  </a:lnTo>
                  <a:lnTo>
                    <a:pt x="129795" y="234843"/>
                  </a:lnTo>
                  <a:lnTo>
                    <a:pt x="128382" y="297677"/>
                  </a:lnTo>
                  <a:lnTo>
                    <a:pt x="120912" y="32140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6357281" y="7230991"/>
              <a:ext cx="83211" cy="41606"/>
            </a:xfrm>
            <a:custGeom>
              <a:avLst/>
              <a:gdLst/>
              <a:ahLst/>
              <a:cxnLst/>
              <a:rect l="0" t="0" r="0" b="0"/>
              <a:pathLst>
                <a:path w="83211" h="41606">
                  <a:moveTo>
                    <a:pt x="0" y="41605"/>
                  </a:moveTo>
                  <a:lnTo>
                    <a:pt x="17669" y="41605"/>
                  </a:lnTo>
                  <a:lnTo>
                    <a:pt x="66659" y="22859"/>
                  </a:lnTo>
                  <a:lnTo>
                    <a:pt x="72176" y="18938"/>
                  </a:lnTo>
                  <a:lnTo>
                    <a:pt x="83210" y="0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6437942" y="7126721"/>
              <a:ext cx="102403" cy="218318"/>
            </a:xfrm>
            <a:custGeom>
              <a:avLst/>
              <a:gdLst/>
              <a:ahLst/>
              <a:cxnLst/>
              <a:rect l="0" t="0" r="0" b="0"/>
              <a:pathLst>
                <a:path w="102403" h="218318">
                  <a:moveTo>
                    <a:pt x="2549" y="4417"/>
                  </a:moveTo>
                  <a:lnTo>
                    <a:pt x="15802" y="0"/>
                  </a:lnTo>
                  <a:lnTo>
                    <a:pt x="29705" y="297"/>
                  </a:lnTo>
                  <a:lnTo>
                    <a:pt x="37295" y="1670"/>
                  </a:lnTo>
                  <a:lnTo>
                    <a:pt x="42355" y="6284"/>
                  </a:lnTo>
                  <a:lnTo>
                    <a:pt x="47978" y="21273"/>
                  </a:lnTo>
                  <a:lnTo>
                    <a:pt x="46726" y="46085"/>
                  </a:lnTo>
                  <a:lnTo>
                    <a:pt x="29187" y="105198"/>
                  </a:lnTo>
                  <a:lnTo>
                    <a:pt x="6079" y="161747"/>
                  </a:lnTo>
                  <a:lnTo>
                    <a:pt x="112" y="178817"/>
                  </a:lnTo>
                  <a:lnTo>
                    <a:pt x="0" y="186328"/>
                  </a:lnTo>
                  <a:lnTo>
                    <a:pt x="4806" y="199603"/>
                  </a:lnTo>
                  <a:lnTo>
                    <a:pt x="15571" y="209202"/>
                  </a:lnTo>
                  <a:lnTo>
                    <a:pt x="30526" y="215625"/>
                  </a:lnTo>
                  <a:lnTo>
                    <a:pt x="58813" y="218317"/>
                  </a:lnTo>
                  <a:lnTo>
                    <a:pt x="102402" y="212443"/>
                  </a:lnTo>
                </a:path>
              </a:pathLst>
            </a:custGeom>
            <a:ln w="127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66836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 Light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Josef Noll</dc:creator>
  <cp:lastModifiedBy>Josef Noll</cp:lastModifiedBy>
  <cp:revision>1</cp:revision>
  <dcterms:created xsi:type="dcterms:W3CDTF">2014-03-25T12:03:06Z</dcterms:created>
  <dcterms:modified xsi:type="dcterms:W3CDTF">2014-03-25T12:03:07Z</dcterms:modified>
</cp:coreProperties>
</file>