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160000" cy="122936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8987"/>
            <a:ext cx="8636000" cy="2635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966373"/>
            <a:ext cx="7112000" cy="31416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601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71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92317"/>
            <a:ext cx="2286000" cy="1048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92317"/>
            <a:ext cx="6688667" cy="1048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96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38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7899779"/>
            <a:ext cx="8636000" cy="244164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210553"/>
            <a:ext cx="8636000" cy="2689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56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868509"/>
            <a:ext cx="4487333" cy="81132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868509"/>
            <a:ext cx="4487333" cy="81132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0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751832"/>
            <a:ext cx="4489098" cy="11468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898665"/>
            <a:ext cx="4489098" cy="708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751832"/>
            <a:ext cx="4490861" cy="11468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898665"/>
            <a:ext cx="4490861" cy="7083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34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49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27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9468"/>
            <a:ext cx="3342570" cy="20830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89470"/>
            <a:ext cx="5679722" cy="104922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572552"/>
            <a:ext cx="3342570" cy="84091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134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8605520"/>
            <a:ext cx="6096000" cy="1015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098456"/>
            <a:ext cx="6096000" cy="737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9621450"/>
            <a:ext cx="6096000" cy="1442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66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92314"/>
            <a:ext cx="9144000" cy="204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868509"/>
            <a:ext cx="9144000" cy="811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1394349"/>
            <a:ext cx="2370667" cy="65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DCC6-8FFE-4359-8831-4DD56E027642}" type="datetimeFigureOut">
              <a:rPr lang="nb-NO" smtClean="0"/>
              <a:t>01.04.2014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1394349"/>
            <a:ext cx="3217333" cy="65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1394349"/>
            <a:ext cx="2370667" cy="654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CE6F-8FC2-49B1-A477-3F891B7C90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61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43316" y="129849"/>
            <a:ext cx="1703663" cy="2632728"/>
            <a:chOff x="343316" y="129849"/>
            <a:chExt cx="1703663" cy="2632728"/>
          </a:xfrm>
        </p:grpSpPr>
        <p:sp>
          <p:nvSpPr>
            <p:cNvPr id="2" name="Freeform 1"/>
            <p:cNvSpPr/>
            <p:nvPr/>
          </p:nvSpPr>
          <p:spPr>
            <a:xfrm>
              <a:off x="1056773" y="441016"/>
              <a:ext cx="187853" cy="427210"/>
            </a:xfrm>
            <a:custGeom>
              <a:avLst/>
              <a:gdLst/>
              <a:ahLst/>
              <a:cxnLst/>
              <a:rect l="0" t="0" r="0" b="0"/>
              <a:pathLst>
                <a:path w="187853" h="427210">
                  <a:moveTo>
                    <a:pt x="166421" y="0"/>
                  </a:moveTo>
                  <a:lnTo>
                    <a:pt x="126094" y="11517"/>
                  </a:lnTo>
                  <a:lnTo>
                    <a:pt x="71942" y="44046"/>
                  </a:lnTo>
                  <a:lnTo>
                    <a:pt x="30088" y="86157"/>
                  </a:lnTo>
                  <a:lnTo>
                    <a:pt x="16209" y="117881"/>
                  </a:lnTo>
                  <a:lnTo>
                    <a:pt x="15076" y="152141"/>
                  </a:lnTo>
                  <a:lnTo>
                    <a:pt x="20595" y="181297"/>
                  </a:lnTo>
                  <a:lnTo>
                    <a:pt x="30418" y="196455"/>
                  </a:lnTo>
                  <a:lnTo>
                    <a:pt x="91744" y="243957"/>
                  </a:lnTo>
                  <a:lnTo>
                    <a:pt x="127323" y="263783"/>
                  </a:lnTo>
                  <a:lnTo>
                    <a:pt x="153912" y="276322"/>
                  </a:lnTo>
                  <a:lnTo>
                    <a:pt x="179462" y="297125"/>
                  </a:lnTo>
                  <a:lnTo>
                    <a:pt x="186086" y="312961"/>
                  </a:lnTo>
                  <a:lnTo>
                    <a:pt x="187852" y="322361"/>
                  </a:lnTo>
                  <a:lnTo>
                    <a:pt x="182418" y="342668"/>
                  </a:lnTo>
                  <a:lnTo>
                    <a:pt x="170757" y="361248"/>
                  </a:lnTo>
                  <a:lnTo>
                    <a:pt x="124466" y="393118"/>
                  </a:lnTo>
                  <a:lnTo>
                    <a:pt x="72085" y="418688"/>
                  </a:lnTo>
                  <a:lnTo>
                    <a:pt x="33686" y="427209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60862" y="688177"/>
              <a:ext cx="129435" cy="239857"/>
            </a:xfrm>
            <a:custGeom>
              <a:avLst/>
              <a:gdLst/>
              <a:ahLst/>
              <a:cxnLst/>
              <a:rect l="0" t="0" r="0" b="0"/>
              <a:pathLst>
                <a:path w="129435" h="239857">
                  <a:moveTo>
                    <a:pt x="45543" y="44075"/>
                  </a:moveTo>
                  <a:lnTo>
                    <a:pt x="34105" y="70648"/>
                  </a:lnTo>
                  <a:lnTo>
                    <a:pt x="22714" y="129348"/>
                  </a:lnTo>
                  <a:lnTo>
                    <a:pt x="12132" y="185119"/>
                  </a:lnTo>
                  <a:lnTo>
                    <a:pt x="4092" y="239856"/>
                  </a:lnTo>
                  <a:lnTo>
                    <a:pt x="2191" y="237466"/>
                  </a:lnTo>
                  <a:lnTo>
                    <a:pt x="0" y="231250"/>
                  </a:lnTo>
                  <a:lnTo>
                    <a:pt x="3166" y="173582"/>
                  </a:lnTo>
                  <a:lnTo>
                    <a:pt x="15451" y="114959"/>
                  </a:lnTo>
                  <a:lnTo>
                    <a:pt x="27134" y="73418"/>
                  </a:lnTo>
                  <a:lnTo>
                    <a:pt x="67880" y="15000"/>
                  </a:lnTo>
                  <a:lnTo>
                    <a:pt x="88835" y="1765"/>
                  </a:lnTo>
                  <a:lnTo>
                    <a:pt x="104540" y="0"/>
                  </a:lnTo>
                  <a:lnTo>
                    <a:pt x="112611" y="823"/>
                  </a:lnTo>
                  <a:lnTo>
                    <a:pt x="118916" y="4146"/>
                  </a:lnTo>
                  <a:lnTo>
                    <a:pt x="128388" y="15234"/>
                  </a:lnTo>
                  <a:lnTo>
                    <a:pt x="129434" y="22999"/>
                  </a:lnTo>
                  <a:lnTo>
                    <a:pt x="125666" y="41488"/>
                  </a:lnTo>
                  <a:lnTo>
                    <a:pt x="108731" y="77106"/>
                  </a:lnTo>
                  <a:lnTo>
                    <a:pt x="81729" y="108103"/>
                  </a:lnTo>
                  <a:lnTo>
                    <a:pt x="54723" y="126019"/>
                  </a:lnTo>
                  <a:lnTo>
                    <a:pt x="42535" y="128880"/>
                  </a:lnTo>
                  <a:lnTo>
                    <a:pt x="28900" y="12728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457828" y="482621"/>
              <a:ext cx="73246" cy="274595"/>
            </a:xfrm>
            <a:custGeom>
              <a:avLst/>
              <a:gdLst/>
              <a:ahLst/>
              <a:cxnLst/>
              <a:rect l="0" t="0" r="0" b="0"/>
              <a:pathLst>
                <a:path w="73246" h="274595">
                  <a:moveTo>
                    <a:pt x="73245" y="0"/>
                  </a:moveTo>
                  <a:lnTo>
                    <a:pt x="65677" y="24723"/>
                  </a:lnTo>
                  <a:lnTo>
                    <a:pt x="37487" y="83580"/>
                  </a:lnTo>
                  <a:lnTo>
                    <a:pt x="20571" y="140333"/>
                  </a:lnTo>
                  <a:lnTo>
                    <a:pt x="3905" y="195703"/>
                  </a:lnTo>
                  <a:lnTo>
                    <a:pt x="0" y="227900"/>
                  </a:lnTo>
                  <a:lnTo>
                    <a:pt x="4017" y="247369"/>
                  </a:lnTo>
                  <a:lnTo>
                    <a:pt x="11042" y="262494"/>
                  </a:lnTo>
                  <a:lnTo>
                    <a:pt x="23319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43360" y="682326"/>
              <a:ext cx="92628" cy="124817"/>
            </a:xfrm>
            <a:custGeom>
              <a:avLst/>
              <a:gdLst/>
              <a:ahLst/>
              <a:cxnLst/>
              <a:rect l="0" t="0" r="0" b="0"/>
              <a:pathLst>
                <a:path w="92628" h="124817">
                  <a:moveTo>
                    <a:pt x="70923" y="0"/>
                  </a:moveTo>
                  <a:lnTo>
                    <a:pt x="53254" y="4417"/>
                  </a:lnTo>
                  <a:lnTo>
                    <a:pt x="37183" y="16448"/>
                  </a:lnTo>
                  <a:lnTo>
                    <a:pt x="4265" y="49888"/>
                  </a:lnTo>
                  <a:lnTo>
                    <a:pt x="597" y="58222"/>
                  </a:lnTo>
                  <a:lnTo>
                    <a:pt x="0" y="66551"/>
                  </a:lnTo>
                  <a:lnTo>
                    <a:pt x="1452" y="74878"/>
                  </a:lnTo>
                  <a:lnTo>
                    <a:pt x="5193" y="79505"/>
                  </a:lnTo>
                  <a:lnTo>
                    <a:pt x="10461" y="81664"/>
                  </a:lnTo>
                  <a:lnTo>
                    <a:pt x="16747" y="82180"/>
                  </a:lnTo>
                  <a:lnTo>
                    <a:pt x="43263" y="74070"/>
                  </a:lnTo>
                  <a:lnTo>
                    <a:pt x="65707" y="59957"/>
                  </a:lnTo>
                  <a:lnTo>
                    <a:pt x="72068" y="59387"/>
                  </a:lnTo>
                  <a:lnTo>
                    <a:pt x="78159" y="61781"/>
                  </a:lnTo>
                  <a:lnTo>
                    <a:pt x="84068" y="66150"/>
                  </a:lnTo>
                  <a:lnTo>
                    <a:pt x="90634" y="80867"/>
                  </a:lnTo>
                  <a:lnTo>
                    <a:pt x="92627" y="97887"/>
                  </a:lnTo>
                  <a:lnTo>
                    <a:pt x="87565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1689173" y="657363"/>
              <a:ext cx="91532" cy="191622"/>
            </a:xfrm>
            <a:custGeom>
              <a:avLst/>
              <a:gdLst/>
              <a:ahLst/>
              <a:cxnLst/>
              <a:rect l="0" t="0" r="0" b="0"/>
              <a:pathLst>
                <a:path w="91532" h="191622">
                  <a:moveTo>
                    <a:pt x="91531" y="0"/>
                  </a:moveTo>
                  <a:lnTo>
                    <a:pt x="32851" y="50702"/>
                  </a:lnTo>
                  <a:lnTo>
                    <a:pt x="23846" y="69378"/>
                  </a:lnTo>
                  <a:lnTo>
                    <a:pt x="21445" y="79536"/>
                  </a:lnTo>
                  <a:lnTo>
                    <a:pt x="21693" y="88158"/>
                  </a:lnTo>
                  <a:lnTo>
                    <a:pt x="26900" y="102668"/>
                  </a:lnTo>
                  <a:lnTo>
                    <a:pt x="51952" y="132768"/>
                  </a:lnTo>
                  <a:lnTo>
                    <a:pt x="73641" y="152546"/>
                  </a:lnTo>
                  <a:lnTo>
                    <a:pt x="82963" y="167651"/>
                  </a:lnTo>
                  <a:lnTo>
                    <a:pt x="83970" y="174637"/>
                  </a:lnTo>
                  <a:lnTo>
                    <a:pt x="80158" y="187331"/>
                  </a:lnTo>
                  <a:lnTo>
                    <a:pt x="73779" y="190531"/>
                  </a:lnTo>
                  <a:lnTo>
                    <a:pt x="54364" y="191621"/>
                  </a:lnTo>
                  <a:lnTo>
                    <a:pt x="35256" y="184093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40598" y="515905"/>
              <a:ext cx="92630" cy="382769"/>
            </a:xfrm>
            <a:custGeom>
              <a:avLst/>
              <a:gdLst/>
              <a:ahLst/>
              <a:cxnLst/>
              <a:rect l="0" t="0" r="0" b="0"/>
              <a:pathLst>
                <a:path w="92630" h="382769">
                  <a:moveTo>
                    <a:pt x="64922" y="0"/>
                  </a:moveTo>
                  <a:lnTo>
                    <a:pt x="45010" y="54016"/>
                  </a:lnTo>
                  <a:lnTo>
                    <a:pt x="23450" y="116247"/>
                  </a:lnTo>
                  <a:lnTo>
                    <a:pt x="6687" y="171330"/>
                  </a:lnTo>
                  <a:lnTo>
                    <a:pt x="0" y="218447"/>
                  </a:lnTo>
                  <a:lnTo>
                    <a:pt x="3149" y="225144"/>
                  </a:lnTo>
                  <a:lnTo>
                    <a:pt x="8947" y="228683"/>
                  </a:lnTo>
                  <a:lnTo>
                    <a:pt x="69973" y="235077"/>
                  </a:lnTo>
                  <a:lnTo>
                    <a:pt x="79384" y="237155"/>
                  </a:lnTo>
                  <a:lnTo>
                    <a:pt x="85658" y="243163"/>
                  </a:lnTo>
                  <a:lnTo>
                    <a:pt x="92629" y="262166"/>
                  </a:lnTo>
                  <a:lnTo>
                    <a:pt x="92137" y="290020"/>
                  </a:lnTo>
                  <a:lnTo>
                    <a:pt x="71337" y="348221"/>
                  </a:lnTo>
                  <a:lnTo>
                    <a:pt x="56601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281441" y="1171164"/>
              <a:ext cx="141459" cy="206352"/>
            </a:xfrm>
            <a:custGeom>
              <a:avLst/>
              <a:gdLst/>
              <a:ahLst/>
              <a:cxnLst/>
              <a:rect l="0" t="0" r="0" b="0"/>
              <a:pathLst>
                <a:path w="141459" h="206352">
                  <a:moveTo>
                    <a:pt x="141458" y="18746"/>
                  </a:moveTo>
                  <a:lnTo>
                    <a:pt x="132624" y="9911"/>
                  </a:lnTo>
                  <a:lnTo>
                    <a:pt x="109460" y="0"/>
                  </a:lnTo>
                  <a:lnTo>
                    <a:pt x="89638" y="1477"/>
                  </a:lnTo>
                  <a:lnTo>
                    <a:pt x="69425" y="9222"/>
                  </a:lnTo>
                  <a:lnTo>
                    <a:pt x="20922" y="40229"/>
                  </a:lnTo>
                  <a:lnTo>
                    <a:pt x="13948" y="48786"/>
                  </a:lnTo>
                  <a:lnTo>
                    <a:pt x="6199" y="70620"/>
                  </a:lnTo>
                  <a:lnTo>
                    <a:pt x="6255" y="100068"/>
                  </a:lnTo>
                  <a:lnTo>
                    <a:pt x="14799" y="117759"/>
                  </a:lnTo>
                  <a:lnTo>
                    <a:pt x="50949" y="176797"/>
                  </a:lnTo>
                  <a:lnTo>
                    <a:pt x="51533" y="184209"/>
                  </a:lnTo>
                  <a:lnTo>
                    <a:pt x="47250" y="197377"/>
                  </a:lnTo>
                  <a:lnTo>
                    <a:pt x="41671" y="201628"/>
                  </a:lnTo>
                  <a:lnTo>
                    <a:pt x="25609" y="206351"/>
                  </a:lnTo>
                  <a:lnTo>
                    <a:pt x="13539" y="205985"/>
                  </a:lnTo>
                  <a:lnTo>
                    <a:pt x="0" y="2018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20104" y="1214873"/>
              <a:ext cx="626875" cy="181071"/>
            </a:xfrm>
            <a:custGeom>
              <a:avLst/>
              <a:gdLst/>
              <a:ahLst/>
              <a:cxnLst/>
              <a:rect l="0" t="0" r="0" b="0"/>
              <a:pathLst>
                <a:path w="626875" h="181071">
                  <a:moveTo>
                    <a:pt x="36079" y="0"/>
                  </a:moveTo>
                  <a:lnTo>
                    <a:pt x="4828" y="53041"/>
                  </a:lnTo>
                  <a:lnTo>
                    <a:pt x="0" y="73500"/>
                  </a:lnTo>
                  <a:lnTo>
                    <a:pt x="937" y="94921"/>
                  </a:lnTo>
                  <a:lnTo>
                    <a:pt x="4330" y="103036"/>
                  </a:lnTo>
                  <a:lnTo>
                    <a:pt x="15497" y="114520"/>
                  </a:lnTo>
                  <a:lnTo>
                    <a:pt x="23282" y="116103"/>
                  </a:lnTo>
                  <a:lnTo>
                    <a:pt x="41795" y="112930"/>
                  </a:lnTo>
                  <a:lnTo>
                    <a:pt x="102495" y="88558"/>
                  </a:lnTo>
                  <a:lnTo>
                    <a:pt x="119222" y="89594"/>
                  </a:lnTo>
                  <a:lnTo>
                    <a:pt x="123867" y="93013"/>
                  </a:lnTo>
                  <a:lnTo>
                    <a:pt x="126040" y="98067"/>
                  </a:lnTo>
                  <a:lnTo>
                    <a:pt x="126564" y="104209"/>
                  </a:lnTo>
                  <a:lnTo>
                    <a:pt x="122214" y="118431"/>
                  </a:lnTo>
                  <a:lnTo>
                    <a:pt x="118466" y="126107"/>
                  </a:lnTo>
                  <a:lnTo>
                    <a:pt x="117816" y="129375"/>
                  </a:lnTo>
                  <a:lnTo>
                    <a:pt x="119232" y="129704"/>
                  </a:lnTo>
                  <a:lnTo>
                    <a:pt x="174675" y="91826"/>
                  </a:lnTo>
                  <a:lnTo>
                    <a:pt x="230225" y="72885"/>
                  </a:lnTo>
                  <a:lnTo>
                    <a:pt x="254683" y="59605"/>
                  </a:lnTo>
                  <a:lnTo>
                    <a:pt x="254856" y="56379"/>
                  </a:lnTo>
                  <a:lnTo>
                    <a:pt x="250348" y="54228"/>
                  </a:lnTo>
                  <a:lnTo>
                    <a:pt x="242720" y="52794"/>
                  </a:lnTo>
                  <a:lnTo>
                    <a:pt x="226848" y="56132"/>
                  </a:lnTo>
                  <a:lnTo>
                    <a:pt x="211472" y="64704"/>
                  </a:lnTo>
                  <a:lnTo>
                    <a:pt x="198475" y="77759"/>
                  </a:lnTo>
                  <a:lnTo>
                    <a:pt x="191466" y="95272"/>
                  </a:lnTo>
                  <a:lnTo>
                    <a:pt x="189597" y="105120"/>
                  </a:lnTo>
                  <a:lnTo>
                    <a:pt x="192451" y="120993"/>
                  </a:lnTo>
                  <a:lnTo>
                    <a:pt x="195801" y="127815"/>
                  </a:lnTo>
                  <a:lnTo>
                    <a:pt x="206919" y="137860"/>
                  </a:lnTo>
                  <a:lnTo>
                    <a:pt x="213767" y="141833"/>
                  </a:lnTo>
                  <a:lnTo>
                    <a:pt x="222031" y="142632"/>
                  </a:lnTo>
                  <a:lnTo>
                    <a:pt x="268171" y="130335"/>
                  </a:lnTo>
                  <a:lnTo>
                    <a:pt x="289349" y="117616"/>
                  </a:lnTo>
                  <a:lnTo>
                    <a:pt x="318744" y="88848"/>
                  </a:lnTo>
                  <a:lnTo>
                    <a:pt x="324375" y="81422"/>
                  </a:lnTo>
                  <a:lnTo>
                    <a:pt x="325355" y="77395"/>
                  </a:lnTo>
                  <a:lnTo>
                    <a:pt x="323235" y="75635"/>
                  </a:lnTo>
                  <a:lnTo>
                    <a:pt x="319048" y="75387"/>
                  </a:lnTo>
                  <a:lnTo>
                    <a:pt x="306999" y="84972"/>
                  </a:lnTo>
                  <a:lnTo>
                    <a:pt x="299903" y="92706"/>
                  </a:lnTo>
                  <a:lnTo>
                    <a:pt x="292019" y="111161"/>
                  </a:lnTo>
                  <a:lnTo>
                    <a:pt x="289916" y="121260"/>
                  </a:lnTo>
                  <a:lnTo>
                    <a:pt x="291288" y="128917"/>
                  </a:lnTo>
                  <a:lnTo>
                    <a:pt x="294976" y="134946"/>
                  </a:lnTo>
                  <a:lnTo>
                    <a:pt x="300209" y="139891"/>
                  </a:lnTo>
                  <a:lnTo>
                    <a:pt x="318350" y="142919"/>
                  </a:lnTo>
                  <a:lnTo>
                    <a:pt x="354554" y="136960"/>
                  </a:lnTo>
                  <a:lnTo>
                    <a:pt x="413429" y="113129"/>
                  </a:lnTo>
                  <a:lnTo>
                    <a:pt x="429075" y="102363"/>
                  </a:lnTo>
                  <a:lnTo>
                    <a:pt x="433987" y="102451"/>
                  </a:lnTo>
                  <a:lnTo>
                    <a:pt x="437262" y="106207"/>
                  </a:lnTo>
                  <a:lnTo>
                    <a:pt x="439445" y="112410"/>
                  </a:lnTo>
                  <a:lnTo>
                    <a:pt x="436939" y="131630"/>
                  </a:lnTo>
                  <a:lnTo>
                    <a:pt x="432436" y="153732"/>
                  </a:lnTo>
                  <a:lnTo>
                    <a:pt x="433516" y="172801"/>
                  </a:lnTo>
                  <a:lnTo>
                    <a:pt x="437872" y="178070"/>
                  </a:lnTo>
                  <a:lnTo>
                    <a:pt x="444474" y="180659"/>
                  </a:lnTo>
                  <a:lnTo>
                    <a:pt x="460748" y="181070"/>
                  </a:lnTo>
                  <a:lnTo>
                    <a:pt x="516124" y="168776"/>
                  </a:lnTo>
                  <a:lnTo>
                    <a:pt x="575043" y="153440"/>
                  </a:lnTo>
                  <a:lnTo>
                    <a:pt x="596750" y="151406"/>
                  </a:lnTo>
                  <a:lnTo>
                    <a:pt x="604942" y="153637"/>
                  </a:lnTo>
                  <a:lnTo>
                    <a:pt x="611328" y="157899"/>
                  </a:lnTo>
                  <a:lnTo>
                    <a:pt x="626874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058416" y="1564357"/>
              <a:ext cx="48284" cy="341164"/>
            </a:xfrm>
            <a:custGeom>
              <a:avLst/>
              <a:gdLst/>
              <a:ahLst/>
              <a:cxnLst/>
              <a:rect l="0" t="0" r="0" b="0"/>
              <a:pathLst>
                <a:path w="48284" h="341164">
                  <a:moveTo>
                    <a:pt x="48283" y="0"/>
                  </a:moveTo>
                  <a:lnTo>
                    <a:pt x="48283" y="55162"/>
                  </a:lnTo>
                  <a:lnTo>
                    <a:pt x="36702" y="115493"/>
                  </a:lnTo>
                  <a:lnTo>
                    <a:pt x="23256" y="177726"/>
                  </a:lnTo>
                  <a:lnTo>
                    <a:pt x="9443" y="235403"/>
                  </a:lnTo>
                  <a:lnTo>
                    <a:pt x="0" y="286555"/>
                  </a:lnTo>
                  <a:lnTo>
                    <a:pt x="3261" y="314813"/>
                  </a:lnTo>
                  <a:lnTo>
                    <a:pt x="14999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62843" y="1803902"/>
              <a:ext cx="129132" cy="105532"/>
            </a:xfrm>
            <a:custGeom>
              <a:avLst/>
              <a:gdLst/>
              <a:ahLst/>
              <a:cxnLst/>
              <a:rect l="0" t="0" r="0" b="0"/>
              <a:pathLst>
                <a:path w="129132" h="105532">
                  <a:moveTo>
                    <a:pt x="18746" y="10087"/>
                  </a:moveTo>
                  <a:lnTo>
                    <a:pt x="6384" y="30940"/>
                  </a:lnTo>
                  <a:lnTo>
                    <a:pt x="0" y="49249"/>
                  </a:lnTo>
                  <a:lnTo>
                    <a:pt x="1477" y="67248"/>
                  </a:lnTo>
                  <a:lnTo>
                    <a:pt x="4459" y="75931"/>
                  </a:lnTo>
                  <a:lnTo>
                    <a:pt x="15170" y="90510"/>
                  </a:lnTo>
                  <a:lnTo>
                    <a:pt x="21909" y="96986"/>
                  </a:lnTo>
                  <a:lnTo>
                    <a:pt x="41725" y="104182"/>
                  </a:lnTo>
                  <a:lnTo>
                    <a:pt x="65017" y="105531"/>
                  </a:lnTo>
                  <a:lnTo>
                    <a:pt x="87696" y="99967"/>
                  </a:lnTo>
                  <a:lnTo>
                    <a:pt x="105172" y="86399"/>
                  </a:lnTo>
                  <a:lnTo>
                    <a:pt x="118179" y="68042"/>
                  </a:lnTo>
                  <a:lnTo>
                    <a:pt x="127041" y="47556"/>
                  </a:lnTo>
                  <a:lnTo>
                    <a:pt x="129131" y="28589"/>
                  </a:lnTo>
                  <a:lnTo>
                    <a:pt x="128394" y="19648"/>
                  </a:lnTo>
                  <a:lnTo>
                    <a:pt x="124204" y="12762"/>
                  </a:lnTo>
                  <a:lnTo>
                    <a:pt x="109687" y="2646"/>
                  </a:lnTo>
                  <a:lnTo>
                    <a:pt x="95838" y="0"/>
                  </a:lnTo>
                  <a:lnTo>
                    <a:pt x="76993" y="17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23047" y="1813989"/>
              <a:ext cx="165314" cy="343697"/>
            </a:xfrm>
            <a:custGeom>
              <a:avLst/>
              <a:gdLst/>
              <a:ahLst/>
              <a:cxnLst/>
              <a:rect l="0" t="0" r="0" b="0"/>
              <a:pathLst>
                <a:path w="165314" h="343697">
                  <a:moveTo>
                    <a:pt x="133136" y="0"/>
                  </a:moveTo>
                  <a:lnTo>
                    <a:pt x="118001" y="13286"/>
                  </a:lnTo>
                  <a:lnTo>
                    <a:pt x="86247" y="36182"/>
                  </a:lnTo>
                  <a:lnTo>
                    <a:pt x="79688" y="43537"/>
                  </a:lnTo>
                  <a:lnTo>
                    <a:pt x="79013" y="49365"/>
                  </a:lnTo>
                  <a:lnTo>
                    <a:pt x="82261" y="54175"/>
                  </a:lnTo>
                  <a:lnTo>
                    <a:pt x="88125" y="58306"/>
                  </a:lnTo>
                  <a:lnTo>
                    <a:pt x="94808" y="59211"/>
                  </a:lnTo>
                  <a:lnTo>
                    <a:pt x="140821" y="47115"/>
                  </a:lnTo>
                  <a:lnTo>
                    <a:pt x="153810" y="52067"/>
                  </a:lnTo>
                  <a:lnTo>
                    <a:pt x="158014" y="59674"/>
                  </a:lnTo>
                  <a:lnTo>
                    <a:pt x="165313" y="118360"/>
                  </a:lnTo>
                  <a:lnTo>
                    <a:pt x="157223" y="174622"/>
                  </a:lnTo>
                  <a:lnTo>
                    <a:pt x="144116" y="230200"/>
                  </a:lnTo>
                  <a:lnTo>
                    <a:pt x="126654" y="289214"/>
                  </a:lnTo>
                  <a:lnTo>
                    <a:pt x="97720" y="329950"/>
                  </a:lnTo>
                  <a:lnTo>
                    <a:pt x="88261" y="336461"/>
                  </a:lnTo>
                  <a:lnTo>
                    <a:pt x="65423" y="343696"/>
                  </a:lnTo>
                  <a:lnTo>
                    <a:pt x="55634" y="341927"/>
                  </a:lnTo>
                  <a:lnTo>
                    <a:pt x="47260" y="337049"/>
                  </a:lnTo>
                  <a:lnTo>
                    <a:pt x="26638" y="312515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3610" y="1822310"/>
              <a:ext cx="177869" cy="149108"/>
            </a:xfrm>
            <a:custGeom>
              <a:avLst/>
              <a:gdLst/>
              <a:ahLst/>
              <a:cxnLst/>
              <a:rect l="0" t="0" r="0" b="0"/>
              <a:pathLst>
                <a:path w="177869" h="149108">
                  <a:moveTo>
                    <a:pt x="35710" y="41605"/>
                  </a:moveTo>
                  <a:lnTo>
                    <a:pt x="31293" y="54857"/>
                  </a:lnTo>
                  <a:lnTo>
                    <a:pt x="1821" y="104702"/>
                  </a:lnTo>
                  <a:lnTo>
                    <a:pt x="0" y="123273"/>
                  </a:lnTo>
                  <a:lnTo>
                    <a:pt x="808" y="132108"/>
                  </a:lnTo>
                  <a:lnTo>
                    <a:pt x="5046" y="138923"/>
                  </a:lnTo>
                  <a:lnTo>
                    <a:pt x="19616" y="148960"/>
                  </a:lnTo>
                  <a:lnTo>
                    <a:pt x="40885" y="149107"/>
                  </a:lnTo>
                  <a:lnTo>
                    <a:pt x="92447" y="134897"/>
                  </a:lnTo>
                  <a:lnTo>
                    <a:pt x="126943" y="113281"/>
                  </a:lnTo>
                  <a:lnTo>
                    <a:pt x="162165" y="79260"/>
                  </a:lnTo>
                  <a:lnTo>
                    <a:pt x="173890" y="60806"/>
                  </a:lnTo>
                  <a:lnTo>
                    <a:pt x="177868" y="42742"/>
                  </a:lnTo>
                  <a:lnTo>
                    <a:pt x="177635" y="34042"/>
                  </a:lnTo>
                  <a:lnTo>
                    <a:pt x="174705" y="26393"/>
                  </a:lnTo>
                  <a:lnTo>
                    <a:pt x="164054" y="12962"/>
                  </a:lnTo>
                  <a:lnTo>
                    <a:pt x="155006" y="5761"/>
                  </a:lnTo>
                  <a:lnTo>
                    <a:pt x="1438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3784" y="1697494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0"/>
                  </a:moveTo>
                  <a:lnTo>
                    <a:pt x="56238" y="4417"/>
                  </a:lnTo>
                  <a:lnTo>
                    <a:pt x="115161" y="19560"/>
                  </a:lnTo>
                  <a:lnTo>
                    <a:pt x="149779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90500" y="2363178"/>
              <a:ext cx="91532" cy="41606"/>
            </a:xfrm>
            <a:custGeom>
              <a:avLst/>
              <a:gdLst/>
              <a:ahLst/>
              <a:cxnLst/>
              <a:rect l="0" t="0" r="0" b="0"/>
              <a:pathLst>
                <a:path w="91532" h="41606">
                  <a:moveTo>
                    <a:pt x="0" y="0"/>
                  </a:moveTo>
                  <a:lnTo>
                    <a:pt x="8834" y="8835"/>
                  </a:lnTo>
                  <a:lnTo>
                    <a:pt x="58406" y="31251"/>
                  </a:lnTo>
                  <a:lnTo>
                    <a:pt x="91531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03751" y="2321573"/>
              <a:ext cx="94529" cy="249632"/>
            </a:xfrm>
            <a:custGeom>
              <a:avLst/>
              <a:gdLst/>
              <a:ahLst/>
              <a:cxnLst/>
              <a:rect l="0" t="0" r="0" b="0"/>
              <a:pathLst>
                <a:path w="94529" h="249632">
                  <a:moveTo>
                    <a:pt x="11270" y="0"/>
                  </a:moveTo>
                  <a:lnTo>
                    <a:pt x="16988" y="21778"/>
                  </a:lnTo>
                  <a:lnTo>
                    <a:pt x="16611" y="63747"/>
                  </a:lnTo>
                  <a:lnTo>
                    <a:pt x="5330" y="119239"/>
                  </a:lnTo>
                  <a:lnTo>
                    <a:pt x="0" y="138979"/>
                  </a:lnTo>
                  <a:lnTo>
                    <a:pt x="1908" y="144428"/>
                  </a:lnTo>
                  <a:lnTo>
                    <a:pt x="6877" y="147136"/>
                  </a:lnTo>
                  <a:lnTo>
                    <a:pt x="59806" y="154478"/>
                  </a:lnTo>
                  <a:lnTo>
                    <a:pt x="76296" y="163886"/>
                  </a:lnTo>
                  <a:lnTo>
                    <a:pt x="89788" y="177314"/>
                  </a:lnTo>
                  <a:lnTo>
                    <a:pt x="93201" y="184777"/>
                  </a:lnTo>
                  <a:lnTo>
                    <a:pt x="94528" y="200467"/>
                  </a:lnTo>
                  <a:lnTo>
                    <a:pt x="89570" y="214220"/>
                  </a:lnTo>
                  <a:lnTo>
                    <a:pt x="61196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49204" y="2487993"/>
              <a:ext cx="73844" cy="74891"/>
            </a:xfrm>
            <a:custGeom>
              <a:avLst/>
              <a:gdLst/>
              <a:ahLst/>
              <a:cxnLst/>
              <a:rect l="0" t="0" r="0" b="0"/>
              <a:pathLst>
                <a:path w="73844" h="74891">
                  <a:moveTo>
                    <a:pt x="32237" y="0"/>
                  </a:moveTo>
                  <a:lnTo>
                    <a:pt x="13233" y="14211"/>
                  </a:lnTo>
                  <a:lnTo>
                    <a:pt x="1910" y="27581"/>
                  </a:lnTo>
                  <a:lnTo>
                    <a:pt x="0" y="34105"/>
                  </a:lnTo>
                  <a:lnTo>
                    <a:pt x="575" y="40304"/>
                  </a:lnTo>
                  <a:lnTo>
                    <a:pt x="2808" y="46285"/>
                  </a:lnTo>
                  <a:lnTo>
                    <a:pt x="7995" y="50273"/>
                  </a:lnTo>
                  <a:lnTo>
                    <a:pt x="23620" y="54703"/>
                  </a:lnTo>
                  <a:lnTo>
                    <a:pt x="60087" y="59397"/>
                  </a:lnTo>
                  <a:lnTo>
                    <a:pt x="64672" y="62712"/>
                  </a:lnTo>
                  <a:lnTo>
                    <a:pt x="73843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53893" y="2479673"/>
              <a:ext cx="52365" cy="116495"/>
            </a:xfrm>
            <a:custGeom>
              <a:avLst/>
              <a:gdLst/>
              <a:ahLst/>
              <a:cxnLst/>
              <a:rect l="0" t="0" r="0" b="0"/>
              <a:pathLst>
                <a:path w="52365" h="116495">
                  <a:moveTo>
                    <a:pt x="52364" y="0"/>
                  </a:moveTo>
                  <a:lnTo>
                    <a:pt x="39112" y="4417"/>
                  </a:lnTo>
                  <a:lnTo>
                    <a:pt x="27675" y="13982"/>
                  </a:lnTo>
                  <a:lnTo>
                    <a:pt x="17353" y="28404"/>
                  </a:lnTo>
                  <a:lnTo>
                    <a:pt x="167" y="78481"/>
                  </a:lnTo>
                  <a:lnTo>
                    <a:pt x="0" y="87454"/>
                  </a:lnTo>
                  <a:lnTo>
                    <a:pt x="10759" y="116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444289" y="2371499"/>
              <a:ext cx="53501" cy="216348"/>
            </a:xfrm>
            <a:custGeom>
              <a:avLst/>
              <a:gdLst/>
              <a:ahLst/>
              <a:cxnLst/>
              <a:rect l="0" t="0" r="0" b="0"/>
              <a:pathLst>
                <a:path w="53501" h="216348">
                  <a:moveTo>
                    <a:pt x="20216" y="0"/>
                  </a:moveTo>
                  <a:lnTo>
                    <a:pt x="13572" y="60453"/>
                  </a:lnTo>
                  <a:lnTo>
                    <a:pt x="5822" y="116108"/>
                  </a:lnTo>
                  <a:lnTo>
                    <a:pt x="0" y="167877"/>
                  </a:lnTo>
                  <a:lnTo>
                    <a:pt x="2116" y="169241"/>
                  </a:lnTo>
                  <a:lnTo>
                    <a:pt x="5375" y="168301"/>
                  </a:lnTo>
                  <a:lnTo>
                    <a:pt x="27632" y="171395"/>
                  </a:lnTo>
                  <a:lnTo>
                    <a:pt x="34406" y="175285"/>
                  </a:lnTo>
                  <a:lnTo>
                    <a:pt x="44397" y="187002"/>
                  </a:lnTo>
                  <a:lnTo>
                    <a:pt x="49454" y="198990"/>
                  </a:lnTo>
                  <a:lnTo>
                    <a:pt x="53500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28025" y="2504635"/>
              <a:ext cx="335891" cy="257942"/>
            </a:xfrm>
            <a:custGeom>
              <a:avLst/>
              <a:gdLst/>
              <a:ahLst/>
              <a:cxnLst/>
              <a:rect l="0" t="0" r="0" b="0"/>
              <a:pathLst>
                <a:path w="335891" h="257942">
                  <a:moveTo>
                    <a:pt x="44653" y="0"/>
                  </a:moveTo>
                  <a:lnTo>
                    <a:pt x="44653" y="55162"/>
                  </a:lnTo>
                  <a:lnTo>
                    <a:pt x="45578" y="114756"/>
                  </a:lnTo>
                  <a:lnTo>
                    <a:pt x="56235" y="169514"/>
                  </a:lnTo>
                  <a:lnTo>
                    <a:pt x="59371" y="212713"/>
                  </a:lnTo>
                  <a:lnTo>
                    <a:pt x="56433" y="231374"/>
                  </a:lnTo>
                  <a:lnTo>
                    <a:pt x="49581" y="246448"/>
                  </a:lnTo>
                  <a:lnTo>
                    <a:pt x="45164" y="253057"/>
                  </a:lnTo>
                  <a:lnTo>
                    <a:pt x="39447" y="256538"/>
                  </a:lnTo>
                  <a:lnTo>
                    <a:pt x="25697" y="257941"/>
                  </a:lnTo>
                  <a:lnTo>
                    <a:pt x="19996" y="255171"/>
                  </a:lnTo>
                  <a:lnTo>
                    <a:pt x="11197" y="244697"/>
                  </a:lnTo>
                  <a:lnTo>
                    <a:pt x="1045" y="218789"/>
                  </a:lnTo>
                  <a:lnTo>
                    <a:pt x="0" y="200791"/>
                  </a:lnTo>
                  <a:lnTo>
                    <a:pt x="6863" y="166636"/>
                  </a:lnTo>
                  <a:lnTo>
                    <a:pt x="18868" y="145939"/>
                  </a:lnTo>
                  <a:lnTo>
                    <a:pt x="47376" y="116720"/>
                  </a:lnTo>
                  <a:lnTo>
                    <a:pt x="70423" y="102385"/>
                  </a:lnTo>
                  <a:lnTo>
                    <a:pt x="116312" y="89259"/>
                  </a:lnTo>
                  <a:lnTo>
                    <a:pt x="149404" y="89420"/>
                  </a:lnTo>
                  <a:lnTo>
                    <a:pt x="157017" y="92898"/>
                  </a:lnTo>
                  <a:lnTo>
                    <a:pt x="167941" y="104158"/>
                  </a:lnTo>
                  <a:lnTo>
                    <a:pt x="168450" y="109195"/>
                  </a:lnTo>
                  <a:lnTo>
                    <a:pt x="166016" y="113478"/>
                  </a:lnTo>
                  <a:lnTo>
                    <a:pt x="161620" y="117257"/>
                  </a:lnTo>
                  <a:lnTo>
                    <a:pt x="160538" y="116079"/>
                  </a:lnTo>
                  <a:lnTo>
                    <a:pt x="167850" y="97675"/>
                  </a:lnTo>
                  <a:lnTo>
                    <a:pt x="176762" y="82243"/>
                  </a:lnTo>
                  <a:lnTo>
                    <a:pt x="189352" y="71070"/>
                  </a:lnTo>
                  <a:lnTo>
                    <a:pt x="196593" y="66796"/>
                  </a:lnTo>
                  <a:lnTo>
                    <a:pt x="212034" y="64512"/>
                  </a:lnTo>
                  <a:lnTo>
                    <a:pt x="220035" y="65198"/>
                  </a:lnTo>
                  <a:lnTo>
                    <a:pt x="233856" y="70891"/>
                  </a:lnTo>
                  <a:lnTo>
                    <a:pt x="240131" y="74997"/>
                  </a:lnTo>
                  <a:lnTo>
                    <a:pt x="249568" y="86957"/>
                  </a:lnTo>
                  <a:lnTo>
                    <a:pt x="253378" y="94029"/>
                  </a:lnTo>
                  <a:lnTo>
                    <a:pt x="260542" y="98744"/>
                  </a:lnTo>
                  <a:lnTo>
                    <a:pt x="280829" y="103983"/>
                  </a:lnTo>
                  <a:lnTo>
                    <a:pt x="300323" y="101380"/>
                  </a:lnTo>
                  <a:lnTo>
                    <a:pt x="335890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20272" y="2543347"/>
              <a:ext cx="72125" cy="135336"/>
            </a:xfrm>
            <a:custGeom>
              <a:avLst/>
              <a:gdLst/>
              <a:ahLst/>
              <a:cxnLst/>
              <a:rect l="0" t="0" r="0" b="0"/>
              <a:pathLst>
                <a:path w="72125" h="135336">
                  <a:moveTo>
                    <a:pt x="43495" y="86105"/>
                  </a:moveTo>
                  <a:lnTo>
                    <a:pt x="25826" y="90522"/>
                  </a:lnTo>
                  <a:lnTo>
                    <a:pt x="19696" y="94597"/>
                  </a:lnTo>
                  <a:lnTo>
                    <a:pt x="10420" y="106521"/>
                  </a:lnTo>
                  <a:lnTo>
                    <a:pt x="0" y="128828"/>
                  </a:lnTo>
                  <a:lnTo>
                    <a:pt x="1555" y="133078"/>
                  </a:lnTo>
                  <a:lnTo>
                    <a:pt x="6289" y="134987"/>
                  </a:lnTo>
                  <a:lnTo>
                    <a:pt x="13144" y="135335"/>
                  </a:lnTo>
                  <a:lnTo>
                    <a:pt x="19563" y="131868"/>
                  </a:lnTo>
                  <a:lnTo>
                    <a:pt x="31626" y="118155"/>
                  </a:lnTo>
                  <a:lnTo>
                    <a:pt x="47794" y="84936"/>
                  </a:lnTo>
                  <a:lnTo>
                    <a:pt x="65575" y="26758"/>
                  </a:lnTo>
                  <a:lnTo>
                    <a:pt x="72124" y="0"/>
                  </a:lnTo>
                  <a:lnTo>
                    <a:pt x="67978" y="53103"/>
                  </a:lnTo>
                  <a:lnTo>
                    <a:pt x="61960" y="102905"/>
                  </a:lnTo>
                  <a:lnTo>
                    <a:pt x="60138" y="1277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4300" y="408420"/>
              <a:ext cx="199340" cy="332154"/>
            </a:xfrm>
            <a:custGeom>
              <a:avLst/>
              <a:gdLst/>
              <a:ahLst/>
              <a:cxnLst/>
              <a:rect l="0" t="0" r="0" b="0"/>
              <a:pathLst>
                <a:path w="199340" h="332154">
                  <a:moveTo>
                    <a:pt x="0" y="174053"/>
                  </a:moveTo>
                  <a:lnTo>
                    <a:pt x="15117" y="120037"/>
                  </a:lnTo>
                  <a:lnTo>
                    <a:pt x="50161" y="57806"/>
                  </a:lnTo>
                  <a:lnTo>
                    <a:pt x="62050" y="41951"/>
                  </a:lnTo>
                  <a:lnTo>
                    <a:pt x="109188" y="6490"/>
                  </a:lnTo>
                  <a:lnTo>
                    <a:pt x="132355" y="345"/>
                  </a:lnTo>
                  <a:lnTo>
                    <a:pt x="143710" y="0"/>
                  </a:lnTo>
                  <a:lnTo>
                    <a:pt x="154054" y="3469"/>
                  </a:lnTo>
                  <a:lnTo>
                    <a:pt x="172944" y="17185"/>
                  </a:lnTo>
                  <a:lnTo>
                    <a:pt x="190337" y="41281"/>
                  </a:lnTo>
                  <a:lnTo>
                    <a:pt x="196929" y="70405"/>
                  </a:lnTo>
                  <a:lnTo>
                    <a:pt x="199339" y="126823"/>
                  </a:lnTo>
                  <a:lnTo>
                    <a:pt x="195215" y="180133"/>
                  </a:lnTo>
                  <a:lnTo>
                    <a:pt x="185302" y="239961"/>
                  </a:lnTo>
                  <a:lnTo>
                    <a:pt x="174208" y="298081"/>
                  </a:lnTo>
                  <a:lnTo>
                    <a:pt x="166421" y="3321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3316" y="129849"/>
              <a:ext cx="553763" cy="861916"/>
            </a:xfrm>
            <a:custGeom>
              <a:avLst/>
              <a:gdLst/>
              <a:ahLst/>
              <a:cxnLst/>
              <a:rect l="0" t="0" r="0" b="0"/>
              <a:pathLst>
                <a:path w="553763" h="861916">
                  <a:moveTo>
                    <a:pt x="81057" y="153067"/>
                  </a:moveTo>
                  <a:lnTo>
                    <a:pt x="53477" y="210975"/>
                  </a:lnTo>
                  <a:lnTo>
                    <a:pt x="34773" y="259702"/>
                  </a:lnTo>
                  <a:lnTo>
                    <a:pt x="17520" y="319545"/>
                  </a:lnTo>
                  <a:lnTo>
                    <a:pt x="8748" y="362351"/>
                  </a:lnTo>
                  <a:lnTo>
                    <a:pt x="2692" y="406031"/>
                  </a:lnTo>
                  <a:lnTo>
                    <a:pt x="0" y="450099"/>
                  </a:lnTo>
                  <a:lnTo>
                    <a:pt x="1269" y="494340"/>
                  </a:lnTo>
                  <a:lnTo>
                    <a:pt x="5840" y="538658"/>
                  </a:lnTo>
                  <a:lnTo>
                    <a:pt x="14035" y="583009"/>
                  </a:lnTo>
                  <a:lnTo>
                    <a:pt x="24627" y="645145"/>
                  </a:lnTo>
                  <a:lnTo>
                    <a:pt x="42456" y="700127"/>
                  </a:lnTo>
                  <a:lnTo>
                    <a:pt x="69723" y="751551"/>
                  </a:lnTo>
                  <a:lnTo>
                    <a:pt x="107274" y="804415"/>
                  </a:lnTo>
                  <a:lnTo>
                    <a:pt x="166294" y="846825"/>
                  </a:lnTo>
                  <a:lnTo>
                    <a:pt x="204521" y="860764"/>
                  </a:lnTo>
                  <a:lnTo>
                    <a:pt x="245126" y="861915"/>
                  </a:lnTo>
                  <a:lnTo>
                    <a:pt x="306905" y="845528"/>
                  </a:lnTo>
                  <a:lnTo>
                    <a:pt x="370062" y="806131"/>
                  </a:lnTo>
                  <a:lnTo>
                    <a:pt x="427327" y="745272"/>
                  </a:lnTo>
                  <a:lnTo>
                    <a:pt x="464825" y="685518"/>
                  </a:lnTo>
                  <a:lnTo>
                    <a:pt x="488000" y="640268"/>
                  </a:lnTo>
                  <a:lnTo>
                    <a:pt x="508779" y="591495"/>
                  </a:lnTo>
                  <a:lnTo>
                    <a:pt x="524177" y="539000"/>
                  </a:lnTo>
                  <a:lnTo>
                    <a:pt x="537185" y="484850"/>
                  </a:lnTo>
                  <a:lnTo>
                    <a:pt x="547281" y="429040"/>
                  </a:lnTo>
                  <a:lnTo>
                    <a:pt x="551768" y="370335"/>
                  </a:lnTo>
                  <a:lnTo>
                    <a:pt x="553762" y="315274"/>
                  </a:lnTo>
                  <a:lnTo>
                    <a:pt x="552799" y="263066"/>
                  </a:lnTo>
                  <a:lnTo>
                    <a:pt x="546207" y="212125"/>
                  </a:lnTo>
                  <a:lnTo>
                    <a:pt x="537114" y="166679"/>
                  </a:lnTo>
                  <a:lnTo>
                    <a:pt x="516668" y="107174"/>
                  </a:lnTo>
                  <a:lnTo>
                    <a:pt x="476626" y="46203"/>
                  </a:lnTo>
                  <a:lnTo>
                    <a:pt x="439676" y="14463"/>
                  </a:lnTo>
                  <a:lnTo>
                    <a:pt x="410563" y="3632"/>
                  </a:lnTo>
                  <a:lnTo>
                    <a:pt x="360519" y="0"/>
                  </a:lnTo>
                  <a:lnTo>
                    <a:pt x="322682" y="5525"/>
                  </a:lnTo>
                  <a:lnTo>
                    <a:pt x="260721" y="30352"/>
                  </a:lnTo>
                  <a:lnTo>
                    <a:pt x="201887" y="66575"/>
                  </a:lnTo>
                  <a:lnTo>
                    <a:pt x="139236" y="117765"/>
                  </a:lnTo>
                  <a:lnTo>
                    <a:pt x="106021" y="1530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Freeform 24"/>
          <p:cNvSpPr/>
          <p:nvPr/>
        </p:nvSpPr>
        <p:spPr>
          <a:xfrm>
            <a:off x="2579525" y="565831"/>
            <a:ext cx="665685" cy="41607"/>
          </a:xfrm>
          <a:custGeom>
            <a:avLst/>
            <a:gdLst/>
            <a:ahLst/>
            <a:cxnLst/>
            <a:rect l="0" t="0" r="0" b="0"/>
            <a:pathLst>
              <a:path w="665685" h="41607">
                <a:moveTo>
                  <a:pt x="0" y="0"/>
                </a:moveTo>
                <a:lnTo>
                  <a:pt x="33741" y="2466"/>
                </a:lnTo>
                <a:lnTo>
                  <a:pt x="90085" y="7550"/>
                </a:lnTo>
                <a:lnTo>
                  <a:pt x="140618" y="8093"/>
                </a:lnTo>
                <a:lnTo>
                  <a:pt x="202929" y="8276"/>
                </a:lnTo>
                <a:lnTo>
                  <a:pt x="264650" y="8312"/>
                </a:lnTo>
                <a:lnTo>
                  <a:pt x="324554" y="8319"/>
                </a:lnTo>
                <a:lnTo>
                  <a:pt x="384730" y="12738"/>
                </a:lnTo>
                <a:lnTo>
                  <a:pt x="444964" y="16796"/>
                </a:lnTo>
                <a:lnTo>
                  <a:pt x="503433" y="23076"/>
                </a:lnTo>
                <a:lnTo>
                  <a:pt x="559978" y="29008"/>
                </a:lnTo>
                <a:lnTo>
                  <a:pt x="622942" y="32721"/>
                </a:lnTo>
                <a:lnTo>
                  <a:pt x="649629" y="35583"/>
                </a:lnTo>
                <a:lnTo>
                  <a:pt x="665684" y="4160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6" name="Group 35"/>
          <p:cNvGrpSpPr/>
          <p:nvPr/>
        </p:nvGrpSpPr>
        <p:grpSpPr>
          <a:xfrm>
            <a:off x="3611335" y="280738"/>
            <a:ext cx="1404875" cy="359984"/>
            <a:chOff x="3611335" y="280738"/>
            <a:chExt cx="1404875" cy="359984"/>
          </a:xfrm>
        </p:grpSpPr>
        <p:sp>
          <p:nvSpPr>
            <p:cNvPr id="26" name="Freeform 25"/>
            <p:cNvSpPr/>
            <p:nvPr/>
          </p:nvSpPr>
          <p:spPr>
            <a:xfrm>
              <a:off x="3691209" y="407731"/>
              <a:ext cx="86548" cy="216349"/>
            </a:xfrm>
            <a:custGeom>
              <a:avLst/>
              <a:gdLst/>
              <a:ahLst/>
              <a:cxnLst/>
              <a:rect l="0" t="0" r="0" b="0"/>
              <a:pathLst>
                <a:path w="86548" h="216349">
                  <a:moveTo>
                    <a:pt x="86547" y="0"/>
                  </a:moveTo>
                  <a:lnTo>
                    <a:pt x="48709" y="57162"/>
                  </a:lnTo>
                  <a:lnTo>
                    <a:pt x="35272" y="80424"/>
                  </a:lnTo>
                  <a:lnTo>
                    <a:pt x="22044" y="101493"/>
                  </a:lnTo>
                  <a:lnTo>
                    <a:pt x="683" y="162614"/>
                  </a:lnTo>
                  <a:lnTo>
                    <a:pt x="0" y="181371"/>
                  </a:lnTo>
                  <a:lnTo>
                    <a:pt x="1112" y="190256"/>
                  </a:lnTo>
                  <a:lnTo>
                    <a:pt x="7279" y="202594"/>
                  </a:lnTo>
                  <a:lnTo>
                    <a:pt x="19978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21018" y="482621"/>
              <a:ext cx="81554" cy="158101"/>
            </a:xfrm>
            <a:custGeom>
              <a:avLst/>
              <a:gdLst/>
              <a:ahLst/>
              <a:cxnLst/>
              <a:rect l="0" t="0" r="0" b="0"/>
              <a:pathLst>
                <a:path w="81554" h="158101">
                  <a:moveTo>
                    <a:pt x="39948" y="0"/>
                  </a:moveTo>
                  <a:lnTo>
                    <a:pt x="828" y="50702"/>
                  </a:lnTo>
                  <a:lnTo>
                    <a:pt x="0" y="57840"/>
                  </a:lnTo>
                  <a:lnTo>
                    <a:pt x="2222" y="64447"/>
                  </a:lnTo>
                  <a:lnTo>
                    <a:pt x="6476" y="70702"/>
                  </a:lnTo>
                  <a:lnTo>
                    <a:pt x="12086" y="73947"/>
                  </a:lnTo>
                  <a:lnTo>
                    <a:pt x="25716" y="75087"/>
                  </a:lnTo>
                  <a:lnTo>
                    <a:pt x="56142" y="71059"/>
                  </a:lnTo>
                  <a:lnTo>
                    <a:pt x="69027" y="76577"/>
                  </a:lnTo>
                  <a:lnTo>
                    <a:pt x="73202" y="82486"/>
                  </a:lnTo>
                  <a:lnTo>
                    <a:pt x="79079" y="108473"/>
                  </a:lnTo>
                  <a:lnTo>
                    <a:pt x="81553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010745" y="307879"/>
              <a:ext cx="1" cy="191385"/>
            </a:xfrm>
            <a:custGeom>
              <a:avLst/>
              <a:gdLst/>
              <a:ahLst/>
              <a:cxnLst/>
              <a:rect l="0" t="0" r="0" b="0"/>
              <a:pathLst>
                <a:path w="1" h="191385">
                  <a:moveTo>
                    <a:pt x="0" y="0"/>
                  </a:moveTo>
                  <a:lnTo>
                    <a:pt x="0" y="56772"/>
                  </a:lnTo>
                  <a:lnTo>
                    <a:pt x="0" y="115535"/>
                  </a:lnTo>
                  <a:lnTo>
                    <a:pt x="0" y="177560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928182" y="540868"/>
              <a:ext cx="57601" cy="83212"/>
            </a:xfrm>
            <a:custGeom>
              <a:avLst/>
              <a:gdLst/>
              <a:ahLst/>
              <a:cxnLst/>
              <a:rect l="0" t="0" r="0" b="0"/>
              <a:pathLst>
                <a:path w="57601" h="83212">
                  <a:moveTo>
                    <a:pt x="57600" y="83211"/>
                  </a:moveTo>
                  <a:lnTo>
                    <a:pt x="35514" y="78793"/>
                  </a:lnTo>
                  <a:lnTo>
                    <a:pt x="28083" y="73794"/>
                  </a:lnTo>
                  <a:lnTo>
                    <a:pt x="1710" y="37740"/>
                  </a:lnTo>
                  <a:lnTo>
                    <a:pt x="0" y="30707"/>
                  </a:lnTo>
                  <a:lnTo>
                    <a:pt x="3030" y="15497"/>
                  </a:lnTo>
                  <a:lnTo>
                    <a:pt x="8075" y="6888"/>
                  </a:lnTo>
                  <a:lnTo>
                    <a:pt x="1599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070156" y="457658"/>
              <a:ext cx="131975" cy="137861"/>
            </a:xfrm>
            <a:custGeom>
              <a:avLst/>
              <a:gdLst/>
              <a:ahLst/>
              <a:cxnLst/>
              <a:rect l="0" t="0" r="0" b="0"/>
              <a:pathLst>
                <a:path w="131975" h="137861">
                  <a:moveTo>
                    <a:pt x="73726" y="16642"/>
                  </a:moveTo>
                  <a:lnTo>
                    <a:pt x="25616" y="77924"/>
                  </a:lnTo>
                  <a:lnTo>
                    <a:pt x="1969" y="113190"/>
                  </a:lnTo>
                  <a:lnTo>
                    <a:pt x="0" y="121688"/>
                  </a:lnTo>
                  <a:lnTo>
                    <a:pt x="537" y="129202"/>
                  </a:lnTo>
                  <a:lnTo>
                    <a:pt x="2744" y="136061"/>
                  </a:lnTo>
                  <a:lnTo>
                    <a:pt x="8838" y="137860"/>
                  </a:lnTo>
                  <a:lnTo>
                    <a:pt x="27936" y="132462"/>
                  </a:lnTo>
                  <a:lnTo>
                    <a:pt x="44438" y="120817"/>
                  </a:lnTo>
                  <a:lnTo>
                    <a:pt x="88253" y="72073"/>
                  </a:lnTo>
                  <a:lnTo>
                    <a:pt x="121001" y="19590"/>
                  </a:lnTo>
                  <a:lnTo>
                    <a:pt x="13197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191687" y="295140"/>
              <a:ext cx="73645" cy="312298"/>
            </a:xfrm>
            <a:custGeom>
              <a:avLst/>
              <a:gdLst/>
              <a:ahLst/>
              <a:cxnLst/>
              <a:rect l="0" t="0" r="0" b="0"/>
              <a:pathLst>
                <a:path w="73645" h="312298">
                  <a:moveTo>
                    <a:pt x="52048" y="4418"/>
                  </a:moveTo>
                  <a:lnTo>
                    <a:pt x="38795" y="0"/>
                  </a:lnTo>
                  <a:lnTo>
                    <a:pt x="32118" y="1473"/>
                  </a:lnTo>
                  <a:lnTo>
                    <a:pt x="17303" y="10505"/>
                  </a:lnTo>
                  <a:lnTo>
                    <a:pt x="6403" y="26231"/>
                  </a:lnTo>
                  <a:lnTo>
                    <a:pt x="2202" y="35602"/>
                  </a:lnTo>
                  <a:lnTo>
                    <a:pt x="0" y="58342"/>
                  </a:lnTo>
                  <a:lnTo>
                    <a:pt x="3028" y="81084"/>
                  </a:lnTo>
                  <a:lnTo>
                    <a:pt x="22504" y="115682"/>
                  </a:lnTo>
                  <a:lnTo>
                    <a:pt x="65648" y="176107"/>
                  </a:lnTo>
                  <a:lnTo>
                    <a:pt x="73644" y="207636"/>
                  </a:lnTo>
                  <a:lnTo>
                    <a:pt x="71596" y="244817"/>
                  </a:lnTo>
                  <a:lnTo>
                    <a:pt x="65050" y="264123"/>
                  </a:lnTo>
                  <a:lnTo>
                    <a:pt x="43727" y="3122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543366" y="280738"/>
              <a:ext cx="146350" cy="321126"/>
            </a:xfrm>
            <a:custGeom>
              <a:avLst/>
              <a:gdLst/>
              <a:ahLst/>
              <a:cxnLst/>
              <a:rect l="0" t="0" r="0" b="0"/>
              <a:pathLst>
                <a:path w="146350" h="321126">
                  <a:moveTo>
                    <a:pt x="24890" y="126993"/>
                  </a:moveTo>
                  <a:lnTo>
                    <a:pt x="19171" y="150621"/>
                  </a:lnTo>
                  <a:lnTo>
                    <a:pt x="14617" y="206379"/>
                  </a:lnTo>
                  <a:lnTo>
                    <a:pt x="8162" y="264249"/>
                  </a:lnTo>
                  <a:lnTo>
                    <a:pt x="771" y="321125"/>
                  </a:lnTo>
                  <a:lnTo>
                    <a:pt x="0" y="269080"/>
                  </a:lnTo>
                  <a:lnTo>
                    <a:pt x="4353" y="208426"/>
                  </a:lnTo>
                  <a:lnTo>
                    <a:pt x="7478" y="156605"/>
                  </a:lnTo>
                  <a:lnTo>
                    <a:pt x="10561" y="104318"/>
                  </a:lnTo>
                  <a:lnTo>
                    <a:pt x="19799" y="49269"/>
                  </a:lnTo>
                  <a:lnTo>
                    <a:pt x="32216" y="14590"/>
                  </a:lnTo>
                  <a:lnTo>
                    <a:pt x="39019" y="7679"/>
                  </a:lnTo>
                  <a:lnTo>
                    <a:pt x="56441" y="0"/>
                  </a:lnTo>
                  <a:lnTo>
                    <a:pt x="91458" y="94"/>
                  </a:lnTo>
                  <a:lnTo>
                    <a:pt x="110257" y="6183"/>
                  </a:lnTo>
                  <a:lnTo>
                    <a:pt x="137393" y="25158"/>
                  </a:lnTo>
                  <a:lnTo>
                    <a:pt x="144233" y="43210"/>
                  </a:lnTo>
                  <a:lnTo>
                    <a:pt x="146349" y="64793"/>
                  </a:lnTo>
                  <a:lnTo>
                    <a:pt x="144207" y="83631"/>
                  </a:lnTo>
                  <a:lnTo>
                    <a:pt x="128969" y="114248"/>
                  </a:lnTo>
                  <a:lnTo>
                    <a:pt x="91458" y="1519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96146" y="332842"/>
              <a:ext cx="151610" cy="234085"/>
            </a:xfrm>
            <a:custGeom>
              <a:avLst/>
              <a:gdLst/>
              <a:ahLst/>
              <a:cxnLst/>
              <a:rect l="0" t="0" r="0" b="0"/>
              <a:pathLst>
                <a:path w="151610" h="234085">
                  <a:moveTo>
                    <a:pt x="113420" y="0"/>
                  </a:moveTo>
                  <a:lnTo>
                    <a:pt x="100168" y="4417"/>
                  </a:lnTo>
                  <a:lnTo>
                    <a:pt x="54740" y="49888"/>
                  </a:lnTo>
                  <a:lnTo>
                    <a:pt x="23954" y="107014"/>
                  </a:lnTo>
                  <a:lnTo>
                    <a:pt x="4182" y="149721"/>
                  </a:lnTo>
                  <a:lnTo>
                    <a:pt x="0" y="191983"/>
                  </a:lnTo>
                  <a:lnTo>
                    <a:pt x="2298" y="216922"/>
                  </a:lnTo>
                  <a:lnTo>
                    <a:pt x="6979" y="225051"/>
                  </a:lnTo>
                  <a:lnTo>
                    <a:pt x="13798" y="230471"/>
                  </a:lnTo>
                  <a:lnTo>
                    <a:pt x="22042" y="234084"/>
                  </a:lnTo>
                  <a:lnTo>
                    <a:pt x="43530" y="233168"/>
                  </a:lnTo>
                  <a:lnTo>
                    <a:pt x="65716" y="226597"/>
                  </a:lnTo>
                  <a:lnTo>
                    <a:pt x="81739" y="217512"/>
                  </a:lnTo>
                  <a:lnTo>
                    <a:pt x="112901" y="182121"/>
                  </a:lnTo>
                  <a:lnTo>
                    <a:pt x="140164" y="140409"/>
                  </a:lnTo>
                  <a:lnTo>
                    <a:pt x="150211" y="107966"/>
                  </a:lnTo>
                  <a:lnTo>
                    <a:pt x="151609" y="55638"/>
                  </a:lnTo>
                  <a:lnTo>
                    <a:pt x="149974" y="45413"/>
                  </a:lnTo>
                  <a:lnTo>
                    <a:pt x="140761" y="29121"/>
                  </a:lnTo>
                  <a:lnTo>
                    <a:pt x="134421" y="22188"/>
                  </a:lnTo>
                  <a:lnTo>
                    <a:pt x="115049" y="14484"/>
                  </a:lnTo>
                  <a:lnTo>
                    <a:pt x="91954" y="11985"/>
                  </a:lnTo>
                  <a:lnTo>
                    <a:pt x="60935" y="15776"/>
                  </a:lnTo>
                  <a:lnTo>
                    <a:pt x="38531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859492" y="291237"/>
              <a:ext cx="156718" cy="282916"/>
            </a:xfrm>
            <a:custGeom>
              <a:avLst/>
              <a:gdLst/>
              <a:ahLst/>
              <a:cxnLst/>
              <a:rect l="0" t="0" r="0" b="0"/>
              <a:pathLst>
                <a:path w="156718" h="282916">
                  <a:moveTo>
                    <a:pt x="149779" y="0"/>
                  </a:moveTo>
                  <a:lnTo>
                    <a:pt x="92617" y="53041"/>
                  </a:lnTo>
                  <a:lnTo>
                    <a:pt x="71821" y="81668"/>
                  </a:lnTo>
                  <a:lnTo>
                    <a:pt x="67297" y="90503"/>
                  </a:lnTo>
                  <a:lnTo>
                    <a:pt x="66129" y="100091"/>
                  </a:lnTo>
                  <a:lnTo>
                    <a:pt x="69764" y="120607"/>
                  </a:lnTo>
                  <a:lnTo>
                    <a:pt x="91040" y="152949"/>
                  </a:lnTo>
                  <a:lnTo>
                    <a:pt x="153602" y="210327"/>
                  </a:lnTo>
                  <a:lnTo>
                    <a:pt x="156717" y="225691"/>
                  </a:lnTo>
                  <a:lnTo>
                    <a:pt x="154405" y="232746"/>
                  </a:lnTo>
                  <a:lnTo>
                    <a:pt x="144438" y="245517"/>
                  </a:lnTo>
                  <a:lnTo>
                    <a:pt x="94299" y="271952"/>
                  </a:lnTo>
                  <a:lnTo>
                    <a:pt x="64923" y="279667"/>
                  </a:lnTo>
                  <a:lnTo>
                    <a:pt x="9718" y="282630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11335" y="457658"/>
              <a:ext cx="16643" cy="16643"/>
            </a:xfrm>
            <a:custGeom>
              <a:avLst/>
              <a:gdLst/>
              <a:ahLst/>
              <a:cxnLst/>
              <a:rect l="0" t="0" r="0" b="0"/>
              <a:pathLst>
                <a:path w="16643" h="16643">
                  <a:moveTo>
                    <a:pt x="0" y="0"/>
                  </a:moveTo>
                  <a:lnTo>
                    <a:pt x="16642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13345" y="53453"/>
            <a:ext cx="5852310" cy="2040818"/>
            <a:chOff x="3913345" y="53453"/>
            <a:chExt cx="5852310" cy="2040818"/>
          </a:xfrm>
        </p:grpSpPr>
        <p:sp>
          <p:nvSpPr>
            <p:cNvPr id="37" name="Freeform 36"/>
            <p:cNvSpPr/>
            <p:nvPr/>
          </p:nvSpPr>
          <p:spPr>
            <a:xfrm>
              <a:off x="5184013" y="432695"/>
              <a:ext cx="307880" cy="49927"/>
            </a:xfrm>
            <a:custGeom>
              <a:avLst/>
              <a:gdLst/>
              <a:ahLst/>
              <a:cxnLst/>
              <a:rect l="0" t="0" r="0" b="0"/>
              <a:pathLst>
                <a:path w="307880" h="49927">
                  <a:moveTo>
                    <a:pt x="0" y="49926"/>
                  </a:moveTo>
                  <a:lnTo>
                    <a:pt x="62326" y="31180"/>
                  </a:lnTo>
                  <a:lnTo>
                    <a:pt x="117306" y="19195"/>
                  </a:lnTo>
                  <a:lnTo>
                    <a:pt x="168206" y="10335"/>
                  </a:lnTo>
                  <a:lnTo>
                    <a:pt x="224199" y="2315"/>
                  </a:lnTo>
                  <a:lnTo>
                    <a:pt x="284532" y="304"/>
                  </a:lnTo>
                  <a:lnTo>
                    <a:pt x="30787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700810" y="232989"/>
              <a:ext cx="253208" cy="415118"/>
            </a:xfrm>
            <a:custGeom>
              <a:avLst/>
              <a:gdLst/>
              <a:ahLst/>
              <a:cxnLst/>
              <a:rect l="0" t="0" r="0" b="0"/>
              <a:pathLst>
                <a:path w="253208" h="415118">
                  <a:moveTo>
                    <a:pt x="90640" y="0"/>
                  </a:moveTo>
                  <a:lnTo>
                    <a:pt x="86222" y="50745"/>
                  </a:lnTo>
                  <a:lnTo>
                    <a:pt x="70728" y="102412"/>
                  </a:lnTo>
                  <a:lnTo>
                    <a:pt x="62653" y="137799"/>
                  </a:lnTo>
                  <a:lnTo>
                    <a:pt x="63716" y="160480"/>
                  </a:lnTo>
                  <a:lnTo>
                    <a:pt x="67143" y="167084"/>
                  </a:lnTo>
                  <a:lnTo>
                    <a:pt x="72202" y="170561"/>
                  </a:lnTo>
                  <a:lnTo>
                    <a:pt x="78348" y="171955"/>
                  </a:lnTo>
                  <a:lnTo>
                    <a:pt x="95038" y="166107"/>
                  </a:lnTo>
                  <a:lnTo>
                    <a:pt x="112935" y="154262"/>
                  </a:lnTo>
                  <a:lnTo>
                    <a:pt x="159355" y="97163"/>
                  </a:lnTo>
                  <a:lnTo>
                    <a:pt x="186499" y="63777"/>
                  </a:lnTo>
                  <a:lnTo>
                    <a:pt x="190604" y="62859"/>
                  </a:lnTo>
                  <a:lnTo>
                    <a:pt x="193340" y="65944"/>
                  </a:lnTo>
                  <a:lnTo>
                    <a:pt x="195165" y="71700"/>
                  </a:lnTo>
                  <a:lnTo>
                    <a:pt x="194726" y="85491"/>
                  </a:lnTo>
                  <a:lnTo>
                    <a:pt x="181812" y="142389"/>
                  </a:lnTo>
                  <a:lnTo>
                    <a:pt x="162537" y="197054"/>
                  </a:lnTo>
                  <a:lnTo>
                    <a:pt x="142033" y="252422"/>
                  </a:lnTo>
                  <a:lnTo>
                    <a:pt x="109940" y="311811"/>
                  </a:lnTo>
                  <a:lnTo>
                    <a:pt x="63667" y="368472"/>
                  </a:lnTo>
                  <a:lnTo>
                    <a:pt x="30849" y="408041"/>
                  </a:lnTo>
                  <a:lnTo>
                    <a:pt x="23043" y="412560"/>
                  </a:lnTo>
                  <a:lnTo>
                    <a:pt x="6972" y="415117"/>
                  </a:lnTo>
                  <a:lnTo>
                    <a:pt x="2502" y="411731"/>
                  </a:lnTo>
                  <a:lnTo>
                    <a:pt x="446" y="405775"/>
                  </a:lnTo>
                  <a:lnTo>
                    <a:pt x="0" y="398106"/>
                  </a:lnTo>
                  <a:lnTo>
                    <a:pt x="2476" y="391145"/>
                  </a:lnTo>
                  <a:lnTo>
                    <a:pt x="12624" y="378478"/>
                  </a:lnTo>
                  <a:lnTo>
                    <a:pt x="33931" y="360952"/>
                  </a:lnTo>
                  <a:lnTo>
                    <a:pt x="97355" y="335038"/>
                  </a:lnTo>
                  <a:lnTo>
                    <a:pt x="157524" y="301044"/>
                  </a:lnTo>
                  <a:lnTo>
                    <a:pt x="217202" y="265710"/>
                  </a:lnTo>
                  <a:lnTo>
                    <a:pt x="253207" y="236216"/>
                  </a:lnTo>
                  <a:lnTo>
                    <a:pt x="198720" y="296257"/>
                  </a:lnTo>
                  <a:lnTo>
                    <a:pt x="189526" y="315658"/>
                  </a:lnTo>
                  <a:lnTo>
                    <a:pt x="182171" y="3744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32907" y="482621"/>
              <a:ext cx="150250" cy="197965"/>
            </a:xfrm>
            <a:custGeom>
              <a:avLst/>
              <a:gdLst/>
              <a:ahLst/>
              <a:cxnLst/>
              <a:rect l="0" t="0" r="0" b="0"/>
              <a:pathLst>
                <a:path w="150250" h="197965">
                  <a:moveTo>
                    <a:pt x="124816" y="0"/>
                  </a:moveTo>
                  <a:lnTo>
                    <a:pt x="111564" y="8834"/>
                  </a:lnTo>
                  <a:lnTo>
                    <a:pt x="102592" y="20568"/>
                  </a:lnTo>
                  <a:lnTo>
                    <a:pt x="89299" y="50702"/>
                  </a:lnTo>
                  <a:lnTo>
                    <a:pt x="90848" y="69378"/>
                  </a:lnTo>
                  <a:lnTo>
                    <a:pt x="97700" y="88157"/>
                  </a:lnTo>
                  <a:lnTo>
                    <a:pt x="145981" y="150026"/>
                  </a:lnTo>
                  <a:lnTo>
                    <a:pt x="150249" y="166531"/>
                  </a:lnTo>
                  <a:lnTo>
                    <a:pt x="150093" y="174815"/>
                  </a:lnTo>
                  <a:lnTo>
                    <a:pt x="146290" y="181263"/>
                  </a:lnTo>
                  <a:lnTo>
                    <a:pt x="132203" y="190892"/>
                  </a:lnTo>
                  <a:lnTo>
                    <a:pt x="86382" y="197964"/>
                  </a:lnTo>
                  <a:lnTo>
                    <a:pt x="48298" y="19734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15676" y="532547"/>
              <a:ext cx="166422" cy="41606"/>
            </a:xfrm>
            <a:custGeom>
              <a:avLst/>
              <a:gdLst/>
              <a:ahLst/>
              <a:cxnLst/>
              <a:rect l="0" t="0" r="0" b="0"/>
              <a:pathLst>
                <a:path w="166422" h="41606">
                  <a:moveTo>
                    <a:pt x="0" y="0"/>
                  </a:moveTo>
                  <a:lnTo>
                    <a:pt x="58604" y="21743"/>
                  </a:lnTo>
                  <a:lnTo>
                    <a:pt x="120194" y="35999"/>
                  </a:lnTo>
                  <a:lnTo>
                    <a:pt x="166421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423849" y="457658"/>
              <a:ext cx="160804" cy="183064"/>
            </a:xfrm>
            <a:custGeom>
              <a:avLst/>
              <a:gdLst/>
              <a:ahLst/>
              <a:cxnLst/>
              <a:rect l="0" t="0" r="0" b="0"/>
              <a:pathLst>
                <a:path w="160804" h="183064">
                  <a:moveTo>
                    <a:pt x="49926" y="0"/>
                  </a:moveTo>
                  <a:lnTo>
                    <a:pt x="65062" y="13286"/>
                  </a:lnTo>
                  <a:lnTo>
                    <a:pt x="121442" y="55559"/>
                  </a:lnTo>
                  <a:lnTo>
                    <a:pt x="147341" y="76558"/>
                  </a:lnTo>
                  <a:lnTo>
                    <a:pt x="157942" y="94738"/>
                  </a:lnTo>
                  <a:lnTo>
                    <a:pt x="160768" y="104764"/>
                  </a:lnTo>
                  <a:lnTo>
                    <a:pt x="160803" y="113297"/>
                  </a:lnTo>
                  <a:lnTo>
                    <a:pt x="155911" y="127709"/>
                  </a:lnTo>
                  <a:lnTo>
                    <a:pt x="140177" y="140278"/>
                  </a:lnTo>
                  <a:lnTo>
                    <a:pt x="102863" y="155285"/>
                  </a:lnTo>
                  <a:lnTo>
                    <a:pt x="44974" y="168638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178669" y="249631"/>
              <a:ext cx="193780" cy="370331"/>
            </a:xfrm>
            <a:custGeom>
              <a:avLst/>
              <a:gdLst/>
              <a:ahLst/>
              <a:cxnLst/>
              <a:rect l="0" t="0" r="0" b="0"/>
              <a:pathLst>
                <a:path w="193780" h="370331">
                  <a:moveTo>
                    <a:pt x="77285" y="0"/>
                  </a:moveTo>
                  <a:lnTo>
                    <a:pt x="104782" y="1850"/>
                  </a:lnTo>
                  <a:lnTo>
                    <a:pt x="138852" y="14211"/>
                  </a:lnTo>
                  <a:lnTo>
                    <a:pt x="158272" y="27581"/>
                  </a:lnTo>
                  <a:lnTo>
                    <a:pt x="164561" y="36879"/>
                  </a:lnTo>
                  <a:lnTo>
                    <a:pt x="171548" y="59537"/>
                  </a:lnTo>
                  <a:lnTo>
                    <a:pt x="167257" y="87482"/>
                  </a:lnTo>
                  <a:lnTo>
                    <a:pt x="146319" y="141788"/>
                  </a:lnTo>
                  <a:lnTo>
                    <a:pt x="94570" y="203421"/>
                  </a:lnTo>
                  <a:lnTo>
                    <a:pt x="36893" y="257549"/>
                  </a:lnTo>
                  <a:lnTo>
                    <a:pt x="10203" y="291157"/>
                  </a:lnTo>
                  <a:lnTo>
                    <a:pt x="1859" y="307844"/>
                  </a:lnTo>
                  <a:lnTo>
                    <a:pt x="0" y="326971"/>
                  </a:lnTo>
                  <a:lnTo>
                    <a:pt x="798" y="337249"/>
                  </a:lnTo>
                  <a:lnTo>
                    <a:pt x="5954" y="345950"/>
                  </a:lnTo>
                  <a:lnTo>
                    <a:pt x="24009" y="360549"/>
                  </a:lnTo>
                  <a:lnTo>
                    <a:pt x="68999" y="370330"/>
                  </a:lnTo>
                  <a:lnTo>
                    <a:pt x="127972" y="366991"/>
                  </a:lnTo>
                  <a:lnTo>
                    <a:pt x="171261" y="359894"/>
                  </a:lnTo>
                  <a:lnTo>
                    <a:pt x="193779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874783" y="53453"/>
              <a:ext cx="790820" cy="822630"/>
            </a:xfrm>
            <a:custGeom>
              <a:avLst/>
              <a:gdLst/>
              <a:ahLst/>
              <a:cxnLst/>
              <a:rect l="0" t="0" r="0" b="0"/>
              <a:pathLst>
                <a:path w="790820" h="822630">
                  <a:moveTo>
                    <a:pt x="439419" y="4794"/>
                  </a:moveTo>
                  <a:lnTo>
                    <a:pt x="412847" y="0"/>
                  </a:lnTo>
                  <a:lnTo>
                    <a:pt x="356761" y="8398"/>
                  </a:lnTo>
                  <a:lnTo>
                    <a:pt x="296426" y="33038"/>
                  </a:lnTo>
                  <a:lnTo>
                    <a:pt x="248505" y="63911"/>
                  </a:lnTo>
                  <a:lnTo>
                    <a:pt x="187963" y="123104"/>
                  </a:lnTo>
                  <a:lnTo>
                    <a:pt x="141786" y="174219"/>
                  </a:lnTo>
                  <a:lnTo>
                    <a:pt x="101291" y="232818"/>
                  </a:lnTo>
                  <a:lnTo>
                    <a:pt x="77415" y="275333"/>
                  </a:lnTo>
                  <a:lnTo>
                    <a:pt x="54475" y="318883"/>
                  </a:lnTo>
                  <a:lnTo>
                    <a:pt x="29605" y="380568"/>
                  </a:lnTo>
                  <a:lnTo>
                    <a:pt x="16586" y="422669"/>
                  </a:lnTo>
                  <a:lnTo>
                    <a:pt x="3790" y="485490"/>
                  </a:lnTo>
                  <a:lnTo>
                    <a:pt x="0" y="547558"/>
                  </a:lnTo>
                  <a:lnTo>
                    <a:pt x="3807" y="607861"/>
                  </a:lnTo>
                  <a:lnTo>
                    <a:pt x="16646" y="660863"/>
                  </a:lnTo>
                  <a:lnTo>
                    <a:pt x="37092" y="709234"/>
                  </a:lnTo>
                  <a:lnTo>
                    <a:pt x="77134" y="762577"/>
                  </a:lnTo>
                  <a:lnTo>
                    <a:pt x="114084" y="788579"/>
                  </a:lnTo>
                  <a:lnTo>
                    <a:pt x="168910" y="813007"/>
                  </a:lnTo>
                  <a:lnTo>
                    <a:pt x="216886" y="822629"/>
                  </a:lnTo>
                  <a:lnTo>
                    <a:pt x="271678" y="818597"/>
                  </a:lnTo>
                  <a:lnTo>
                    <a:pt x="328902" y="800658"/>
                  </a:lnTo>
                  <a:lnTo>
                    <a:pt x="386847" y="775927"/>
                  </a:lnTo>
                  <a:lnTo>
                    <a:pt x="444079" y="739218"/>
                  </a:lnTo>
                  <a:lnTo>
                    <a:pt x="496581" y="692695"/>
                  </a:lnTo>
                  <a:lnTo>
                    <a:pt x="547271" y="638332"/>
                  </a:lnTo>
                  <a:lnTo>
                    <a:pt x="597424" y="580311"/>
                  </a:lnTo>
                  <a:lnTo>
                    <a:pt x="630760" y="538256"/>
                  </a:lnTo>
                  <a:lnTo>
                    <a:pt x="661603" y="494910"/>
                  </a:lnTo>
                  <a:lnTo>
                    <a:pt x="689795" y="451915"/>
                  </a:lnTo>
                  <a:lnTo>
                    <a:pt x="726458" y="391323"/>
                  </a:lnTo>
                  <a:lnTo>
                    <a:pt x="758895" y="332381"/>
                  </a:lnTo>
                  <a:lnTo>
                    <a:pt x="780114" y="273928"/>
                  </a:lnTo>
                  <a:lnTo>
                    <a:pt x="790819" y="216545"/>
                  </a:lnTo>
                  <a:lnTo>
                    <a:pt x="787107" y="164922"/>
                  </a:lnTo>
                  <a:lnTo>
                    <a:pt x="776086" y="134518"/>
                  </a:lnTo>
                  <a:lnTo>
                    <a:pt x="749869" y="100246"/>
                  </a:lnTo>
                  <a:lnTo>
                    <a:pt x="714262" y="76942"/>
                  </a:lnTo>
                  <a:lnTo>
                    <a:pt x="670015" y="62743"/>
                  </a:lnTo>
                  <a:lnTo>
                    <a:pt x="617355" y="65932"/>
                  </a:lnTo>
                  <a:lnTo>
                    <a:pt x="556346" y="83006"/>
                  </a:lnTo>
                  <a:lnTo>
                    <a:pt x="513268" y="102733"/>
                  </a:lnTo>
                  <a:lnTo>
                    <a:pt x="449897" y="139830"/>
                  </a:lnTo>
                  <a:lnTo>
                    <a:pt x="392597" y="180099"/>
                  </a:lnTo>
                  <a:lnTo>
                    <a:pt x="329394" y="232893"/>
                  </a:lnTo>
                  <a:lnTo>
                    <a:pt x="314603" y="2461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731160" y="507440"/>
              <a:ext cx="372225" cy="524923"/>
            </a:xfrm>
            <a:custGeom>
              <a:avLst/>
              <a:gdLst/>
              <a:ahLst/>
              <a:cxnLst/>
              <a:rect l="0" t="0" r="0" b="0"/>
              <a:pathLst>
                <a:path w="372225" h="524923">
                  <a:moveTo>
                    <a:pt x="157194" y="308023"/>
                  </a:moveTo>
                  <a:lnTo>
                    <a:pt x="180638" y="250861"/>
                  </a:lnTo>
                  <a:lnTo>
                    <a:pt x="183918" y="242178"/>
                  </a:lnTo>
                  <a:lnTo>
                    <a:pt x="183331" y="235465"/>
                  </a:lnTo>
                  <a:lnTo>
                    <a:pt x="180166" y="230065"/>
                  </a:lnTo>
                  <a:lnTo>
                    <a:pt x="175281" y="225540"/>
                  </a:lnTo>
                  <a:lnTo>
                    <a:pt x="168328" y="224373"/>
                  </a:lnTo>
                  <a:lnTo>
                    <a:pt x="150740" y="228007"/>
                  </a:lnTo>
                  <a:lnTo>
                    <a:pt x="135526" y="238251"/>
                  </a:lnTo>
                  <a:lnTo>
                    <a:pt x="74712" y="300826"/>
                  </a:lnTo>
                  <a:lnTo>
                    <a:pt x="39517" y="357332"/>
                  </a:lnTo>
                  <a:lnTo>
                    <a:pt x="19543" y="410151"/>
                  </a:lnTo>
                  <a:lnTo>
                    <a:pt x="3681" y="457155"/>
                  </a:lnTo>
                  <a:lnTo>
                    <a:pt x="0" y="506470"/>
                  </a:lnTo>
                  <a:lnTo>
                    <a:pt x="3396" y="515211"/>
                  </a:lnTo>
                  <a:lnTo>
                    <a:pt x="9358" y="521037"/>
                  </a:lnTo>
                  <a:lnTo>
                    <a:pt x="17031" y="524922"/>
                  </a:lnTo>
                  <a:lnTo>
                    <a:pt x="26770" y="523813"/>
                  </a:lnTo>
                  <a:lnTo>
                    <a:pt x="49917" y="512720"/>
                  </a:lnTo>
                  <a:lnTo>
                    <a:pt x="80105" y="485682"/>
                  </a:lnTo>
                  <a:lnTo>
                    <a:pt x="116079" y="435846"/>
                  </a:lnTo>
                  <a:lnTo>
                    <a:pt x="146142" y="387810"/>
                  </a:lnTo>
                  <a:lnTo>
                    <a:pt x="173027" y="328479"/>
                  </a:lnTo>
                  <a:lnTo>
                    <a:pt x="198559" y="268575"/>
                  </a:lnTo>
                  <a:lnTo>
                    <a:pt x="223691" y="205317"/>
                  </a:lnTo>
                  <a:lnTo>
                    <a:pt x="247779" y="146098"/>
                  </a:lnTo>
                  <a:lnTo>
                    <a:pt x="266115" y="93932"/>
                  </a:lnTo>
                  <a:lnTo>
                    <a:pt x="281061" y="39353"/>
                  </a:lnTo>
                  <a:lnTo>
                    <a:pt x="292917" y="1314"/>
                  </a:lnTo>
                  <a:lnTo>
                    <a:pt x="292055" y="0"/>
                  </a:lnTo>
                  <a:lnTo>
                    <a:pt x="273207" y="28640"/>
                  </a:lnTo>
                  <a:lnTo>
                    <a:pt x="245888" y="88614"/>
                  </a:lnTo>
                  <a:lnTo>
                    <a:pt x="229291" y="135764"/>
                  </a:lnTo>
                  <a:lnTo>
                    <a:pt x="213587" y="189387"/>
                  </a:lnTo>
                  <a:lnTo>
                    <a:pt x="202667" y="240820"/>
                  </a:lnTo>
                  <a:lnTo>
                    <a:pt x="193576" y="291193"/>
                  </a:lnTo>
                  <a:lnTo>
                    <a:pt x="185027" y="340327"/>
                  </a:lnTo>
                  <a:lnTo>
                    <a:pt x="176320" y="396347"/>
                  </a:lnTo>
                  <a:lnTo>
                    <a:pt x="175087" y="453681"/>
                  </a:lnTo>
                  <a:lnTo>
                    <a:pt x="178398" y="472612"/>
                  </a:lnTo>
                  <a:lnTo>
                    <a:pt x="187883" y="487806"/>
                  </a:lnTo>
                  <a:lnTo>
                    <a:pt x="194296" y="494447"/>
                  </a:lnTo>
                  <a:lnTo>
                    <a:pt x="202269" y="497949"/>
                  </a:lnTo>
                  <a:lnTo>
                    <a:pt x="220989" y="499375"/>
                  </a:lnTo>
                  <a:lnTo>
                    <a:pt x="236706" y="494462"/>
                  </a:lnTo>
                  <a:lnTo>
                    <a:pt x="266281" y="471823"/>
                  </a:lnTo>
                  <a:lnTo>
                    <a:pt x="309476" y="416043"/>
                  </a:lnTo>
                  <a:lnTo>
                    <a:pt x="337448" y="378988"/>
                  </a:lnTo>
                  <a:lnTo>
                    <a:pt x="358532" y="365621"/>
                  </a:lnTo>
                  <a:lnTo>
                    <a:pt x="363535" y="367687"/>
                  </a:lnTo>
                  <a:lnTo>
                    <a:pt x="366871" y="373686"/>
                  </a:lnTo>
                  <a:lnTo>
                    <a:pt x="372224" y="425366"/>
                  </a:lnTo>
                  <a:lnTo>
                    <a:pt x="366781" y="482340"/>
                  </a:lnTo>
                  <a:lnTo>
                    <a:pt x="365220" y="49940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187912" y="748894"/>
              <a:ext cx="16642" cy="49928"/>
            </a:xfrm>
            <a:custGeom>
              <a:avLst/>
              <a:gdLst/>
              <a:ahLst/>
              <a:cxnLst/>
              <a:rect l="0" t="0" r="0" b="0"/>
              <a:pathLst>
                <a:path w="16642" h="49928">
                  <a:moveTo>
                    <a:pt x="0" y="0"/>
                  </a:moveTo>
                  <a:lnTo>
                    <a:pt x="16641" y="49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244378" y="857068"/>
              <a:ext cx="68350" cy="257954"/>
            </a:xfrm>
            <a:custGeom>
              <a:avLst/>
              <a:gdLst/>
              <a:ahLst/>
              <a:cxnLst/>
              <a:rect l="0" t="0" r="0" b="0"/>
              <a:pathLst>
                <a:path w="68350" h="257954">
                  <a:moveTo>
                    <a:pt x="68349" y="0"/>
                  </a:moveTo>
                  <a:lnTo>
                    <a:pt x="34632" y="55917"/>
                  </a:lnTo>
                  <a:lnTo>
                    <a:pt x="12790" y="88811"/>
                  </a:lnTo>
                  <a:lnTo>
                    <a:pt x="625" y="120106"/>
                  </a:lnTo>
                  <a:lnTo>
                    <a:pt x="0" y="152801"/>
                  </a:lnTo>
                  <a:lnTo>
                    <a:pt x="20371" y="207561"/>
                  </a:lnTo>
                  <a:lnTo>
                    <a:pt x="21446" y="226927"/>
                  </a:lnTo>
                  <a:lnTo>
                    <a:pt x="20438" y="237269"/>
                  </a:lnTo>
                  <a:lnTo>
                    <a:pt x="17918" y="244163"/>
                  </a:lnTo>
                  <a:lnTo>
                    <a:pt x="14388" y="248760"/>
                  </a:lnTo>
                  <a:lnTo>
                    <a:pt x="1781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326690" y="944700"/>
              <a:ext cx="173068" cy="283980"/>
            </a:xfrm>
            <a:custGeom>
              <a:avLst/>
              <a:gdLst/>
              <a:ahLst/>
              <a:cxnLst/>
              <a:rect l="0" t="0" r="0" b="0"/>
              <a:pathLst>
                <a:path w="173068" h="283980">
                  <a:moveTo>
                    <a:pt x="77569" y="45505"/>
                  </a:moveTo>
                  <a:lnTo>
                    <a:pt x="77569" y="106160"/>
                  </a:lnTo>
                  <a:lnTo>
                    <a:pt x="73152" y="168645"/>
                  </a:lnTo>
                  <a:lnTo>
                    <a:pt x="58009" y="227264"/>
                  </a:lnTo>
                  <a:lnTo>
                    <a:pt x="40387" y="266389"/>
                  </a:lnTo>
                  <a:lnTo>
                    <a:pt x="29916" y="281127"/>
                  </a:lnTo>
                  <a:lnTo>
                    <a:pt x="24536" y="283947"/>
                  </a:lnTo>
                  <a:lnTo>
                    <a:pt x="19099" y="283979"/>
                  </a:lnTo>
                  <a:lnTo>
                    <a:pt x="13626" y="282151"/>
                  </a:lnTo>
                  <a:lnTo>
                    <a:pt x="5079" y="272723"/>
                  </a:lnTo>
                  <a:lnTo>
                    <a:pt x="1506" y="266325"/>
                  </a:lnTo>
                  <a:lnTo>
                    <a:pt x="0" y="251821"/>
                  </a:lnTo>
                  <a:lnTo>
                    <a:pt x="8969" y="198414"/>
                  </a:lnTo>
                  <a:lnTo>
                    <a:pt x="21934" y="144880"/>
                  </a:lnTo>
                  <a:lnTo>
                    <a:pt x="42027" y="89789"/>
                  </a:lnTo>
                  <a:lnTo>
                    <a:pt x="70446" y="47678"/>
                  </a:lnTo>
                  <a:lnTo>
                    <a:pt x="106594" y="8603"/>
                  </a:lnTo>
                  <a:lnTo>
                    <a:pt x="125910" y="1367"/>
                  </a:lnTo>
                  <a:lnTo>
                    <a:pt x="147132" y="0"/>
                  </a:lnTo>
                  <a:lnTo>
                    <a:pt x="162727" y="5557"/>
                  </a:lnTo>
                  <a:lnTo>
                    <a:pt x="167625" y="11476"/>
                  </a:lnTo>
                  <a:lnTo>
                    <a:pt x="173067" y="27915"/>
                  </a:lnTo>
                  <a:lnTo>
                    <a:pt x="168090" y="47549"/>
                  </a:lnTo>
                  <a:lnTo>
                    <a:pt x="156632" y="66754"/>
                  </a:lnTo>
                  <a:lnTo>
                    <a:pt x="129141" y="91684"/>
                  </a:lnTo>
                  <a:lnTo>
                    <a:pt x="110853" y="1037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539906" y="707289"/>
              <a:ext cx="163912" cy="366127"/>
            </a:xfrm>
            <a:custGeom>
              <a:avLst/>
              <a:gdLst/>
              <a:ahLst/>
              <a:cxnLst/>
              <a:rect l="0" t="0" r="0" b="0"/>
              <a:pathLst>
                <a:path w="163912" h="366127">
                  <a:moveTo>
                    <a:pt x="72379" y="0"/>
                  </a:moveTo>
                  <a:lnTo>
                    <a:pt x="60798" y="52415"/>
                  </a:lnTo>
                  <a:lnTo>
                    <a:pt x="50093" y="104625"/>
                  </a:lnTo>
                  <a:lnTo>
                    <a:pt x="31891" y="167814"/>
                  </a:lnTo>
                  <a:lnTo>
                    <a:pt x="14645" y="224487"/>
                  </a:lnTo>
                  <a:lnTo>
                    <a:pt x="0" y="287100"/>
                  </a:lnTo>
                  <a:lnTo>
                    <a:pt x="698" y="320830"/>
                  </a:lnTo>
                  <a:lnTo>
                    <a:pt x="2403" y="330381"/>
                  </a:lnTo>
                  <a:lnTo>
                    <a:pt x="6312" y="335824"/>
                  </a:lnTo>
                  <a:lnTo>
                    <a:pt x="11693" y="338528"/>
                  </a:lnTo>
                  <a:lnTo>
                    <a:pt x="25067" y="339068"/>
                  </a:lnTo>
                  <a:lnTo>
                    <a:pt x="40256" y="336225"/>
                  </a:lnTo>
                  <a:lnTo>
                    <a:pt x="59985" y="325010"/>
                  </a:lnTo>
                  <a:lnTo>
                    <a:pt x="116735" y="270857"/>
                  </a:lnTo>
                  <a:lnTo>
                    <a:pt x="127842" y="256291"/>
                  </a:lnTo>
                  <a:lnTo>
                    <a:pt x="127846" y="254071"/>
                  </a:lnTo>
                  <a:lnTo>
                    <a:pt x="117987" y="259001"/>
                  </a:lnTo>
                  <a:lnTo>
                    <a:pt x="76418" y="295963"/>
                  </a:lnTo>
                  <a:lnTo>
                    <a:pt x="75996" y="300860"/>
                  </a:lnTo>
                  <a:lnTo>
                    <a:pt x="79413" y="305048"/>
                  </a:lnTo>
                  <a:lnTo>
                    <a:pt x="85389" y="308766"/>
                  </a:lnTo>
                  <a:lnTo>
                    <a:pt x="99426" y="310430"/>
                  </a:lnTo>
                  <a:lnTo>
                    <a:pt x="115835" y="309937"/>
                  </a:lnTo>
                  <a:lnTo>
                    <a:pt x="135455" y="312800"/>
                  </a:lnTo>
                  <a:lnTo>
                    <a:pt x="143091" y="316707"/>
                  </a:lnTo>
                  <a:lnTo>
                    <a:pt x="154041" y="328445"/>
                  </a:lnTo>
                  <a:lnTo>
                    <a:pt x="159524" y="342907"/>
                  </a:lnTo>
                  <a:lnTo>
                    <a:pt x="163911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763220" y="965242"/>
              <a:ext cx="81754" cy="242412"/>
            </a:xfrm>
            <a:custGeom>
              <a:avLst/>
              <a:gdLst/>
              <a:ahLst/>
              <a:cxnLst/>
              <a:rect l="0" t="0" r="0" b="0"/>
              <a:pathLst>
                <a:path w="81754" h="242412">
                  <a:moveTo>
                    <a:pt x="7165" y="0"/>
                  </a:moveTo>
                  <a:lnTo>
                    <a:pt x="1447" y="62491"/>
                  </a:lnTo>
                  <a:lnTo>
                    <a:pt x="0" y="85404"/>
                  </a:lnTo>
                  <a:lnTo>
                    <a:pt x="3313" y="92070"/>
                  </a:lnTo>
                  <a:lnTo>
                    <a:pt x="9220" y="95588"/>
                  </a:lnTo>
                  <a:lnTo>
                    <a:pt x="16856" y="97010"/>
                  </a:lnTo>
                  <a:lnTo>
                    <a:pt x="32737" y="93658"/>
                  </a:lnTo>
                  <a:lnTo>
                    <a:pt x="48117" y="85080"/>
                  </a:lnTo>
                  <a:lnTo>
                    <a:pt x="61116" y="72022"/>
                  </a:lnTo>
                  <a:lnTo>
                    <a:pt x="67170" y="70204"/>
                  </a:lnTo>
                  <a:lnTo>
                    <a:pt x="73056" y="71766"/>
                  </a:lnTo>
                  <a:lnTo>
                    <a:pt x="78829" y="75581"/>
                  </a:lnTo>
                  <a:lnTo>
                    <a:pt x="81753" y="82747"/>
                  </a:lnTo>
                  <a:lnTo>
                    <a:pt x="81452" y="113994"/>
                  </a:lnTo>
                  <a:lnTo>
                    <a:pt x="70515" y="169230"/>
                  </a:lnTo>
                  <a:lnTo>
                    <a:pt x="57032" y="224673"/>
                  </a:lnTo>
                  <a:lnTo>
                    <a:pt x="54443" y="2424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235204" y="931957"/>
              <a:ext cx="167581" cy="134782"/>
            </a:xfrm>
            <a:custGeom>
              <a:avLst/>
              <a:gdLst/>
              <a:ahLst/>
              <a:cxnLst/>
              <a:rect l="0" t="0" r="0" b="0"/>
              <a:pathLst>
                <a:path w="167581" h="134782">
                  <a:moveTo>
                    <a:pt x="42765" y="0"/>
                  </a:moveTo>
                  <a:lnTo>
                    <a:pt x="27648" y="62491"/>
                  </a:lnTo>
                  <a:lnTo>
                    <a:pt x="3403" y="114680"/>
                  </a:lnTo>
                  <a:lnTo>
                    <a:pt x="807" y="117134"/>
                  </a:lnTo>
                  <a:lnTo>
                    <a:pt x="0" y="115072"/>
                  </a:lnTo>
                  <a:lnTo>
                    <a:pt x="2493" y="102919"/>
                  </a:lnTo>
                  <a:lnTo>
                    <a:pt x="24256" y="54417"/>
                  </a:lnTo>
                  <a:lnTo>
                    <a:pt x="37312" y="40211"/>
                  </a:lnTo>
                  <a:lnTo>
                    <a:pt x="44678" y="35129"/>
                  </a:lnTo>
                  <a:lnTo>
                    <a:pt x="52361" y="34514"/>
                  </a:lnTo>
                  <a:lnTo>
                    <a:pt x="68295" y="41227"/>
                  </a:lnTo>
                  <a:lnTo>
                    <a:pt x="79691" y="53457"/>
                  </a:lnTo>
                  <a:lnTo>
                    <a:pt x="84024" y="60601"/>
                  </a:lnTo>
                  <a:lnTo>
                    <a:pt x="90123" y="92743"/>
                  </a:lnTo>
                  <a:lnTo>
                    <a:pt x="91930" y="127127"/>
                  </a:lnTo>
                  <a:lnTo>
                    <a:pt x="94958" y="132828"/>
                  </a:lnTo>
                  <a:lnTo>
                    <a:pt x="99749" y="134781"/>
                  </a:lnTo>
                  <a:lnTo>
                    <a:pt x="105717" y="134233"/>
                  </a:lnTo>
                  <a:lnTo>
                    <a:pt x="111546" y="129245"/>
                  </a:lnTo>
                  <a:lnTo>
                    <a:pt x="144187" y="84159"/>
                  </a:lnTo>
                  <a:lnTo>
                    <a:pt x="151060" y="81070"/>
                  </a:lnTo>
                  <a:lnTo>
                    <a:pt x="157492" y="81783"/>
                  </a:lnTo>
                  <a:lnTo>
                    <a:pt x="163629" y="85033"/>
                  </a:lnTo>
                  <a:lnTo>
                    <a:pt x="166795" y="89973"/>
                  </a:lnTo>
                  <a:lnTo>
                    <a:pt x="167580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475236" y="998526"/>
              <a:ext cx="77328" cy="98876"/>
            </a:xfrm>
            <a:custGeom>
              <a:avLst/>
              <a:gdLst/>
              <a:ahLst/>
              <a:cxnLst/>
              <a:rect l="0" t="0" r="0" b="0"/>
              <a:pathLst>
                <a:path w="77328" h="98876">
                  <a:moveTo>
                    <a:pt x="52365" y="0"/>
                  </a:moveTo>
                  <a:lnTo>
                    <a:pt x="22037" y="23163"/>
                  </a:lnTo>
                  <a:lnTo>
                    <a:pt x="9684" y="43537"/>
                  </a:lnTo>
                  <a:lnTo>
                    <a:pt x="167" y="67141"/>
                  </a:lnTo>
                  <a:lnTo>
                    <a:pt x="0" y="75271"/>
                  </a:lnTo>
                  <a:lnTo>
                    <a:pt x="4744" y="91701"/>
                  </a:lnTo>
                  <a:lnTo>
                    <a:pt x="10448" y="96267"/>
                  </a:lnTo>
                  <a:lnTo>
                    <a:pt x="26647" y="98875"/>
                  </a:lnTo>
                  <a:lnTo>
                    <a:pt x="77327" y="915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577741" y="1024153"/>
              <a:ext cx="187914" cy="323291"/>
            </a:xfrm>
            <a:custGeom>
              <a:avLst/>
              <a:gdLst/>
              <a:ahLst/>
              <a:cxnLst/>
              <a:rect l="0" t="0" r="0" b="0"/>
              <a:pathLst>
                <a:path w="187914" h="323291">
                  <a:moveTo>
                    <a:pt x="33070" y="24299"/>
                  </a:moveTo>
                  <a:lnTo>
                    <a:pt x="44652" y="72296"/>
                  </a:lnTo>
                  <a:lnTo>
                    <a:pt x="42459" y="134319"/>
                  </a:lnTo>
                  <a:lnTo>
                    <a:pt x="35813" y="195415"/>
                  </a:lnTo>
                  <a:lnTo>
                    <a:pt x="26667" y="258891"/>
                  </a:lnTo>
                  <a:lnTo>
                    <a:pt x="13541" y="320233"/>
                  </a:lnTo>
                  <a:lnTo>
                    <a:pt x="10805" y="323290"/>
                  </a:lnTo>
                  <a:lnTo>
                    <a:pt x="8056" y="321630"/>
                  </a:lnTo>
                  <a:lnTo>
                    <a:pt x="5299" y="316825"/>
                  </a:lnTo>
                  <a:lnTo>
                    <a:pt x="874" y="265385"/>
                  </a:lnTo>
                  <a:lnTo>
                    <a:pt x="0" y="214269"/>
                  </a:lnTo>
                  <a:lnTo>
                    <a:pt x="4245" y="159930"/>
                  </a:lnTo>
                  <a:lnTo>
                    <a:pt x="13987" y="104681"/>
                  </a:lnTo>
                  <a:lnTo>
                    <a:pt x="27567" y="44221"/>
                  </a:lnTo>
                  <a:lnTo>
                    <a:pt x="40273" y="16950"/>
                  </a:lnTo>
                  <a:lnTo>
                    <a:pt x="55380" y="4699"/>
                  </a:lnTo>
                  <a:lnTo>
                    <a:pt x="64585" y="137"/>
                  </a:lnTo>
                  <a:lnTo>
                    <a:pt x="89606" y="0"/>
                  </a:lnTo>
                  <a:lnTo>
                    <a:pt x="115520" y="6103"/>
                  </a:lnTo>
                  <a:lnTo>
                    <a:pt x="133201" y="14979"/>
                  </a:lnTo>
                  <a:lnTo>
                    <a:pt x="159619" y="42388"/>
                  </a:lnTo>
                  <a:lnTo>
                    <a:pt x="176068" y="68182"/>
                  </a:lnTo>
                  <a:lnTo>
                    <a:pt x="187913" y="114911"/>
                  </a:lnTo>
                  <a:lnTo>
                    <a:pt x="187873" y="137611"/>
                  </a:lnTo>
                  <a:lnTo>
                    <a:pt x="177454" y="169334"/>
                  </a:lnTo>
                  <a:lnTo>
                    <a:pt x="167815" y="184605"/>
                  </a:lnTo>
                  <a:lnTo>
                    <a:pt x="152437" y="195091"/>
                  </a:lnTo>
                  <a:lnTo>
                    <a:pt x="125453" y="203726"/>
                  </a:lnTo>
                  <a:lnTo>
                    <a:pt x="99638" y="2073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913345" y="832105"/>
              <a:ext cx="957904" cy="557511"/>
            </a:xfrm>
            <a:custGeom>
              <a:avLst/>
              <a:gdLst/>
              <a:ahLst/>
              <a:cxnLst/>
              <a:rect l="0" t="0" r="0" b="0"/>
              <a:pathLst>
                <a:path w="957904" h="557511">
                  <a:moveTo>
                    <a:pt x="72437" y="0"/>
                  </a:moveTo>
                  <a:lnTo>
                    <a:pt x="70588" y="33216"/>
                  </a:lnTo>
                  <a:lnTo>
                    <a:pt x="53691" y="93383"/>
                  </a:lnTo>
                  <a:lnTo>
                    <a:pt x="36438" y="149211"/>
                  </a:lnTo>
                  <a:lnTo>
                    <a:pt x="26907" y="211237"/>
                  </a:lnTo>
                  <a:lnTo>
                    <a:pt x="11315" y="270242"/>
                  </a:lnTo>
                  <a:lnTo>
                    <a:pt x="0" y="323023"/>
                  </a:lnTo>
                  <a:lnTo>
                    <a:pt x="740" y="360751"/>
                  </a:lnTo>
                  <a:lnTo>
                    <a:pt x="9273" y="398348"/>
                  </a:lnTo>
                  <a:lnTo>
                    <a:pt x="21568" y="419641"/>
                  </a:lnTo>
                  <a:lnTo>
                    <a:pt x="55575" y="449121"/>
                  </a:lnTo>
                  <a:lnTo>
                    <a:pt x="97904" y="471244"/>
                  </a:lnTo>
                  <a:lnTo>
                    <a:pt x="160508" y="487766"/>
                  </a:lnTo>
                  <a:lnTo>
                    <a:pt x="223176" y="496718"/>
                  </a:lnTo>
                  <a:lnTo>
                    <a:pt x="274892" y="500974"/>
                  </a:lnTo>
                  <a:lnTo>
                    <a:pt x="331204" y="505625"/>
                  </a:lnTo>
                  <a:lnTo>
                    <a:pt x="391344" y="507004"/>
                  </a:lnTo>
                  <a:lnTo>
                    <a:pt x="434219" y="507326"/>
                  </a:lnTo>
                  <a:lnTo>
                    <a:pt x="477930" y="507469"/>
                  </a:lnTo>
                  <a:lnTo>
                    <a:pt x="539704" y="507550"/>
                  </a:lnTo>
                  <a:lnTo>
                    <a:pt x="581827" y="507569"/>
                  </a:lnTo>
                  <a:lnTo>
                    <a:pt x="625202" y="507577"/>
                  </a:lnTo>
                  <a:lnTo>
                    <a:pt x="669136" y="507581"/>
                  </a:lnTo>
                  <a:lnTo>
                    <a:pt x="731035" y="507583"/>
                  </a:lnTo>
                  <a:lnTo>
                    <a:pt x="790365" y="512001"/>
                  </a:lnTo>
                  <a:lnTo>
                    <a:pt x="844516" y="514748"/>
                  </a:lnTo>
                  <a:lnTo>
                    <a:pt x="899226" y="521395"/>
                  </a:lnTo>
                  <a:lnTo>
                    <a:pt x="933374" y="525236"/>
                  </a:lnTo>
                  <a:lnTo>
                    <a:pt x="952490" y="532688"/>
                  </a:lnTo>
                  <a:lnTo>
                    <a:pt x="956847" y="537264"/>
                  </a:lnTo>
                  <a:lnTo>
                    <a:pt x="957903" y="542163"/>
                  </a:lnTo>
                  <a:lnTo>
                    <a:pt x="954468" y="5575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809566" y="1231515"/>
              <a:ext cx="156056" cy="257954"/>
            </a:xfrm>
            <a:custGeom>
              <a:avLst/>
              <a:gdLst/>
              <a:ahLst/>
              <a:cxnLst/>
              <a:rect l="0" t="0" r="0" b="0"/>
              <a:pathLst>
                <a:path w="156056" h="257954">
                  <a:moveTo>
                    <a:pt x="116495" y="0"/>
                  </a:moveTo>
                  <a:lnTo>
                    <a:pt x="143956" y="57697"/>
                  </a:lnTo>
                  <a:lnTo>
                    <a:pt x="156055" y="118283"/>
                  </a:lnTo>
                  <a:lnTo>
                    <a:pt x="153076" y="147843"/>
                  </a:lnTo>
                  <a:lnTo>
                    <a:pt x="137504" y="178586"/>
                  </a:lnTo>
                  <a:lnTo>
                    <a:pt x="115323" y="202282"/>
                  </a:lnTo>
                  <a:lnTo>
                    <a:pt x="58179" y="235436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164617" y="1292895"/>
              <a:ext cx="293992" cy="277912"/>
            </a:xfrm>
            <a:custGeom>
              <a:avLst/>
              <a:gdLst/>
              <a:ahLst/>
              <a:cxnLst/>
              <a:rect l="0" t="0" r="0" b="0"/>
              <a:pathLst>
                <a:path w="293992" h="277912">
                  <a:moveTo>
                    <a:pt x="110928" y="88399"/>
                  </a:moveTo>
                  <a:lnTo>
                    <a:pt x="96735" y="146078"/>
                  </a:lnTo>
                  <a:lnTo>
                    <a:pt x="74670" y="202241"/>
                  </a:lnTo>
                  <a:lnTo>
                    <a:pt x="59044" y="235189"/>
                  </a:lnTo>
                  <a:lnTo>
                    <a:pt x="38425" y="268612"/>
                  </a:lnTo>
                  <a:lnTo>
                    <a:pt x="31158" y="274185"/>
                  </a:lnTo>
                  <a:lnTo>
                    <a:pt x="13220" y="277911"/>
                  </a:lnTo>
                  <a:lnTo>
                    <a:pt x="6958" y="274837"/>
                  </a:lnTo>
                  <a:lnTo>
                    <a:pt x="2783" y="269089"/>
                  </a:lnTo>
                  <a:lnTo>
                    <a:pt x="0" y="261559"/>
                  </a:lnTo>
                  <a:lnTo>
                    <a:pt x="500" y="233292"/>
                  </a:lnTo>
                  <a:lnTo>
                    <a:pt x="13974" y="179652"/>
                  </a:lnTo>
                  <a:lnTo>
                    <a:pt x="33475" y="118702"/>
                  </a:lnTo>
                  <a:lnTo>
                    <a:pt x="64037" y="56436"/>
                  </a:lnTo>
                  <a:lnTo>
                    <a:pt x="108164" y="180"/>
                  </a:lnTo>
                  <a:lnTo>
                    <a:pt x="113708" y="0"/>
                  </a:lnTo>
                  <a:lnTo>
                    <a:pt x="119254" y="3579"/>
                  </a:lnTo>
                  <a:lnTo>
                    <a:pt x="124799" y="9663"/>
                  </a:lnTo>
                  <a:lnTo>
                    <a:pt x="130961" y="33681"/>
                  </a:lnTo>
                  <a:lnTo>
                    <a:pt x="134917" y="88583"/>
                  </a:lnTo>
                  <a:lnTo>
                    <a:pt x="138228" y="151236"/>
                  </a:lnTo>
                  <a:lnTo>
                    <a:pt x="150991" y="210532"/>
                  </a:lnTo>
                  <a:lnTo>
                    <a:pt x="159861" y="228665"/>
                  </a:lnTo>
                  <a:lnTo>
                    <a:pt x="167588" y="233685"/>
                  </a:lnTo>
                  <a:lnTo>
                    <a:pt x="188502" y="236797"/>
                  </a:lnTo>
                  <a:lnTo>
                    <a:pt x="198702" y="232635"/>
                  </a:lnTo>
                  <a:lnTo>
                    <a:pt x="217431" y="215682"/>
                  </a:lnTo>
                  <a:lnTo>
                    <a:pt x="251435" y="162883"/>
                  </a:lnTo>
                  <a:lnTo>
                    <a:pt x="273354" y="108686"/>
                  </a:lnTo>
                  <a:lnTo>
                    <a:pt x="288283" y="55081"/>
                  </a:lnTo>
                  <a:lnTo>
                    <a:pt x="293991" y="51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466929" y="1369582"/>
              <a:ext cx="136455" cy="186548"/>
            </a:xfrm>
            <a:custGeom>
              <a:avLst/>
              <a:gdLst/>
              <a:ahLst/>
              <a:cxnLst/>
              <a:rect l="0" t="0" r="0" b="0"/>
              <a:pathLst>
                <a:path w="136455" h="186548">
                  <a:moveTo>
                    <a:pt x="24963" y="28354"/>
                  </a:moveTo>
                  <a:lnTo>
                    <a:pt x="10770" y="82371"/>
                  </a:lnTo>
                  <a:lnTo>
                    <a:pt x="4527" y="112160"/>
                  </a:lnTo>
                  <a:lnTo>
                    <a:pt x="8635" y="147594"/>
                  </a:lnTo>
                  <a:lnTo>
                    <a:pt x="16473" y="167334"/>
                  </a:lnTo>
                  <a:lnTo>
                    <a:pt x="28586" y="180422"/>
                  </a:lnTo>
                  <a:lnTo>
                    <a:pt x="35699" y="185206"/>
                  </a:lnTo>
                  <a:lnTo>
                    <a:pt x="44140" y="186547"/>
                  </a:lnTo>
                  <a:lnTo>
                    <a:pt x="63380" y="183105"/>
                  </a:lnTo>
                  <a:lnTo>
                    <a:pt x="86169" y="170772"/>
                  </a:lnTo>
                  <a:lnTo>
                    <a:pt x="104633" y="155406"/>
                  </a:lnTo>
                  <a:lnTo>
                    <a:pt x="117397" y="134725"/>
                  </a:lnTo>
                  <a:lnTo>
                    <a:pt x="135746" y="86443"/>
                  </a:lnTo>
                  <a:lnTo>
                    <a:pt x="136454" y="69889"/>
                  </a:lnTo>
                  <a:lnTo>
                    <a:pt x="129374" y="36661"/>
                  </a:lnTo>
                  <a:lnTo>
                    <a:pt x="112914" y="11708"/>
                  </a:lnTo>
                  <a:lnTo>
                    <a:pt x="95795" y="2465"/>
                  </a:lnTo>
                  <a:lnTo>
                    <a:pt x="86053" y="0"/>
                  </a:lnTo>
                  <a:lnTo>
                    <a:pt x="65366" y="4657"/>
                  </a:lnTo>
                  <a:lnTo>
                    <a:pt x="30787" y="25831"/>
                  </a:lnTo>
                  <a:lnTo>
                    <a:pt x="0" y="616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448979" y="1572678"/>
              <a:ext cx="172926" cy="218678"/>
            </a:xfrm>
            <a:custGeom>
              <a:avLst/>
              <a:gdLst/>
              <a:ahLst/>
              <a:cxnLst/>
              <a:rect l="0" t="0" r="0" b="0"/>
              <a:pathLst>
                <a:path w="172926" h="218678">
                  <a:moveTo>
                    <a:pt x="39965" y="0"/>
                  </a:moveTo>
                  <a:lnTo>
                    <a:pt x="25771" y="55848"/>
                  </a:lnTo>
                  <a:lnTo>
                    <a:pt x="9425" y="113682"/>
                  </a:lnTo>
                  <a:lnTo>
                    <a:pt x="820" y="156620"/>
                  </a:lnTo>
                  <a:lnTo>
                    <a:pt x="0" y="170982"/>
                  </a:lnTo>
                  <a:lnTo>
                    <a:pt x="6485" y="194336"/>
                  </a:lnTo>
                  <a:lnTo>
                    <a:pt x="12097" y="204447"/>
                  </a:lnTo>
                  <a:lnTo>
                    <a:pt x="19537" y="211188"/>
                  </a:lnTo>
                  <a:lnTo>
                    <a:pt x="37666" y="218677"/>
                  </a:lnTo>
                  <a:lnTo>
                    <a:pt x="55585" y="217074"/>
                  </a:lnTo>
                  <a:lnTo>
                    <a:pt x="71870" y="210199"/>
                  </a:lnTo>
                  <a:lnTo>
                    <a:pt x="127404" y="161899"/>
                  </a:lnTo>
                  <a:lnTo>
                    <a:pt x="149727" y="132244"/>
                  </a:lnTo>
                  <a:lnTo>
                    <a:pt x="172925" y="89604"/>
                  </a:lnTo>
                  <a:lnTo>
                    <a:pt x="156368" y="141314"/>
                  </a:lnTo>
                  <a:lnTo>
                    <a:pt x="149222" y="200440"/>
                  </a:lnTo>
                  <a:lnTo>
                    <a:pt x="148138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730514" y="1672531"/>
              <a:ext cx="107915" cy="209526"/>
            </a:xfrm>
            <a:custGeom>
              <a:avLst/>
              <a:gdLst/>
              <a:ahLst/>
              <a:cxnLst/>
              <a:rect l="0" t="0" r="0" b="0"/>
              <a:pathLst>
                <a:path w="107915" h="209526">
                  <a:moveTo>
                    <a:pt x="82950" y="0"/>
                  </a:moveTo>
                  <a:lnTo>
                    <a:pt x="63945" y="14211"/>
                  </a:lnTo>
                  <a:lnTo>
                    <a:pt x="47939" y="35953"/>
                  </a:lnTo>
                  <a:lnTo>
                    <a:pt x="40269" y="55119"/>
                  </a:lnTo>
                  <a:lnTo>
                    <a:pt x="38709" y="75964"/>
                  </a:lnTo>
                  <a:lnTo>
                    <a:pt x="45242" y="115063"/>
                  </a:lnTo>
                  <a:lnTo>
                    <a:pt x="84419" y="174658"/>
                  </a:lnTo>
                  <a:lnTo>
                    <a:pt x="92233" y="191347"/>
                  </a:lnTo>
                  <a:lnTo>
                    <a:pt x="91912" y="197831"/>
                  </a:lnTo>
                  <a:lnTo>
                    <a:pt x="88925" y="203078"/>
                  </a:lnTo>
                  <a:lnTo>
                    <a:pt x="84159" y="207501"/>
                  </a:lnTo>
                  <a:lnTo>
                    <a:pt x="77285" y="209525"/>
                  </a:lnTo>
                  <a:lnTo>
                    <a:pt x="49939" y="207957"/>
                  </a:lnTo>
                  <a:lnTo>
                    <a:pt x="20263" y="200712"/>
                  </a:lnTo>
                  <a:lnTo>
                    <a:pt x="5472" y="192139"/>
                  </a:lnTo>
                  <a:lnTo>
                    <a:pt x="1712" y="186340"/>
                  </a:lnTo>
                  <a:lnTo>
                    <a:pt x="0" y="172500"/>
                  </a:lnTo>
                  <a:lnTo>
                    <a:pt x="4787" y="159569"/>
                  </a:lnTo>
                  <a:lnTo>
                    <a:pt x="8652" y="153532"/>
                  </a:lnTo>
                  <a:lnTo>
                    <a:pt x="20342" y="144358"/>
                  </a:lnTo>
                  <a:lnTo>
                    <a:pt x="82180" y="111831"/>
                  </a:lnTo>
                  <a:lnTo>
                    <a:pt x="107914" y="998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932179" y="1670427"/>
              <a:ext cx="80992" cy="201810"/>
            </a:xfrm>
            <a:custGeom>
              <a:avLst/>
              <a:gdLst/>
              <a:ahLst/>
              <a:cxnLst/>
              <a:rect l="0" t="0" r="0" b="0"/>
              <a:pathLst>
                <a:path w="80992" h="201810">
                  <a:moveTo>
                    <a:pt x="56027" y="18746"/>
                  </a:moveTo>
                  <a:lnTo>
                    <a:pt x="64862" y="9911"/>
                  </a:lnTo>
                  <a:lnTo>
                    <a:pt x="64691" y="6384"/>
                  </a:lnTo>
                  <a:lnTo>
                    <a:pt x="61804" y="3108"/>
                  </a:lnTo>
                  <a:lnTo>
                    <a:pt x="57104" y="0"/>
                  </a:lnTo>
                  <a:lnTo>
                    <a:pt x="51198" y="701"/>
                  </a:lnTo>
                  <a:lnTo>
                    <a:pt x="30558" y="14016"/>
                  </a:lnTo>
                  <a:lnTo>
                    <a:pt x="13245" y="31007"/>
                  </a:lnTo>
                  <a:lnTo>
                    <a:pt x="5270" y="45460"/>
                  </a:lnTo>
                  <a:lnTo>
                    <a:pt x="0" y="78026"/>
                  </a:lnTo>
                  <a:lnTo>
                    <a:pt x="2854" y="108118"/>
                  </a:lnTo>
                  <a:lnTo>
                    <a:pt x="13974" y="134601"/>
                  </a:lnTo>
                  <a:lnTo>
                    <a:pt x="52301" y="180693"/>
                  </a:lnTo>
                  <a:lnTo>
                    <a:pt x="80991" y="2018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690123" y="1365156"/>
              <a:ext cx="247324" cy="401350"/>
            </a:xfrm>
            <a:custGeom>
              <a:avLst/>
              <a:gdLst/>
              <a:ahLst/>
              <a:cxnLst/>
              <a:rect l="0" t="0" r="0" b="0"/>
              <a:pathLst>
                <a:path w="247324" h="401350">
                  <a:moveTo>
                    <a:pt x="0" y="32780"/>
                  </a:moveTo>
                  <a:lnTo>
                    <a:pt x="8835" y="23946"/>
                  </a:lnTo>
                  <a:lnTo>
                    <a:pt x="57866" y="5242"/>
                  </a:lnTo>
                  <a:lnTo>
                    <a:pt x="119722" y="0"/>
                  </a:lnTo>
                  <a:lnTo>
                    <a:pt x="178712" y="11122"/>
                  </a:lnTo>
                  <a:lnTo>
                    <a:pt x="214563" y="22715"/>
                  </a:lnTo>
                  <a:lnTo>
                    <a:pt x="228190" y="31697"/>
                  </a:lnTo>
                  <a:lnTo>
                    <a:pt x="237945" y="44318"/>
                  </a:lnTo>
                  <a:lnTo>
                    <a:pt x="241840" y="51567"/>
                  </a:lnTo>
                  <a:lnTo>
                    <a:pt x="247323" y="83856"/>
                  </a:lnTo>
                  <a:lnTo>
                    <a:pt x="240113" y="131535"/>
                  </a:lnTo>
                  <a:lnTo>
                    <a:pt x="209238" y="191009"/>
                  </a:lnTo>
                  <a:lnTo>
                    <a:pt x="172881" y="245446"/>
                  </a:lnTo>
                  <a:lnTo>
                    <a:pt x="115219" y="307159"/>
                  </a:lnTo>
                  <a:lnTo>
                    <a:pt x="69754" y="365610"/>
                  </a:lnTo>
                  <a:lnTo>
                    <a:pt x="67768" y="373010"/>
                  </a:lnTo>
                  <a:lnTo>
                    <a:pt x="68292" y="379793"/>
                  </a:lnTo>
                  <a:lnTo>
                    <a:pt x="70491" y="386164"/>
                  </a:lnTo>
                  <a:lnTo>
                    <a:pt x="76580" y="391336"/>
                  </a:lnTo>
                  <a:lnTo>
                    <a:pt x="95673" y="399548"/>
                  </a:lnTo>
                  <a:lnTo>
                    <a:pt x="114637" y="401349"/>
                  </a:lnTo>
                  <a:lnTo>
                    <a:pt x="177775" y="399121"/>
                  </a:lnTo>
                  <a:lnTo>
                    <a:pt x="216347" y="3989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392920" y="1151111"/>
              <a:ext cx="806938" cy="943160"/>
            </a:xfrm>
            <a:custGeom>
              <a:avLst/>
              <a:gdLst/>
              <a:ahLst/>
              <a:cxnLst/>
              <a:rect l="0" t="0" r="0" b="0"/>
              <a:pathLst>
                <a:path w="806938" h="943160">
                  <a:moveTo>
                    <a:pt x="205671" y="130330"/>
                  </a:moveTo>
                  <a:lnTo>
                    <a:pt x="150552" y="182703"/>
                  </a:lnTo>
                  <a:lnTo>
                    <a:pt x="101471" y="240631"/>
                  </a:lnTo>
                  <a:lnTo>
                    <a:pt x="62823" y="289985"/>
                  </a:lnTo>
                  <a:lnTo>
                    <a:pt x="33907" y="345187"/>
                  </a:lnTo>
                  <a:lnTo>
                    <a:pt x="14142" y="402531"/>
                  </a:lnTo>
                  <a:lnTo>
                    <a:pt x="2944" y="461436"/>
                  </a:lnTo>
                  <a:lnTo>
                    <a:pt x="0" y="503698"/>
                  </a:lnTo>
                  <a:lnTo>
                    <a:pt x="1157" y="547136"/>
                  </a:lnTo>
                  <a:lnTo>
                    <a:pt x="5678" y="590172"/>
                  </a:lnTo>
                  <a:lnTo>
                    <a:pt x="19544" y="650786"/>
                  </a:lnTo>
                  <a:lnTo>
                    <a:pt x="40808" y="708810"/>
                  </a:lnTo>
                  <a:lnTo>
                    <a:pt x="66524" y="761547"/>
                  </a:lnTo>
                  <a:lnTo>
                    <a:pt x="102599" y="811381"/>
                  </a:lnTo>
                  <a:lnTo>
                    <a:pt x="158671" y="867638"/>
                  </a:lnTo>
                  <a:lnTo>
                    <a:pt x="206538" y="900755"/>
                  </a:lnTo>
                  <a:lnTo>
                    <a:pt x="255855" y="925668"/>
                  </a:lnTo>
                  <a:lnTo>
                    <a:pt x="290845" y="936849"/>
                  </a:lnTo>
                  <a:lnTo>
                    <a:pt x="351203" y="943143"/>
                  </a:lnTo>
                  <a:lnTo>
                    <a:pt x="410487" y="943159"/>
                  </a:lnTo>
                  <a:lnTo>
                    <a:pt x="469042" y="932274"/>
                  </a:lnTo>
                  <a:lnTo>
                    <a:pt x="526456" y="915489"/>
                  </a:lnTo>
                  <a:lnTo>
                    <a:pt x="579011" y="886991"/>
                  </a:lnTo>
                  <a:lnTo>
                    <a:pt x="628792" y="848755"/>
                  </a:lnTo>
                  <a:lnTo>
                    <a:pt x="673230" y="801779"/>
                  </a:lnTo>
                  <a:lnTo>
                    <a:pt x="714751" y="746358"/>
                  </a:lnTo>
                  <a:lnTo>
                    <a:pt x="739191" y="704911"/>
                  </a:lnTo>
                  <a:lnTo>
                    <a:pt x="759915" y="659370"/>
                  </a:lnTo>
                  <a:lnTo>
                    <a:pt x="777447" y="610468"/>
                  </a:lnTo>
                  <a:lnTo>
                    <a:pt x="791403" y="557915"/>
                  </a:lnTo>
                  <a:lnTo>
                    <a:pt x="801304" y="506205"/>
                  </a:lnTo>
                  <a:lnTo>
                    <a:pt x="806937" y="455486"/>
                  </a:lnTo>
                  <a:lnTo>
                    <a:pt x="806358" y="405207"/>
                  </a:lnTo>
                  <a:lnTo>
                    <a:pt x="803020" y="355124"/>
                  </a:lnTo>
                  <a:lnTo>
                    <a:pt x="797529" y="306053"/>
                  </a:lnTo>
                  <a:lnTo>
                    <a:pt x="788926" y="259588"/>
                  </a:lnTo>
                  <a:lnTo>
                    <a:pt x="769268" y="196263"/>
                  </a:lnTo>
                  <a:lnTo>
                    <a:pt x="737043" y="140929"/>
                  </a:lnTo>
                  <a:lnTo>
                    <a:pt x="689532" y="80101"/>
                  </a:lnTo>
                  <a:lnTo>
                    <a:pt x="631112" y="33979"/>
                  </a:lnTo>
                  <a:lnTo>
                    <a:pt x="600933" y="17241"/>
                  </a:lnTo>
                  <a:lnTo>
                    <a:pt x="547557" y="3544"/>
                  </a:lnTo>
                  <a:lnTo>
                    <a:pt x="490753" y="0"/>
                  </a:lnTo>
                  <a:lnTo>
                    <a:pt x="432933" y="6243"/>
                  </a:lnTo>
                  <a:lnTo>
                    <a:pt x="374813" y="25763"/>
                  </a:lnTo>
                  <a:lnTo>
                    <a:pt x="317527" y="55482"/>
                  </a:lnTo>
                  <a:lnTo>
                    <a:pt x="265934" y="92230"/>
                  </a:lnTo>
                  <a:lnTo>
                    <a:pt x="211548" y="135783"/>
                  </a:lnTo>
                  <a:lnTo>
                    <a:pt x="180708" y="1636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72891" y="2155152"/>
            <a:ext cx="873711" cy="416053"/>
            <a:chOff x="7072891" y="2155152"/>
            <a:chExt cx="873711" cy="416053"/>
          </a:xfrm>
        </p:grpSpPr>
        <p:sp>
          <p:nvSpPr>
            <p:cNvPr id="63" name="Freeform 62"/>
            <p:cNvSpPr/>
            <p:nvPr/>
          </p:nvSpPr>
          <p:spPr>
            <a:xfrm>
              <a:off x="7114496" y="2155152"/>
              <a:ext cx="8322" cy="191385"/>
            </a:xfrm>
            <a:custGeom>
              <a:avLst/>
              <a:gdLst/>
              <a:ahLst/>
              <a:cxnLst/>
              <a:rect l="0" t="0" r="0" b="0"/>
              <a:pathLst>
                <a:path w="8322" h="191385">
                  <a:moveTo>
                    <a:pt x="0" y="0"/>
                  </a:moveTo>
                  <a:lnTo>
                    <a:pt x="7165" y="55161"/>
                  </a:lnTo>
                  <a:lnTo>
                    <a:pt x="7979" y="105821"/>
                  </a:lnTo>
                  <a:lnTo>
                    <a:pt x="8253" y="163936"/>
                  </a:lnTo>
                  <a:lnTo>
                    <a:pt x="8321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072891" y="2288288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340488" y="2305976"/>
              <a:ext cx="106851" cy="198660"/>
            </a:xfrm>
            <a:custGeom>
              <a:avLst/>
              <a:gdLst/>
              <a:ahLst/>
              <a:cxnLst/>
              <a:rect l="0" t="0" r="0" b="0"/>
              <a:pathLst>
                <a:path w="106851" h="198660">
                  <a:moveTo>
                    <a:pt x="106850" y="32239"/>
                  </a:moveTo>
                  <a:lnTo>
                    <a:pt x="99283" y="13234"/>
                  </a:lnTo>
                  <a:lnTo>
                    <a:pt x="90851" y="1911"/>
                  </a:lnTo>
                  <a:lnTo>
                    <a:pt x="85089" y="0"/>
                  </a:lnTo>
                  <a:lnTo>
                    <a:pt x="71291" y="2809"/>
                  </a:lnTo>
                  <a:lnTo>
                    <a:pt x="52347" y="14787"/>
                  </a:lnTo>
                  <a:lnTo>
                    <a:pt x="24584" y="47762"/>
                  </a:lnTo>
                  <a:lnTo>
                    <a:pt x="662" y="94756"/>
                  </a:lnTo>
                  <a:lnTo>
                    <a:pt x="0" y="103503"/>
                  </a:lnTo>
                  <a:lnTo>
                    <a:pt x="2333" y="111183"/>
                  </a:lnTo>
                  <a:lnTo>
                    <a:pt x="6661" y="118152"/>
                  </a:lnTo>
                  <a:lnTo>
                    <a:pt x="12321" y="121874"/>
                  </a:lnTo>
                  <a:lnTo>
                    <a:pt x="26006" y="123544"/>
                  </a:lnTo>
                  <a:lnTo>
                    <a:pt x="38868" y="118739"/>
                  </a:lnTo>
                  <a:lnTo>
                    <a:pt x="50748" y="109515"/>
                  </a:lnTo>
                  <a:lnTo>
                    <a:pt x="79030" y="73062"/>
                  </a:lnTo>
                  <a:lnTo>
                    <a:pt x="83681" y="70549"/>
                  </a:lnTo>
                  <a:lnTo>
                    <a:pt x="87706" y="71647"/>
                  </a:lnTo>
                  <a:lnTo>
                    <a:pt x="91313" y="75153"/>
                  </a:lnTo>
                  <a:lnTo>
                    <a:pt x="92794" y="81189"/>
                  </a:lnTo>
                  <a:lnTo>
                    <a:pt x="84839" y="144245"/>
                  </a:lnTo>
                  <a:lnTo>
                    <a:pt x="81887" y="1986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522442" y="2196757"/>
              <a:ext cx="107845" cy="357806"/>
            </a:xfrm>
            <a:custGeom>
              <a:avLst/>
              <a:gdLst/>
              <a:ahLst/>
              <a:cxnLst/>
              <a:rect l="0" t="0" r="0" b="0"/>
              <a:pathLst>
                <a:path w="107845" h="357806">
                  <a:moveTo>
                    <a:pt x="33070" y="0"/>
                  </a:moveTo>
                  <a:lnTo>
                    <a:pt x="16212" y="58382"/>
                  </a:lnTo>
                  <a:lnTo>
                    <a:pt x="5290" y="109227"/>
                  </a:lnTo>
                  <a:lnTo>
                    <a:pt x="873" y="163513"/>
                  </a:lnTo>
                  <a:lnTo>
                    <a:pt x="0" y="223272"/>
                  </a:lnTo>
                  <a:lnTo>
                    <a:pt x="4246" y="271031"/>
                  </a:lnTo>
                  <a:lnTo>
                    <a:pt x="9231" y="278691"/>
                  </a:lnTo>
                  <a:lnTo>
                    <a:pt x="24631" y="289667"/>
                  </a:lnTo>
                  <a:lnTo>
                    <a:pt x="32991" y="291115"/>
                  </a:lnTo>
                  <a:lnTo>
                    <a:pt x="49677" y="287792"/>
                  </a:lnTo>
                  <a:lnTo>
                    <a:pt x="70247" y="275526"/>
                  </a:lnTo>
                  <a:lnTo>
                    <a:pt x="98558" y="248171"/>
                  </a:lnTo>
                  <a:lnTo>
                    <a:pt x="107787" y="232340"/>
                  </a:lnTo>
                  <a:lnTo>
                    <a:pt x="107844" y="228858"/>
                  </a:lnTo>
                  <a:lnTo>
                    <a:pt x="105109" y="228386"/>
                  </a:lnTo>
                  <a:lnTo>
                    <a:pt x="95598" y="232792"/>
                  </a:lnTo>
                  <a:lnTo>
                    <a:pt x="78923" y="247518"/>
                  </a:lnTo>
                  <a:lnTo>
                    <a:pt x="53838" y="282224"/>
                  </a:lnTo>
                  <a:lnTo>
                    <a:pt x="46923" y="301099"/>
                  </a:lnTo>
                  <a:lnTo>
                    <a:pt x="41391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690383" y="2454709"/>
              <a:ext cx="98119" cy="83004"/>
            </a:xfrm>
            <a:custGeom>
              <a:avLst/>
              <a:gdLst/>
              <a:ahLst/>
              <a:cxnLst/>
              <a:rect l="0" t="0" r="0" b="0"/>
              <a:pathLst>
                <a:path w="98119" h="83004">
                  <a:moveTo>
                    <a:pt x="6587" y="8321"/>
                  </a:moveTo>
                  <a:lnTo>
                    <a:pt x="0" y="37942"/>
                  </a:lnTo>
                  <a:lnTo>
                    <a:pt x="1244" y="67949"/>
                  </a:lnTo>
                  <a:lnTo>
                    <a:pt x="3026" y="78583"/>
                  </a:lnTo>
                  <a:lnTo>
                    <a:pt x="6062" y="82899"/>
                  </a:lnTo>
                  <a:lnTo>
                    <a:pt x="9935" y="83003"/>
                  </a:lnTo>
                  <a:lnTo>
                    <a:pt x="14367" y="80299"/>
                  </a:lnTo>
                  <a:lnTo>
                    <a:pt x="21756" y="64966"/>
                  </a:lnTo>
                  <a:lnTo>
                    <a:pt x="37828" y="18452"/>
                  </a:lnTo>
                  <a:lnTo>
                    <a:pt x="46976" y="4811"/>
                  </a:lnTo>
                  <a:lnTo>
                    <a:pt x="53854" y="1358"/>
                  </a:lnTo>
                  <a:lnTo>
                    <a:pt x="9811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880033" y="2255004"/>
              <a:ext cx="66569" cy="316201"/>
            </a:xfrm>
            <a:custGeom>
              <a:avLst/>
              <a:gdLst/>
              <a:ahLst/>
              <a:cxnLst/>
              <a:rect l="0" t="0" r="0" b="0"/>
              <a:pathLst>
                <a:path w="66569" h="316201">
                  <a:moveTo>
                    <a:pt x="66568" y="0"/>
                  </a:moveTo>
                  <a:lnTo>
                    <a:pt x="62151" y="55162"/>
                  </a:lnTo>
                  <a:lnTo>
                    <a:pt x="54987" y="105821"/>
                  </a:lnTo>
                  <a:lnTo>
                    <a:pt x="41541" y="166385"/>
                  </a:lnTo>
                  <a:lnTo>
                    <a:pt x="24957" y="223935"/>
                  </a:lnTo>
                  <a:lnTo>
                    <a:pt x="19105" y="251879"/>
                  </a:lnTo>
                  <a:lnTo>
                    <a:pt x="15887" y="271895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855069" y="2388141"/>
              <a:ext cx="66570" cy="24964"/>
            </a:xfrm>
            <a:custGeom>
              <a:avLst/>
              <a:gdLst/>
              <a:ahLst/>
              <a:cxnLst/>
              <a:rect l="0" t="0" r="0" b="0"/>
              <a:pathLst>
                <a:path w="66570" h="24964">
                  <a:moveTo>
                    <a:pt x="0" y="0"/>
                  </a:moveTo>
                  <a:lnTo>
                    <a:pt x="57573" y="22200"/>
                  </a:lnTo>
                  <a:lnTo>
                    <a:pt x="66569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543089" y="1486136"/>
            <a:ext cx="763530" cy="602448"/>
            <a:chOff x="8543089" y="1486136"/>
            <a:chExt cx="763530" cy="602448"/>
          </a:xfrm>
        </p:grpSpPr>
        <p:sp>
          <p:nvSpPr>
            <p:cNvPr id="71" name="Freeform 70"/>
            <p:cNvSpPr/>
            <p:nvPr/>
          </p:nvSpPr>
          <p:spPr>
            <a:xfrm>
              <a:off x="8543089" y="1486136"/>
              <a:ext cx="202102" cy="501356"/>
            </a:xfrm>
            <a:custGeom>
              <a:avLst/>
              <a:gdLst/>
              <a:ahLst/>
              <a:cxnLst/>
              <a:rect l="0" t="0" r="0" b="0"/>
              <a:pathLst>
                <a:path w="202102" h="501356">
                  <a:moveTo>
                    <a:pt x="110801" y="3332"/>
                  </a:moveTo>
                  <a:lnTo>
                    <a:pt x="96590" y="20316"/>
                  </a:lnTo>
                  <a:lnTo>
                    <a:pt x="70498" y="70790"/>
                  </a:lnTo>
                  <a:lnTo>
                    <a:pt x="47263" y="129967"/>
                  </a:lnTo>
                  <a:lnTo>
                    <a:pt x="30441" y="178613"/>
                  </a:lnTo>
                  <a:lnTo>
                    <a:pt x="18162" y="232577"/>
                  </a:lnTo>
                  <a:lnTo>
                    <a:pt x="8669" y="289555"/>
                  </a:lnTo>
                  <a:lnTo>
                    <a:pt x="0" y="347427"/>
                  </a:lnTo>
                  <a:lnTo>
                    <a:pt x="1150" y="410752"/>
                  </a:lnTo>
                  <a:lnTo>
                    <a:pt x="4039" y="447234"/>
                  </a:lnTo>
                  <a:lnTo>
                    <a:pt x="11268" y="466895"/>
                  </a:lnTo>
                  <a:lnTo>
                    <a:pt x="30150" y="493558"/>
                  </a:lnTo>
                  <a:lnTo>
                    <a:pt x="39468" y="498419"/>
                  </a:lnTo>
                  <a:lnTo>
                    <a:pt x="62147" y="501355"/>
                  </a:lnTo>
                  <a:lnTo>
                    <a:pt x="80239" y="497113"/>
                  </a:lnTo>
                  <a:lnTo>
                    <a:pt x="103287" y="481863"/>
                  </a:lnTo>
                  <a:lnTo>
                    <a:pt x="118556" y="466568"/>
                  </a:lnTo>
                  <a:lnTo>
                    <a:pt x="149193" y="415884"/>
                  </a:lnTo>
                  <a:lnTo>
                    <a:pt x="166017" y="358802"/>
                  </a:lnTo>
                  <a:lnTo>
                    <a:pt x="179964" y="310518"/>
                  </a:lnTo>
                  <a:lnTo>
                    <a:pt x="190363" y="260155"/>
                  </a:lnTo>
                  <a:lnTo>
                    <a:pt x="198375" y="204654"/>
                  </a:lnTo>
                  <a:lnTo>
                    <a:pt x="201160" y="149070"/>
                  </a:lnTo>
                  <a:lnTo>
                    <a:pt x="202101" y="87936"/>
                  </a:lnTo>
                  <a:lnTo>
                    <a:pt x="197870" y="35761"/>
                  </a:lnTo>
                  <a:lnTo>
                    <a:pt x="186320" y="5544"/>
                  </a:lnTo>
                  <a:lnTo>
                    <a:pt x="179638" y="1108"/>
                  </a:lnTo>
                  <a:lnTo>
                    <a:pt x="171485" y="0"/>
                  </a:lnTo>
                  <a:lnTo>
                    <a:pt x="162352" y="1111"/>
                  </a:lnTo>
                  <a:lnTo>
                    <a:pt x="147273" y="9741"/>
                  </a:lnTo>
                  <a:lnTo>
                    <a:pt x="127443" y="282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810852" y="1780704"/>
              <a:ext cx="93025" cy="307880"/>
            </a:xfrm>
            <a:custGeom>
              <a:avLst/>
              <a:gdLst/>
              <a:ahLst/>
              <a:cxnLst/>
              <a:rect l="0" t="0" r="0" b="0"/>
              <a:pathLst>
                <a:path w="93025" h="307880">
                  <a:moveTo>
                    <a:pt x="84348" y="0"/>
                  </a:moveTo>
                  <a:lnTo>
                    <a:pt x="45228" y="58681"/>
                  </a:lnTo>
                  <a:lnTo>
                    <a:pt x="7593" y="117445"/>
                  </a:lnTo>
                  <a:lnTo>
                    <a:pt x="0" y="137566"/>
                  </a:lnTo>
                  <a:lnTo>
                    <a:pt x="380" y="146260"/>
                  </a:lnTo>
                  <a:lnTo>
                    <a:pt x="3406" y="153905"/>
                  </a:lnTo>
                  <a:lnTo>
                    <a:pt x="14166" y="166406"/>
                  </a:lnTo>
                  <a:lnTo>
                    <a:pt x="36741" y="178641"/>
                  </a:lnTo>
                  <a:lnTo>
                    <a:pt x="72102" y="193525"/>
                  </a:lnTo>
                  <a:lnTo>
                    <a:pt x="78958" y="198359"/>
                  </a:lnTo>
                  <a:lnTo>
                    <a:pt x="89041" y="213592"/>
                  </a:lnTo>
                  <a:lnTo>
                    <a:pt x="93024" y="222831"/>
                  </a:lnTo>
                  <a:lnTo>
                    <a:pt x="92906" y="232689"/>
                  </a:lnTo>
                  <a:lnTo>
                    <a:pt x="85379" y="253505"/>
                  </a:lnTo>
                  <a:lnTo>
                    <a:pt x="59155" y="289921"/>
                  </a:lnTo>
                  <a:lnTo>
                    <a:pt x="42743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004624" y="1497789"/>
              <a:ext cx="56998" cy="532548"/>
            </a:xfrm>
            <a:custGeom>
              <a:avLst/>
              <a:gdLst/>
              <a:ahLst/>
              <a:cxnLst/>
              <a:rect l="0" t="0" r="0" b="0"/>
              <a:pathLst>
                <a:path w="56998" h="532548">
                  <a:moveTo>
                    <a:pt x="56997" y="0"/>
                  </a:moveTo>
                  <a:lnTo>
                    <a:pt x="51279" y="56772"/>
                  </a:lnTo>
                  <a:lnTo>
                    <a:pt x="44603" y="115535"/>
                  </a:lnTo>
                  <a:lnTo>
                    <a:pt x="34551" y="176196"/>
                  </a:lnTo>
                  <a:lnTo>
                    <a:pt x="26411" y="225099"/>
                  </a:lnTo>
                  <a:lnTo>
                    <a:pt x="18143" y="274722"/>
                  </a:lnTo>
                  <a:lnTo>
                    <a:pt x="9839" y="323634"/>
                  </a:lnTo>
                  <a:lnTo>
                    <a:pt x="1215" y="382045"/>
                  </a:lnTo>
                  <a:lnTo>
                    <a:pt x="0" y="444447"/>
                  </a:lnTo>
                  <a:lnTo>
                    <a:pt x="10375" y="490298"/>
                  </a:lnTo>
                  <a:lnTo>
                    <a:pt x="32034" y="5325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45988" y="1828934"/>
              <a:ext cx="160631" cy="229429"/>
            </a:xfrm>
            <a:custGeom>
              <a:avLst/>
              <a:gdLst/>
              <a:ahLst/>
              <a:cxnLst/>
              <a:rect l="0" t="0" r="0" b="0"/>
              <a:pathLst>
                <a:path w="160631" h="229429">
                  <a:moveTo>
                    <a:pt x="7165" y="93228"/>
                  </a:moveTo>
                  <a:lnTo>
                    <a:pt x="0" y="155554"/>
                  </a:lnTo>
                  <a:lnTo>
                    <a:pt x="3604" y="189358"/>
                  </a:lnTo>
                  <a:lnTo>
                    <a:pt x="12979" y="208068"/>
                  </a:lnTo>
                  <a:lnTo>
                    <a:pt x="19362" y="216941"/>
                  </a:lnTo>
                  <a:lnTo>
                    <a:pt x="27316" y="222856"/>
                  </a:lnTo>
                  <a:lnTo>
                    <a:pt x="46015" y="229428"/>
                  </a:lnTo>
                  <a:lnTo>
                    <a:pt x="72917" y="228711"/>
                  </a:lnTo>
                  <a:lnTo>
                    <a:pt x="87548" y="222476"/>
                  </a:lnTo>
                  <a:lnTo>
                    <a:pt x="112007" y="203407"/>
                  </a:lnTo>
                  <a:lnTo>
                    <a:pt x="145800" y="163659"/>
                  </a:lnTo>
                  <a:lnTo>
                    <a:pt x="151991" y="147029"/>
                  </a:lnTo>
                  <a:lnTo>
                    <a:pt x="160630" y="93568"/>
                  </a:lnTo>
                  <a:lnTo>
                    <a:pt x="149862" y="45949"/>
                  </a:lnTo>
                  <a:lnTo>
                    <a:pt x="141161" y="27836"/>
                  </a:lnTo>
                  <a:lnTo>
                    <a:pt x="128664" y="15472"/>
                  </a:lnTo>
                  <a:lnTo>
                    <a:pt x="98042" y="0"/>
                  </a:lnTo>
                  <a:lnTo>
                    <a:pt x="79299" y="1251"/>
                  </a:lnTo>
                  <a:lnTo>
                    <a:pt x="26761" y="18300"/>
                  </a:lnTo>
                  <a:lnTo>
                    <a:pt x="7165" y="266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996389" y="116495"/>
            <a:ext cx="447698" cy="482621"/>
            <a:chOff x="8996389" y="116495"/>
            <a:chExt cx="447698" cy="482621"/>
          </a:xfrm>
        </p:grpSpPr>
        <p:sp>
          <p:nvSpPr>
            <p:cNvPr id="76" name="Freeform 75"/>
            <p:cNvSpPr/>
            <p:nvPr/>
          </p:nvSpPr>
          <p:spPr>
            <a:xfrm>
              <a:off x="9003374" y="116495"/>
              <a:ext cx="166422" cy="482621"/>
            </a:xfrm>
            <a:custGeom>
              <a:avLst/>
              <a:gdLst/>
              <a:ahLst/>
              <a:cxnLst/>
              <a:rect l="0" t="0" r="0" b="0"/>
              <a:pathLst>
                <a:path w="166422" h="482621">
                  <a:moveTo>
                    <a:pt x="0" y="0"/>
                  </a:moveTo>
                  <a:lnTo>
                    <a:pt x="15999" y="62326"/>
                  </a:lnTo>
                  <a:lnTo>
                    <a:pt x="39421" y="117305"/>
                  </a:lnTo>
                  <a:lnTo>
                    <a:pt x="56111" y="172075"/>
                  </a:lnTo>
                  <a:lnTo>
                    <a:pt x="80886" y="231873"/>
                  </a:lnTo>
                  <a:lnTo>
                    <a:pt x="105768" y="290724"/>
                  </a:lnTo>
                  <a:lnTo>
                    <a:pt x="127444" y="346643"/>
                  </a:lnTo>
                  <a:lnTo>
                    <a:pt x="138415" y="391076"/>
                  </a:lnTo>
                  <a:lnTo>
                    <a:pt x="145274" y="431048"/>
                  </a:lnTo>
                  <a:lnTo>
                    <a:pt x="166421" y="4826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996389" y="236393"/>
              <a:ext cx="195102" cy="271192"/>
            </a:xfrm>
            <a:custGeom>
              <a:avLst/>
              <a:gdLst/>
              <a:ahLst/>
              <a:cxnLst/>
              <a:rect l="0" t="0" r="0" b="0"/>
              <a:pathLst>
                <a:path w="195102" h="271192">
                  <a:moveTo>
                    <a:pt x="15307" y="271191"/>
                  </a:moveTo>
                  <a:lnTo>
                    <a:pt x="2055" y="266774"/>
                  </a:lnTo>
                  <a:lnTo>
                    <a:pt x="0" y="262699"/>
                  </a:lnTo>
                  <a:lnTo>
                    <a:pt x="479" y="257208"/>
                  </a:lnTo>
                  <a:lnTo>
                    <a:pt x="29768" y="197127"/>
                  </a:lnTo>
                  <a:lnTo>
                    <a:pt x="78511" y="134866"/>
                  </a:lnTo>
                  <a:lnTo>
                    <a:pt x="123037" y="79752"/>
                  </a:lnTo>
                  <a:lnTo>
                    <a:pt x="183388" y="18508"/>
                  </a:lnTo>
                  <a:lnTo>
                    <a:pt x="195101" y="3561"/>
                  </a:lnTo>
                  <a:lnTo>
                    <a:pt x="194341" y="315"/>
                  </a:lnTo>
                  <a:lnTo>
                    <a:pt x="189212" y="0"/>
                  </a:lnTo>
                  <a:lnTo>
                    <a:pt x="173959" y="4581"/>
                  </a:lnTo>
                  <a:lnTo>
                    <a:pt x="116358" y="47558"/>
                  </a:lnTo>
                  <a:lnTo>
                    <a:pt x="65338" y="103126"/>
                  </a:lnTo>
                  <a:lnTo>
                    <a:pt x="18573" y="155757"/>
                  </a:lnTo>
                  <a:lnTo>
                    <a:pt x="19334" y="160026"/>
                  </a:lnTo>
                  <a:lnTo>
                    <a:pt x="24463" y="161948"/>
                  </a:lnTo>
                  <a:lnTo>
                    <a:pt x="32506" y="162304"/>
                  </a:lnTo>
                  <a:lnTo>
                    <a:pt x="48838" y="157769"/>
                  </a:lnTo>
                  <a:lnTo>
                    <a:pt x="105124" y="135858"/>
                  </a:lnTo>
                  <a:lnTo>
                    <a:pt x="154149" y="113629"/>
                  </a:lnTo>
                  <a:lnTo>
                    <a:pt x="173406" y="1047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269648" y="176379"/>
              <a:ext cx="174439" cy="214711"/>
            </a:xfrm>
            <a:custGeom>
              <a:avLst/>
              <a:gdLst/>
              <a:ahLst/>
              <a:cxnLst/>
              <a:rect l="0" t="0" r="0" b="0"/>
              <a:pathLst>
                <a:path w="174439" h="214711">
                  <a:moveTo>
                    <a:pt x="0" y="214710"/>
                  </a:moveTo>
                  <a:lnTo>
                    <a:pt x="7568" y="189987"/>
                  </a:lnTo>
                  <a:lnTo>
                    <a:pt x="44351" y="130215"/>
                  </a:lnTo>
                  <a:lnTo>
                    <a:pt x="83572" y="70138"/>
                  </a:lnTo>
                  <a:lnTo>
                    <a:pt x="116566" y="28738"/>
                  </a:lnTo>
                  <a:lnTo>
                    <a:pt x="145375" y="2206"/>
                  </a:lnTo>
                  <a:lnTo>
                    <a:pt x="152391" y="0"/>
                  </a:lnTo>
                  <a:lnTo>
                    <a:pt x="167581" y="2481"/>
                  </a:lnTo>
                  <a:lnTo>
                    <a:pt x="171818" y="11278"/>
                  </a:lnTo>
                  <a:lnTo>
                    <a:pt x="174438" y="73612"/>
                  </a:lnTo>
                  <a:lnTo>
                    <a:pt x="170265" y="131057"/>
                  </a:lnTo>
                  <a:lnTo>
                    <a:pt x="166421" y="1814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962293" y="2862441"/>
            <a:ext cx="2171795" cy="705408"/>
            <a:chOff x="2962293" y="2862441"/>
            <a:chExt cx="2171795" cy="705408"/>
          </a:xfrm>
        </p:grpSpPr>
        <p:sp>
          <p:nvSpPr>
            <p:cNvPr id="80" name="Freeform 79"/>
            <p:cNvSpPr/>
            <p:nvPr/>
          </p:nvSpPr>
          <p:spPr>
            <a:xfrm>
              <a:off x="3053825" y="2862441"/>
              <a:ext cx="166422" cy="349485"/>
            </a:xfrm>
            <a:custGeom>
              <a:avLst/>
              <a:gdLst/>
              <a:ahLst/>
              <a:cxnLst/>
              <a:rect l="0" t="0" r="0" b="0"/>
              <a:pathLst>
                <a:path w="166422" h="349485">
                  <a:moveTo>
                    <a:pt x="0" y="0"/>
                  </a:moveTo>
                  <a:lnTo>
                    <a:pt x="27131" y="58382"/>
                  </a:lnTo>
                  <a:lnTo>
                    <a:pt x="60903" y="117237"/>
                  </a:lnTo>
                  <a:lnTo>
                    <a:pt x="96889" y="176542"/>
                  </a:lnTo>
                  <a:lnTo>
                    <a:pt x="119974" y="230452"/>
                  </a:lnTo>
                  <a:lnTo>
                    <a:pt x="145971" y="290161"/>
                  </a:lnTo>
                  <a:lnTo>
                    <a:pt x="166421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012219" y="2912367"/>
              <a:ext cx="349485" cy="208027"/>
            </a:xfrm>
            <a:custGeom>
              <a:avLst/>
              <a:gdLst/>
              <a:ahLst/>
              <a:cxnLst/>
              <a:rect l="0" t="0" r="0" b="0"/>
              <a:pathLst>
                <a:path w="349485" h="208027">
                  <a:moveTo>
                    <a:pt x="0" y="208026"/>
                  </a:moveTo>
                  <a:lnTo>
                    <a:pt x="23978" y="149346"/>
                  </a:lnTo>
                  <a:lnTo>
                    <a:pt x="78794" y="99814"/>
                  </a:lnTo>
                  <a:lnTo>
                    <a:pt x="129834" y="67485"/>
                  </a:lnTo>
                  <a:lnTo>
                    <a:pt x="189910" y="42334"/>
                  </a:lnTo>
                  <a:lnTo>
                    <a:pt x="246567" y="23977"/>
                  </a:lnTo>
                  <a:lnTo>
                    <a:pt x="307111" y="8556"/>
                  </a:lnTo>
                  <a:lnTo>
                    <a:pt x="3494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962293" y="3037183"/>
              <a:ext cx="232990" cy="1"/>
            </a:xfrm>
            <a:custGeom>
              <a:avLst/>
              <a:gdLst/>
              <a:ahLst/>
              <a:cxnLst/>
              <a:rect l="0" t="0" r="0" b="0"/>
              <a:pathLst>
                <a:path w="232990" h="1">
                  <a:moveTo>
                    <a:pt x="0" y="0"/>
                  </a:moveTo>
                  <a:lnTo>
                    <a:pt x="53492" y="0"/>
                  </a:lnTo>
                  <a:lnTo>
                    <a:pt x="104803" y="0"/>
                  </a:lnTo>
                  <a:lnTo>
                    <a:pt x="164934" y="0"/>
                  </a:lnTo>
                  <a:lnTo>
                    <a:pt x="202655" y="0"/>
                  </a:lnTo>
                  <a:lnTo>
                    <a:pt x="232989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428272" y="2877318"/>
              <a:ext cx="219735" cy="259718"/>
            </a:xfrm>
            <a:custGeom>
              <a:avLst/>
              <a:gdLst/>
              <a:ahLst/>
              <a:cxnLst/>
              <a:rect l="0" t="0" r="0" b="0"/>
              <a:pathLst>
                <a:path w="219735" h="259718">
                  <a:moveTo>
                    <a:pt x="0" y="226433"/>
                  </a:moveTo>
                  <a:lnTo>
                    <a:pt x="16448" y="191882"/>
                  </a:lnTo>
                  <a:lnTo>
                    <a:pt x="59146" y="131207"/>
                  </a:lnTo>
                  <a:lnTo>
                    <a:pt x="115721" y="71342"/>
                  </a:lnTo>
                  <a:lnTo>
                    <a:pt x="166353" y="20520"/>
                  </a:lnTo>
                  <a:lnTo>
                    <a:pt x="208017" y="0"/>
                  </a:lnTo>
                  <a:lnTo>
                    <a:pt x="213567" y="1513"/>
                  </a:lnTo>
                  <a:lnTo>
                    <a:pt x="217268" y="6219"/>
                  </a:lnTo>
                  <a:lnTo>
                    <a:pt x="219734" y="13055"/>
                  </a:lnTo>
                  <a:lnTo>
                    <a:pt x="217050" y="62961"/>
                  </a:lnTo>
                  <a:lnTo>
                    <a:pt x="205152" y="115829"/>
                  </a:lnTo>
                  <a:lnTo>
                    <a:pt x="185630" y="173413"/>
                  </a:lnTo>
                  <a:lnTo>
                    <a:pt x="161708" y="232706"/>
                  </a:lnTo>
                  <a:lnTo>
                    <a:pt x="149779" y="2597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212051" y="3106560"/>
              <a:ext cx="191674" cy="221860"/>
            </a:xfrm>
            <a:custGeom>
              <a:avLst/>
              <a:gdLst/>
              <a:ahLst/>
              <a:cxnLst/>
              <a:rect l="0" t="0" r="0" b="0"/>
              <a:pathLst>
                <a:path w="191674" h="221860">
                  <a:moveTo>
                    <a:pt x="23363" y="22154"/>
                  </a:moveTo>
                  <a:lnTo>
                    <a:pt x="22438" y="78002"/>
                  </a:lnTo>
                  <a:lnTo>
                    <a:pt x="11781" y="139360"/>
                  </a:lnTo>
                  <a:lnTo>
                    <a:pt x="2001" y="184675"/>
                  </a:lnTo>
                  <a:lnTo>
                    <a:pt x="800" y="184126"/>
                  </a:lnTo>
                  <a:lnTo>
                    <a:pt x="0" y="180061"/>
                  </a:lnTo>
                  <a:lnTo>
                    <a:pt x="12686" y="123186"/>
                  </a:lnTo>
                  <a:lnTo>
                    <a:pt x="30609" y="69097"/>
                  </a:lnTo>
                  <a:lnTo>
                    <a:pt x="66769" y="7672"/>
                  </a:lnTo>
                  <a:lnTo>
                    <a:pt x="71716" y="1404"/>
                  </a:lnTo>
                  <a:lnTo>
                    <a:pt x="77788" y="0"/>
                  </a:lnTo>
                  <a:lnTo>
                    <a:pt x="84609" y="1837"/>
                  </a:lnTo>
                  <a:lnTo>
                    <a:pt x="91930" y="5836"/>
                  </a:lnTo>
                  <a:lnTo>
                    <a:pt x="96811" y="14049"/>
                  </a:lnTo>
                  <a:lnTo>
                    <a:pt x="103681" y="53037"/>
                  </a:lnTo>
                  <a:lnTo>
                    <a:pt x="105716" y="104242"/>
                  </a:lnTo>
                  <a:lnTo>
                    <a:pt x="108869" y="164315"/>
                  </a:lnTo>
                  <a:lnTo>
                    <a:pt x="110877" y="175175"/>
                  </a:lnTo>
                  <a:lnTo>
                    <a:pt x="114990" y="178717"/>
                  </a:lnTo>
                  <a:lnTo>
                    <a:pt x="120505" y="177381"/>
                  </a:lnTo>
                  <a:lnTo>
                    <a:pt x="132181" y="166958"/>
                  </a:lnTo>
                  <a:lnTo>
                    <a:pt x="154724" y="129673"/>
                  </a:lnTo>
                  <a:lnTo>
                    <a:pt x="160863" y="125268"/>
                  </a:lnTo>
                  <a:lnTo>
                    <a:pt x="167729" y="123257"/>
                  </a:lnTo>
                  <a:lnTo>
                    <a:pt x="175080" y="122840"/>
                  </a:lnTo>
                  <a:lnTo>
                    <a:pt x="180906" y="125336"/>
                  </a:lnTo>
                  <a:lnTo>
                    <a:pt x="189844" y="135505"/>
                  </a:lnTo>
                  <a:lnTo>
                    <a:pt x="191673" y="142100"/>
                  </a:lnTo>
                  <a:lnTo>
                    <a:pt x="189975" y="201219"/>
                  </a:lnTo>
                  <a:lnTo>
                    <a:pt x="189783" y="2218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457433" y="3202337"/>
              <a:ext cx="127466" cy="117762"/>
            </a:xfrm>
            <a:custGeom>
              <a:avLst/>
              <a:gdLst/>
              <a:ahLst/>
              <a:cxnLst/>
              <a:rect l="0" t="0" r="0" b="0"/>
              <a:pathLst>
                <a:path w="127466" h="117762">
                  <a:moveTo>
                    <a:pt x="127465" y="9588"/>
                  </a:moveTo>
                  <a:lnTo>
                    <a:pt x="118630" y="753"/>
                  </a:lnTo>
                  <a:lnTo>
                    <a:pt x="111405" y="0"/>
                  </a:lnTo>
                  <a:lnTo>
                    <a:pt x="91049" y="4093"/>
                  </a:lnTo>
                  <a:lnTo>
                    <a:pt x="66851" y="16794"/>
                  </a:lnTo>
                  <a:lnTo>
                    <a:pt x="13826" y="65104"/>
                  </a:lnTo>
                  <a:lnTo>
                    <a:pt x="1543" y="86134"/>
                  </a:lnTo>
                  <a:lnTo>
                    <a:pt x="0" y="101856"/>
                  </a:lnTo>
                  <a:lnTo>
                    <a:pt x="883" y="109931"/>
                  </a:lnTo>
                  <a:lnTo>
                    <a:pt x="5170" y="114390"/>
                  </a:lnTo>
                  <a:lnTo>
                    <a:pt x="11726" y="116439"/>
                  </a:lnTo>
                  <a:lnTo>
                    <a:pt x="19795" y="116879"/>
                  </a:lnTo>
                  <a:lnTo>
                    <a:pt x="76426" y="98938"/>
                  </a:lnTo>
                  <a:lnTo>
                    <a:pt x="83269" y="99665"/>
                  </a:lnTo>
                  <a:lnTo>
                    <a:pt x="88755" y="102923"/>
                  </a:lnTo>
                  <a:lnTo>
                    <a:pt x="102501" y="1177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03183" y="3202776"/>
              <a:ext cx="166092" cy="365073"/>
            </a:xfrm>
            <a:custGeom>
              <a:avLst/>
              <a:gdLst/>
              <a:ahLst/>
              <a:cxnLst/>
              <a:rect l="0" t="0" r="0" b="0"/>
              <a:pathLst>
                <a:path w="166092" h="365073">
                  <a:moveTo>
                    <a:pt x="56604" y="50754"/>
                  </a:moveTo>
                  <a:lnTo>
                    <a:pt x="54139" y="109994"/>
                  </a:lnTo>
                  <a:lnTo>
                    <a:pt x="50018" y="162612"/>
                  </a:lnTo>
                  <a:lnTo>
                    <a:pt x="44209" y="221806"/>
                  </a:lnTo>
                  <a:lnTo>
                    <a:pt x="31470" y="282892"/>
                  </a:lnTo>
                  <a:lnTo>
                    <a:pt x="17750" y="339105"/>
                  </a:lnTo>
                  <a:lnTo>
                    <a:pt x="12215" y="361357"/>
                  </a:lnTo>
                  <a:lnTo>
                    <a:pt x="9445" y="365072"/>
                  </a:lnTo>
                  <a:lnTo>
                    <a:pt x="6674" y="363850"/>
                  </a:lnTo>
                  <a:lnTo>
                    <a:pt x="3901" y="359337"/>
                  </a:lnTo>
                  <a:lnTo>
                    <a:pt x="0" y="335317"/>
                  </a:lnTo>
                  <a:lnTo>
                    <a:pt x="5159" y="278299"/>
                  </a:lnTo>
                  <a:lnTo>
                    <a:pt x="6378" y="216099"/>
                  </a:lnTo>
                  <a:lnTo>
                    <a:pt x="13262" y="157037"/>
                  </a:lnTo>
                  <a:lnTo>
                    <a:pt x="25990" y="103320"/>
                  </a:lnTo>
                  <a:lnTo>
                    <a:pt x="52333" y="47403"/>
                  </a:lnTo>
                  <a:lnTo>
                    <a:pt x="86004" y="12942"/>
                  </a:lnTo>
                  <a:lnTo>
                    <a:pt x="112263" y="0"/>
                  </a:lnTo>
                  <a:lnTo>
                    <a:pt x="132809" y="768"/>
                  </a:lnTo>
                  <a:lnTo>
                    <a:pt x="143465" y="3561"/>
                  </a:lnTo>
                  <a:lnTo>
                    <a:pt x="151493" y="9122"/>
                  </a:lnTo>
                  <a:lnTo>
                    <a:pt x="162880" y="25163"/>
                  </a:lnTo>
                  <a:lnTo>
                    <a:pt x="166091" y="42154"/>
                  </a:lnTo>
                  <a:lnTo>
                    <a:pt x="163512" y="60800"/>
                  </a:lnTo>
                  <a:lnTo>
                    <a:pt x="151664" y="94514"/>
                  </a:lnTo>
                  <a:lnTo>
                    <a:pt x="134594" y="118372"/>
                  </a:lnTo>
                  <a:lnTo>
                    <a:pt x="81567" y="1589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5009271" y="3197885"/>
              <a:ext cx="91533" cy="5720"/>
            </a:xfrm>
            <a:custGeom>
              <a:avLst/>
              <a:gdLst/>
              <a:ahLst/>
              <a:cxnLst/>
              <a:rect l="0" t="0" r="0" b="0"/>
              <a:pathLst>
                <a:path w="91533" h="5720">
                  <a:moveTo>
                    <a:pt x="0" y="5719"/>
                  </a:moveTo>
                  <a:lnTo>
                    <a:pt x="22703" y="0"/>
                  </a:lnTo>
                  <a:lnTo>
                    <a:pt x="67869" y="377"/>
                  </a:lnTo>
                  <a:lnTo>
                    <a:pt x="91532" y="57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017592" y="3278493"/>
              <a:ext cx="116496" cy="33285"/>
            </a:xfrm>
            <a:custGeom>
              <a:avLst/>
              <a:gdLst/>
              <a:ahLst/>
              <a:cxnLst/>
              <a:rect l="0" t="0" r="0" b="0"/>
              <a:pathLst>
                <a:path w="116496" h="33285">
                  <a:moveTo>
                    <a:pt x="0" y="0"/>
                  </a:moveTo>
                  <a:lnTo>
                    <a:pt x="58680" y="19560"/>
                  </a:lnTo>
                  <a:lnTo>
                    <a:pt x="116495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817887" y="2981967"/>
            <a:ext cx="3830510" cy="2559852"/>
            <a:chOff x="4817887" y="2981967"/>
            <a:chExt cx="3830510" cy="2559852"/>
          </a:xfrm>
        </p:grpSpPr>
        <p:sp>
          <p:nvSpPr>
            <p:cNvPr id="90" name="Freeform 89"/>
            <p:cNvSpPr/>
            <p:nvPr/>
          </p:nvSpPr>
          <p:spPr>
            <a:xfrm>
              <a:off x="5527961" y="2981967"/>
              <a:ext cx="280132" cy="410306"/>
            </a:xfrm>
            <a:custGeom>
              <a:avLst/>
              <a:gdLst/>
              <a:ahLst/>
              <a:cxnLst/>
              <a:rect l="0" t="0" r="0" b="0"/>
              <a:pathLst>
                <a:path w="280132" h="410306">
                  <a:moveTo>
                    <a:pt x="72105" y="130105"/>
                  </a:moveTo>
                  <a:lnTo>
                    <a:pt x="55246" y="190953"/>
                  </a:lnTo>
                  <a:lnTo>
                    <a:pt x="44325" y="246497"/>
                  </a:lnTo>
                  <a:lnTo>
                    <a:pt x="38983" y="299862"/>
                  </a:lnTo>
                  <a:lnTo>
                    <a:pt x="24723" y="361804"/>
                  </a:lnTo>
                  <a:lnTo>
                    <a:pt x="6636" y="408947"/>
                  </a:lnTo>
                  <a:lnTo>
                    <a:pt x="3496" y="410305"/>
                  </a:lnTo>
                  <a:lnTo>
                    <a:pt x="1402" y="405663"/>
                  </a:lnTo>
                  <a:lnTo>
                    <a:pt x="0" y="387561"/>
                  </a:lnTo>
                  <a:lnTo>
                    <a:pt x="9100" y="343341"/>
                  </a:lnTo>
                  <a:lnTo>
                    <a:pt x="28429" y="285947"/>
                  </a:lnTo>
                  <a:lnTo>
                    <a:pt x="44576" y="237610"/>
                  </a:lnTo>
                  <a:lnTo>
                    <a:pt x="61071" y="188154"/>
                  </a:lnTo>
                  <a:lnTo>
                    <a:pt x="83212" y="128388"/>
                  </a:lnTo>
                  <a:lnTo>
                    <a:pt x="105391" y="74532"/>
                  </a:lnTo>
                  <a:lnTo>
                    <a:pt x="132087" y="12110"/>
                  </a:lnTo>
                  <a:lnTo>
                    <a:pt x="137056" y="1515"/>
                  </a:lnTo>
                  <a:lnTo>
                    <a:pt x="139444" y="0"/>
                  </a:lnTo>
                  <a:lnTo>
                    <a:pt x="138957" y="42842"/>
                  </a:lnTo>
                  <a:lnTo>
                    <a:pt x="132086" y="98383"/>
                  </a:lnTo>
                  <a:lnTo>
                    <a:pt x="124291" y="154829"/>
                  </a:lnTo>
                  <a:lnTo>
                    <a:pt x="122477" y="210495"/>
                  </a:lnTo>
                  <a:lnTo>
                    <a:pt x="128762" y="266931"/>
                  </a:lnTo>
                  <a:lnTo>
                    <a:pt x="138099" y="311487"/>
                  </a:lnTo>
                  <a:lnTo>
                    <a:pt x="150437" y="333686"/>
                  </a:lnTo>
                  <a:lnTo>
                    <a:pt x="158535" y="338866"/>
                  </a:lnTo>
                  <a:lnTo>
                    <a:pt x="167632" y="340471"/>
                  </a:lnTo>
                  <a:lnTo>
                    <a:pt x="177395" y="339691"/>
                  </a:lnTo>
                  <a:lnTo>
                    <a:pt x="193174" y="331428"/>
                  </a:lnTo>
                  <a:lnTo>
                    <a:pt x="218370" y="303523"/>
                  </a:lnTo>
                  <a:lnTo>
                    <a:pt x="244284" y="254016"/>
                  </a:lnTo>
                  <a:lnTo>
                    <a:pt x="263263" y="190739"/>
                  </a:lnTo>
                  <a:lnTo>
                    <a:pt x="280131" y="1301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841376" y="3278493"/>
              <a:ext cx="8322" cy="174743"/>
            </a:xfrm>
            <a:custGeom>
              <a:avLst/>
              <a:gdLst/>
              <a:ahLst/>
              <a:cxnLst/>
              <a:rect l="0" t="0" r="0" b="0"/>
              <a:pathLst>
                <a:path w="8322" h="174743">
                  <a:moveTo>
                    <a:pt x="8321" y="0"/>
                  </a:moveTo>
                  <a:lnTo>
                    <a:pt x="1735" y="56775"/>
                  </a:lnTo>
                  <a:lnTo>
                    <a:pt x="342" y="120107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5957870" y="3020540"/>
              <a:ext cx="1" cy="24965"/>
            </a:xfrm>
            <a:custGeom>
              <a:avLst/>
              <a:gdLst/>
              <a:ahLst/>
              <a:cxnLst/>
              <a:rect l="0" t="0" r="0" b="0"/>
              <a:pathLst>
                <a:path w="1" h="24965">
                  <a:moveTo>
                    <a:pt x="0" y="24964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993607" y="3120393"/>
              <a:ext cx="114043" cy="346901"/>
            </a:xfrm>
            <a:custGeom>
              <a:avLst/>
              <a:gdLst/>
              <a:ahLst/>
              <a:cxnLst/>
              <a:rect l="0" t="0" r="0" b="0"/>
              <a:pathLst>
                <a:path w="114043" h="346901">
                  <a:moveTo>
                    <a:pt x="80758" y="0"/>
                  </a:moveTo>
                  <a:lnTo>
                    <a:pt x="57314" y="57162"/>
                  </a:lnTo>
                  <a:lnTo>
                    <a:pt x="39286" y="110544"/>
                  </a:lnTo>
                  <a:lnTo>
                    <a:pt x="29109" y="172485"/>
                  </a:lnTo>
                  <a:lnTo>
                    <a:pt x="11315" y="232857"/>
                  </a:lnTo>
                  <a:lnTo>
                    <a:pt x="0" y="277043"/>
                  </a:lnTo>
                  <a:lnTo>
                    <a:pt x="740" y="306139"/>
                  </a:lnTo>
                  <a:lnTo>
                    <a:pt x="5438" y="322823"/>
                  </a:lnTo>
                  <a:lnTo>
                    <a:pt x="13690" y="336402"/>
                  </a:lnTo>
                  <a:lnTo>
                    <a:pt x="20329" y="340763"/>
                  </a:lnTo>
                  <a:lnTo>
                    <a:pt x="48266" y="346900"/>
                  </a:lnTo>
                  <a:lnTo>
                    <a:pt x="82636" y="346869"/>
                  </a:lnTo>
                  <a:lnTo>
                    <a:pt x="114042" y="3328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242426" y="3153677"/>
              <a:ext cx="198066" cy="441017"/>
            </a:xfrm>
            <a:custGeom>
              <a:avLst/>
              <a:gdLst/>
              <a:ahLst/>
              <a:cxnLst/>
              <a:rect l="0" t="0" r="0" b="0"/>
              <a:pathLst>
                <a:path w="198066" h="441017">
                  <a:moveTo>
                    <a:pt x="39965" y="0"/>
                  </a:moveTo>
                  <a:lnTo>
                    <a:pt x="35548" y="57909"/>
                  </a:lnTo>
                  <a:lnTo>
                    <a:pt x="28384" y="106636"/>
                  </a:lnTo>
                  <a:lnTo>
                    <a:pt x="17680" y="160228"/>
                  </a:lnTo>
                  <a:lnTo>
                    <a:pt x="3895" y="216046"/>
                  </a:lnTo>
                  <a:lnTo>
                    <a:pt x="0" y="251494"/>
                  </a:lnTo>
                  <a:lnTo>
                    <a:pt x="4076" y="258270"/>
                  </a:lnTo>
                  <a:lnTo>
                    <a:pt x="11417" y="261862"/>
                  </a:lnTo>
                  <a:lnTo>
                    <a:pt x="20933" y="263333"/>
                  </a:lnTo>
                  <a:lnTo>
                    <a:pt x="28202" y="261540"/>
                  </a:lnTo>
                  <a:lnTo>
                    <a:pt x="33972" y="257571"/>
                  </a:lnTo>
                  <a:lnTo>
                    <a:pt x="91575" y="195308"/>
                  </a:lnTo>
                  <a:lnTo>
                    <a:pt x="125570" y="146920"/>
                  </a:lnTo>
                  <a:lnTo>
                    <a:pt x="132869" y="131866"/>
                  </a:lnTo>
                  <a:lnTo>
                    <a:pt x="134261" y="130441"/>
                  </a:lnTo>
                  <a:lnTo>
                    <a:pt x="133341" y="138719"/>
                  </a:lnTo>
                  <a:lnTo>
                    <a:pt x="120077" y="192388"/>
                  </a:lnTo>
                  <a:lnTo>
                    <a:pt x="115887" y="249625"/>
                  </a:lnTo>
                  <a:lnTo>
                    <a:pt x="117009" y="287742"/>
                  </a:lnTo>
                  <a:lnTo>
                    <a:pt x="133641" y="346467"/>
                  </a:lnTo>
                  <a:lnTo>
                    <a:pt x="173561" y="405724"/>
                  </a:lnTo>
                  <a:lnTo>
                    <a:pt x="198065" y="441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985209" y="3178848"/>
              <a:ext cx="202709" cy="324314"/>
            </a:xfrm>
            <a:custGeom>
              <a:avLst/>
              <a:gdLst/>
              <a:ahLst/>
              <a:cxnLst/>
              <a:rect l="0" t="0" r="0" b="0"/>
              <a:pathLst>
                <a:path w="202709" h="324314">
                  <a:moveTo>
                    <a:pt x="46077" y="66361"/>
                  </a:moveTo>
                  <a:lnTo>
                    <a:pt x="40358" y="88139"/>
                  </a:lnTo>
                  <a:lnTo>
                    <a:pt x="31341" y="148318"/>
                  </a:lnTo>
                  <a:lnTo>
                    <a:pt x="18226" y="204264"/>
                  </a:lnTo>
                  <a:lnTo>
                    <a:pt x="6922" y="258646"/>
                  </a:lnTo>
                  <a:lnTo>
                    <a:pt x="538" y="297885"/>
                  </a:lnTo>
                  <a:lnTo>
                    <a:pt x="0" y="299298"/>
                  </a:lnTo>
                  <a:lnTo>
                    <a:pt x="4129" y="237579"/>
                  </a:lnTo>
                  <a:lnTo>
                    <a:pt x="11069" y="177015"/>
                  </a:lnTo>
                  <a:lnTo>
                    <a:pt x="24025" y="119170"/>
                  </a:lnTo>
                  <a:lnTo>
                    <a:pt x="44959" y="59450"/>
                  </a:lnTo>
                  <a:lnTo>
                    <a:pt x="81150" y="15402"/>
                  </a:lnTo>
                  <a:lnTo>
                    <a:pt x="109271" y="0"/>
                  </a:lnTo>
                  <a:lnTo>
                    <a:pt x="130254" y="193"/>
                  </a:lnTo>
                  <a:lnTo>
                    <a:pt x="141026" y="2833"/>
                  </a:lnTo>
                  <a:lnTo>
                    <a:pt x="150057" y="10141"/>
                  </a:lnTo>
                  <a:lnTo>
                    <a:pt x="183843" y="63888"/>
                  </a:lnTo>
                  <a:lnTo>
                    <a:pt x="196739" y="116692"/>
                  </a:lnTo>
                  <a:lnTo>
                    <a:pt x="202708" y="165163"/>
                  </a:lnTo>
                  <a:lnTo>
                    <a:pt x="194932" y="223957"/>
                  </a:lnTo>
                  <a:lnTo>
                    <a:pt x="180941" y="273225"/>
                  </a:lnTo>
                  <a:lnTo>
                    <a:pt x="154251" y="32431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081212" y="3345061"/>
              <a:ext cx="8322" cy="8323"/>
            </a:xfrm>
            <a:custGeom>
              <a:avLst/>
              <a:gdLst/>
              <a:ahLst/>
              <a:cxnLst/>
              <a:rect l="0" t="0" r="0" b="0"/>
              <a:pathLst>
                <a:path w="8322" h="8323">
                  <a:moveTo>
                    <a:pt x="0" y="8322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283401" y="3278493"/>
              <a:ext cx="170112" cy="248062"/>
            </a:xfrm>
            <a:custGeom>
              <a:avLst/>
              <a:gdLst/>
              <a:ahLst/>
              <a:cxnLst/>
              <a:rect l="0" t="0" r="0" b="0"/>
              <a:pathLst>
                <a:path w="170112" h="248062">
                  <a:moveTo>
                    <a:pt x="80727" y="0"/>
                  </a:moveTo>
                  <a:lnTo>
                    <a:pt x="67440" y="15135"/>
                  </a:lnTo>
                  <a:lnTo>
                    <a:pt x="33138" y="74720"/>
                  </a:lnTo>
                  <a:lnTo>
                    <a:pt x="11521" y="133127"/>
                  </a:lnTo>
                  <a:lnTo>
                    <a:pt x="0" y="179671"/>
                  </a:lnTo>
                  <a:lnTo>
                    <a:pt x="470" y="203745"/>
                  </a:lnTo>
                  <a:lnTo>
                    <a:pt x="6842" y="226772"/>
                  </a:lnTo>
                  <a:lnTo>
                    <a:pt x="13903" y="235317"/>
                  </a:lnTo>
                  <a:lnTo>
                    <a:pt x="34077" y="247276"/>
                  </a:lnTo>
                  <a:lnTo>
                    <a:pt x="45004" y="248061"/>
                  </a:lnTo>
                  <a:lnTo>
                    <a:pt x="67007" y="241537"/>
                  </a:lnTo>
                  <a:lnTo>
                    <a:pt x="95770" y="222270"/>
                  </a:lnTo>
                  <a:lnTo>
                    <a:pt x="135573" y="174532"/>
                  </a:lnTo>
                  <a:lnTo>
                    <a:pt x="165012" y="117633"/>
                  </a:lnTo>
                  <a:lnTo>
                    <a:pt x="170111" y="83034"/>
                  </a:lnTo>
                  <a:lnTo>
                    <a:pt x="162788" y="47922"/>
                  </a:lnTo>
                  <a:lnTo>
                    <a:pt x="151407" y="32702"/>
                  </a:lnTo>
                  <a:lnTo>
                    <a:pt x="144489" y="27349"/>
                  </a:lnTo>
                  <a:lnTo>
                    <a:pt x="126940" y="23866"/>
                  </a:lnTo>
                  <a:lnTo>
                    <a:pt x="101199" y="27104"/>
                  </a:lnTo>
                  <a:lnTo>
                    <a:pt x="80727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364128" y="3528125"/>
              <a:ext cx="16643" cy="83211"/>
            </a:xfrm>
            <a:custGeom>
              <a:avLst/>
              <a:gdLst/>
              <a:ahLst/>
              <a:cxnLst/>
              <a:rect l="0" t="0" r="0" b="0"/>
              <a:pathLst>
                <a:path w="16643" h="83211">
                  <a:moveTo>
                    <a:pt x="0" y="0"/>
                  </a:moveTo>
                  <a:lnTo>
                    <a:pt x="4417" y="49073"/>
                  </a:lnTo>
                  <a:lnTo>
                    <a:pt x="16642" y="83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580475" y="3353383"/>
              <a:ext cx="32129" cy="232990"/>
            </a:xfrm>
            <a:custGeom>
              <a:avLst/>
              <a:gdLst/>
              <a:ahLst/>
              <a:cxnLst/>
              <a:rect l="0" t="0" r="0" b="0"/>
              <a:pathLst>
                <a:path w="32129" h="232990">
                  <a:moveTo>
                    <a:pt x="24963" y="0"/>
                  </a:moveTo>
                  <a:lnTo>
                    <a:pt x="32128" y="62326"/>
                  </a:lnTo>
                  <a:lnTo>
                    <a:pt x="30667" y="121426"/>
                  </a:lnTo>
                  <a:lnTo>
                    <a:pt x="18146" y="183130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547190" y="3320098"/>
              <a:ext cx="74891" cy="8322"/>
            </a:xfrm>
            <a:custGeom>
              <a:avLst/>
              <a:gdLst/>
              <a:ahLst/>
              <a:cxnLst/>
              <a:rect l="0" t="0" r="0" b="0"/>
              <a:pathLst>
                <a:path w="74891" h="8322">
                  <a:moveTo>
                    <a:pt x="0" y="0"/>
                  </a:moveTo>
                  <a:lnTo>
                    <a:pt x="60625" y="5719"/>
                  </a:lnTo>
                  <a:lnTo>
                    <a:pt x="7489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497265" y="3569730"/>
              <a:ext cx="66569" cy="41606"/>
            </a:xfrm>
            <a:custGeom>
              <a:avLst/>
              <a:gdLst/>
              <a:ahLst/>
              <a:cxnLst/>
              <a:rect l="0" t="0" r="0" b="0"/>
              <a:pathLst>
                <a:path w="66569" h="41606">
                  <a:moveTo>
                    <a:pt x="0" y="0"/>
                  </a:moveTo>
                  <a:lnTo>
                    <a:pt x="27580" y="23163"/>
                  </a:lnTo>
                  <a:lnTo>
                    <a:pt x="66568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175025" y="3529811"/>
              <a:ext cx="180282" cy="114450"/>
            </a:xfrm>
            <a:custGeom>
              <a:avLst/>
              <a:gdLst/>
              <a:ahLst/>
              <a:cxnLst/>
              <a:rect l="0" t="0" r="0" b="0"/>
              <a:pathLst>
                <a:path w="180282" h="114450">
                  <a:moveTo>
                    <a:pt x="12887" y="31598"/>
                  </a:moveTo>
                  <a:lnTo>
                    <a:pt x="4412" y="88370"/>
                  </a:lnTo>
                  <a:lnTo>
                    <a:pt x="0" y="114269"/>
                  </a:lnTo>
                  <a:lnTo>
                    <a:pt x="598" y="114449"/>
                  </a:lnTo>
                  <a:lnTo>
                    <a:pt x="26251" y="51187"/>
                  </a:lnTo>
                  <a:lnTo>
                    <a:pt x="51071" y="8861"/>
                  </a:lnTo>
                  <a:lnTo>
                    <a:pt x="58683" y="3496"/>
                  </a:lnTo>
                  <a:lnTo>
                    <a:pt x="77003" y="0"/>
                  </a:lnTo>
                  <a:lnTo>
                    <a:pt x="83368" y="3137"/>
                  </a:lnTo>
                  <a:lnTo>
                    <a:pt x="87612" y="8925"/>
                  </a:lnTo>
                  <a:lnTo>
                    <a:pt x="92326" y="25219"/>
                  </a:lnTo>
                  <a:lnTo>
                    <a:pt x="94421" y="44789"/>
                  </a:lnTo>
                  <a:lnTo>
                    <a:pt x="98678" y="50562"/>
                  </a:lnTo>
                  <a:lnTo>
                    <a:pt x="105215" y="53486"/>
                  </a:lnTo>
                  <a:lnTo>
                    <a:pt x="113270" y="54511"/>
                  </a:lnTo>
                  <a:lnTo>
                    <a:pt x="127151" y="50719"/>
                  </a:lnTo>
                  <a:lnTo>
                    <a:pt x="133442" y="47119"/>
                  </a:lnTo>
                  <a:lnTo>
                    <a:pt x="159965" y="42052"/>
                  </a:lnTo>
                  <a:lnTo>
                    <a:pt x="167337" y="45039"/>
                  </a:lnTo>
                  <a:lnTo>
                    <a:pt x="173176" y="50729"/>
                  </a:lnTo>
                  <a:lnTo>
                    <a:pt x="177994" y="58220"/>
                  </a:lnTo>
                  <a:lnTo>
                    <a:pt x="180281" y="65063"/>
                  </a:lnTo>
                  <a:lnTo>
                    <a:pt x="179308" y="898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396670" y="3578051"/>
              <a:ext cx="57516" cy="65473"/>
            </a:xfrm>
            <a:custGeom>
              <a:avLst/>
              <a:gdLst/>
              <a:ahLst/>
              <a:cxnLst/>
              <a:rect l="0" t="0" r="0" b="0"/>
              <a:pathLst>
                <a:path w="57516" h="65473">
                  <a:moveTo>
                    <a:pt x="40873" y="0"/>
                  </a:moveTo>
                  <a:lnTo>
                    <a:pt x="1753" y="46284"/>
                  </a:lnTo>
                  <a:lnTo>
                    <a:pt x="0" y="52121"/>
                  </a:lnTo>
                  <a:lnTo>
                    <a:pt x="681" y="57862"/>
                  </a:lnTo>
                  <a:lnTo>
                    <a:pt x="2984" y="63537"/>
                  </a:lnTo>
                  <a:lnTo>
                    <a:pt x="6368" y="65472"/>
                  </a:lnTo>
                  <a:lnTo>
                    <a:pt x="10473" y="64913"/>
                  </a:lnTo>
                  <a:lnTo>
                    <a:pt x="57515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433614" y="3609585"/>
              <a:ext cx="214783" cy="217124"/>
            </a:xfrm>
            <a:custGeom>
              <a:avLst/>
              <a:gdLst/>
              <a:ahLst/>
              <a:cxnLst/>
              <a:rect l="0" t="0" r="0" b="0"/>
              <a:pathLst>
                <a:path w="214783" h="217124">
                  <a:moveTo>
                    <a:pt x="37213" y="68318"/>
                  </a:moveTo>
                  <a:lnTo>
                    <a:pt x="17653" y="126999"/>
                  </a:lnTo>
                  <a:lnTo>
                    <a:pt x="8307" y="183695"/>
                  </a:lnTo>
                  <a:lnTo>
                    <a:pt x="0" y="217123"/>
                  </a:lnTo>
                  <a:lnTo>
                    <a:pt x="11030" y="159590"/>
                  </a:lnTo>
                  <a:lnTo>
                    <a:pt x="30592" y="103943"/>
                  </a:lnTo>
                  <a:lnTo>
                    <a:pt x="54445" y="56185"/>
                  </a:lnTo>
                  <a:lnTo>
                    <a:pt x="76161" y="30377"/>
                  </a:lnTo>
                  <a:lnTo>
                    <a:pt x="101556" y="13109"/>
                  </a:lnTo>
                  <a:lnTo>
                    <a:pt x="136920" y="698"/>
                  </a:lnTo>
                  <a:lnTo>
                    <a:pt x="172258" y="0"/>
                  </a:lnTo>
                  <a:lnTo>
                    <a:pt x="201734" y="10066"/>
                  </a:lnTo>
                  <a:lnTo>
                    <a:pt x="207915" y="16540"/>
                  </a:lnTo>
                  <a:lnTo>
                    <a:pt x="214782" y="33595"/>
                  </a:lnTo>
                  <a:lnTo>
                    <a:pt x="213840" y="40546"/>
                  </a:lnTo>
                  <a:lnTo>
                    <a:pt x="210438" y="46105"/>
                  </a:lnTo>
                  <a:lnTo>
                    <a:pt x="195313" y="5999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4959345" y="3902571"/>
              <a:ext cx="24964" cy="216349"/>
            </a:xfrm>
            <a:custGeom>
              <a:avLst/>
              <a:gdLst/>
              <a:ahLst/>
              <a:cxnLst/>
              <a:rect l="0" t="0" r="0" b="0"/>
              <a:pathLst>
                <a:path w="24964" h="216349">
                  <a:moveTo>
                    <a:pt x="24963" y="0"/>
                  </a:moveTo>
                  <a:lnTo>
                    <a:pt x="16488" y="58622"/>
                  </a:lnTo>
                  <a:lnTo>
                    <a:pt x="10208" y="115747"/>
                  </a:lnTo>
                  <a:lnTo>
                    <a:pt x="4276" y="171821"/>
                  </a:lnTo>
                  <a:lnTo>
                    <a:pt x="0" y="21634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859492" y="3969140"/>
              <a:ext cx="199706" cy="66569"/>
            </a:xfrm>
            <a:custGeom>
              <a:avLst/>
              <a:gdLst/>
              <a:ahLst/>
              <a:cxnLst/>
              <a:rect l="0" t="0" r="0" b="0"/>
              <a:pathLst>
                <a:path w="199706" h="66569">
                  <a:moveTo>
                    <a:pt x="0" y="66568"/>
                  </a:moveTo>
                  <a:lnTo>
                    <a:pt x="4418" y="53316"/>
                  </a:lnTo>
                  <a:lnTo>
                    <a:pt x="18914" y="41879"/>
                  </a:lnTo>
                  <a:lnTo>
                    <a:pt x="76824" y="17397"/>
                  </a:lnTo>
                  <a:lnTo>
                    <a:pt x="135412" y="8592"/>
                  </a:lnTo>
                  <a:lnTo>
                    <a:pt x="173548" y="1971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413423" y="3836003"/>
              <a:ext cx="274855" cy="385043"/>
            </a:xfrm>
            <a:custGeom>
              <a:avLst/>
              <a:gdLst/>
              <a:ahLst/>
              <a:cxnLst/>
              <a:rect l="0" t="0" r="0" b="0"/>
              <a:pathLst>
                <a:path w="274855" h="385043">
                  <a:moveTo>
                    <a:pt x="178321" y="0"/>
                  </a:moveTo>
                  <a:lnTo>
                    <a:pt x="119641" y="43538"/>
                  </a:lnTo>
                  <a:lnTo>
                    <a:pt x="80877" y="92517"/>
                  </a:lnTo>
                  <a:lnTo>
                    <a:pt x="45331" y="148060"/>
                  </a:lnTo>
                  <a:lnTo>
                    <a:pt x="19476" y="209661"/>
                  </a:lnTo>
                  <a:lnTo>
                    <a:pt x="3846" y="266124"/>
                  </a:lnTo>
                  <a:lnTo>
                    <a:pt x="0" y="290246"/>
                  </a:lnTo>
                  <a:lnTo>
                    <a:pt x="3957" y="331316"/>
                  </a:lnTo>
                  <a:lnTo>
                    <a:pt x="16430" y="356840"/>
                  </a:lnTo>
                  <a:lnTo>
                    <a:pt x="26549" y="370012"/>
                  </a:lnTo>
                  <a:lnTo>
                    <a:pt x="44607" y="379564"/>
                  </a:lnTo>
                  <a:lnTo>
                    <a:pt x="67117" y="385042"/>
                  </a:lnTo>
                  <a:lnTo>
                    <a:pt x="89449" y="384396"/>
                  </a:lnTo>
                  <a:lnTo>
                    <a:pt x="122814" y="369998"/>
                  </a:lnTo>
                  <a:lnTo>
                    <a:pt x="182249" y="319713"/>
                  </a:lnTo>
                  <a:lnTo>
                    <a:pt x="231790" y="256955"/>
                  </a:lnTo>
                  <a:lnTo>
                    <a:pt x="257814" y="202282"/>
                  </a:lnTo>
                  <a:lnTo>
                    <a:pt x="274854" y="142163"/>
                  </a:lnTo>
                  <a:lnTo>
                    <a:pt x="274725" y="110848"/>
                  </a:lnTo>
                  <a:lnTo>
                    <a:pt x="270169" y="92720"/>
                  </a:lnTo>
                  <a:lnTo>
                    <a:pt x="252178" y="60948"/>
                  </a:lnTo>
                  <a:lnTo>
                    <a:pt x="233797" y="42406"/>
                  </a:lnTo>
                  <a:lnTo>
                    <a:pt x="226400" y="36592"/>
                  </a:lnTo>
                  <a:lnTo>
                    <a:pt x="205853" y="30132"/>
                  </a:lnTo>
                  <a:lnTo>
                    <a:pt x="182237" y="29110"/>
                  </a:lnTo>
                  <a:lnTo>
                    <a:pt x="150923" y="38006"/>
                  </a:lnTo>
                  <a:lnTo>
                    <a:pt x="128395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741523" y="3894251"/>
              <a:ext cx="149780" cy="355086"/>
            </a:xfrm>
            <a:custGeom>
              <a:avLst/>
              <a:gdLst/>
              <a:ahLst/>
              <a:cxnLst/>
              <a:rect l="0" t="0" r="0" b="0"/>
              <a:pathLst>
                <a:path w="149780" h="355086">
                  <a:moveTo>
                    <a:pt x="149779" y="0"/>
                  </a:moveTo>
                  <a:lnTo>
                    <a:pt x="123207" y="8492"/>
                  </a:lnTo>
                  <a:lnTo>
                    <a:pt x="93932" y="28403"/>
                  </a:lnTo>
                  <a:lnTo>
                    <a:pt x="75956" y="47141"/>
                  </a:lnTo>
                  <a:lnTo>
                    <a:pt x="66118" y="72727"/>
                  </a:lnTo>
                  <a:lnTo>
                    <a:pt x="59803" y="125518"/>
                  </a:lnTo>
                  <a:lnTo>
                    <a:pt x="67504" y="182790"/>
                  </a:lnTo>
                  <a:lnTo>
                    <a:pt x="77633" y="213801"/>
                  </a:lnTo>
                  <a:lnTo>
                    <a:pt x="102300" y="274445"/>
                  </a:lnTo>
                  <a:lnTo>
                    <a:pt x="110851" y="303931"/>
                  </a:lnTo>
                  <a:lnTo>
                    <a:pt x="109055" y="322766"/>
                  </a:lnTo>
                  <a:lnTo>
                    <a:pt x="105988" y="331672"/>
                  </a:lnTo>
                  <a:lnTo>
                    <a:pt x="100244" y="338534"/>
                  </a:lnTo>
                  <a:lnTo>
                    <a:pt x="84001" y="348623"/>
                  </a:lnTo>
                  <a:lnTo>
                    <a:pt x="49647" y="355085"/>
                  </a:lnTo>
                  <a:lnTo>
                    <a:pt x="0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982834" y="3924541"/>
              <a:ext cx="292665" cy="360800"/>
            </a:xfrm>
            <a:custGeom>
              <a:avLst/>
              <a:gdLst/>
              <a:ahLst/>
              <a:cxnLst/>
              <a:rect l="0" t="0" r="0" b="0"/>
              <a:pathLst>
                <a:path w="292665" h="360800">
                  <a:moveTo>
                    <a:pt x="0" y="260946"/>
                  </a:moveTo>
                  <a:lnTo>
                    <a:pt x="15998" y="214619"/>
                  </a:lnTo>
                  <a:lnTo>
                    <a:pt x="47339" y="156992"/>
                  </a:lnTo>
                  <a:lnTo>
                    <a:pt x="80453" y="96053"/>
                  </a:lnTo>
                  <a:lnTo>
                    <a:pt x="122351" y="34603"/>
                  </a:lnTo>
                  <a:lnTo>
                    <a:pt x="137337" y="10818"/>
                  </a:lnTo>
                  <a:lnTo>
                    <a:pt x="144258" y="2663"/>
                  </a:lnTo>
                  <a:lnTo>
                    <a:pt x="149797" y="0"/>
                  </a:lnTo>
                  <a:lnTo>
                    <a:pt x="154413" y="998"/>
                  </a:lnTo>
                  <a:lnTo>
                    <a:pt x="158416" y="4437"/>
                  </a:lnTo>
                  <a:lnTo>
                    <a:pt x="160398" y="23051"/>
                  </a:lnTo>
                  <a:lnTo>
                    <a:pt x="151759" y="79839"/>
                  </a:lnTo>
                  <a:lnTo>
                    <a:pt x="141301" y="137168"/>
                  </a:lnTo>
                  <a:lnTo>
                    <a:pt x="134749" y="185132"/>
                  </a:lnTo>
                  <a:lnTo>
                    <a:pt x="136985" y="195611"/>
                  </a:lnTo>
                  <a:lnTo>
                    <a:pt x="146866" y="212184"/>
                  </a:lnTo>
                  <a:lnTo>
                    <a:pt x="153384" y="215494"/>
                  </a:lnTo>
                  <a:lnTo>
                    <a:pt x="160504" y="215852"/>
                  </a:lnTo>
                  <a:lnTo>
                    <a:pt x="168024" y="214241"/>
                  </a:lnTo>
                  <a:lnTo>
                    <a:pt x="191859" y="198722"/>
                  </a:lnTo>
                  <a:lnTo>
                    <a:pt x="233634" y="137576"/>
                  </a:lnTo>
                  <a:lnTo>
                    <a:pt x="267936" y="78862"/>
                  </a:lnTo>
                  <a:lnTo>
                    <a:pt x="289595" y="36407"/>
                  </a:lnTo>
                  <a:lnTo>
                    <a:pt x="291991" y="34515"/>
                  </a:lnTo>
                  <a:lnTo>
                    <a:pt x="292664" y="36952"/>
                  </a:lnTo>
                  <a:lnTo>
                    <a:pt x="284781" y="100264"/>
                  </a:lnTo>
                  <a:lnTo>
                    <a:pt x="274415" y="153632"/>
                  </a:lnTo>
                  <a:lnTo>
                    <a:pt x="263465" y="208416"/>
                  </a:lnTo>
                  <a:lnTo>
                    <a:pt x="252092" y="271025"/>
                  </a:lnTo>
                  <a:lnTo>
                    <a:pt x="243312" y="325555"/>
                  </a:lnTo>
                  <a:lnTo>
                    <a:pt x="232989" y="3607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892744" y="4085635"/>
              <a:ext cx="169684" cy="211363"/>
            </a:xfrm>
            <a:custGeom>
              <a:avLst/>
              <a:gdLst/>
              <a:ahLst/>
              <a:cxnLst/>
              <a:rect l="0" t="0" r="0" b="0"/>
              <a:pathLst>
                <a:path w="169684" h="211363">
                  <a:moveTo>
                    <a:pt x="30368" y="0"/>
                  </a:moveTo>
                  <a:lnTo>
                    <a:pt x="18850" y="33740"/>
                  </a:lnTo>
                  <a:lnTo>
                    <a:pt x="10456" y="52903"/>
                  </a:lnTo>
                  <a:lnTo>
                    <a:pt x="0" y="110405"/>
                  </a:lnTo>
                  <a:lnTo>
                    <a:pt x="2077" y="166348"/>
                  </a:lnTo>
                  <a:lnTo>
                    <a:pt x="11322" y="187653"/>
                  </a:lnTo>
                  <a:lnTo>
                    <a:pt x="17671" y="197218"/>
                  </a:lnTo>
                  <a:lnTo>
                    <a:pt x="25602" y="203594"/>
                  </a:lnTo>
                  <a:lnTo>
                    <a:pt x="44275" y="210679"/>
                  </a:lnTo>
                  <a:lnTo>
                    <a:pt x="62437" y="211362"/>
                  </a:lnTo>
                  <a:lnTo>
                    <a:pt x="79754" y="207660"/>
                  </a:lnTo>
                  <a:lnTo>
                    <a:pt x="104172" y="195179"/>
                  </a:lnTo>
                  <a:lnTo>
                    <a:pt x="123530" y="178845"/>
                  </a:lnTo>
                  <a:lnTo>
                    <a:pt x="152260" y="140902"/>
                  </a:lnTo>
                  <a:lnTo>
                    <a:pt x="164591" y="111912"/>
                  </a:lnTo>
                  <a:lnTo>
                    <a:pt x="169683" y="75483"/>
                  </a:lnTo>
                  <a:lnTo>
                    <a:pt x="163477" y="53888"/>
                  </a:lnTo>
                  <a:lnTo>
                    <a:pt x="151473" y="36894"/>
                  </a:lnTo>
                  <a:lnTo>
                    <a:pt x="136893" y="26259"/>
                  </a:lnTo>
                  <a:lnTo>
                    <a:pt x="108673" y="19491"/>
                  </a:lnTo>
                  <a:lnTo>
                    <a:pt x="80295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108871" y="4112158"/>
              <a:ext cx="280221" cy="195850"/>
            </a:xfrm>
            <a:custGeom>
              <a:avLst/>
              <a:gdLst/>
              <a:ahLst/>
              <a:cxnLst/>
              <a:rect l="0" t="0" r="0" b="0"/>
              <a:pathLst>
                <a:path w="280221" h="195850">
                  <a:moveTo>
                    <a:pt x="22267" y="31724"/>
                  </a:moveTo>
                  <a:lnTo>
                    <a:pt x="3280" y="94215"/>
                  </a:lnTo>
                  <a:lnTo>
                    <a:pt x="0" y="128417"/>
                  </a:lnTo>
                  <a:lnTo>
                    <a:pt x="2508" y="150821"/>
                  </a:lnTo>
                  <a:lnTo>
                    <a:pt x="7246" y="156425"/>
                  </a:lnTo>
                  <a:lnTo>
                    <a:pt x="14102" y="158312"/>
                  </a:lnTo>
                  <a:lnTo>
                    <a:pt x="22371" y="157721"/>
                  </a:lnTo>
                  <a:lnTo>
                    <a:pt x="36490" y="152134"/>
                  </a:lnTo>
                  <a:lnTo>
                    <a:pt x="42844" y="148055"/>
                  </a:lnTo>
                  <a:lnTo>
                    <a:pt x="71122" y="110142"/>
                  </a:lnTo>
                  <a:lnTo>
                    <a:pt x="94727" y="56072"/>
                  </a:lnTo>
                  <a:lnTo>
                    <a:pt x="104090" y="35766"/>
                  </a:lnTo>
                  <a:lnTo>
                    <a:pt x="108250" y="32569"/>
                  </a:lnTo>
                  <a:lnTo>
                    <a:pt x="111949" y="34137"/>
                  </a:lnTo>
                  <a:lnTo>
                    <a:pt x="115339" y="38880"/>
                  </a:lnTo>
                  <a:lnTo>
                    <a:pt x="126503" y="46616"/>
                  </a:lnTo>
                  <a:lnTo>
                    <a:pt x="141634" y="52211"/>
                  </a:lnTo>
                  <a:lnTo>
                    <a:pt x="170020" y="54437"/>
                  </a:lnTo>
                  <a:lnTo>
                    <a:pt x="187788" y="51680"/>
                  </a:lnTo>
                  <a:lnTo>
                    <a:pt x="202465" y="44908"/>
                  </a:lnTo>
                  <a:lnTo>
                    <a:pt x="208968" y="40513"/>
                  </a:lnTo>
                  <a:lnTo>
                    <a:pt x="218658" y="28234"/>
                  </a:lnTo>
                  <a:lnTo>
                    <a:pt x="222536" y="21076"/>
                  </a:lnTo>
                  <a:lnTo>
                    <a:pt x="223273" y="14455"/>
                  </a:lnTo>
                  <a:lnTo>
                    <a:pt x="219160" y="2168"/>
                  </a:lnTo>
                  <a:lnTo>
                    <a:pt x="215475" y="0"/>
                  </a:lnTo>
                  <a:lnTo>
                    <a:pt x="211169" y="405"/>
                  </a:lnTo>
                  <a:lnTo>
                    <a:pt x="206449" y="2523"/>
                  </a:lnTo>
                  <a:lnTo>
                    <a:pt x="204227" y="7634"/>
                  </a:lnTo>
                  <a:lnTo>
                    <a:pt x="204224" y="23174"/>
                  </a:lnTo>
                  <a:lnTo>
                    <a:pt x="219458" y="81637"/>
                  </a:lnTo>
                  <a:lnTo>
                    <a:pt x="238629" y="144828"/>
                  </a:lnTo>
                  <a:lnTo>
                    <a:pt x="242320" y="168901"/>
                  </a:lnTo>
                  <a:lnTo>
                    <a:pt x="240877" y="191928"/>
                  </a:lnTo>
                  <a:lnTo>
                    <a:pt x="239198" y="195849"/>
                  </a:lnTo>
                  <a:lnTo>
                    <a:pt x="237154" y="194765"/>
                  </a:lnTo>
                  <a:lnTo>
                    <a:pt x="234868" y="190344"/>
                  </a:lnTo>
                  <a:lnTo>
                    <a:pt x="237257" y="173105"/>
                  </a:lnTo>
                  <a:lnTo>
                    <a:pt x="253228" y="125266"/>
                  </a:lnTo>
                  <a:lnTo>
                    <a:pt x="280220" y="8997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522228" y="3910893"/>
              <a:ext cx="79684" cy="357806"/>
            </a:xfrm>
            <a:custGeom>
              <a:avLst/>
              <a:gdLst/>
              <a:ahLst/>
              <a:cxnLst/>
              <a:rect l="0" t="0" r="0" b="0"/>
              <a:pathLst>
                <a:path w="79684" h="357806">
                  <a:moveTo>
                    <a:pt x="74889" y="0"/>
                  </a:moveTo>
                  <a:lnTo>
                    <a:pt x="79683" y="28422"/>
                  </a:lnTo>
                  <a:lnTo>
                    <a:pt x="76110" y="80606"/>
                  </a:lnTo>
                  <a:lnTo>
                    <a:pt x="73583" y="104242"/>
                  </a:lnTo>
                  <a:lnTo>
                    <a:pt x="56214" y="165138"/>
                  </a:lnTo>
                  <a:lnTo>
                    <a:pt x="39237" y="221669"/>
                  </a:lnTo>
                  <a:lnTo>
                    <a:pt x="17165" y="280917"/>
                  </a:lnTo>
                  <a:lnTo>
                    <a:pt x="2511" y="332666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596726" y="4179694"/>
              <a:ext cx="100245" cy="130610"/>
            </a:xfrm>
            <a:custGeom>
              <a:avLst/>
              <a:gdLst/>
              <a:ahLst/>
              <a:cxnLst/>
              <a:rect l="0" t="0" r="0" b="0"/>
              <a:pathLst>
                <a:path w="100245" h="130610">
                  <a:moveTo>
                    <a:pt x="100244" y="39078"/>
                  </a:moveTo>
                  <a:lnTo>
                    <a:pt x="91409" y="21408"/>
                  </a:lnTo>
                  <a:lnTo>
                    <a:pt x="79675" y="10268"/>
                  </a:lnTo>
                  <a:lnTo>
                    <a:pt x="64290" y="3159"/>
                  </a:lnTo>
                  <a:lnTo>
                    <a:pt x="45125" y="0"/>
                  </a:lnTo>
                  <a:lnTo>
                    <a:pt x="29211" y="3527"/>
                  </a:lnTo>
                  <a:lnTo>
                    <a:pt x="3926" y="20858"/>
                  </a:lnTo>
                  <a:lnTo>
                    <a:pt x="899" y="27855"/>
                  </a:lnTo>
                  <a:lnTo>
                    <a:pt x="0" y="45493"/>
                  </a:lnTo>
                  <a:lnTo>
                    <a:pt x="5149" y="60728"/>
                  </a:lnTo>
                  <a:lnTo>
                    <a:pt x="9111" y="67380"/>
                  </a:lnTo>
                  <a:lnTo>
                    <a:pt x="15450" y="71814"/>
                  </a:lnTo>
                  <a:lnTo>
                    <a:pt x="32355" y="76741"/>
                  </a:lnTo>
                  <a:lnTo>
                    <a:pt x="58248" y="75097"/>
                  </a:lnTo>
                  <a:lnTo>
                    <a:pt x="63926" y="78808"/>
                  </a:lnTo>
                  <a:lnTo>
                    <a:pt x="67711" y="85905"/>
                  </a:lnTo>
                  <a:lnTo>
                    <a:pt x="75281" y="13060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705928" y="4193808"/>
              <a:ext cx="210039" cy="400253"/>
            </a:xfrm>
            <a:custGeom>
              <a:avLst/>
              <a:gdLst/>
              <a:ahLst/>
              <a:cxnLst/>
              <a:rect l="0" t="0" r="0" b="0"/>
              <a:pathLst>
                <a:path w="210039" h="400253">
                  <a:moveTo>
                    <a:pt x="99215" y="0"/>
                  </a:moveTo>
                  <a:lnTo>
                    <a:pt x="65498" y="55507"/>
                  </a:lnTo>
                  <a:lnTo>
                    <a:pt x="48074" y="106503"/>
                  </a:lnTo>
                  <a:lnTo>
                    <a:pt x="47491" y="138498"/>
                  </a:lnTo>
                  <a:lnTo>
                    <a:pt x="50864" y="145956"/>
                  </a:lnTo>
                  <a:lnTo>
                    <a:pt x="62009" y="156709"/>
                  </a:lnTo>
                  <a:lnTo>
                    <a:pt x="78673" y="159639"/>
                  </a:lnTo>
                  <a:lnTo>
                    <a:pt x="88294" y="159126"/>
                  </a:lnTo>
                  <a:lnTo>
                    <a:pt x="119504" y="145152"/>
                  </a:lnTo>
                  <a:lnTo>
                    <a:pt x="179386" y="94329"/>
                  </a:lnTo>
                  <a:lnTo>
                    <a:pt x="196215" y="73253"/>
                  </a:lnTo>
                  <a:lnTo>
                    <a:pt x="200865" y="71949"/>
                  </a:lnTo>
                  <a:lnTo>
                    <a:pt x="204888" y="74779"/>
                  </a:lnTo>
                  <a:lnTo>
                    <a:pt x="208496" y="80363"/>
                  </a:lnTo>
                  <a:lnTo>
                    <a:pt x="210038" y="101361"/>
                  </a:lnTo>
                  <a:lnTo>
                    <a:pt x="206813" y="161826"/>
                  </a:lnTo>
                  <a:lnTo>
                    <a:pt x="192302" y="222587"/>
                  </a:lnTo>
                  <a:lnTo>
                    <a:pt x="168032" y="277460"/>
                  </a:lnTo>
                  <a:lnTo>
                    <a:pt x="135227" y="339528"/>
                  </a:lnTo>
                  <a:lnTo>
                    <a:pt x="106431" y="367481"/>
                  </a:lnTo>
                  <a:lnTo>
                    <a:pt x="56951" y="396450"/>
                  </a:lnTo>
                  <a:lnTo>
                    <a:pt x="33586" y="400252"/>
                  </a:lnTo>
                  <a:lnTo>
                    <a:pt x="22179" y="399971"/>
                  </a:lnTo>
                  <a:lnTo>
                    <a:pt x="13649" y="397011"/>
                  </a:lnTo>
                  <a:lnTo>
                    <a:pt x="1706" y="386325"/>
                  </a:lnTo>
                  <a:lnTo>
                    <a:pt x="0" y="377743"/>
                  </a:lnTo>
                  <a:lnTo>
                    <a:pt x="3036" y="355880"/>
                  </a:lnTo>
                  <a:lnTo>
                    <a:pt x="15142" y="326416"/>
                  </a:lnTo>
                  <a:lnTo>
                    <a:pt x="43366" y="291612"/>
                  </a:lnTo>
                  <a:lnTo>
                    <a:pt x="96724" y="249836"/>
                  </a:lnTo>
                  <a:lnTo>
                    <a:pt x="115857" y="2413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951024" y="4451761"/>
              <a:ext cx="1" cy="299559"/>
            </a:xfrm>
            <a:custGeom>
              <a:avLst/>
              <a:gdLst/>
              <a:ahLst/>
              <a:cxnLst/>
              <a:rect l="0" t="0" r="0" b="0"/>
              <a:pathLst>
                <a:path w="1" h="299559">
                  <a:moveTo>
                    <a:pt x="0" y="0"/>
                  </a:moveTo>
                  <a:lnTo>
                    <a:pt x="0" y="53491"/>
                  </a:lnTo>
                  <a:lnTo>
                    <a:pt x="0" y="110521"/>
                  </a:lnTo>
                  <a:lnTo>
                    <a:pt x="0" y="158796"/>
                  </a:lnTo>
                  <a:lnTo>
                    <a:pt x="0" y="207308"/>
                  </a:lnTo>
                  <a:lnTo>
                    <a:pt x="0" y="263118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817887" y="4576576"/>
              <a:ext cx="91533" cy="33286"/>
            </a:xfrm>
            <a:custGeom>
              <a:avLst/>
              <a:gdLst/>
              <a:ahLst/>
              <a:cxnLst/>
              <a:rect l="0" t="0" r="0" b="0"/>
              <a:pathLst>
                <a:path w="91533" h="33286">
                  <a:moveTo>
                    <a:pt x="0" y="33285"/>
                  </a:moveTo>
                  <a:lnTo>
                    <a:pt x="8835" y="24450"/>
                  </a:lnTo>
                  <a:lnTo>
                    <a:pt x="36415" y="10121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486714" y="4692559"/>
              <a:ext cx="241435" cy="457321"/>
            </a:xfrm>
            <a:custGeom>
              <a:avLst/>
              <a:gdLst/>
              <a:ahLst/>
              <a:cxnLst/>
              <a:rect l="0" t="0" r="0" b="0"/>
              <a:pathLst>
                <a:path w="241435" h="457321">
                  <a:moveTo>
                    <a:pt x="80067" y="83723"/>
                  </a:moveTo>
                  <a:lnTo>
                    <a:pt x="80067" y="138032"/>
                  </a:lnTo>
                  <a:lnTo>
                    <a:pt x="75650" y="196665"/>
                  </a:lnTo>
                  <a:lnTo>
                    <a:pt x="65874" y="259407"/>
                  </a:lnTo>
                  <a:lnTo>
                    <a:pt x="55040" y="322754"/>
                  </a:lnTo>
                  <a:lnTo>
                    <a:pt x="43997" y="380057"/>
                  </a:lnTo>
                  <a:lnTo>
                    <a:pt x="27674" y="440738"/>
                  </a:lnTo>
                  <a:lnTo>
                    <a:pt x="22949" y="452096"/>
                  </a:lnTo>
                  <a:lnTo>
                    <a:pt x="17950" y="456895"/>
                  </a:lnTo>
                  <a:lnTo>
                    <a:pt x="12768" y="457320"/>
                  </a:lnTo>
                  <a:lnTo>
                    <a:pt x="7464" y="454830"/>
                  </a:lnTo>
                  <a:lnTo>
                    <a:pt x="3928" y="449471"/>
                  </a:lnTo>
                  <a:lnTo>
                    <a:pt x="0" y="433655"/>
                  </a:lnTo>
                  <a:lnTo>
                    <a:pt x="6322" y="373557"/>
                  </a:lnTo>
                  <a:lnTo>
                    <a:pt x="16499" y="310374"/>
                  </a:lnTo>
                  <a:lnTo>
                    <a:pt x="29078" y="259052"/>
                  </a:lnTo>
                  <a:lnTo>
                    <a:pt x="40099" y="208712"/>
                  </a:lnTo>
                  <a:lnTo>
                    <a:pt x="53637" y="158664"/>
                  </a:lnTo>
                  <a:lnTo>
                    <a:pt x="74778" y="100546"/>
                  </a:lnTo>
                  <a:lnTo>
                    <a:pt x="107827" y="38070"/>
                  </a:lnTo>
                  <a:lnTo>
                    <a:pt x="118909" y="23060"/>
                  </a:lnTo>
                  <a:lnTo>
                    <a:pt x="144379" y="4214"/>
                  </a:lnTo>
                  <a:lnTo>
                    <a:pt x="167206" y="0"/>
                  </a:lnTo>
                  <a:lnTo>
                    <a:pt x="189987" y="2134"/>
                  </a:lnTo>
                  <a:lnTo>
                    <a:pt x="206275" y="9245"/>
                  </a:lnTo>
                  <a:lnTo>
                    <a:pt x="230259" y="32480"/>
                  </a:lnTo>
                  <a:lnTo>
                    <a:pt x="239276" y="54785"/>
                  </a:lnTo>
                  <a:lnTo>
                    <a:pt x="241434" y="79183"/>
                  </a:lnTo>
                  <a:lnTo>
                    <a:pt x="236229" y="102353"/>
                  </a:lnTo>
                  <a:lnTo>
                    <a:pt x="213204" y="1419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772217" y="4726355"/>
              <a:ext cx="138272" cy="266475"/>
            </a:xfrm>
            <a:custGeom>
              <a:avLst/>
              <a:gdLst/>
              <a:ahLst/>
              <a:cxnLst/>
              <a:rect l="0" t="0" r="0" b="0"/>
              <a:pathLst>
                <a:path w="138272" h="266475">
                  <a:moveTo>
                    <a:pt x="52517" y="99853"/>
                  </a:moveTo>
                  <a:lnTo>
                    <a:pt x="44024" y="126426"/>
                  </a:lnTo>
                  <a:lnTo>
                    <a:pt x="14211" y="182511"/>
                  </a:lnTo>
                  <a:lnTo>
                    <a:pt x="1616" y="218135"/>
                  </a:lnTo>
                  <a:lnTo>
                    <a:pt x="0" y="238407"/>
                  </a:lnTo>
                  <a:lnTo>
                    <a:pt x="864" y="247696"/>
                  </a:lnTo>
                  <a:lnTo>
                    <a:pt x="4213" y="254813"/>
                  </a:lnTo>
                  <a:lnTo>
                    <a:pt x="15331" y="265187"/>
                  </a:lnTo>
                  <a:lnTo>
                    <a:pt x="23104" y="266474"/>
                  </a:lnTo>
                  <a:lnTo>
                    <a:pt x="41602" y="262973"/>
                  </a:lnTo>
                  <a:lnTo>
                    <a:pt x="68391" y="250606"/>
                  </a:lnTo>
                  <a:lnTo>
                    <a:pt x="80529" y="238045"/>
                  </a:lnTo>
                  <a:lnTo>
                    <a:pt x="119237" y="178455"/>
                  </a:lnTo>
                  <a:lnTo>
                    <a:pt x="138271" y="117978"/>
                  </a:lnTo>
                  <a:lnTo>
                    <a:pt x="137919" y="78719"/>
                  </a:lnTo>
                  <a:lnTo>
                    <a:pt x="127542" y="40789"/>
                  </a:lnTo>
                  <a:lnTo>
                    <a:pt x="115447" y="22443"/>
                  </a:lnTo>
                  <a:lnTo>
                    <a:pt x="101751" y="9975"/>
                  </a:lnTo>
                  <a:lnTo>
                    <a:pt x="7748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966192" y="4792924"/>
              <a:ext cx="76794" cy="275460"/>
            </a:xfrm>
            <a:custGeom>
              <a:avLst/>
              <a:gdLst/>
              <a:ahLst/>
              <a:cxnLst/>
              <a:rect l="0" t="0" r="0" b="0"/>
              <a:pathLst>
                <a:path w="76794" h="275460">
                  <a:moveTo>
                    <a:pt x="74889" y="0"/>
                  </a:moveTo>
                  <a:lnTo>
                    <a:pt x="43637" y="53041"/>
                  </a:lnTo>
                  <a:lnTo>
                    <a:pt x="36351" y="86599"/>
                  </a:lnTo>
                  <a:lnTo>
                    <a:pt x="36496" y="112453"/>
                  </a:lnTo>
                  <a:lnTo>
                    <a:pt x="52210" y="171653"/>
                  </a:lnTo>
                  <a:lnTo>
                    <a:pt x="76463" y="221650"/>
                  </a:lnTo>
                  <a:lnTo>
                    <a:pt x="76793" y="253154"/>
                  </a:lnTo>
                  <a:lnTo>
                    <a:pt x="73385" y="261226"/>
                  </a:lnTo>
                  <a:lnTo>
                    <a:pt x="62201" y="272659"/>
                  </a:lnTo>
                  <a:lnTo>
                    <a:pt x="55336" y="275153"/>
                  </a:lnTo>
                  <a:lnTo>
                    <a:pt x="40311" y="275459"/>
                  </a:lnTo>
                  <a:lnTo>
                    <a:pt x="16258" y="266016"/>
                  </a:lnTo>
                  <a:lnTo>
                    <a:pt x="7225" y="259070"/>
                  </a:lnTo>
                  <a:lnTo>
                    <a:pt x="0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082686" y="4942703"/>
              <a:ext cx="24964" cy="108174"/>
            </a:xfrm>
            <a:custGeom>
              <a:avLst/>
              <a:gdLst/>
              <a:ahLst/>
              <a:cxnLst/>
              <a:rect l="0" t="0" r="0" b="0"/>
              <a:pathLst>
                <a:path w="24964" h="108174">
                  <a:moveTo>
                    <a:pt x="24963" y="0"/>
                  </a:moveTo>
                  <a:lnTo>
                    <a:pt x="22498" y="33741"/>
                  </a:lnTo>
                  <a:lnTo>
                    <a:pt x="8105" y="87371"/>
                  </a:lnTo>
                  <a:lnTo>
                    <a:pt x="0" y="1081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182539" y="4643145"/>
              <a:ext cx="41606" cy="41606"/>
            </a:xfrm>
            <a:custGeom>
              <a:avLst/>
              <a:gdLst/>
              <a:ahLst/>
              <a:cxnLst/>
              <a:rect l="0" t="0" r="0" b="0"/>
              <a:pathLst>
                <a:path w="41606" h="41606">
                  <a:moveTo>
                    <a:pt x="0" y="41605"/>
                  </a:moveTo>
                  <a:lnTo>
                    <a:pt x="23163" y="11277"/>
                  </a:lnTo>
                  <a:lnTo>
                    <a:pt x="31251" y="5012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282391" y="4584898"/>
              <a:ext cx="83212" cy="424374"/>
            </a:xfrm>
            <a:custGeom>
              <a:avLst/>
              <a:gdLst/>
              <a:ahLst/>
              <a:cxnLst/>
              <a:rect l="0" t="0" r="0" b="0"/>
              <a:pathLst>
                <a:path w="83212" h="424374">
                  <a:moveTo>
                    <a:pt x="83211" y="0"/>
                  </a:moveTo>
                  <a:lnTo>
                    <a:pt x="77492" y="21778"/>
                  </a:lnTo>
                  <a:lnTo>
                    <a:pt x="70815" y="77426"/>
                  </a:lnTo>
                  <a:lnTo>
                    <a:pt x="60542" y="133105"/>
                  </a:lnTo>
                  <a:lnTo>
                    <a:pt x="51907" y="195249"/>
                  </a:lnTo>
                  <a:lnTo>
                    <a:pt x="41449" y="249847"/>
                  </a:lnTo>
                  <a:lnTo>
                    <a:pt x="33436" y="312358"/>
                  </a:lnTo>
                  <a:lnTo>
                    <a:pt x="21845" y="368759"/>
                  </a:lnTo>
                  <a:lnTo>
                    <a:pt x="8276" y="410372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232465" y="4879818"/>
              <a:ext cx="187538" cy="129454"/>
            </a:xfrm>
            <a:custGeom>
              <a:avLst/>
              <a:gdLst/>
              <a:ahLst/>
              <a:cxnLst/>
              <a:rect l="0" t="0" r="0" b="0"/>
              <a:pathLst>
                <a:path w="187538" h="129454">
                  <a:moveTo>
                    <a:pt x="0" y="46243"/>
                  </a:moveTo>
                  <a:lnTo>
                    <a:pt x="7568" y="21519"/>
                  </a:lnTo>
                  <a:lnTo>
                    <a:pt x="15999" y="8750"/>
                  </a:lnTo>
                  <a:lnTo>
                    <a:pt x="22685" y="4606"/>
                  </a:lnTo>
                  <a:lnTo>
                    <a:pt x="39977" y="0"/>
                  </a:lnTo>
                  <a:lnTo>
                    <a:pt x="101099" y="5853"/>
                  </a:lnTo>
                  <a:lnTo>
                    <a:pt x="127219" y="12574"/>
                  </a:lnTo>
                  <a:lnTo>
                    <a:pt x="160866" y="31952"/>
                  </a:lnTo>
                  <a:lnTo>
                    <a:pt x="176588" y="47288"/>
                  </a:lnTo>
                  <a:lnTo>
                    <a:pt x="184808" y="65815"/>
                  </a:lnTo>
                  <a:lnTo>
                    <a:pt x="187537" y="85452"/>
                  </a:lnTo>
                  <a:lnTo>
                    <a:pt x="185668" y="103425"/>
                  </a:lnTo>
                  <a:lnTo>
                    <a:pt x="179290" y="115728"/>
                  </a:lnTo>
                  <a:lnTo>
                    <a:pt x="166421" y="129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490418" y="4759640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6494893" y="4863396"/>
              <a:ext cx="103699" cy="162518"/>
            </a:xfrm>
            <a:custGeom>
              <a:avLst/>
              <a:gdLst/>
              <a:ahLst/>
              <a:cxnLst/>
              <a:rect l="0" t="0" r="0" b="0"/>
              <a:pathLst>
                <a:path w="103699" h="162518">
                  <a:moveTo>
                    <a:pt x="103698" y="4417"/>
                  </a:moveTo>
                  <a:lnTo>
                    <a:pt x="90446" y="0"/>
                  </a:lnTo>
                  <a:lnTo>
                    <a:pt x="60119" y="6087"/>
                  </a:lnTo>
                  <a:lnTo>
                    <a:pt x="30689" y="19602"/>
                  </a:lnTo>
                  <a:lnTo>
                    <a:pt x="15468" y="34897"/>
                  </a:lnTo>
                  <a:lnTo>
                    <a:pt x="8820" y="44153"/>
                  </a:lnTo>
                  <a:lnTo>
                    <a:pt x="1434" y="66765"/>
                  </a:lnTo>
                  <a:lnTo>
                    <a:pt x="0" y="91299"/>
                  </a:lnTo>
                  <a:lnTo>
                    <a:pt x="9589" y="124055"/>
                  </a:lnTo>
                  <a:lnTo>
                    <a:pt x="28809" y="1625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583531" y="4820720"/>
              <a:ext cx="225394" cy="271762"/>
            </a:xfrm>
            <a:custGeom>
              <a:avLst/>
              <a:gdLst/>
              <a:ahLst/>
              <a:cxnLst/>
              <a:rect l="0" t="0" r="0" b="0"/>
              <a:pathLst>
                <a:path w="225394" h="271762">
                  <a:moveTo>
                    <a:pt x="40024" y="163588"/>
                  </a:moveTo>
                  <a:lnTo>
                    <a:pt x="58769" y="114514"/>
                  </a:lnTo>
                  <a:lnTo>
                    <a:pt x="58727" y="84534"/>
                  </a:lnTo>
                  <a:lnTo>
                    <a:pt x="45420" y="36854"/>
                  </a:lnTo>
                  <a:lnTo>
                    <a:pt x="35025" y="17579"/>
                  </a:lnTo>
                  <a:lnTo>
                    <a:pt x="21160" y="2849"/>
                  </a:lnTo>
                  <a:lnTo>
                    <a:pt x="14504" y="30"/>
                  </a:lnTo>
                  <a:lnTo>
                    <a:pt x="8218" y="0"/>
                  </a:lnTo>
                  <a:lnTo>
                    <a:pt x="2177" y="1829"/>
                  </a:lnTo>
                  <a:lnTo>
                    <a:pt x="0" y="5823"/>
                  </a:lnTo>
                  <a:lnTo>
                    <a:pt x="397" y="11259"/>
                  </a:lnTo>
                  <a:lnTo>
                    <a:pt x="6695" y="25619"/>
                  </a:lnTo>
                  <a:lnTo>
                    <a:pt x="25834" y="51723"/>
                  </a:lnTo>
                  <a:lnTo>
                    <a:pt x="75186" y="86423"/>
                  </a:lnTo>
                  <a:lnTo>
                    <a:pt x="106963" y="99344"/>
                  </a:lnTo>
                  <a:lnTo>
                    <a:pt x="112387" y="105041"/>
                  </a:lnTo>
                  <a:lnTo>
                    <a:pt x="118413" y="121233"/>
                  </a:lnTo>
                  <a:lnTo>
                    <a:pt x="121805" y="151141"/>
                  </a:lnTo>
                  <a:lnTo>
                    <a:pt x="125056" y="158988"/>
                  </a:lnTo>
                  <a:lnTo>
                    <a:pt x="136063" y="170173"/>
                  </a:lnTo>
                  <a:lnTo>
                    <a:pt x="194860" y="208028"/>
                  </a:lnTo>
                  <a:lnTo>
                    <a:pt x="209309" y="219089"/>
                  </a:lnTo>
                  <a:lnTo>
                    <a:pt x="223422" y="240129"/>
                  </a:lnTo>
                  <a:lnTo>
                    <a:pt x="225393" y="253388"/>
                  </a:lnTo>
                  <a:lnTo>
                    <a:pt x="223087" y="27176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7355807" y="4767961"/>
              <a:ext cx="249632" cy="449337"/>
            </a:xfrm>
            <a:custGeom>
              <a:avLst/>
              <a:gdLst/>
              <a:ahLst/>
              <a:cxnLst/>
              <a:rect l="0" t="0" r="0" b="0"/>
              <a:pathLst>
                <a:path w="249632" h="449337">
                  <a:moveTo>
                    <a:pt x="249631" y="0"/>
                  </a:moveTo>
                  <a:lnTo>
                    <a:pt x="215890" y="20568"/>
                  </a:lnTo>
                  <a:lnTo>
                    <a:pt x="158073" y="79536"/>
                  </a:lnTo>
                  <a:lnTo>
                    <a:pt x="109905" y="135849"/>
                  </a:lnTo>
                  <a:lnTo>
                    <a:pt x="75231" y="189146"/>
                  </a:lnTo>
                  <a:lnTo>
                    <a:pt x="42597" y="244189"/>
                  </a:lnTo>
                  <a:lnTo>
                    <a:pt x="17386" y="297113"/>
                  </a:lnTo>
                  <a:lnTo>
                    <a:pt x="7726" y="321585"/>
                  </a:lnTo>
                  <a:lnTo>
                    <a:pt x="1017" y="384242"/>
                  </a:lnTo>
                  <a:lnTo>
                    <a:pt x="133" y="437568"/>
                  </a:lnTo>
                  <a:lnTo>
                    <a:pt x="0" y="4493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543488" y="5030754"/>
              <a:ext cx="133313" cy="144939"/>
            </a:xfrm>
            <a:custGeom>
              <a:avLst/>
              <a:gdLst/>
              <a:ahLst/>
              <a:cxnLst/>
              <a:rect l="0" t="0" r="0" b="0"/>
              <a:pathLst>
                <a:path w="133313" h="144939">
                  <a:moveTo>
                    <a:pt x="128519" y="53407"/>
                  </a:moveTo>
                  <a:lnTo>
                    <a:pt x="133312" y="27759"/>
                  </a:lnTo>
                  <a:lnTo>
                    <a:pt x="131266" y="11497"/>
                  </a:lnTo>
                  <a:lnTo>
                    <a:pt x="126652" y="6051"/>
                  </a:lnTo>
                  <a:lnTo>
                    <a:pt x="111663" y="0"/>
                  </a:lnTo>
                  <a:lnTo>
                    <a:pt x="92674" y="2242"/>
                  </a:lnTo>
                  <a:lnTo>
                    <a:pt x="46991" y="18110"/>
                  </a:lnTo>
                  <a:lnTo>
                    <a:pt x="10967" y="47195"/>
                  </a:lnTo>
                  <a:lnTo>
                    <a:pt x="2309" y="65130"/>
                  </a:lnTo>
                  <a:lnTo>
                    <a:pt x="0" y="75091"/>
                  </a:lnTo>
                  <a:lnTo>
                    <a:pt x="1234" y="82656"/>
                  </a:lnTo>
                  <a:lnTo>
                    <a:pt x="4830" y="88623"/>
                  </a:lnTo>
                  <a:lnTo>
                    <a:pt x="10002" y="93527"/>
                  </a:lnTo>
                  <a:lnTo>
                    <a:pt x="25610" y="98974"/>
                  </a:lnTo>
                  <a:lnTo>
                    <a:pt x="43950" y="100471"/>
                  </a:lnTo>
                  <a:lnTo>
                    <a:pt x="68944" y="98889"/>
                  </a:lnTo>
                  <a:lnTo>
                    <a:pt x="82317" y="104748"/>
                  </a:lnTo>
                  <a:lnTo>
                    <a:pt x="84774" y="109824"/>
                  </a:lnTo>
                  <a:lnTo>
                    <a:pt x="84563" y="115981"/>
                  </a:lnTo>
                  <a:lnTo>
                    <a:pt x="78592" y="1449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773015" y="5042555"/>
              <a:ext cx="131982" cy="101960"/>
            </a:xfrm>
            <a:custGeom>
              <a:avLst/>
              <a:gdLst/>
              <a:ahLst/>
              <a:cxnLst/>
              <a:rect l="0" t="0" r="0" b="0"/>
              <a:pathLst>
                <a:path w="131982" h="101960">
                  <a:moveTo>
                    <a:pt x="7165" y="16642"/>
                  </a:moveTo>
                  <a:lnTo>
                    <a:pt x="0" y="62969"/>
                  </a:lnTo>
                  <a:lnTo>
                    <a:pt x="3604" y="94883"/>
                  </a:lnTo>
                  <a:lnTo>
                    <a:pt x="8489" y="100238"/>
                  </a:lnTo>
                  <a:lnTo>
                    <a:pt x="15444" y="101959"/>
                  </a:lnTo>
                  <a:lnTo>
                    <a:pt x="31185" y="98940"/>
                  </a:lnTo>
                  <a:lnTo>
                    <a:pt x="44345" y="91434"/>
                  </a:lnTo>
                  <a:lnTo>
                    <a:pt x="92777" y="31735"/>
                  </a:lnTo>
                  <a:lnTo>
                    <a:pt x="13198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891280" y="5079743"/>
              <a:ext cx="105248" cy="104271"/>
            </a:xfrm>
            <a:custGeom>
              <a:avLst/>
              <a:gdLst/>
              <a:ahLst/>
              <a:cxnLst/>
              <a:rect l="0" t="0" r="0" b="0"/>
              <a:pathLst>
                <a:path w="105248" h="104271">
                  <a:moveTo>
                    <a:pt x="105247" y="4418"/>
                  </a:moveTo>
                  <a:lnTo>
                    <a:pt x="87578" y="0"/>
                  </a:lnTo>
                  <a:lnTo>
                    <a:pt x="69041" y="2762"/>
                  </a:lnTo>
                  <a:lnTo>
                    <a:pt x="27007" y="19603"/>
                  </a:lnTo>
                  <a:lnTo>
                    <a:pt x="2964" y="39736"/>
                  </a:lnTo>
                  <a:lnTo>
                    <a:pt x="76" y="46454"/>
                  </a:lnTo>
                  <a:lnTo>
                    <a:pt x="0" y="52782"/>
                  </a:lnTo>
                  <a:lnTo>
                    <a:pt x="1798" y="58850"/>
                  </a:lnTo>
                  <a:lnTo>
                    <a:pt x="5771" y="63820"/>
                  </a:lnTo>
                  <a:lnTo>
                    <a:pt x="17581" y="71808"/>
                  </a:lnTo>
                  <a:lnTo>
                    <a:pt x="78310" y="90231"/>
                  </a:lnTo>
                  <a:lnTo>
                    <a:pt x="88652" y="95873"/>
                  </a:lnTo>
                  <a:lnTo>
                    <a:pt x="96926" y="1042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054775" y="4809566"/>
              <a:ext cx="74890" cy="391090"/>
            </a:xfrm>
            <a:custGeom>
              <a:avLst/>
              <a:gdLst/>
              <a:ahLst/>
              <a:cxnLst/>
              <a:rect l="0" t="0" r="0" b="0"/>
              <a:pathLst>
                <a:path w="74890" h="391090">
                  <a:moveTo>
                    <a:pt x="74889" y="0"/>
                  </a:moveTo>
                  <a:lnTo>
                    <a:pt x="67725" y="53491"/>
                  </a:lnTo>
                  <a:lnTo>
                    <a:pt x="60134" y="110743"/>
                  </a:lnTo>
                  <a:lnTo>
                    <a:pt x="54203" y="164155"/>
                  </a:lnTo>
                  <a:lnTo>
                    <a:pt x="49847" y="224015"/>
                  </a:lnTo>
                  <a:lnTo>
                    <a:pt x="41042" y="275835"/>
                  </a:lnTo>
                  <a:lnTo>
                    <a:pt x="27663" y="330814"/>
                  </a:lnTo>
                  <a:lnTo>
                    <a:pt x="11088" y="379816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054775" y="5042555"/>
              <a:ext cx="66569" cy="41607"/>
            </a:xfrm>
            <a:custGeom>
              <a:avLst/>
              <a:gdLst/>
              <a:ahLst/>
              <a:cxnLst/>
              <a:rect l="0" t="0" r="0" b="0"/>
              <a:pathLst>
                <a:path w="66569" h="41607">
                  <a:moveTo>
                    <a:pt x="0" y="0"/>
                  </a:moveTo>
                  <a:lnTo>
                    <a:pt x="17669" y="4418"/>
                  </a:lnTo>
                  <a:lnTo>
                    <a:pt x="48280" y="25630"/>
                  </a:lnTo>
                  <a:lnTo>
                    <a:pt x="66568" y="416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183394" y="5063887"/>
              <a:ext cx="245829" cy="186176"/>
            </a:xfrm>
            <a:custGeom>
              <a:avLst/>
              <a:gdLst/>
              <a:ahLst/>
              <a:cxnLst/>
              <a:rect l="0" t="0" r="0" b="0"/>
              <a:pathLst>
                <a:path w="245829" h="186176">
                  <a:moveTo>
                    <a:pt x="71086" y="70200"/>
                  </a:moveTo>
                  <a:lnTo>
                    <a:pt x="79921" y="61365"/>
                  </a:lnTo>
                  <a:lnTo>
                    <a:pt x="84259" y="44700"/>
                  </a:lnTo>
                  <a:lnTo>
                    <a:pt x="84337" y="23733"/>
                  </a:lnTo>
                  <a:lnTo>
                    <a:pt x="78208" y="5169"/>
                  </a:lnTo>
                  <a:lnTo>
                    <a:pt x="72135" y="958"/>
                  </a:lnTo>
                  <a:lnTo>
                    <a:pt x="64389" y="0"/>
                  </a:lnTo>
                  <a:lnTo>
                    <a:pt x="55527" y="1211"/>
                  </a:lnTo>
                  <a:lnTo>
                    <a:pt x="38283" y="9952"/>
                  </a:lnTo>
                  <a:lnTo>
                    <a:pt x="22298" y="24007"/>
                  </a:lnTo>
                  <a:lnTo>
                    <a:pt x="9030" y="42582"/>
                  </a:lnTo>
                  <a:lnTo>
                    <a:pt x="0" y="78248"/>
                  </a:lnTo>
                  <a:lnTo>
                    <a:pt x="2818" y="97199"/>
                  </a:lnTo>
                  <a:lnTo>
                    <a:pt x="6158" y="104841"/>
                  </a:lnTo>
                  <a:lnTo>
                    <a:pt x="13007" y="109936"/>
                  </a:lnTo>
                  <a:lnTo>
                    <a:pt x="32946" y="115597"/>
                  </a:lnTo>
                  <a:lnTo>
                    <a:pt x="87819" y="115409"/>
                  </a:lnTo>
                  <a:lnTo>
                    <a:pt x="98883" y="116982"/>
                  </a:lnTo>
                  <a:lnTo>
                    <a:pt x="107184" y="120804"/>
                  </a:lnTo>
                  <a:lnTo>
                    <a:pt x="118873" y="132446"/>
                  </a:lnTo>
                  <a:lnTo>
                    <a:pt x="130651" y="154595"/>
                  </a:lnTo>
                  <a:lnTo>
                    <a:pt x="132077" y="173045"/>
                  </a:lnTo>
                  <a:lnTo>
                    <a:pt x="131162" y="183142"/>
                  </a:lnTo>
                  <a:lnTo>
                    <a:pt x="133326" y="186175"/>
                  </a:lnTo>
                  <a:lnTo>
                    <a:pt x="137542" y="184499"/>
                  </a:lnTo>
                  <a:lnTo>
                    <a:pt x="200750" y="123539"/>
                  </a:lnTo>
                  <a:lnTo>
                    <a:pt x="214699" y="111473"/>
                  </a:lnTo>
                  <a:lnTo>
                    <a:pt x="245828" y="95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462506" y="4826208"/>
              <a:ext cx="156129" cy="715611"/>
            </a:xfrm>
            <a:custGeom>
              <a:avLst/>
              <a:gdLst/>
              <a:ahLst/>
              <a:cxnLst/>
              <a:rect l="0" t="0" r="0" b="0"/>
              <a:pathLst>
                <a:path w="156129" h="715611">
                  <a:moveTo>
                    <a:pt x="108174" y="0"/>
                  </a:moveTo>
                  <a:lnTo>
                    <a:pt x="127498" y="55506"/>
                  </a:lnTo>
                  <a:lnTo>
                    <a:pt x="135254" y="81068"/>
                  </a:lnTo>
                  <a:lnTo>
                    <a:pt x="140544" y="128495"/>
                  </a:lnTo>
                  <a:lnTo>
                    <a:pt x="147557" y="188571"/>
                  </a:lnTo>
                  <a:lnTo>
                    <a:pt x="152798" y="231431"/>
                  </a:lnTo>
                  <a:lnTo>
                    <a:pt x="155744" y="275135"/>
                  </a:lnTo>
                  <a:lnTo>
                    <a:pt x="156128" y="319214"/>
                  </a:lnTo>
                  <a:lnTo>
                    <a:pt x="153218" y="363459"/>
                  </a:lnTo>
                  <a:lnTo>
                    <a:pt x="148841" y="407779"/>
                  </a:lnTo>
                  <a:lnTo>
                    <a:pt x="141966" y="452131"/>
                  </a:lnTo>
                  <a:lnTo>
                    <a:pt x="129664" y="496499"/>
                  </a:lnTo>
                  <a:lnTo>
                    <a:pt x="107145" y="558643"/>
                  </a:lnTo>
                  <a:lnTo>
                    <a:pt x="74071" y="618045"/>
                  </a:lnTo>
                  <a:lnTo>
                    <a:pt x="29973" y="675245"/>
                  </a:lnTo>
                  <a:lnTo>
                    <a:pt x="0" y="7156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811990" y="3249312"/>
            <a:ext cx="1169113" cy="362024"/>
            <a:chOff x="8811990" y="3249312"/>
            <a:chExt cx="1169113" cy="362024"/>
          </a:xfrm>
        </p:grpSpPr>
        <p:sp>
          <p:nvSpPr>
            <p:cNvPr id="136" name="Freeform 135"/>
            <p:cNvSpPr/>
            <p:nvPr/>
          </p:nvSpPr>
          <p:spPr>
            <a:xfrm>
              <a:off x="8811990" y="3249312"/>
              <a:ext cx="122695" cy="195603"/>
            </a:xfrm>
            <a:custGeom>
              <a:avLst/>
              <a:gdLst/>
              <a:ahLst/>
              <a:cxnLst/>
              <a:rect l="0" t="0" r="0" b="0"/>
              <a:pathLst>
                <a:path w="122695" h="195603">
                  <a:moveTo>
                    <a:pt x="0" y="195602"/>
                  </a:moveTo>
                  <a:lnTo>
                    <a:pt x="31956" y="132504"/>
                  </a:lnTo>
                  <a:lnTo>
                    <a:pt x="63709" y="70065"/>
                  </a:lnTo>
                  <a:lnTo>
                    <a:pt x="100009" y="7209"/>
                  </a:lnTo>
                  <a:lnTo>
                    <a:pt x="105504" y="665"/>
                  </a:lnTo>
                  <a:lnTo>
                    <a:pt x="110093" y="0"/>
                  </a:lnTo>
                  <a:lnTo>
                    <a:pt x="114075" y="3255"/>
                  </a:lnTo>
                  <a:lnTo>
                    <a:pt x="117656" y="9123"/>
                  </a:lnTo>
                  <a:lnTo>
                    <a:pt x="122694" y="39469"/>
                  </a:lnTo>
                  <a:lnTo>
                    <a:pt x="111110" y="91138"/>
                  </a:lnTo>
                  <a:lnTo>
                    <a:pt x="95947" y="143395"/>
                  </a:lnTo>
                  <a:lnTo>
                    <a:pt x="91532" y="1789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961769" y="3494840"/>
              <a:ext cx="1" cy="16644"/>
            </a:xfrm>
            <a:custGeom>
              <a:avLst/>
              <a:gdLst/>
              <a:ahLst/>
              <a:cxnLst/>
              <a:rect l="0" t="0" r="0" b="0"/>
              <a:pathLst>
                <a:path w="1" h="16644">
                  <a:moveTo>
                    <a:pt x="0" y="0"/>
                  </a:moveTo>
                  <a:lnTo>
                    <a:pt x="0" y="16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071678" y="3303456"/>
              <a:ext cx="56538" cy="208028"/>
            </a:xfrm>
            <a:custGeom>
              <a:avLst/>
              <a:gdLst/>
              <a:ahLst/>
              <a:cxnLst/>
              <a:rect l="0" t="0" r="0" b="0"/>
              <a:pathLst>
                <a:path w="56538" h="208028">
                  <a:moveTo>
                    <a:pt x="6586" y="0"/>
                  </a:moveTo>
                  <a:lnTo>
                    <a:pt x="0" y="29620"/>
                  </a:lnTo>
                  <a:lnTo>
                    <a:pt x="885" y="48298"/>
                  </a:lnTo>
                  <a:lnTo>
                    <a:pt x="7442" y="65845"/>
                  </a:lnTo>
                  <a:lnTo>
                    <a:pt x="13629" y="71633"/>
                  </a:lnTo>
                  <a:lnTo>
                    <a:pt x="38156" y="82554"/>
                  </a:lnTo>
                  <a:lnTo>
                    <a:pt x="51743" y="94938"/>
                  </a:lnTo>
                  <a:lnTo>
                    <a:pt x="55182" y="102124"/>
                  </a:lnTo>
                  <a:lnTo>
                    <a:pt x="56537" y="117504"/>
                  </a:lnTo>
                  <a:lnTo>
                    <a:pt x="52102" y="141757"/>
                  </a:lnTo>
                  <a:lnTo>
                    <a:pt x="35677" y="173877"/>
                  </a:lnTo>
                  <a:lnTo>
                    <a:pt x="6586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078264" y="3271907"/>
              <a:ext cx="108174" cy="23229"/>
            </a:xfrm>
            <a:custGeom>
              <a:avLst/>
              <a:gdLst/>
              <a:ahLst/>
              <a:cxnLst/>
              <a:rect l="0" t="0" r="0" b="0"/>
              <a:pathLst>
                <a:path w="108174" h="23229">
                  <a:moveTo>
                    <a:pt x="0" y="6586"/>
                  </a:moveTo>
                  <a:lnTo>
                    <a:pt x="29620" y="0"/>
                  </a:lnTo>
                  <a:lnTo>
                    <a:pt x="57161" y="1244"/>
                  </a:lnTo>
                  <a:lnTo>
                    <a:pt x="91317" y="9948"/>
                  </a:lnTo>
                  <a:lnTo>
                    <a:pt x="100681" y="15168"/>
                  </a:lnTo>
                  <a:lnTo>
                    <a:pt x="108173" y="232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228043" y="3436593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9286290" y="346155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9361179" y="342827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9469353" y="3270857"/>
              <a:ext cx="102129" cy="240627"/>
            </a:xfrm>
            <a:custGeom>
              <a:avLst/>
              <a:gdLst/>
              <a:ahLst/>
              <a:cxnLst/>
              <a:rect l="0" t="0" r="0" b="0"/>
              <a:pathLst>
                <a:path w="102129" h="240627">
                  <a:moveTo>
                    <a:pt x="0" y="15957"/>
                  </a:moveTo>
                  <a:lnTo>
                    <a:pt x="8835" y="7122"/>
                  </a:lnTo>
                  <a:lnTo>
                    <a:pt x="23034" y="2785"/>
                  </a:lnTo>
                  <a:lnTo>
                    <a:pt x="62284" y="0"/>
                  </a:lnTo>
                  <a:lnTo>
                    <a:pt x="78841" y="4551"/>
                  </a:lnTo>
                  <a:lnTo>
                    <a:pt x="85845" y="8353"/>
                  </a:lnTo>
                  <a:lnTo>
                    <a:pt x="96093" y="22439"/>
                  </a:lnTo>
                  <a:lnTo>
                    <a:pt x="100119" y="31373"/>
                  </a:lnTo>
                  <a:lnTo>
                    <a:pt x="102128" y="51162"/>
                  </a:lnTo>
                  <a:lnTo>
                    <a:pt x="92585" y="109762"/>
                  </a:lnTo>
                  <a:lnTo>
                    <a:pt x="64325" y="170924"/>
                  </a:lnTo>
                  <a:lnTo>
                    <a:pt x="47588" y="215250"/>
                  </a:lnTo>
                  <a:lnTo>
                    <a:pt x="48368" y="221859"/>
                  </a:lnTo>
                  <a:lnTo>
                    <a:pt x="51660" y="227190"/>
                  </a:lnTo>
                  <a:lnTo>
                    <a:pt x="56630" y="231668"/>
                  </a:lnTo>
                  <a:lnTo>
                    <a:pt x="69547" y="236645"/>
                  </a:lnTo>
                  <a:lnTo>
                    <a:pt x="91532" y="2406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9695791" y="3286814"/>
              <a:ext cx="69850" cy="274596"/>
            </a:xfrm>
            <a:custGeom>
              <a:avLst/>
              <a:gdLst/>
              <a:ahLst/>
              <a:cxnLst/>
              <a:rect l="0" t="0" r="0" b="0"/>
              <a:pathLst>
                <a:path w="69850" h="274596">
                  <a:moveTo>
                    <a:pt x="31514" y="0"/>
                  </a:moveTo>
                  <a:lnTo>
                    <a:pt x="24350" y="55161"/>
                  </a:lnTo>
                  <a:lnTo>
                    <a:pt x="16760" y="109137"/>
                  </a:lnTo>
                  <a:lnTo>
                    <a:pt x="9402" y="163774"/>
                  </a:lnTo>
                  <a:lnTo>
                    <a:pt x="1083" y="224508"/>
                  </a:lnTo>
                  <a:lnTo>
                    <a:pt x="0" y="249481"/>
                  </a:lnTo>
                  <a:lnTo>
                    <a:pt x="1259" y="249532"/>
                  </a:lnTo>
                  <a:lnTo>
                    <a:pt x="29405" y="188300"/>
                  </a:lnTo>
                  <a:lnTo>
                    <a:pt x="62083" y="138014"/>
                  </a:lnTo>
                  <a:lnTo>
                    <a:pt x="65762" y="138237"/>
                  </a:lnTo>
                  <a:lnTo>
                    <a:pt x="68215" y="143009"/>
                  </a:lnTo>
                  <a:lnTo>
                    <a:pt x="69849" y="150813"/>
                  </a:lnTo>
                  <a:lnTo>
                    <a:pt x="57051" y="207158"/>
                  </a:lnTo>
                  <a:lnTo>
                    <a:pt x="45497" y="247817"/>
                  </a:lnTo>
                  <a:lnTo>
                    <a:pt x="46383" y="254893"/>
                  </a:lnTo>
                  <a:lnTo>
                    <a:pt x="49748" y="260536"/>
                  </a:lnTo>
                  <a:lnTo>
                    <a:pt x="64798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9823135" y="3478198"/>
              <a:ext cx="109048" cy="124817"/>
            </a:xfrm>
            <a:custGeom>
              <a:avLst/>
              <a:gdLst/>
              <a:ahLst/>
              <a:cxnLst/>
              <a:rect l="0" t="0" r="0" b="0"/>
              <a:pathLst>
                <a:path w="109048" h="124817">
                  <a:moveTo>
                    <a:pt x="12344" y="0"/>
                  </a:moveTo>
                  <a:lnTo>
                    <a:pt x="5701" y="63398"/>
                  </a:lnTo>
                  <a:lnTo>
                    <a:pt x="0" y="85045"/>
                  </a:lnTo>
                  <a:lnTo>
                    <a:pt x="417" y="84433"/>
                  </a:lnTo>
                  <a:lnTo>
                    <a:pt x="22559" y="29121"/>
                  </a:lnTo>
                  <a:lnTo>
                    <a:pt x="33525" y="12635"/>
                  </a:lnTo>
                  <a:lnTo>
                    <a:pt x="40333" y="5650"/>
                  </a:lnTo>
                  <a:lnTo>
                    <a:pt x="46721" y="2842"/>
                  </a:lnTo>
                  <a:lnTo>
                    <a:pt x="52830" y="2819"/>
                  </a:lnTo>
                  <a:lnTo>
                    <a:pt x="58750" y="4653"/>
                  </a:lnTo>
                  <a:lnTo>
                    <a:pt x="62697" y="9574"/>
                  </a:lnTo>
                  <a:lnTo>
                    <a:pt x="67083" y="24904"/>
                  </a:lnTo>
                  <a:lnTo>
                    <a:pt x="65135" y="49909"/>
                  </a:lnTo>
                  <a:lnTo>
                    <a:pt x="58702" y="79302"/>
                  </a:lnTo>
                  <a:lnTo>
                    <a:pt x="58967" y="83378"/>
                  </a:lnTo>
                  <a:lnTo>
                    <a:pt x="60993" y="83323"/>
                  </a:lnTo>
                  <a:lnTo>
                    <a:pt x="64192" y="80512"/>
                  </a:lnTo>
                  <a:lnTo>
                    <a:pt x="101567" y="20773"/>
                  </a:lnTo>
                  <a:lnTo>
                    <a:pt x="105110" y="20321"/>
                  </a:lnTo>
                  <a:lnTo>
                    <a:pt x="107472" y="23717"/>
                  </a:lnTo>
                  <a:lnTo>
                    <a:pt x="109047" y="29680"/>
                  </a:lnTo>
                  <a:lnTo>
                    <a:pt x="104755" y="84138"/>
                  </a:lnTo>
                  <a:lnTo>
                    <a:pt x="98331" y="119657"/>
                  </a:lnTo>
                  <a:lnTo>
                    <a:pt x="97405" y="122302"/>
                  </a:lnTo>
                  <a:lnTo>
                    <a:pt x="95555" y="1248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9943653" y="3504497"/>
              <a:ext cx="37450" cy="106839"/>
            </a:xfrm>
            <a:custGeom>
              <a:avLst/>
              <a:gdLst/>
              <a:ahLst/>
              <a:cxnLst/>
              <a:rect l="0" t="0" r="0" b="0"/>
              <a:pathLst>
                <a:path w="37450" h="106839">
                  <a:moveTo>
                    <a:pt x="0" y="15306"/>
                  </a:moveTo>
                  <a:lnTo>
                    <a:pt x="8835" y="2054"/>
                  </a:lnTo>
                  <a:lnTo>
                    <a:pt x="14211" y="0"/>
                  </a:lnTo>
                  <a:lnTo>
                    <a:pt x="20568" y="479"/>
                  </a:lnTo>
                  <a:lnTo>
                    <a:pt x="27580" y="2648"/>
                  </a:lnTo>
                  <a:lnTo>
                    <a:pt x="32255" y="8716"/>
                  </a:lnTo>
                  <a:lnTo>
                    <a:pt x="37449" y="27787"/>
                  </a:lnTo>
                  <a:lnTo>
                    <a:pt x="34471" y="83713"/>
                  </a:lnTo>
                  <a:lnTo>
                    <a:pt x="33284" y="1068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8" name="Picture 14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009900"/>
            <a:ext cx="2755900" cy="500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56" name="Group 155"/>
          <p:cNvGrpSpPr/>
          <p:nvPr/>
        </p:nvGrpSpPr>
        <p:grpSpPr>
          <a:xfrm>
            <a:off x="1733746" y="6126023"/>
            <a:ext cx="1619638" cy="836743"/>
            <a:chOff x="1733746" y="6126023"/>
            <a:chExt cx="1619638" cy="836743"/>
          </a:xfrm>
        </p:grpSpPr>
        <p:sp>
          <p:nvSpPr>
            <p:cNvPr id="149" name="Freeform 148"/>
            <p:cNvSpPr/>
            <p:nvPr/>
          </p:nvSpPr>
          <p:spPr>
            <a:xfrm>
              <a:off x="1772383" y="6196518"/>
              <a:ext cx="590796" cy="341165"/>
            </a:xfrm>
            <a:custGeom>
              <a:avLst/>
              <a:gdLst/>
              <a:ahLst/>
              <a:cxnLst/>
              <a:rect l="0" t="0" r="0" b="0"/>
              <a:pathLst>
                <a:path w="590796" h="341165">
                  <a:moveTo>
                    <a:pt x="0" y="0"/>
                  </a:moveTo>
                  <a:lnTo>
                    <a:pt x="33741" y="11517"/>
                  </a:lnTo>
                  <a:lnTo>
                    <a:pt x="93955" y="37403"/>
                  </a:lnTo>
                  <a:lnTo>
                    <a:pt x="154641" y="69848"/>
                  </a:lnTo>
                  <a:lnTo>
                    <a:pt x="207001" y="100824"/>
                  </a:lnTo>
                  <a:lnTo>
                    <a:pt x="262580" y="133425"/>
                  </a:lnTo>
                  <a:lnTo>
                    <a:pt x="323427" y="166506"/>
                  </a:lnTo>
                  <a:lnTo>
                    <a:pt x="379979" y="199730"/>
                  </a:lnTo>
                  <a:lnTo>
                    <a:pt x="431868" y="232997"/>
                  </a:lnTo>
                  <a:lnTo>
                    <a:pt x="494682" y="272953"/>
                  </a:lnTo>
                  <a:lnTo>
                    <a:pt x="554077" y="313519"/>
                  </a:lnTo>
                  <a:lnTo>
                    <a:pt x="590795" y="3411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733746" y="6126023"/>
              <a:ext cx="354838" cy="203633"/>
            </a:xfrm>
            <a:custGeom>
              <a:avLst/>
              <a:gdLst/>
              <a:ahLst/>
              <a:cxnLst/>
              <a:rect l="0" t="0" r="0" b="0"/>
              <a:pathLst>
                <a:path w="354838" h="203633">
                  <a:moveTo>
                    <a:pt x="354837" y="70495"/>
                  </a:moveTo>
                  <a:lnTo>
                    <a:pt x="339702" y="57209"/>
                  </a:lnTo>
                  <a:lnTo>
                    <a:pt x="287598" y="32567"/>
                  </a:lnTo>
                  <a:lnTo>
                    <a:pt x="235115" y="17914"/>
                  </a:lnTo>
                  <a:lnTo>
                    <a:pt x="173449" y="6408"/>
                  </a:lnTo>
                  <a:lnTo>
                    <a:pt x="123309" y="0"/>
                  </a:lnTo>
                  <a:lnTo>
                    <a:pt x="73793" y="1325"/>
                  </a:lnTo>
                  <a:lnTo>
                    <a:pt x="26967" y="7574"/>
                  </a:lnTo>
                  <a:lnTo>
                    <a:pt x="16064" y="11905"/>
                  </a:lnTo>
                  <a:lnTo>
                    <a:pt x="1484" y="24115"/>
                  </a:lnTo>
                  <a:lnTo>
                    <a:pt x="0" y="32178"/>
                  </a:lnTo>
                  <a:lnTo>
                    <a:pt x="5748" y="51000"/>
                  </a:lnTo>
                  <a:lnTo>
                    <a:pt x="28995" y="77971"/>
                  </a:lnTo>
                  <a:lnTo>
                    <a:pt x="83265" y="120310"/>
                  </a:lnTo>
                  <a:lnTo>
                    <a:pt x="136313" y="153684"/>
                  </a:lnTo>
                  <a:lnTo>
                    <a:pt x="191154" y="190377"/>
                  </a:lnTo>
                  <a:lnTo>
                    <a:pt x="213379" y="203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435542" y="6447915"/>
              <a:ext cx="209679" cy="381004"/>
            </a:xfrm>
            <a:custGeom>
              <a:avLst/>
              <a:gdLst/>
              <a:ahLst/>
              <a:cxnLst/>
              <a:rect l="0" t="0" r="0" b="0"/>
              <a:pathLst>
                <a:path w="209679" h="381004">
                  <a:moveTo>
                    <a:pt x="85736" y="106408"/>
                  </a:moveTo>
                  <a:lnTo>
                    <a:pt x="66175" y="169506"/>
                  </a:lnTo>
                  <a:lnTo>
                    <a:pt x="49967" y="229763"/>
                  </a:lnTo>
                  <a:lnTo>
                    <a:pt x="25535" y="292733"/>
                  </a:lnTo>
                  <a:lnTo>
                    <a:pt x="12733" y="317867"/>
                  </a:lnTo>
                  <a:lnTo>
                    <a:pt x="9330" y="327817"/>
                  </a:lnTo>
                  <a:lnTo>
                    <a:pt x="6137" y="331677"/>
                  </a:lnTo>
                  <a:lnTo>
                    <a:pt x="3084" y="331477"/>
                  </a:lnTo>
                  <a:lnTo>
                    <a:pt x="124" y="328570"/>
                  </a:lnTo>
                  <a:lnTo>
                    <a:pt x="0" y="323858"/>
                  </a:lnTo>
                  <a:lnTo>
                    <a:pt x="17218" y="266306"/>
                  </a:lnTo>
                  <a:lnTo>
                    <a:pt x="36520" y="204972"/>
                  </a:lnTo>
                  <a:lnTo>
                    <a:pt x="52662" y="155952"/>
                  </a:lnTo>
                  <a:lnTo>
                    <a:pt x="69156" y="106295"/>
                  </a:lnTo>
                  <a:lnTo>
                    <a:pt x="86878" y="48652"/>
                  </a:lnTo>
                  <a:lnTo>
                    <a:pt x="100764" y="21905"/>
                  </a:lnTo>
                  <a:lnTo>
                    <a:pt x="121007" y="2269"/>
                  </a:lnTo>
                  <a:lnTo>
                    <a:pt x="127741" y="0"/>
                  </a:lnTo>
                  <a:lnTo>
                    <a:pt x="134080" y="336"/>
                  </a:lnTo>
                  <a:lnTo>
                    <a:pt x="146054" y="5640"/>
                  </a:lnTo>
                  <a:lnTo>
                    <a:pt x="157539" y="14162"/>
                  </a:lnTo>
                  <a:lnTo>
                    <a:pt x="174401" y="38190"/>
                  </a:lnTo>
                  <a:lnTo>
                    <a:pt x="195632" y="92745"/>
                  </a:lnTo>
                  <a:lnTo>
                    <a:pt x="206131" y="134720"/>
                  </a:lnTo>
                  <a:lnTo>
                    <a:pt x="209678" y="194184"/>
                  </a:lnTo>
                  <a:lnTo>
                    <a:pt x="203736" y="250446"/>
                  </a:lnTo>
                  <a:lnTo>
                    <a:pt x="190969" y="311121"/>
                  </a:lnTo>
                  <a:lnTo>
                    <a:pt x="174780" y="355604"/>
                  </a:lnTo>
                  <a:lnTo>
                    <a:pt x="160625" y="3810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2487993" y="6645855"/>
              <a:ext cx="24964" cy="1"/>
            </a:xfrm>
            <a:custGeom>
              <a:avLst/>
              <a:gdLst/>
              <a:ahLst/>
              <a:cxnLst/>
              <a:rect l="0" t="0" r="0" b="0"/>
              <a:pathLst>
                <a:path w="24964" h="1">
                  <a:moveTo>
                    <a:pt x="0" y="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2665868" y="6637534"/>
              <a:ext cx="238179" cy="274595"/>
            </a:xfrm>
            <a:custGeom>
              <a:avLst/>
              <a:gdLst/>
              <a:ahLst/>
              <a:cxnLst/>
              <a:rect l="0" t="0" r="0" b="0"/>
              <a:pathLst>
                <a:path w="238179" h="274595">
                  <a:moveTo>
                    <a:pt x="13510" y="0"/>
                  </a:moveTo>
                  <a:lnTo>
                    <a:pt x="9092" y="50744"/>
                  </a:lnTo>
                  <a:lnTo>
                    <a:pt x="241" y="108130"/>
                  </a:lnTo>
                  <a:lnTo>
                    <a:pt x="0" y="154530"/>
                  </a:lnTo>
                  <a:lnTo>
                    <a:pt x="1729" y="164041"/>
                  </a:lnTo>
                  <a:lnTo>
                    <a:pt x="5656" y="169457"/>
                  </a:lnTo>
                  <a:lnTo>
                    <a:pt x="11047" y="172143"/>
                  </a:lnTo>
                  <a:lnTo>
                    <a:pt x="17416" y="173009"/>
                  </a:lnTo>
                  <a:lnTo>
                    <a:pt x="29422" y="169040"/>
                  </a:lnTo>
                  <a:lnTo>
                    <a:pt x="35213" y="165393"/>
                  </a:lnTo>
                  <a:lnTo>
                    <a:pt x="44112" y="153944"/>
                  </a:lnTo>
                  <a:lnTo>
                    <a:pt x="83996" y="98919"/>
                  </a:lnTo>
                  <a:lnTo>
                    <a:pt x="98462" y="82795"/>
                  </a:lnTo>
                  <a:lnTo>
                    <a:pt x="106202" y="78311"/>
                  </a:lnTo>
                  <a:lnTo>
                    <a:pt x="122199" y="75793"/>
                  </a:lnTo>
                  <a:lnTo>
                    <a:pt x="136089" y="80222"/>
                  </a:lnTo>
                  <a:lnTo>
                    <a:pt x="198641" y="118552"/>
                  </a:lnTo>
                  <a:lnTo>
                    <a:pt x="214134" y="126038"/>
                  </a:lnTo>
                  <a:lnTo>
                    <a:pt x="217526" y="126555"/>
                  </a:lnTo>
                  <a:lnTo>
                    <a:pt x="217938" y="125051"/>
                  </a:lnTo>
                  <a:lnTo>
                    <a:pt x="216364" y="122198"/>
                  </a:lnTo>
                  <a:lnTo>
                    <a:pt x="200896" y="113767"/>
                  </a:lnTo>
                  <a:lnTo>
                    <a:pt x="184009" y="115591"/>
                  </a:lnTo>
                  <a:lnTo>
                    <a:pt x="147452" y="131828"/>
                  </a:lnTo>
                  <a:lnTo>
                    <a:pt x="135293" y="144575"/>
                  </a:lnTo>
                  <a:lnTo>
                    <a:pt x="130757" y="151857"/>
                  </a:lnTo>
                  <a:lnTo>
                    <a:pt x="129581" y="160410"/>
                  </a:lnTo>
                  <a:lnTo>
                    <a:pt x="133206" y="179775"/>
                  </a:lnTo>
                  <a:lnTo>
                    <a:pt x="145643" y="202635"/>
                  </a:lnTo>
                  <a:lnTo>
                    <a:pt x="198832" y="243006"/>
                  </a:lnTo>
                  <a:lnTo>
                    <a:pt x="220356" y="254962"/>
                  </a:lnTo>
                  <a:lnTo>
                    <a:pt x="238178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2937927" y="6595928"/>
              <a:ext cx="82614" cy="329788"/>
            </a:xfrm>
            <a:custGeom>
              <a:avLst/>
              <a:gdLst/>
              <a:ahLst/>
              <a:cxnLst/>
              <a:rect l="0" t="0" r="0" b="0"/>
              <a:pathLst>
                <a:path w="82614" h="329788">
                  <a:moveTo>
                    <a:pt x="74292" y="0"/>
                  </a:moveTo>
                  <a:lnTo>
                    <a:pt x="81457" y="53492"/>
                  </a:lnTo>
                  <a:lnTo>
                    <a:pt x="81461" y="103879"/>
                  </a:lnTo>
                  <a:lnTo>
                    <a:pt x="73517" y="160813"/>
                  </a:lnTo>
                  <a:lnTo>
                    <a:pt x="63044" y="216370"/>
                  </a:lnTo>
                  <a:lnTo>
                    <a:pt x="46844" y="271768"/>
                  </a:lnTo>
                  <a:lnTo>
                    <a:pt x="17517" y="328259"/>
                  </a:lnTo>
                  <a:lnTo>
                    <a:pt x="13328" y="329787"/>
                  </a:lnTo>
                  <a:lnTo>
                    <a:pt x="9611" y="328032"/>
                  </a:lnTo>
                  <a:lnTo>
                    <a:pt x="6208" y="324088"/>
                  </a:lnTo>
                  <a:lnTo>
                    <a:pt x="747" y="278824"/>
                  </a:lnTo>
                  <a:lnTo>
                    <a:pt x="0" y="251820"/>
                  </a:lnTo>
                  <a:lnTo>
                    <a:pt x="3500" y="242769"/>
                  </a:lnTo>
                  <a:lnTo>
                    <a:pt x="9531" y="236736"/>
                  </a:lnTo>
                  <a:lnTo>
                    <a:pt x="17249" y="232713"/>
                  </a:lnTo>
                  <a:lnTo>
                    <a:pt x="26094" y="231881"/>
                  </a:lnTo>
                  <a:lnTo>
                    <a:pt x="61929" y="241366"/>
                  </a:lnTo>
                  <a:lnTo>
                    <a:pt x="82613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053699" y="6820163"/>
              <a:ext cx="299685" cy="142603"/>
            </a:xfrm>
            <a:custGeom>
              <a:avLst/>
              <a:gdLst/>
              <a:ahLst/>
              <a:cxnLst/>
              <a:rect l="0" t="0" r="0" b="0"/>
              <a:pathLst>
                <a:path w="299685" h="142603">
                  <a:moveTo>
                    <a:pt x="75015" y="17075"/>
                  </a:moveTo>
                  <a:lnTo>
                    <a:pt x="70598" y="3824"/>
                  </a:lnTo>
                  <a:lnTo>
                    <a:pt x="65598" y="844"/>
                  </a:lnTo>
                  <a:lnTo>
                    <a:pt x="50181" y="0"/>
                  </a:lnTo>
                  <a:lnTo>
                    <a:pt x="25127" y="9140"/>
                  </a:lnTo>
                  <a:lnTo>
                    <a:pt x="4554" y="23559"/>
                  </a:lnTo>
                  <a:lnTo>
                    <a:pt x="1229" y="31568"/>
                  </a:lnTo>
                  <a:lnTo>
                    <a:pt x="0" y="52794"/>
                  </a:lnTo>
                  <a:lnTo>
                    <a:pt x="2815" y="62153"/>
                  </a:lnTo>
                  <a:lnTo>
                    <a:pt x="13340" y="77483"/>
                  </a:lnTo>
                  <a:lnTo>
                    <a:pt x="48416" y="101466"/>
                  </a:lnTo>
                  <a:lnTo>
                    <a:pt x="87024" y="123544"/>
                  </a:lnTo>
                  <a:lnTo>
                    <a:pt x="89493" y="128736"/>
                  </a:lnTo>
                  <a:lnTo>
                    <a:pt x="89290" y="134045"/>
                  </a:lnTo>
                  <a:lnTo>
                    <a:pt x="87306" y="139435"/>
                  </a:lnTo>
                  <a:lnTo>
                    <a:pt x="83209" y="142103"/>
                  </a:lnTo>
                  <a:lnTo>
                    <a:pt x="71260" y="142602"/>
                  </a:lnTo>
                  <a:lnTo>
                    <a:pt x="68814" y="140516"/>
                  </a:lnTo>
                  <a:lnTo>
                    <a:pt x="69032" y="137276"/>
                  </a:lnTo>
                  <a:lnTo>
                    <a:pt x="71026" y="133268"/>
                  </a:lnTo>
                  <a:lnTo>
                    <a:pt x="80639" y="126347"/>
                  </a:lnTo>
                  <a:lnTo>
                    <a:pt x="99179" y="114788"/>
                  </a:lnTo>
                  <a:lnTo>
                    <a:pt x="135178" y="89834"/>
                  </a:lnTo>
                  <a:lnTo>
                    <a:pt x="196544" y="70076"/>
                  </a:lnTo>
                  <a:lnTo>
                    <a:pt x="237397" y="61206"/>
                  </a:lnTo>
                  <a:lnTo>
                    <a:pt x="299684" y="5868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67430" y="3737108"/>
            <a:ext cx="2378664" cy="1247529"/>
            <a:chOff x="267430" y="3737108"/>
            <a:chExt cx="2378664" cy="1247529"/>
          </a:xfrm>
        </p:grpSpPr>
        <p:sp>
          <p:nvSpPr>
            <p:cNvPr id="157" name="Freeform 156"/>
            <p:cNvSpPr/>
            <p:nvPr/>
          </p:nvSpPr>
          <p:spPr>
            <a:xfrm>
              <a:off x="267430" y="3791735"/>
              <a:ext cx="15487" cy="524227"/>
            </a:xfrm>
            <a:custGeom>
              <a:avLst/>
              <a:gdLst/>
              <a:ahLst/>
              <a:cxnLst/>
              <a:rect l="0" t="0" r="0" b="0"/>
              <a:pathLst>
                <a:path w="15487" h="524227">
                  <a:moveTo>
                    <a:pt x="7165" y="0"/>
                  </a:moveTo>
                  <a:lnTo>
                    <a:pt x="7165" y="57697"/>
                  </a:lnTo>
                  <a:lnTo>
                    <a:pt x="7165" y="114092"/>
                  </a:lnTo>
                  <a:lnTo>
                    <a:pt x="7165" y="165709"/>
                  </a:lnTo>
                  <a:lnTo>
                    <a:pt x="7165" y="224014"/>
                  </a:lnTo>
                  <a:lnTo>
                    <a:pt x="7165" y="272963"/>
                  </a:lnTo>
                  <a:lnTo>
                    <a:pt x="2747" y="324038"/>
                  </a:lnTo>
                  <a:lnTo>
                    <a:pt x="0" y="374304"/>
                  </a:lnTo>
                  <a:lnTo>
                    <a:pt x="4791" y="433420"/>
                  </a:lnTo>
                  <a:lnTo>
                    <a:pt x="11269" y="493081"/>
                  </a:lnTo>
                  <a:lnTo>
                    <a:pt x="15486" y="5242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91237" y="3737108"/>
              <a:ext cx="2354857" cy="543138"/>
            </a:xfrm>
            <a:custGeom>
              <a:avLst/>
              <a:gdLst/>
              <a:ahLst/>
              <a:cxnLst/>
              <a:rect l="0" t="0" r="0" b="0"/>
              <a:pathLst>
                <a:path w="2354857" h="543138">
                  <a:moveTo>
                    <a:pt x="0" y="37985"/>
                  </a:moveTo>
                  <a:lnTo>
                    <a:pt x="50744" y="45150"/>
                  </a:lnTo>
                  <a:lnTo>
                    <a:pt x="104260" y="40359"/>
                  </a:lnTo>
                  <a:lnTo>
                    <a:pt x="162360" y="38454"/>
                  </a:lnTo>
                  <a:lnTo>
                    <a:pt x="221360" y="37122"/>
                  </a:lnTo>
                  <a:lnTo>
                    <a:pt x="273564" y="31411"/>
                  </a:lnTo>
                  <a:lnTo>
                    <a:pt x="336542" y="30009"/>
                  </a:lnTo>
                  <a:lnTo>
                    <a:pt x="398436" y="32175"/>
                  </a:lnTo>
                  <a:lnTo>
                    <a:pt x="455680" y="37220"/>
                  </a:lnTo>
                  <a:lnTo>
                    <a:pt x="517505" y="37884"/>
                  </a:lnTo>
                  <a:lnTo>
                    <a:pt x="580584" y="37972"/>
                  </a:lnTo>
                  <a:lnTo>
                    <a:pt x="630896" y="42400"/>
                  </a:lnTo>
                  <a:lnTo>
                    <a:pt x="691069" y="45535"/>
                  </a:lnTo>
                  <a:lnTo>
                    <a:pt x="748430" y="46154"/>
                  </a:lnTo>
                  <a:lnTo>
                    <a:pt x="804276" y="46276"/>
                  </a:lnTo>
                  <a:lnTo>
                    <a:pt x="859823" y="47225"/>
                  </a:lnTo>
                  <a:lnTo>
                    <a:pt x="915311" y="52891"/>
                  </a:lnTo>
                  <a:lnTo>
                    <a:pt x="966371" y="54284"/>
                  </a:lnTo>
                  <a:lnTo>
                    <a:pt x="1018712" y="60278"/>
                  </a:lnTo>
                  <a:lnTo>
                    <a:pt x="1073567" y="62421"/>
                  </a:lnTo>
                  <a:lnTo>
                    <a:pt x="1128919" y="67262"/>
                  </a:lnTo>
                  <a:lnTo>
                    <a:pt x="1184368" y="70478"/>
                  </a:lnTo>
                  <a:lnTo>
                    <a:pt x="1239837" y="71113"/>
                  </a:lnTo>
                  <a:lnTo>
                    <a:pt x="1290892" y="66821"/>
                  </a:lnTo>
                  <a:lnTo>
                    <a:pt x="1354379" y="63458"/>
                  </a:lnTo>
                  <a:lnTo>
                    <a:pt x="1411547" y="57297"/>
                  </a:lnTo>
                  <a:lnTo>
                    <a:pt x="1467244" y="54979"/>
                  </a:lnTo>
                  <a:lnTo>
                    <a:pt x="1528806" y="54697"/>
                  </a:lnTo>
                  <a:lnTo>
                    <a:pt x="1591065" y="54636"/>
                  </a:lnTo>
                  <a:lnTo>
                    <a:pt x="1654018" y="52163"/>
                  </a:lnTo>
                  <a:lnTo>
                    <a:pt x="1713150" y="43046"/>
                  </a:lnTo>
                  <a:lnTo>
                    <a:pt x="1763770" y="39485"/>
                  </a:lnTo>
                  <a:lnTo>
                    <a:pt x="1813417" y="32563"/>
                  </a:lnTo>
                  <a:lnTo>
                    <a:pt x="1871301" y="30237"/>
                  </a:lnTo>
                  <a:lnTo>
                    <a:pt x="1927524" y="29777"/>
                  </a:lnTo>
                  <a:lnTo>
                    <a:pt x="1983146" y="29686"/>
                  </a:lnTo>
                  <a:lnTo>
                    <a:pt x="2038649" y="29669"/>
                  </a:lnTo>
                  <a:lnTo>
                    <a:pt x="2100430" y="23022"/>
                  </a:lnTo>
                  <a:lnTo>
                    <a:pt x="2155033" y="10104"/>
                  </a:lnTo>
                  <a:lnTo>
                    <a:pt x="2207451" y="5768"/>
                  </a:lnTo>
                  <a:lnTo>
                    <a:pt x="2270271" y="0"/>
                  </a:lnTo>
                  <a:lnTo>
                    <a:pt x="2313070" y="8317"/>
                  </a:lnTo>
                  <a:lnTo>
                    <a:pt x="2327347" y="18327"/>
                  </a:lnTo>
                  <a:lnTo>
                    <a:pt x="2338932" y="32022"/>
                  </a:lnTo>
                  <a:lnTo>
                    <a:pt x="2347162" y="47354"/>
                  </a:lnTo>
                  <a:lnTo>
                    <a:pt x="2353843" y="103687"/>
                  </a:lnTo>
                  <a:lnTo>
                    <a:pt x="2354723" y="166556"/>
                  </a:lnTo>
                  <a:lnTo>
                    <a:pt x="2354830" y="221242"/>
                  </a:lnTo>
                  <a:lnTo>
                    <a:pt x="2354851" y="280977"/>
                  </a:lnTo>
                  <a:lnTo>
                    <a:pt x="2354855" y="339553"/>
                  </a:lnTo>
                  <a:lnTo>
                    <a:pt x="2354856" y="393174"/>
                  </a:lnTo>
                  <a:lnTo>
                    <a:pt x="2353932" y="455713"/>
                  </a:lnTo>
                  <a:lnTo>
                    <a:pt x="2350736" y="494331"/>
                  </a:lnTo>
                  <a:lnTo>
                    <a:pt x="2354042" y="533085"/>
                  </a:lnTo>
                  <a:lnTo>
                    <a:pt x="2350615" y="539096"/>
                  </a:lnTo>
                  <a:lnTo>
                    <a:pt x="2344633" y="542178"/>
                  </a:lnTo>
                  <a:lnTo>
                    <a:pt x="2329048" y="543137"/>
                  </a:lnTo>
                  <a:lnTo>
                    <a:pt x="2268456" y="531243"/>
                  </a:lnTo>
                  <a:lnTo>
                    <a:pt x="2209143" y="517772"/>
                  </a:lnTo>
                  <a:lnTo>
                    <a:pt x="2150196" y="510542"/>
                  </a:lnTo>
                  <a:lnTo>
                    <a:pt x="2096251" y="503906"/>
                  </a:lnTo>
                  <a:lnTo>
                    <a:pt x="2032946" y="497549"/>
                  </a:lnTo>
                  <a:lnTo>
                    <a:pt x="1975378" y="491602"/>
                  </a:lnTo>
                  <a:lnTo>
                    <a:pt x="1919490" y="488167"/>
                  </a:lnTo>
                  <a:lnTo>
                    <a:pt x="1863935" y="485023"/>
                  </a:lnTo>
                  <a:lnTo>
                    <a:pt x="1808445" y="480191"/>
                  </a:lnTo>
                  <a:lnTo>
                    <a:pt x="1746325" y="484954"/>
                  </a:lnTo>
                  <a:lnTo>
                    <a:pt x="1683101" y="486854"/>
                  </a:lnTo>
                  <a:lnTo>
                    <a:pt x="1625822" y="491647"/>
                  </a:lnTo>
                  <a:lnTo>
                    <a:pt x="1574786" y="495778"/>
                  </a:lnTo>
                  <a:lnTo>
                    <a:pt x="1515669" y="502073"/>
                  </a:lnTo>
                  <a:lnTo>
                    <a:pt x="1454784" y="508008"/>
                  </a:lnTo>
                  <a:lnTo>
                    <a:pt x="1405842" y="511018"/>
                  </a:lnTo>
                  <a:lnTo>
                    <a:pt x="1356208" y="516327"/>
                  </a:lnTo>
                  <a:lnTo>
                    <a:pt x="1306368" y="519338"/>
                  </a:lnTo>
                  <a:lnTo>
                    <a:pt x="1256467" y="524648"/>
                  </a:lnTo>
                  <a:lnTo>
                    <a:pt x="1206549" y="527659"/>
                  </a:lnTo>
                  <a:lnTo>
                    <a:pt x="1156625" y="528551"/>
                  </a:lnTo>
                  <a:lnTo>
                    <a:pt x="1106699" y="533233"/>
                  </a:lnTo>
                  <a:lnTo>
                    <a:pt x="1045849" y="536455"/>
                  </a:lnTo>
                  <a:lnTo>
                    <a:pt x="983835" y="537092"/>
                  </a:lnTo>
                  <a:lnTo>
                    <a:pt x="926795" y="537217"/>
                  </a:lnTo>
                  <a:lnTo>
                    <a:pt x="865294" y="537242"/>
                  </a:lnTo>
                  <a:lnTo>
                    <a:pt x="805205" y="537247"/>
                  </a:lnTo>
                  <a:lnTo>
                    <a:pt x="756641" y="537248"/>
                  </a:lnTo>
                  <a:lnTo>
                    <a:pt x="707119" y="534782"/>
                  </a:lnTo>
                  <a:lnTo>
                    <a:pt x="657312" y="530662"/>
                  </a:lnTo>
                  <a:lnTo>
                    <a:pt x="607421" y="529441"/>
                  </a:lnTo>
                  <a:lnTo>
                    <a:pt x="557505" y="529079"/>
                  </a:lnTo>
                  <a:lnTo>
                    <a:pt x="495358" y="528957"/>
                  </a:lnTo>
                  <a:lnTo>
                    <a:pt x="432847" y="528933"/>
                  </a:lnTo>
                  <a:lnTo>
                    <a:pt x="375025" y="531393"/>
                  </a:lnTo>
                  <a:lnTo>
                    <a:pt x="319087" y="536092"/>
                  </a:lnTo>
                  <a:lnTo>
                    <a:pt x="258698" y="534630"/>
                  </a:lnTo>
                  <a:lnTo>
                    <a:pt x="202577" y="529678"/>
                  </a:lnTo>
                  <a:lnTo>
                    <a:pt x="142600" y="529026"/>
                  </a:lnTo>
                  <a:lnTo>
                    <a:pt x="99701" y="528022"/>
                  </a:lnTo>
                  <a:lnTo>
                    <a:pt x="96053" y="526475"/>
                  </a:lnTo>
                  <a:lnTo>
                    <a:pt x="91531" y="5206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763712" y="3933193"/>
              <a:ext cx="151604" cy="234818"/>
            </a:xfrm>
            <a:custGeom>
              <a:avLst/>
              <a:gdLst/>
              <a:ahLst/>
              <a:cxnLst/>
              <a:rect l="0" t="0" r="0" b="0"/>
              <a:pathLst>
                <a:path w="151604" h="234818">
                  <a:moveTo>
                    <a:pt x="151603" y="0"/>
                  </a:moveTo>
                  <a:lnTo>
                    <a:pt x="92109" y="39120"/>
                  </a:lnTo>
                  <a:lnTo>
                    <a:pt x="49229" y="78605"/>
                  </a:lnTo>
                  <a:lnTo>
                    <a:pt x="10921" y="132710"/>
                  </a:lnTo>
                  <a:lnTo>
                    <a:pt x="0" y="168863"/>
                  </a:lnTo>
                  <a:lnTo>
                    <a:pt x="397" y="188771"/>
                  </a:lnTo>
                  <a:lnTo>
                    <a:pt x="10236" y="215573"/>
                  </a:lnTo>
                  <a:lnTo>
                    <a:pt x="22205" y="227714"/>
                  </a:lnTo>
                  <a:lnTo>
                    <a:pt x="29280" y="232247"/>
                  </a:lnTo>
                  <a:lnTo>
                    <a:pt x="49468" y="234817"/>
                  </a:lnTo>
                  <a:lnTo>
                    <a:pt x="93356" y="2329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948599" y="4091293"/>
              <a:ext cx="16644" cy="108175"/>
            </a:xfrm>
            <a:custGeom>
              <a:avLst/>
              <a:gdLst/>
              <a:ahLst/>
              <a:cxnLst/>
              <a:rect l="0" t="0" r="0" b="0"/>
              <a:pathLst>
                <a:path w="16644" h="108175">
                  <a:moveTo>
                    <a:pt x="16643" y="0"/>
                  </a:moveTo>
                  <a:lnTo>
                    <a:pt x="10057" y="29620"/>
                  </a:lnTo>
                  <a:lnTo>
                    <a:pt x="1888" y="87009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990205" y="4033046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832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1053005" y="3916551"/>
              <a:ext cx="73379" cy="282282"/>
            </a:xfrm>
            <a:custGeom>
              <a:avLst/>
              <a:gdLst/>
              <a:ahLst/>
              <a:cxnLst/>
              <a:rect l="0" t="0" r="0" b="0"/>
              <a:pathLst>
                <a:path w="73379" h="282282">
                  <a:moveTo>
                    <a:pt x="37052" y="0"/>
                  </a:moveTo>
                  <a:lnTo>
                    <a:pt x="32635" y="60655"/>
                  </a:lnTo>
                  <a:lnTo>
                    <a:pt x="22659" y="123033"/>
                  </a:lnTo>
                  <a:lnTo>
                    <a:pt x="14063" y="181904"/>
                  </a:lnTo>
                  <a:lnTo>
                    <a:pt x="3610" y="237794"/>
                  </a:lnTo>
                  <a:lnTo>
                    <a:pt x="0" y="261013"/>
                  </a:lnTo>
                  <a:lnTo>
                    <a:pt x="1477" y="280577"/>
                  </a:lnTo>
                  <a:lnTo>
                    <a:pt x="2241" y="282281"/>
                  </a:lnTo>
                  <a:lnTo>
                    <a:pt x="12730" y="227697"/>
                  </a:lnTo>
                  <a:lnTo>
                    <a:pt x="18846" y="205674"/>
                  </a:lnTo>
                  <a:lnTo>
                    <a:pt x="27728" y="189722"/>
                  </a:lnTo>
                  <a:lnTo>
                    <a:pt x="33610" y="186578"/>
                  </a:lnTo>
                  <a:lnTo>
                    <a:pt x="40305" y="186331"/>
                  </a:lnTo>
                  <a:lnTo>
                    <a:pt x="47542" y="188015"/>
                  </a:lnTo>
                  <a:lnTo>
                    <a:pt x="53291" y="191912"/>
                  </a:lnTo>
                  <a:lnTo>
                    <a:pt x="62144" y="203638"/>
                  </a:lnTo>
                  <a:lnTo>
                    <a:pt x="72327" y="225833"/>
                  </a:lnTo>
                  <a:lnTo>
                    <a:pt x="73378" y="241828"/>
                  </a:lnTo>
                  <a:lnTo>
                    <a:pt x="70764" y="256333"/>
                  </a:lnTo>
                  <a:lnTo>
                    <a:pt x="62016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1123342" y="4033046"/>
              <a:ext cx="16643" cy="8321"/>
            </a:xfrm>
            <a:custGeom>
              <a:avLst/>
              <a:gdLst/>
              <a:ahLst/>
              <a:cxnLst/>
              <a:rect l="0" t="0" r="0" b="0"/>
              <a:pathLst>
                <a:path w="16643" h="8321">
                  <a:moveTo>
                    <a:pt x="0" y="832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291623" y="3986625"/>
              <a:ext cx="112868" cy="211443"/>
            </a:xfrm>
            <a:custGeom>
              <a:avLst/>
              <a:gdLst/>
              <a:ahLst/>
              <a:cxnLst/>
              <a:rect l="0" t="0" r="0" b="0"/>
              <a:pathLst>
                <a:path w="112868" h="211443">
                  <a:moveTo>
                    <a:pt x="56387" y="13136"/>
                  </a:moveTo>
                  <a:lnTo>
                    <a:pt x="44025" y="27347"/>
                  </a:lnTo>
                  <a:lnTo>
                    <a:pt x="15970" y="88255"/>
                  </a:lnTo>
                  <a:lnTo>
                    <a:pt x="2878" y="145137"/>
                  </a:lnTo>
                  <a:lnTo>
                    <a:pt x="0" y="185051"/>
                  </a:lnTo>
                  <a:lnTo>
                    <a:pt x="2973" y="203264"/>
                  </a:lnTo>
                  <a:lnTo>
                    <a:pt x="6909" y="208306"/>
                  </a:lnTo>
                  <a:lnTo>
                    <a:pt x="12307" y="210742"/>
                  </a:lnTo>
                  <a:lnTo>
                    <a:pt x="18679" y="211442"/>
                  </a:lnTo>
                  <a:lnTo>
                    <a:pt x="30690" y="207288"/>
                  </a:lnTo>
                  <a:lnTo>
                    <a:pt x="36482" y="203592"/>
                  </a:lnTo>
                  <a:lnTo>
                    <a:pt x="63858" y="166293"/>
                  </a:lnTo>
                  <a:lnTo>
                    <a:pt x="87699" y="112921"/>
                  </a:lnTo>
                  <a:lnTo>
                    <a:pt x="105688" y="57563"/>
                  </a:lnTo>
                  <a:lnTo>
                    <a:pt x="111983" y="25684"/>
                  </a:lnTo>
                  <a:lnTo>
                    <a:pt x="112867" y="13180"/>
                  </a:lnTo>
                  <a:lnTo>
                    <a:pt x="110682" y="5769"/>
                  </a:lnTo>
                  <a:lnTo>
                    <a:pt x="106452" y="1753"/>
                  </a:lnTo>
                  <a:lnTo>
                    <a:pt x="100859" y="0"/>
                  </a:lnTo>
                  <a:lnTo>
                    <a:pt x="95280" y="681"/>
                  </a:lnTo>
                  <a:lnTo>
                    <a:pt x="84151" y="6368"/>
                  </a:lnTo>
                  <a:lnTo>
                    <a:pt x="56387" y="2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427176" y="3949835"/>
              <a:ext cx="78057" cy="249633"/>
            </a:xfrm>
            <a:custGeom>
              <a:avLst/>
              <a:gdLst/>
              <a:ahLst/>
              <a:cxnLst/>
              <a:rect l="0" t="0" r="0" b="0"/>
              <a:pathLst>
                <a:path w="78057" h="249633">
                  <a:moveTo>
                    <a:pt x="20686" y="0"/>
                  </a:moveTo>
                  <a:lnTo>
                    <a:pt x="18221" y="33741"/>
                  </a:lnTo>
                  <a:lnTo>
                    <a:pt x="12212" y="93955"/>
                  </a:lnTo>
                  <a:lnTo>
                    <a:pt x="5932" y="149710"/>
                  </a:lnTo>
                  <a:lnTo>
                    <a:pt x="0" y="196405"/>
                  </a:lnTo>
                  <a:lnTo>
                    <a:pt x="1348" y="200278"/>
                  </a:lnTo>
                  <a:lnTo>
                    <a:pt x="5020" y="200087"/>
                  </a:lnTo>
                  <a:lnTo>
                    <a:pt x="10242" y="197186"/>
                  </a:lnTo>
                  <a:lnTo>
                    <a:pt x="39880" y="163339"/>
                  </a:lnTo>
                  <a:lnTo>
                    <a:pt x="47350" y="158819"/>
                  </a:lnTo>
                  <a:lnTo>
                    <a:pt x="55104" y="157655"/>
                  </a:lnTo>
                  <a:lnTo>
                    <a:pt x="71117" y="161292"/>
                  </a:lnTo>
                  <a:lnTo>
                    <a:pt x="75572" y="166700"/>
                  </a:lnTo>
                  <a:lnTo>
                    <a:pt x="78056" y="182571"/>
                  </a:lnTo>
                  <a:lnTo>
                    <a:pt x="73613" y="197021"/>
                  </a:lnTo>
                  <a:lnTo>
                    <a:pt x="55693" y="225782"/>
                  </a:lnTo>
                  <a:lnTo>
                    <a:pt x="42717" y="236875"/>
                  </a:lnTo>
                  <a:lnTo>
                    <a:pt x="20686" y="2496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1525180" y="4058009"/>
              <a:ext cx="172315" cy="94261"/>
            </a:xfrm>
            <a:custGeom>
              <a:avLst/>
              <a:gdLst/>
              <a:ahLst/>
              <a:cxnLst/>
              <a:rect l="0" t="0" r="0" b="0"/>
              <a:pathLst>
                <a:path w="172315" h="94261">
                  <a:moveTo>
                    <a:pt x="47498" y="0"/>
                  </a:moveTo>
                  <a:lnTo>
                    <a:pt x="1214" y="43538"/>
                  </a:lnTo>
                  <a:lnTo>
                    <a:pt x="0" y="50290"/>
                  </a:lnTo>
                  <a:lnTo>
                    <a:pt x="1964" y="56641"/>
                  </a:lnTo>
                  <a:lnTo>
                    <a:pt x="6047" y="62723"/>
                  </a:lnTo>
                  <a:lnTo>
                    <a:pt x="20446" y="71948"/>
                  </a:lnTo>
                  <a:lnTo>
                    <a:pt x="29464" y="75702"/>
                  </a:lnTo>
                  <a:lnTo>
                    <a:pt x="41948" y="87270"/>
                  </a:lnTo>
                  <a:lnTo>
                    <a:pt x="46572" y="94238"/>
                  </a:lnTo>
                  <a:lnTo>
                    <a:pt x="50579" y="94260"/>
                  </a:lnTo>
                  <a:lnTo>
                    <a:pt x="54175" y="89653"/>
                  </a:lnTo>
                  <a:lnTo>
                    <a:pt x="62485" y="74979"/>
                  </a:lnTo>
                  <a:lnTo>
                    <a:pt x="82757" y="57246"/>
                  </a:lnTo>
                  <a:lnTo>
                    <a:pt x="136680" y="28619"/>
                  </a:lnTo>
                  <a:lnTo>
                    <a:pt x="145382" y="19191"/>
                  </a:lnTo>
                  <a:lnTo>
                    <a:pt x="145114" y="19266"/>
                  </a:lnTo>
                  <a:lnTo>
                    <a:pt x="121461" y="51618"/>
                  </a:lnTo>
                  <a:lnTo>
                    <a:pt x="116222" y="59375"/>
                  </a:lnTo>
                  <a:lnTo>
                    <a:pt x="115504" y="65471"/>
                  </a:lnTo>
                  <a:lnTo>
                    <a:pt x="117798" y="70460"/>
                  </a:lnTo>
                  <a:lnTo>
                    <a:pt x="122102" y="74710"/>
                  </a:lnTo>
                  <a:lnTo>
                    <a:pt x="127744" y="76619"/>
                  </a:lnTo>
                  <a:lnTo>
                    <a:pt x="141411" y="76274"/>
                  </a:lnTo>
                  <a:lnTo>
                    <a:pt x="164698" y="70882"/>
                  </a:lnTo>
                  <a:lnTo>
                    <a:pt x="169086" y="72218"/>
                  </a:lnTo>
                  <a:lnTo>
                    <a:pt x="171086" y="75882"/>
                  </a:lnTo>
                  <a:lnTo>
                    <a:pt x="171950" y="84429"/>
                  </a:lnTo>
                  <a:lnTo>
                    <a:pt x="172314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1735024" y="3933193"/>
              <a:ext cx="253708" cy="226048"/>
            </a:xfrm>
            <a:custGeom>
              <a:avLst/>
              <a:gdLst/>
              <a:ahLst/>
              <a:cxnLst/>
              <a:rect l="0" t="0" r="0" b="0"/>
              <a:pathLst>
                <a:path w="253708" h="226048">
                  <a:moveTo>
                    <a:pt x="12396" y="0"/>
                  </a:moveTo>
                  <a:lnTo>
                    <a:pt x="12396" y="57909"/>
                  </a:lnTo>
                  <a:lnTo>
                    <a:pt x="6677" y="110504"/>
                  </a:lnTo>
                  <a:lnTo>
                    <a:pt x="0" y="164354"/>
                  </a:lnTo>
                  <a:lnTo>
                    <a:pt x="2283" y="170590"/>
                  </a:lnTo>
                  <a:lnTo>
                    <a:pt x="7503" y="174748"/>
                  </a:lnTo>
                  <a:lnTo>
                    <a:pt x="14682" y="177520"/>
                  </a:lnTo>
                  <a:lnTo>
                    <a:pt x="30054" y="178134"/>
                  </a:lnTo>
                  <a:lnTo>
                    <a:pt x="62523" y="170995"/>
                  </a:lnTo>
                  <a:lnTo>
                    <a:pt x="82928" y="158942"/>
                  </a:lnTo>
                  <a:lnTo>
                    <a:pt x="83456" y="155888"/>
                  </a:lnTo>
                  <a:lnTo>
                    <a:pt x="80110" y="153851"/>
                  </a:lnTo>
                  <a:lnTo>
                    <a:pt x="74180" y="152494"/>
                  </a:lnTo>
                  <a:lnTo>
                    <a:pt x="73001" y="152513"/>
                  </a:lnTo>
                  <a:lnTo>
                    <a:pt x="119044" y="175057"/>
                  </a:lnTo>
                  <a:lnTo>
                    <a:pt x="118628" y="174027"/>
                  </a:lnTo>
                  <a:lnTo>
                    <a:pt x="116502" y="171492"/>
                  </a:lnTo>
                  <a:lnTo>
                    <a:pt x="119070" y="158813"/>
                  </a:lnTo>
                  <a:lnTo>
                    <a:pt x="122343" y="150254"/>
                  </a:lnTo>
                  <a:lnTo>
                    <a:pt x="133377" y="138279"/>
                  </a:lnTo>
                  <a:lnTo>
                    <a:pt x="140203" y="133791"/>
                  </a:lnTo>
                  <a:lnTo>
                    <a:pt x="155183" y="131271"/>
                  </a:lnTo>
                  <a:lnTo>
                    <a:pt x="171087" y="134156"/>
                  </a:lnTo>
                  <a:lnTo>
                    <a:pt x="187401" y="141603"/>
                  </a:lnTo>
                  <a:lnTo>
                    <a:pt x="198966" y="153542"/>
                  </a:lnTo>
                  <a:lnTo>
                    <a:pt x="203344" y="160608"/>
                  </a:lnTo>
                  <a:lnTo>
                    <a:pt x="209507" y="192641"/>
                  </a:lnTo>
                  <a:lnTo>
                    <a:pt x="206795" y="226047"/>
                  </a:lnTo>
                  <a:lnTo>
                    <a:pt x="207639" y="225587"/>
                  </a:lnTo>
                  <a:lnTo>
                    <a:pt x="237895" y="168478"/>
                  </a:lnTo>
                  <a:lnTo>
                    <a:pt x="253707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66126" y="3926025"/>
              <a:ext cx="282917" cy="23811"/>
            </a:xfrm>
            <a:custGeom>
              <a:avLst/>
              <a:gdLst/>
              <a:ahLst/>
              <a:cxnLst/>
              <a:rect l="0" t="0" r="0" b="0"/>
              <a:pathLst>
                <a:path w="282917" h="23811">
                  <a:moveTo>
                    <a:pt x="0" y="7168"/>
                  </a:moveTo>
                  <a:lnTo>
                    <a:pt x="29620" y="582"/>
                  </a:lnTo>
                  <a:lnTo>
                    <a:pt x="88618" y="0"/>
                  </a:lnTo>
                  <a:lnTo>
                    <a:pt x="150847" y="5478"/>
                  </a:lnTo>
                  <a:lnTo>
                    <a:pt x="203306" y="11252"/>
                  </a:lnTo>
                  <a:lnTo>
                    <a:pt x="259717" y="21517"/>
                  </a:lnTo>
                  <a:lnTo>
                    <a:pt x="282916" y="238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91089" y="4016404"/>
              <a:ext cx="282917" cy="8322"/>
            </a:xfrm>
            <a:custGeom>
              <a:avLst/>
              <a:gdLst/>
              <a:ahLst/>
              <a:cxnLst/>
              <a:rect l="0" t="0" r="0" b="0"/>
              <a:pathLst>
                <a:path w="282917" h="8322">
                  <a:moveTo>
                    <a:pt x="0" y="0"/>
                  </a:moveTo>
                  <a:lnTo>
                    <a:pt x="62491" y="0"/>
                  </a:lnTo>
                  <a:lnTo>
                    <a:pt x="115313" y="0"/>
                  </a:lnTo>
                  <a:lnTo>
                    <a:pt x="168536" y="0"/>
                  </a:lnTo>
                  <a:lnTo>
                    <a:pt x="220364" y="0"/>
                  </a:lnTo>
                  <a:lnTo>
                    <a:pt x="257602" y="2465"/>
                  </a:lnTo>
                  <a:lnTo>
                    <a:pt x="282916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91089" y="4116256"/>
              <a:ext cx="232991" cy="8322"/>
            </a:xfrm>
            <a:custGeom>
              <a:avLst/>
              <a:gdLst/>
              <a:ahLst/>
              <a:cxnLst/>
              <a:rect l="0" t="0" r="0" b="0"/>
              <a:pathLst>
                <a:path w="232991" h="8322">
                  <a:moveTo>
                    <a:pt x="0" y="0"/>
                  </a:moveTo>
                  <a:lnTo>
                    <a:pt x="50745" y="0"/>
                  </a:lnTo>
                  <a:lnTo>
                    <a:pt x="109979" y="0"/>
                  </a:lnTo>
                  <a:lnTo>
                    <a:pt x="172633" y="2465"/>
                  </a:lnTo>
                  <a:lnTo>
                    <a:pt x="232990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07879" y="4157861"/>
              <a:ext cx="199706" cy="399412"/>
            </a:xfrm>
            <a:custGeom>
              <a:avLst/>
              <a:gdLst/>
              <a:ahLst/>
              <a:cxnLst/>
              <a:rect l="0" t="0" r="0" b="0"/>
              <a:pathLst>
                <a:path w="199706" h="399412">
                  <a:moveTo>
                    <a:pt x="0" y="399411"/>
                  </a:moveTo>
                  <a:lnTo>
                    <a:pt x="26555" y="345394"/>
                  </a:lnTo>
                  <a:lnTo>
                    <a:pt x="55198" y="290684"/>
                  </a:lnTo>
                  <a:lnTo>
                    <a:pt x="80766" y="238099"/>
                  </a:lnTo>
                  <a:lnTo>
                    <a:pt x="102168" y="176347"/>
                  </a:lnTo>
                  <a:lnTo>
                    <a:pt x="126392" y="117793"/>
                  </a:lnTo>
                  <a:lnTo>
                    <a:pt x="146231" y="72596"/>
                  </a:lnTo>
                  <a:lnTo>
                    <a:pt x="188403" y="13091"/>
                  </a:lnTo>
                  <a:lnTo>
                    <a:pt x="199705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24373" y="4156961"/>
              <a:ext cx="101741" cy="100754"/>
            </a:xfrm>
            <a:custGeom>
              <a:avLst/>
              <a:gdLst/>
              <a:ahLst/>
              <a:cxnLst/>
              <a:rect l="0" t="0" r="0" b="0"/>
              <a:pathLst>
                <a:path w="101741" h="100754">
                  <a:moveTo>
                    <a:pt x="0" y="50827"/>
                  </a:moveTo>
                  <a:lnTo>
                    <a:pt x="4418" y="37574"/>
                  </a:lnTo>
                  <a:lnTo>
                    <a:pt x="16448" y="26137"/>
                  </a:lnTo>
                  <a:lnTo>
                    <a:pt x="54306" y="3728"/>
                  </a:lnTo>
                  <a:lnTo>
                    <a:pt x="75603" y="0"/>
                  </a:lnTo>
                  <a:lnTo>
                    <a:pt x="86460" y="300"/>
                  </a:lnTo>
                  <a:lnTo>
                    <a:pt x="93698" y="4198"/>
                  </a:lnTo>
                  <a:lnTo>
                    <a:pt x="98524" y="10495"/>
                  </a:lnTo>
                  <a:lnTo>
                    <a:pt x="101740" y="18392"/>
                  </a:lnTo>
                  <a:lnTo>
                    <a:pt x="100384" y="37028"/>
                  </a:lnTo>
                  <a:lnTo>
                    <a:pt x="83257" y="87020"/>
                  </a:lnTo>
                  <a:lnTo>
                    <a:pt x="74890" y="1007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74595" y="4536278"/>
              <a:ext cx="341164" cy="262305"/>
            </a:xfrm>
            <a:custGeom>
              <a:avLst/>
              <a:gdLst/>
              <a:ahLst/>
              <a:cxnLst/>
              <a:rect l="0" t="0" r="0" b="0"/>
              <a:pathLst>
                <a:path w="341164" h="262305">
                  <a:moveTo>
                    <a:pt x="0" y="262304"/>
                  </a:moveTo>
                  <a:lnTo>
                    <a:pt x="11581" y="206066"/>
                  </a:lnTo>
                  <a:lnTo>
                    <a:pt x="39361" y="145472"/>
                  </a:lnTo>
                  <a:lnTo>
                    <a:pt x="66638" y="87883"/>
                  </a:lnTo>
                  <a:lnTo>
                    <a:pt x="97393" y="30074"/>
                  </a:lnTo>
                  <a:lnTo>
                    <a:pt x="109910" y="7042"/>
                  </a:lnTo>
                  <a:lnTo>
                    <a:pt x="114878" y="598"/>
                  </a:lnTo>
                  <a:lnTo>
                    <a:pt x="118191" y="0"/>
                  </a:lnTo>
                  <a:lnTo>
                    <a:pt x="120399" y="3300"/>
                  </a:lnTo>
                  <a:lnTo>
                    <a:pt x="121871" y="9198"/>
                  </a:lnTo>
                  <a:lnTo>
                    <a:pt x="114148" y="69697"/>
                  </a:lnTo>
                  <a:lnTo>
                    <a:pt x="117704" y="71954"/>
                  </a:lnTo>
                  <a:lnTo>
                    <a:pt x="122848" y="71609"/>
                  </a:lnTo>
                  <a:lnTo>
                    <a:pt x="135960" y="63830"/>
                  </a:lnTo>
                  <a:lnTo>
                    <a:pt x="162561" y="36236"/>
                  </a:lnTo>
                  <a:lnTo>
                    <a:pt x="168470" y="33929"/>
                  </a:lnTo>
                  <a:lnTo>
                    <a:pt x="174259" y="35164"/>
                  </a:lnTo>
                  <a:lnTo>
                    <a:pt x="179967" y="38762"/>
                  </a:lnTo>
                  <a:lnTo>
                    <a:pt x="183773" y="45783"/>
                  </a:lnTo>
                  <a:lnTo>
                    <a:pt x="188001" y="65912"/>
                  </a:lnTo>
                  <a:lnTo>
                    <a:pt x="184072" y="108933"/>
                  </a:lnTo>
                  <a:lnTo>
                    <a:pt x="169964" y="163061"/>
                  </a:lnTo>
                  <a:lnTo>
                    <a:pt x="167995" y="183371"/>
                  </a:lnTo>
                  <a:lnTo>
                    <a:pt x="170244" y="189341"/>
                  </a:lnTo>
                  <a:lnTo>
                    <a:pt x="174517" y="192397"/>
                  </a:lnTo>
                  <a:lnTo>
                    <a:pt x="180139" y="193510"/>
                  </a:lnTo>
                  <a:lnTo>
                    <a:pt x="193783" y="189816"/>
                  </a:lnTo>
                  <a:lnTo>
                    <a:pt x="201304" y="186241"/>
                  </a:lnTo>
                  <a:lnTo>
                    <a:pt x="214592" y="172409"/>
                  </a:lnTo>
                  <a:lnTo>
                    <a:pt x="235360" y="134930"/>
                  </a:lnTo>
                  <a:lnTo>
                    <a:pt x="235494" y="135783"/>
                  </a:lnTo>
                  <a:lnTo>
                    <a:pt x="221554" y="179968"/>
                  </a:lnTo>
                  <a:lnTo>
                    <a:pt x="224441" y="185224"/>
                  </a:lnTo>
                  <a:lnTo>
                    <a:pt x="230989" y="188728"/>
                  </a:lnTo>
                  <a:lnTo>
                    <a:pt x="248742" y="191697"/>
                  </a:lnTo>
                  <a:lnTo>
                    <a:pt x="282740" y="191000"/>
                  </a:lnTo>
                  <a:lnTo>
                    <a:pt x="291119" y="192579"/>
                  </a:lnTo>
                  <a:lnTo>
                    <a:pt x="297630" y="196405"/>
                  </a:lnTo>
                  <a:lnTo>
                    <a:pt x="307330" y="208053"/>
                  </a:lnTo>
                  <a:lnTo>
                    <a:pt x="317989" y="230204"/>
                  </a:lnTo>
                  <a:lnTo>
                    <a:pt x="322015" y="233508"/>
                  </a:lnTo>
                  <a:lnTo>
                    <a:pt x="326548" y="233861"/>
                  </a:lnTo>
                  <a:lnTo>
                    <a:pt x="341163" y="2290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13835" y="4690409"/>
              <a:ext cx="113567" cy="294228"/>
            </a:xfrm>
            <a:custGeom>
              <a:avLst/>
              <a:gdLst/>
              <a:ahLst/>
              <a:cxnLst/>
              <a:rect l="0" t="0" r="0" b="0"/>
              <a:pathLst>
                <a:path w="113567" h="294228">
                  <a:moveTo>
                    <a:pt x="43528" y="0"/>
                  </a:moveTo>
                  <a:lnTo>
                    <a:pt x="31946" y="39162"/>
                  </a:lnTo>
                  <a:lnTo>
                    <a:pt x="32108" y="47373"/>
                  </a:lnTo>
                  <a:lnTo>
                    <a:pt x="37220" y="61427"/>
                  </a:lnTo>
                  <a:lnTo>
                    <a:pt x="42096" y="64989"/>
                  </a:lnTo>
                  <a:lnTo>
                    <a:pt x="48121" y="66440"/>
                  </a:lnTo>
                  <a:lnTo>
                    <a:pt x="69852" y="64065"/>
                  </a:lnTo>
                  <a:lnTo>
                    <a:pt x="77719" y="62125"/>
                  </a:lnTo>
                  <a:lnTo>
                    <a:pt x="85738" y="63606"/>
                  </a:lnTo>
                  <a:lnTo>
                    <a:pt x="102044" y="72648"/>
                  </a:lnTo>
                  <a:lnTo>
                    <a:pt x="107502" y="80792"/>
                  </a:lnTo>
                  <a:lnTo>
                    <a:pt x="113566" y="102167"/>
                  </a:lnTo>
                  <a:lnTo>
                    <a:pt x="111192" y="156384"/>
                  </a:lnTo>
                  <a:lnTo>
                    <a:pt x="105895" y="217651"/>
                  </a:lnTo>
                  <a:lnTo>
                    <a:pt x="93266" y="272574"/>
                  </a:lnTo>
                  <a:lnTo>
                    <a:pt x="90555" y="281569"/>
                  </a:lnTo>
                  <a:lnTo>
                    <a:pt x="85050" y="287565"/>
                  </a:lnTo>
                  <a:lnTo>
                    <a:pt x="69070" y="294227"/>
                  </a:lnTo>
                  <a:lnTo>
                    <a:pt x="52106" y="292257"/>
                  </a:lnTo>
                  <a:lnTo>
                    <a:pt x="35321" y="284294"/>
                  </a:lnTo>
                  <a:lnTo>
                    <a:pt x="12127" y="264216"/>
                  </a:lnTo>
                  <a:lnTo>
                    <a:pt x="2451" y="248717"/>
                  </a:lnTo>
                  <a:lnTo>
                    <a:pt x="0" y="232582"/>
                  </a:lnTo>
                  <a:lnTo>
                    <a:pt x="2917" y="216166"/>
                  </a:lnTo>
                  <a:lnTo>
                    <a:pt x="10378" y="199624"/>
                  </a:lnTo>
                  <a:lnTo>
                    <a:pt x="22322" y="187958"/>
                  </a:lnTo>
                  <a:lnTo>
                    <a:pt x="68491" y="1664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666928" y="5356092"/>
            <a:ext cx="1771626" cy="698969"/>
            <a:chOff x="1666928" y="5356092"/>
            <a:chExt cx="1771626" cy="698969"/>
          </a:xfrm>
        </p:grpSpPr>
        <p:sp>
          <p:nvSpPr>
            <p:cNvPr id="176" name="Freeform 175"/>
            <p:cNvSpPr/>
            <p:nvPr/>
          </p:nvSpPr>
          <p:spPr>
            <a:xfrm>
              <a:off x="1666928" y="5930245"/>
              <a:ext cx="122098" cy="124816"/>
            </a:xfrm>
            <a:custGeom>
              <a:avLst/>
              <a:gdLst/>
              <a:ahLst/>
              <a:cxnLst/>
              <a:rect l="0" t="0" r="0" b="0"/>
              <a:pathLst>
                <a:path w="122098" h="124816">
                  <a:moveTo>
                    <a:pt x="63850" y="0"/>
                  </a:moveTo>
                  <a:lnTo>
                    <a:pt x="37940" y="57162"/>
                  </a:lnTo>
                  <a:lnTo>
                    <a:pt x="0" y="112014"/>
                  </a:lnTo>
                  <a:lnTo>
                    <a:pt x="943" y="116281"/>
                  </a:lnTo>
                  <a:lnTo>
                    <a:pt x="6194" y="119126"/>
                  </a:lnTo>
                  <a:lnTo>
                    <a:pt x="23432" y="121362"/>
                  </a:lnTo>
                  <a:lnTo>
                    <a:pt x="85463" y="117968"/>
                  </a:lnTo>
                  <a:lnTo>
                    <a:pt x="122097" y="1248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730778" y="5930245"/>
              <a:ext cx="174743" cy="41606"/>
            </a:xfrm>
            <a:custGeom>
              <a:avLst/>
              <a:gdLst/>
              <a:ahLst/>
              <a:cxnLst/>
              <a:rect l="0" t="0" r="0" b="0"/>
              <a:pathLst>
                <a:path w="174743" h="41606">
                  <a:moveTo>
                    <a:pt x="0" y="41605"/>
                  </a:moveTo>
                  <a:lnTo>
                    <a:pt x="34745" y="22859"/>
                  </a:lnTo>
                  <a:lnTo>
                    <a:pt x="94921" y="5606"/>
                  </a:lnTo>
                  <a:lnTo>
                    <a:pt x="147395" y="738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1947125" y="583871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1909818" y="5847034"/>
              <a:ext cx="53950" cy="116496"/>
            </a:xfrm>
            <a:custGeom>
              <a:avLst/>
              <a:gdLst/>
              <a:ahLst/>
              <a:cxnLst/>
              <a:rect l="0" t="0" r="0" b="0"/>
              <a:pathLst>
                <a:path w="53950" h="116496">
                  <a:moveTo>
                    <a:pt x="12344" y="0"/>
                  </a:moveTo>
                  <a:lnTo>
                    <a:pt x="0" y="57680"/>
                  </a:lnTo>
                  <a:lnTo>
                    <a:pt x="1619" y="74637"/>
                  </a:lnTo>
                  <a:lnTo>
                    <a:pt x="7886" y="88954"/>
                  </a:lnTo>
                  <a:lnTo>
                    <a:pt x="12145" y="95361"/>
                  </a:lnTo>
                  <a:lnTo>
                    <a:pt x="24275" y="104945"/>
                  </a:lnTo>
                  <a:lnTo>
                    <a:pt x="53949" y="1164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1992634" y="5722219"/>
              <a:ext cx="154197" cy="174743"/>
            </a:xfrm>
            <a:custGeom>
              <a:avLst/>
              <a:gdLst/>
              <a:ahLst/>
              <a:cxnLst/>
              <a:rect l="0" t="0" r="0" b="0"/>
              <a:pathLst>
                <a:path w="154197" h="174743">
                  <a:moveTo>
                    <a:pt x="4418" y="0"/>
                  </a:moveTo>
                  <a:lnTo>
                    <a:pt x="0" y="13251"/>
                  </a:lnTo>
                  <a:lnTo>
                    <a:pt x="5662" y="68679"/>
                  </a:lnTo>
                  <a:lnTo>
                    <a:pt x="24168" y="128620"/>
                  </a:lnTo>
                  <a:lnTo>
                    <a:pt x="31071" y="147771"/>
                  </a:lnTo>
                  <a:lnTo>
                    <a:pt x="36979" y="153988"/>
                  </a:lnTo>
                  <a:lnTo>
                    <a:pt x="53406" y="160895"/>
                  </a:lnTo>
                  <a:lnTo>
                    <a:pt x="60191" y="159963"/>
                  </a:lnTo>
                  <a:lnTo>
                    <a:pt x="65638" y="156568"/>
                  </a:lnTo>
                  <a:lnTo>
                    <a:pt x="74157" y="144475"/>
                  </a:lnTo>
                  <a:lnTo>
                    <a:pt x="83226" y="116875"/>
                  </a:lnTo>
                  <a:lnTo>
                    <a:pt x="87248" y="91746"/>
                  </a:lnTo>
                  <a:lnTo>
                    <a:pt x="89224" y="91675"/>
                  </a:lnTo>
                  <a:lnTo>
                    <a:pt x="107425" y="118704"/>
                  </a:lnTo>
                  <a:lnTo>
                    <a:pt x="122905" y="147750"/>
                  </a:lnTo>
                  <a:lnTo>
                    <a:pt x="138145" y="163354"/>
                  </a:lnTo>
                  <a:lnTo>
                    <a:pt x="154196" y="1747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213399" y="5730539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167376" y="5788787"/>
              <a:ext cx="37703" cy="66569"/>
            </a:xfrm>
            <a:custGeom>
              <a:avLst/>
              <a:gdLst/>
              <a:ahLst/>
              <a:cxnLst/>
              <a:rect l="0" t="0" r="0" b="0"/>
              <a:pathLst>
                <a:path w="37703" h="66569">
                  <a:moveTo>
                    <a:pt x="4418" y="0"/>
                  </a:moveTo>
                  <a:lnTo>
                    <a:pt x="0" y="13252"/>
                  </a:lnTo>
                  <a:lnTo>
                    <a:pt x="1670" y="39163"/>
                  </a:lnTo>
                  <a:lnTo>
                    <a:pt x="5360" y="46449"/>
                  </a:lnTo>
                  <a:lnTo>
                    <a:pt x="16856" y="57010"/>
                  </a:lnTo>
                  <a:lnTo>
                    <a:pt x="37702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238362" y="5547477"/>
              <a:ext cx="99854" cy="266359"/>
            </a:xfrm>
            <a:custGeom>
              <a:avLst/>
              <a:gdLst/>
              <a:ahLst/>
              <a:cxnLst/>
              <a:rect l="0" t="0" r="0" b="0"/>
              <a:pathLst>
                <a:path w="99854" h="266359">
                  <a:moveTo>
                    <a:pt x="0" y="24963"/>
                  </a:moveTo>
                  <a:lnTo>
                    <a:pt x="0" y="87289"/>
                  </a:lnTo>
                  <a:lnTo>
                    <a:pt x="9052" y="147199"/>
                  </a:lnTo>
                  <a:lnTo>
                    <a:pt x="22286" y="207344"/>
                  </a:lnTo>
                  <a:lnTo>
                    <a:pt x="36071" y="263626"/>
                  </a:lnTo>
                  <a:lnTo>
                    <a:pt x="38840" y="266358"/>
                  </a:lnTo>
                  <a:lnTo>
                    <a:pt x="41611" y="264480"/>
                  </a:lnTo>
                  <a:lnTo>
                    <a:pt x="47155" y="251608"/>
                  </a:lnTo>
                  <a:lnTo>
                    <a:pt x="56604" y="197009"/>
                  </a:lnTo>
                  <a:lnTo>
                    <a:pt x="63641" y="141130"/>
                  </a:lnTo>
                  <a:lnTo>
                    <a:pt x="70600" y="85541"/>
                  </a:lnTo>
                  <a:lnTo>
                    <a:pt x="83376" y="28740"/>
                  </a:lnTo>
                  <a:lnTo>
                    <a:pt x="88831" y="12773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296609" y="5630687"/>
              <a:ext cx="99854" cy="124817"/>
            </a:xfrm>
            <a:custGeom>
              <a:avLst/>
              <a:gdLst/>
              <a:ahLst/>
              <a:cxnLst/>
              <a:rect l="0" t="0" r="0" b="0"/>
              <a:pathLst>
                <a:path w="99854" h="124817">
                  <a:moveTo>
                    <a:pt x="0" y="0"/>
                  </a:moveTo>
                  <a:lnTo>
                    <a:pt x="7568" y="19005"/>
                  </a:lnTo>
                  <a:lnTo>
                    <a:pt x="51757" y="75360"/>
                  </a:lnTo>
                  <a:lnTo>
                    <a:pt x="99853" y="1248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396462" y="5589082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421425" y="5455950"/>
              <a:ext cx="981885" cy="133133"/>
            </a:xfrm>
            <a:custGeom>
              <a:avLst/>
              <a:gdLst/>
              <a:ahLst/>
              <a:cxnLst/>
              <a:rect l="0" t="0" r="0" b="0"/>
              <a:pathLst>
                <a:path w="981885" h="133133">
                  <a:moveTo>
                    <a:pt x="0" y="133132"/>
                  </a:moveTo>
                  <a:lnTo>
                    <a:pt x="55848" y="118939"/>
                  </a:lnTo>
                  <a:lnTo>
                    <a:pt x="108371" y="105352"/>
                  </a:lnTo>
                  <a:lnTo>
                    <a:pt x="170125" y="88749"/>
                  </a:lnTo>
                  <a:lnTo>
                    <a:pt x="231427" y="79275"/>
                  </a:lnTo>
                  <a:lnTo>
                    <a:pt x="287196" y="63688"/>
                  </a:lnTo>
                  <a:lnTo>
                    <a:pt x="347973" y="54303"/>
                  </a:lnTo>
                  <a:lnTo>
                    <a:pt x="410859" y="43141"/>
                  </a:lnTo>
                  <a:lnTo>
                    <a:pt x="469940" y="30154"/>
                  </a:lnTo>
                  <a:lnTo>
                    <a:pt x="524382" y="23177"/>
                  </a:lnTo>
                  <a:lnTo>
                    <a:pt x="581888" y="13511"/>
                  </a:lnTo>
                  <a:lnTo>
                    <a:pt x="635640" y="8418"/>
                  </a:lnTo>
                  <a:lnTo>
                    <a:pt x="693117" y="1287"/>
                  </a:lnTo>
                  <a:lnTo>
                    <a:pt x="748855" y="165"/>
                  </a:lnTo>
                  <a:lnTo>
                    <a:pt x="804363" y="17"/>
                  </a:lnTo>
                  <a:lnTo>
                    <a:pt x="853677" y="0"/>
                  </a:lnTo>
                  <a:lnTo>
                    <a:pt x="911872" y="4413"/>
                  </a:lnTo>
                  <a:lnTo>
                    <a:pt x="965347" y="7802"/>
                  </a:lnTo>
                  <a:lnTo>
                    <a:pt x="981884" y="83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3345061" y="5356092"/>
              <a:ext cx="93493" cy="141459"/>
            </a:xfrm>
            <a:custGeom>
              <a:avLst/>
              <a:gdLst/>
              <a:ahLst/>
              <a:cxnLst/>
              <a:rect l="0" t="0" r="0" b="0"/>
              <a:pathLst>
                <a:path w="93493" h="141459">
                  <a:moveTo>
                    <a:pt x="0" y="0"/>
                  </a:moveTo>
                  <a:lnTo>
                    <a:pt x="58765" y="45496"/>
                  </a:lnTo>
                  <a:lnTo>
                    <a:pt x="81515" y="67721"/>
                  </a:lnTo>
                  <a:lnTo>
                    <a:pt x="91087" y="83723"/>
                  </a:lnTo>
                  <a:lnTo>
                    <a:pt x="93492" y="100081"/>
                  </a:lnTo>
                  <a:lnTo>
                    <a:pt x="90554" y="115672"/>
                  </a:lnTo>
                  <a:lnTo>
                    <a:pt x="83084" y="128765"/>
                  </a:lnTo>
                  <a:lnTo>
                    <a:pt x="76067" y="135817"/>
                  </a:lnTo>
                  <a:lnTo>
                    <a:pt x="66569" y="1414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2953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5321300" cy="817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87400"/>
            <a:ext cx="2895600" cy="5372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5217297" y="4310303"/>
            <a:ext cx="649518" cy="224669"/>
            <a:chOff x="5217297" y="4310303"/>
            <a:chExt cx="649518" cy="224669"/>
          </a:xfrm>
        </p:grpSpPr>
        <p:sp>
          <p:nvSpPr>
            <p:cNvPr id="4" name="Freeform 3"/>
            <p:cNvSpPr/>
            <p:nvPr/>
          </p:nvSpPr>
          <p:spPr>
            <a:xfrm>
              <a:off x="5217297" y="4443440"/>
              <a:ext cx="557512" cy="16643"/>
            </a:xfrm>
            <a:custGeom>
              <a:avLst/>
              <a:gdLst/>
              <a:ahLst/>
              <a:cxnLst/>
              <a:rect l="0" t="0" r="0" b="0"/>
              <a:pathLst>
                <a:path w="557512" h="16643">
                  <a:moveTo>
                    <a:pt x="0" y="16642"/>
                  </a:moveTo>
                  <a:lnTo>
                    <a:pt x="56773" y="9999"/>
                  </a:lnTo>
                  <a:lnTo>
                    <a:pt x="111118" y="1499"/>
                  </a:lnTo>
                  <a:lnTo>
                    <a:pt x="168909" y="197"/>
                  </a:lnTo>
                  <a:lnTo>
                    <a:pt x="226804" y="39"/>
                  </a:lnTo>
                  <a:lnTo>
                    <a:pt x="285940" y="7"/>
                  </a:lnTo>
                  <a:lnTo>
                    <a:pt x="347616" y="1"/>
                  </a:lnTo>
                  <a:lnTo>
                    <a:pt x="409006" y="0"/>
                  </a:lnTo>
                  <a:lnTo>
                    <a:pt x="462190" y="0"/>
                  </a:lnTo>
                  <a:lnTo>
                    <a:pt x="521171" y="4417"/>
                  </a:lnTo>
                  <a:lnTo>
                    <a:pt x="557511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5716560" y="4310303"/>
              <a:ext cx="150255" cy="224669"/>
            </a:xfrm>
            <a:custGeom>
              <a:avLst/>
              <a:gdLst/>
              <a:ahLst/>
              <a:cxnLst/>
              <a:rect l="0" t="0" r="0" b="0"/>
              <a:pathLst>
                <a:path w="150255" h="224669">
                  <a:moveTo>
                    <a:pt x="8321" y="0"/>
                  </a:moveTo>
                  <a:lnTo>
                    <a:pt x="56021" y="36183"/>
                  </a:lnTo>
                  <a:lnTo>
                    <a:pt x="111579" y="74347"/>
                  </a:lnTo>
                  <a:lnTo>
                    <a:pt x="145993" y="109381"/>
                  </a:lnTo>
                  <a:lnTo>
                    <a:pt x="150254" y="127818"/>
                  </a:lnTo>
                  <a:lnTo>
                    <a:pt x="150095" y="137912"/>
                  </a:lnTo>
                  <a:lnTo>
                    <a:pt x="147216" y="146490"/>
                  </a:lnTo>
                  <a:lnTo>
                    <a:pt x="136620" y="160953"/>
                  </a:lnTo>
                  <a:lnTo>
                    <a:pt x="83578" y="191029"/>
                  </a:lnTo>
                  <a:lnTo>
                    <a:pt x="21606" y="215586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4292" y="1750023"/>
            <a:ext cx="2201172" cy="428894"/>
            <a:chOff x="6124292" y="1750023"/>
            <a:chExt cx="2201172" cy="428894"/>
          </a:xfrm>
        </p:grpSpPr>
        <p:sp>
          <p:nvSpPr>
            <p:cNvPr id="7" name="Freeform 6"/>
            <p:cNvSpPr/>
            <p:nvPr/>
          </p:nvSpPr>
          <p:spPr>
            <a:xfrm>
              <a:off x="6124292" y="1780704"/>
              <a:ext cx="16606" cy="226442"/>
            </a:xfrm>
            <a:custGeom>
              <a:avLst/>
              <a:gdLst/>
              <a:ahLst/>
              <a:cxnLst/>
              <a:rect l="0" t="0" r="0" b="0"/>
              <a:pathLst>
                <a:path w="16606" h="226442">
                  <a:moveTo>
                    <a:pt x="0" y="0"/>
                  </a:moveTo>
                  <a:lnTo>
                    <a:pt x="6585" y="29621"/>
                  </a:lnTo>
                  <a:lnTo>
                    <a:pt x="14755" y="85355"/>
                  </a:lnTo>
                  <a:lnTo>
                    <a:pt x="16393" y="141740"/>
                  </a:lnTo>
                  <a:lnTo>
                    <a:pt x="16568" y="191057"/>
                  </a:lnTo>
                  <a:lnTo>
                    <a:pt x="16605" y="2264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6140934" y="1750023"/>
              <a:ext cx="2184530" cy="428894"/>
            </a:xfrm>
            <a:custGeom>
              <a:avLst/>
              <a:gdLst/>
              <a:ahLst/>
              <a:cxnLst/>
              <a:rect l="0" t="0" r="0" b="0"/>
              <a:pathLst>
                <a:path w="2184530" h="428894">
                  <a:moveTo>
                    <a:pt x="0" y="5718"/>
                  </a:moveTo>
                  <a:lnTo>
                    <a:pt x="22703" y="0"/>
                  </a:lnTo>
                  <a:lnTo>
                    <a:pt x="70333" y="377"/>
                  </a:lnTo>
                  <a:lnTo>
                    <a:pt x="125311" y="5939"/>
                  </a:lnTo>
                  <a:lnTo>
                    <a:pt x="186277" y="12165"/>
                  </a:lnTo>
                  <a:lnTo>
                    <a:pt x="247109" y="13793"/>
                  </a:lnTo>
                  <a:lnTo>
                    <a:pt x="300155" y="13991"/>
                  </a:lnTo>
                  <a:lnTo>
                    <a:pt x="363260" y="14033"/>
                  </a:lnTo>
                  <a:lnTo>
                    <a:pt x="419047" y="14038"/>
                  </a:lnTo>
                  <a:lnTo>
                    <a:pt x="478794" y="18456"/>
                  </a:lnTo>
                  <a:lnTo>
                    <a:pt x="536037" y="21589"/>
                  </a:lnTo>
                  <a:lnTo>
                    <a:pt x="583507" y="22132"/>
                  </a:lnTo>
                  <a:lnTo>
                    <a:pt x="632706" y="22293"/>
                  </a:lnTo>
                  <a:lnTo>
                    <a:pt x="681492" y="22340"/>
                  </a:lnTo>
                  <a:lnTo>
                    <a:pt x="742326" y="22356"/>
                  </a:lnTo>
                  <a:lnTo>
                    <a:pt x="791018" y="22359"/>
                  </a:lnTo>
                  <a:lnTo>
                    <a:pt x="852753" y="22360"/>
                  </a:lnTo>
                  <a:lnTo>
                    <a:pt x="910388" y="16642"/>
                  </a:lnTo>
                  <a:lnTo>
                    <a:pt x="971767" y="14553"/>
                  </a:lnTo>
                  <a:lnTo>
                    <a:pt x="1033099" y="14141"/>
                  </a:lnTo>
                  <a:lnTo>
                    <a:pt x="1082117" y="14070"/>
                  </a:lnTo>
                  <a:lnTo>
                    <a:pt x="1141736" y="8327"/>
                  </a:lnTo>
                  <a:lnTo>
                    <a:pt x="1200494" y="6233"/>
                  </a:lnTo>
                  <a:lnTo>
                    <a:pt x="1260829" y="5820"/>
                  </a:lnTo>
                  <a:lnTo>
                    <a:pt x="1322982" y="11457"/>
                  </a:lnTo>
                  <a:lnTo>
                    <a:pt x="1380732" y="13529"/>
                  </a:lnTo>
                  <a:lnTo>
                    <a:pt x="1436656" y="13939"/>
                  </a:lnTo>
                  <a:lnTo>
                    <a:pt x="1492219" y="19738"/>
                  </a:lnTo>
                  <a:lnTo>
                    <a:pt x="1550176" y="21842"/>
                  </a:lnTo>
                  <a:lnTo>
                    <a:pt x="1610352" y="26675"/>
                  </a:lnTo>
                  <a:lnTo>
                    <a:pt x="1667679" y="30814"/>
                  </a:lnTo>
                  <a:lnTo>
                    <a:pt x="1728997" y="39577"/>
                  </a:lnTo>
                  <a:lnTo>
                    <a:pt x="1785900" y="45793"/>
                  </a:lnTo>
                  <a:lnTo>
                    <a:pt x="1846450" y="52740"/>
                  </a:lnTo>
                  <a:lnTo>
                    <a:pt x="1898406" y="55071"/>
                  </a:lnTo>
                  <a:lnTo>
                    <a:pt x="1960057" y="55569"/>
                  </a:lnTo>
                  <a:lnTo>
                    <a:pt x="2016344" y="55635"/>
                  </a:lnTo>
                  <a:lnTo>
                    <a:pt x="2074390" y="46592"/>
                  </a:lnTo>
                  <a:lnTo>
                    <a:pt x="2127898" y="36084"/>
                  </a:lnTo>
                  <a:lnTo>
                    <a:pt x="2180339" y="12410"/>
                  </a:lnTo>
                  <a:lnTo>
                    <a:pt x="2183963" y="12953"/>
                  </a:lnTo>
                  <a:lnTo>
                    <a:pt x="2184529" y="16089"/>
                  </a:lnTo>
                  <a:lnTo>
                    <a:pt x="2181422" y="36220"/>
                  </a:lnTo>
                  <a:lnTo>
                    <a:pt x="2174569" y="94452"/>
                  </a:lnTo>
                  <a:lnTo>
                    <a:pt x="2172342" y="151657"/>
                  </a:lnTo>
                  <a:lnTo>
                    <a:pt x="2171902" y="207952"/>
                  </a:lnTo>
                  <a:lnTo>
                    <a:pt x="2171825" y="256099"/>
                  </a:lnTo>
                  <a:lnTo>
                    <a:pt x="2171803" y="305498"/>
                  </a:lnTo>
                  <a:lnTo>
                    <a:pt x="2177514" y="359527"/>
                  </a:lnTo>
                  <a:lnTo>
                    <a:pt x="2178959" y="386402"/>
                  </a:lnTo>
                  <a:lnTo>
                    <a:pt x="2176571" y="397267"/>
                  </a:lnTo>
                  <a:lnTo>
                    <a:pt x="2166519" y="414270"/>
                  </a:lnTo>
                  <a:lnTo>
                    <a:pt x="2158107" y="419544"/>
                  </a:lnTo>
                  <a:lnTo>
                    <a:pt x="2136433" y="425404"/>
                  </a:lnTo>
                  <a:lnTo>
                    <a:pt x="2084989" y="428703"/>
                  </a:lnTo>
                  <a:lnTo>
                    <a:pt x="2026988" y="428893"/>
                  </a:lnTo>
                  <a:lnTo>
                    <a:pt x="1971975" y="423451"/>
                  </a:lnTo>
                  <a:lnTo>
                    <a:pt x="1912174" y="417685"/>
                  </a:lnTo>
                  <a:lnTo>
                    <a:pt x="1863421" y="410287"/>
                  </a:lnTo>
                  <a:lnTo>
                    <a:pt x="1813842" y="406657"/>
                  </a:lnTo>
                  <a:lnTo>
                    <a:pt x="1759601" y="401164"/>
                  </a:lnTo>
                  <a:lnTo>
                    <a:pt x="1702541" y="393681"/>
                  </a:lnTo>
                  <a:lnTo>
                    <a:pt x="1640228" y="385608"/>
                  </a:lnTo>
                  <a:lnTo>
                    <a:pt x="1579338" y="381778"/>
                  </a:lnTo>
                  <a:lnTo>
                    <a:pt x="1515890" y="376226"/>
                  </a:lnTo>
                  <a:lnTo>
                    <a:pt x="1469776" y="373792"/>
                  </a:lnTo>
                  <a:lnTo>
                    <a:pt x="1422469" y="372710"/>
                  </a:lnTo>
                  <a:lnTo>
                    <a:pt x="1376788" y="372229"/>
                  </a:lnTo>
                  <a:lnTo>
                    <a:pt x="1329365" y="372015"/>
                  </a:lnTo>
                  <a:lnTo>
                    <a:pt x="1280551" y="371920"/>
                  </a:lnTo>
                  <a:lnTo>
                    <a:pt x="1231120" y="371878"/>
                  </a:lnTo>
                  <a:lnTo>
                    <a:pt x="1181413" y="371859"/>
                  </a:lnTo>
                  <a:lnTo>
                    <a:pt x="1131584" y="372776"/>
                  </a:lnTo>
                  <a:lnTo>
                    <a:pt x="1081701" y="376265"/>
                  </a:lnTo>
                  <a:lnTo>
                    <a:pt x="1029329" y="378432"/>
                  </a:lnTo>
                  <a:lnTo>
                    <a:pt x="976158" y="380319"/>
                  </a:lnTo>
                  <a:lnTo>
                    <a:pt x="924790" y="384240"/>
                  </a:lnTo>
                  <a:lnTo>
                    <a:pt x="874222" y="386599"/>
                  </a:lnTo>
                  <a:lnTo>
                    <a:pt x="824935" y="388572"/>
                  </a:lnTo>
                  <a:lnTo>
                    <a:pt x="778376" y="392531"/>
                  </a:lnTo>
                  <a:lnTo>
                    <a:pt x="733028" y="394907"/>
                  </a:lnTo>
                  <a:lnTo>
                    <a:pt x="688218" y="395963"/>
                  </a:lnTo>
                  <a:lnTo>
                    <a:pt x="643647" y="396432"/>
                  </a:lnTo>
                  <a:lnTo>
                    <a:pt x="581388" y="396696"/>
                  </a:lnTo>
                  <a:lnTo>
                    <a:pt x="539153" y="396758"/>
                  </a:lnTo>
                  <a:lnTo>
                    <a:pt x="476257" y="399258"/>
                  </a:lnTo>
                  <a:lnTo>
                    <a:pt x="419097" y="403389"/>
                  </a:lnTo>
                  <a:lnTo>
                    <a:pt x="364563" y="404613"/>
                  </a:lnTo>
                  <a:lnTo>
                    <a:pt x="309880" y="404976"/>
                  </a:lnTo>
                  <a:lnTo>
                    <a:pt x="287319" y="40502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99181" y="1780709"/>
              <a:ext cx="282917" cy="16638"/>
            </a:xfrm>
            <a:custGeom>
              <a:avLst/>
              <a:gdLst/>
              <a:ahLst/>
              <a:cxnLst/>
              <a:rect l="0" t="0" r="0" b="0"/>
              <a:pathLst>
                <a:path w="282917" h="16638">
                  <a:moveTo>
                    <a:pt x="0" y="16637"/>
                  </a:moveTo>
                  <a:lnTo>
                    <a:pt x="53041" y="2244"/>
                  </a:lnTo>
                  <a:lnTo>
                    <a:pt x="106735" y="291"/>
                  </a:lnTo>
                  <a:lnTo>
                    <a:pt x="168092" y="34"/>
                  </a:lnTo>
                  <a:lnTo>
                    <a:pt x="226989" y="0"/>
                  </a:lnTo>
                  <a:lnTo>
                    <a:pt x="259565" y="2462"/>
                  </a:lnTo>
                  <a:lnTo>
                    <a:pt x="282916" y="83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190860" y="1880557"/>
              <a:ext cx="274596" cy="33285"/>
            </a:xfrm>
            <a:custGeom>
              <a:avLst/>
              <a:gdLst/>
              <a:ahLst/>
              <a:cxnLst/>
              <a:rect l="0" t="0" r="0" b="0"/>
              <a:pathLst>
                <a:path w="274596" h="33285">
                  <a:moveTo>
                    <a:pt x="0" y="0"/>
                  </a:moveTo>
                  <a:lnTo>
                    <a:pt x="17669" y="8834"/>
                  </a:lnTo>
                  <a:lnTo>
                    <a:pt x="73928" y="15100"/>
                  </a:lnTo>
                  <a:lnTo>
                    <a:pt x="125996" y="18803"/>
                  </a:lnTo>
                  <a:lnTo>
                    <a:pt x="180522" y="23746"/>
                  </a:lnTo>
                  <a:lnTo>
                    <a:pt x="238145" y="27268"/>
                  </a:lnTo>
                  <a:lnTo>
                    <a:pt x="274595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32465" y="1922162"/>
              <a:ext cx="241311" cy="24964"/>
            </a:xfrm>
            <a:custGeom>
              <a:avLst/>
              <a:gdLst/>
              <a:ahLst/>
              <a:cxnLst/>
              <a:rect l="0" t="0" r="0" b="0"/>
              <a:pathLst>
                <a:path w="241311" h="24964">
                  <a:moveTo>
                    <a:pt x="0" y="0"/>
                  </a:moveTo>
                  <a:lnTo>
                    <a:pt x="60656" y="4417"/>
                  </a:lnTo>
                  <a:lnTo>
                    <a:pt x="111971" y="8475"/>
                  </a:lnTo>
                  <a:lnTo>
                    <a:pt x="164158" y="17220"/>
                  </a:lnTo>
                  <a:lnTo>
                    <a:pt x="223617" y="23944"/>
                  </a:lnTo>
                  <a:lnTo>
                    <a:pt x="241310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93687" y="2109711"/>
              <a:ext cx="80089" cy="12157"/>
            </a:xfrm>
            <a:custGeom>
              <a:avLst/>
              <a:gdLst/>
              <a:ahLst/>
              <a:cxnLst/>
              <a:rect l="0" t="0" r="0" b="0"/>
              <a:pathLst>
                <a:path w="80089" h="12157">
                  <a:moveTo>
                    <a:pt x="0" y="0"/>
                  </a:moveTo>
                  <a:lnTo>
                    <a:pt x="13382" y="1891"/>
                  </a:lnTo>
                  <a:lnTo>
                    <a:pt x="70214" y="10251"/>
                  </a:lnTo>
                  <a:lnTo>
                    <a:pt x="80088" y="1215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798297" y="2005373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981359" y="1980410"/>
              <a:ext cx="49928" cy="1"/>
            </a:xfrm>
            <a:custGeom>
              <a:avLst/>
              <a:gdLst/>
              <a:ahLst/>
              <a:cxnLst/>
              <a:rect l="0" t="0" r="0" b="0"/>
              <a:pathLst>
                <a:path w="49928" h="1">
                  <a:moveTo>
                    <a:pt x="0" y="0"/>
                  </a:move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55954" y="1955446"/>
              <a:ext cx="58249" cy="8322"/>
            </a:xfrm>
            <a:custGeom>
              <a:avLst/>
              <a:gdLst/>
              <a:ahLst/>
              <a:cxnLst/>
              <a:rect l="0" t="0" r="0" b="0"/>
              <a:pathLst>
                <a:path w="58249" h="8322">
                  <a:moveTo>
                    <a:pt x="0" y="8321"/>
                  </a:moveTo>
                  <a:lnTo>
                    <a:pt x="33741" y="5856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38870" y="1930483"/>
              <a:ext cx="91532" cy="16643"/>
            </a:xfrm>
            <a:custGeom>
              <a:avLst/>
              <a:gdLst/>
              <a:ahLst/>
              <a:cxnLst/>
              <a:rect l="0" t="0" r="0" b="0"/>
              <a:pathLst>
                <a:path w="91532" h="16643">
                  <a:moveTo>
                    <a:pt x="0" y="0"/>
                  </a:moveTo>
                  <a:lnTo>
                    <a:pt x="60642" y="13269"/>
                  </a:lnTo>
                  <a:lnTo>
                    <a:pt x="91531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31346" y="2296609"/>
            <a:ext cx="1670425" cy="1248655"/>
            <a:chOff x="6131346" y="2296609"/>
            <a:chExt cx="1670425" cy="1248655"/>
          </a:xfrm>
        </p:grpSpPr>
        <p:sp>
          <p:nvSpPr>
            <p:cNvPr id="18" name="Freeform 17"/>
            <p:cNvSpPr/>
            <p:nvPr/>
          </p:nvSpPr>
          <p:spPr>
            <a:xfrm>
              <a:off x="6294240" y="2329399"/>
              <a:ext cx="167805" cy="291732"/>
            </a:xfrm>
            <a:custGeom>
              <a:avLst/>
              <a:gdLst/>
              <a:ahLst/>
              <a:cxnLst/>
              <a:rect l="0" t="0" r="0" b="0"/>
              <a:pathLst>
                <a:path w="167805" h="291732">
                  <a:moveTo>
                    <a:pt x="4794" y="291731"/>
                  </a:moveTo>
                  <a:lnTo>
                    <a:pt x="0" y="262385"/>
                  </a:lnTo>
                  <a:lnTo>
                    <a:pt x="6038" y="202073"/>
                  </a:lnTo>
                  <a:lnTo>
                    <a:pt x="16134" y="145096"/>
                  </a:lnTo>
                  <a:lnTo>
                    <a:pt x="29789" y="82019"/>
                  </a:lnTo>
                  <a:lnTo>
                    <a:pt x="43629" y="21709"/>
                  </a:lnTo>
                  <a:lnTo>
                    <a:pt x="49174" y="2526"/>
                  </a:lnTo>
                  <a:lnTo>
                    <a:pt x="52872" y="0"/>
                  </a:lnTo>
                  <a:lnTo>
                    <a:pt x="57186" y="2014"/>
                  </a:lnTo>
                  <a:lnTo>
                    <a:pt x="61911" y="7055"/>
                  </a:lnTo>
                  <a:lnTo>
                    <a:pt x="67161" y="24983"/>
                  </a:lnTo>
                  <a:lnTo>
                    <a:pt x="67652" y="63532"/>
                  </a:lnTo>
                  <a:lnTo>
                    <a:pt x="63952" y="121839"/>
                  </a:lnTo>
                  <a:lnTo>
                    <a:pt x="62296" y="176023"/>
                  </a:lnTo>
                  <a:lnTo>
                    <a:pt x="58704" y="196851"/>
                  </a:lnTo>
                  <a:lnTo>
                    <a:pt x="59225" y="199816"/>
                  </a:lnTo>
                  <a:lnTo>
                    <a:pt x="61421" y="198095"/>
                  </a:lnTo>
                  <a:lnTo>
                    <a:pt x="82415" y="158900"/>
                  </a:lnTo>
                  <a:lnTo>
                    <a:pt x="103145" y="105569"/>
                  </a:lnTo>
                  <a:lnTo>
                    <a:pt x="129777" y="50378"/>
                  </a:lnTo>
                  <a:lnTo>
                    <a:pt x="135269" y="39298"/>
                  </a:lnTo>
                  <a:lnTo>
                    <a:pt x="140779" y="33760"/>
                  </a:lnTo>
                  <a:lnTo>
                    <a:pt x="146301" y="31917"/>
                  </a:lnTo>
                  <a:lnTo>
                    <a:pt x="151832" y="32538"/>
                  </a:lnTo>
                  <a:lnTo>
                    <a:pt x="156444" y="38499"/>
                  </a:lnTo>
                  <a:lnTo>
                    <a:pt x="166427" y="72468"/>
                  </a:lnTo>
                  <a:lnTo>
                    <a:pt x="167804" y="123364"/>
                  </a:lnTo>
                  <a:lnTo>
                    <a:pt x="163540" y="181452"/>
                  </a:lnTo>
                  <a:lnTo>
                    <a:pt x="162893" y="241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87903" y="2454709"/>
              <a:ext cx="85656" cy="336422"/>
            </a:xfrm>
            <a:custGeom>
              <a:avLst/>
              <a:gdLst/>
              <a:ahLst/>
              <a:cxnLst/>
              <a:rect l="0" t="0" r="0" b="0"/>
              <a:pathLst>
                <a:path w="85656" h="336422">
                  <a:moveTo>
                    <a:pt x="27478" y="0"/>
                  </a:moveTo>
                  <a:lnTo>
                    <a:pt x="20313" y="55162"/>
                  </a:lnTo>
                  <a:lnTo>
                    <a:pt x="19499" y="96987"/>
                  </a:lnTo>
                  <a:lnTo>
                    <a:pt x="21234" y="103489"/>
                  </a:lnTo>
                  <a:lnTo>
                    <a:pt x="24240" y="105051"/>
                  </a:lnTo>
                  <a:lnTo>
                    <a:pt x="28093" y="103318"/>
                  </a:lnTo>
                  <a:lnTo>
                    <a:pt x="42350" y="78793"/>
                  </a:lnTo>
                  <a:lnTo>
                    <a:pt x="63137" y="25306"/>
                  </a:lnTo>
                  <a:lnTo>
                    <a:pt x="66043" y="23343"/>
                  </a:lnTo>
                  <a:lnTo>
                    <a:pt x="68905" y="25732"/>
                  </a:lnTo>
                  <a:lnTo>
                    <a:pt x="71738" y="31023"/>
                  </a:lnTo>
                  <a:lnTo>
                    <a:pt x="76658" y="76418"/>
                  </a:lnTo>
                  <a:lnTo>
                    <a:pt x="83024" y="137208"/>
                  </a:lnTo>
                  <a:lnTo>
                    <a:pt x="85192" y="189175"/>
                  </a:lnTo>
                  <a:lnTo>
                    <a:pt x="85655" y="246567"/>
                  </a:lnTo>
                  <a:lnTo>
                    <a:pt x="81298" y="302293"/>
                  </a:lnTo>
                  <a:lnTo>
                    <a:pt x="69724" y="331187"/>
                  </a:lnTo>
                  <a:lnTo>
                    <a:pt x="64888" y="335437"/>
                  </a:lnTo>
                  <a:lnTo>
                    <a:pt x="59814" y="336421"/>
                  </a:lnTo>
                  <a:lnTo>
                    <a:pt x="54582" y="335228"/>
                  </a:lnTo>
                  <a:lnTo>
                    <a:pt x="20808" y="308467"/>
                  </a:lnTo>
                  <a:lnTo>
                    <a:pt x="14711" y="302724"/>
                  </a:lnTo>
                  <a:lnTo>
                    <a:pt x="1711" y="276971"/>
                  </a:lnTo>
                  <a:lnTo>
                    <a:pt x="0" y="256543"/>
                  </a:lnTo>
                  <a:lnTo>
                    <a:pt x="2515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757367" y="2366545"/>
              <a:ext cx="107499" cy="271228"/>
            </a:xfrm>
            <a:custGeom>
              <a:avLst/>
              <a:gdLst/>
              <a:ahLst/>
              <a:cxnLst/>
              <a:rect l="0" t="0" r="0" b="0"/>
              <a:pathLst>
                <a:path w="107499" h="271228">
                  <a:moveTo>
                    <a:pt x="24287" y="54880"/>
                  </a:moveTo>
                  <a:lnTo>
                    <a:pt x="18569" y="78508"/>
                  </a:lnTo>
                  <a:lnTo>
                    <a:pt x="16480" y="134266"/>
                  </a:lnTo>
                  <a:lnTo>
                    <a:pt x="20828" y="193061"/>
                  </a:lnTo>
                  <a:lnTo>
                    <a:pt x="16789" y="248972"/>
                  </a:lnTo>
                  <a:lnTo>
                    <a:pt x="15590" y="252692"/>
                  </a:lnTo>
                  <a:lnTo>
                    <a:pt x="13866" y="251474"/>
                  </a:lnTo>
                  <a:lnTo>
                    <a:pt x="4457" y="227364"/>
                  </a:lnTo>
                  <a:lnTo>
                    <a:pt x="0" y="176202"/>
                  </a:lnTo>
                  <a:lnTo>
                    <a:pt x="5132" y="116537"/>
                  </a:lnTo>
                  <a:lnTo>
                    <a:pt x="14992" y="54182"/>
                  </a:lnTo>
                  <a:lnTo>
                    <a:pt x="29340" y="19746"/>
                  </a:lnTo>
                  <a:lnTo>
                    <a:pt x="43175" y="3515"/>
                  </a:lnTo>
                  <a:lnTo>
                    <a:pt x="50748" y="296"/>
                  </a:lnTo>
                  <a:lnTo>
                    <a:pt x="58570" y="0"/>
                  </a:lnTo>
                  <a:lnTo>
                    <a:pt x="66558" y="1651"/>
                  </a:lnTo>
                  <a:lnTo>
                    <a:pt x="72808" y="5526"/>
                  </a:lnTo>
                  <a:lnTo>
                    <a:pt x="82219" y="17227"/>
                  </a:lnTo>
                  <a:lnTo>
                    <a:pt x="92714" y="39409"/>
                  </a:lnTo>
                  <a:lnTo>
                    <a:pt x="100791" y="98101"/>
                  </a:lnTo>
                  <a:lnTo>
                    <a:pt x="106615" y="159397"/>
                  </a:lnTo>
                  <a:lnTo>
                    <a:pt x="107381" y="215637"/>
                  </a:lnTo>
                  <a:lnTo>
                    <a:pt x="107498" y="2712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823259" y="2537920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914791" y="2537920"/>
              <a:ext cx="8322" cy="83211"/>
            </a:xfrm>
            <a:custGeom>
              <a:avLst/>
              <a:gdLst/>
              <a:ahLst/>
              <a:cxnLst/>
              <a:rect l="0" t="0" r="0" b="0"/>
              <a:pathLst>
                <a:path w="8322" h="83211">
                  <a:moveTo>
                    <a:pt x="8321" y="0"/>
                  </a:moveTo>
                  <a:lnTo>
                    <a:pt x="2603" y="63380"/>
                  </a:lnTo>
                  <a:lnTo>
                    <a:pt x="0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23112" y="2404783"/>
              <a:ext cx="8323" cy="24964"/>
            </a:xfrm>
            <a:custGeom>
              <a:avLst/>
              <a:gdLst/>
              <a:ahLst/>
              <a:cxnLst/>
              <a:rect l="0" t="0" r="0" b="0"/>
              <a:pathLst>
                <a:path w="8323" h="24964">
                  <a:moveTo>
                    <a:pt x="0" y="0"/>
                  </a:moveTo>
                  <a:lnTo>
                    <a:pt x="8322" y="249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970847" y="2379820"/>
              <a:ext cx="43798" cy="187835"/>
            </a:xfrm>
            <a:custGeom>
              <a:avLst/>
              <a:gdLst/>
              <a:ahLst/>
              <a:cxnLst/>
              <a:rect l="0" t="0" r="0" b="0"/>
              <a:pathLst>
                <a:path w="43798" h="187835">
                  <a:moveTo>
                    <a:pt x="10512" y="166421"/>
                  </a:moveTo>
                  <a:lnTo>
                    <a:pt x="10512" y="184090"/>
                  </a:lnTo>
                  <a:lnTo>
                    <a:pt x="8663" y="187446"/>
                  </a:lnTo>
                  <a:lnTo>
                    <a:pt x="5581" y="187834"/>
                  </a:lnTo>
                  <a:lnTo>
                    <a:pt x="1678" y="186244"/>
                  </a:lnTo>
                  <a:lnTo>
                    <a:pt x="0" y="182410"/>
                  </a:lnTo>
                  <a:lnTo>
                    <a:pt x="7596" y="122589"/>
                  </a:lnTo>
                  <a:lnTo>
                    <a:pt x="14545" y="68649"/>
                  </a:lnTo>
                  <a:lnTo>
                    <a:pt x="33907" y="21116"/>
                  </a:lnTo>
                  <a:lnTo>
                    <a:pt x="43797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24070" y="2320016"/>
              <a:ext cx="115243" cy="291480"/>
            </a:xfrm>
            <a:custGeom>
              <a:avLst/>
              <a:gdLst/>
              <a:ahLst/>
              <a:cxnLst/>
              <a:rect l="0" t="0" r="0" b="0"/>
              <a:pathLst>
                <a:path w="115243" h="291480">
                  <a:moveTo>
                    <a:pt x="115242" y="26520"/>
                  </a:moveTo>
                  <a:lnTo>
                    <a:pt x="106408" y="13268"/>
                  </a:lnTo>
                  <a:lnTo>
                    <a:pt x="94674" y="4296"/>
                  </a:lnTo>
                  <a:lnTo>
                    <a:pt x="87661" y="609"/>
                  </a:lnTo>
                  <a:lnTo>
                    <a:pt x="80213" y="0"/>
                  </a:lnTo>
                  <a:lnTo>
                    <a:pt x="64540" y="4255"/>
                  </a:lnTo>
                  <a:lnTo>
                    <a:pt x="44540" y="17046"/>
                  </a:lnTo>
                  <a:lnTo>
                    <a:pt x="35126" y="29706"/>
                  </a:lnTo>
                  <a:lnTo>
                    <a:pt x="21548" y="64850"/>
                  </a:lnTo>
                  <a:lnTo>
                    <a:pt x="7149" y="127402"/>
                  </a:lnTo>
                  <a:lnTo>
                    <a:pt x="407" y="182049"/>
                  </a:lnTo>
                  <a:lnTo>
                    <a:pt x="0" y="235511"/>
                  </a:lnTo>
                  <a:lnTo>
                    <a:pt x="10372" y="283503"/>
                  </a:lnTo>
                  <a:lnTo>
                    <a:pt x="15743" y="288449"/>
                  </a:lnTo>
                  <a:lnTo>
                    <a:pt x="23022" y="290822"/>
                  </a:lnTo>
                  <a:lnTo>
                    <a:pt x="31572" y="291479"/>
                  </a:lnTo>
                  <a:lnTo>
                    <a:pt x="46004" y="287278"/>
                  </a:lnTo>
                  <a:lnTo>
                    <a:pt x="52442" y="283569"/>
                  </a:lnTo>
                  <a:lnTo>
                    <a:pt x="74753" y="256262"/>
                  </a:lnTo>
                  <a:lnTo>
                    <a:pt x="100498" y="201707"/>
                  </a:lnTo>
                  <a:lnTo>
                    <a:pt x="112661" y="150663"/>
                  </a:lnTo>
                  <a:lnTo>
                    <a:pt x="113977" y="93924"/>
                  </a:lnTo>
                  <a:lnTo>
                    <a:pt x="106124" y="38293"/>
                  </a:lnTo>
                  <a:lnTo>
                    <a:pt x="103616" y="26048"/>
                  </a:lnTo>
                  <a:lnTo>
                    <a:pt x="101019" y="20658"/>
                  </a:lnTo>
                  <a:lnTo>
                    <a:pt x="98364" y="19838"/>
                  </a:lnTo>
                  <a:lnTo>
                    <a:pt x="95669" y="22065"/>
                  </a:lnTo>
                  <a:lnTo>
                    <a:pt x="81958" y="5148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164422" y="2512956"/>
              <a:ext cx="158102" cy="83212"/>
            </a:xfrm>
            <a:custGeom>
              <a:avLst/>
              <a:gdLst/>
              <a:ahLst/>
              <a:cxnLst/>
              <a:rect l="0" t="0" r="0" b="0"/>
              <a:pathLst>
                <a:path w="158102" h="83212">
                  <a:moveTo>
                    <a:pt x="0" y="0"/>
                  </a:moveTo>
                  <a:lnTo>
                    <a:pt x="11518" y="33741"/>
                  </a:lnTo>
                  <a:lnTo>
                    <a:pt x="31142" y="71076"/>
                  </a:lnTo>
                  <a:lnTo>
                    <a:pt x="37404" y="76970"/>
                  </a:lnTo>
                  <a:lnTo>
                    <a:pt x="44351" y="79975"/>
                  </a:lnTo>
                  <a:lnTo>
                    <a:pt x="51757" y="81054"/>
                  </a:lnTo>
                  <a:lnTo>
                    <a:pt x="58543" y="78075"/>
                  </a:lnTo>
                  <a:lnTo>
                    <a:pt x="71015" y="64902"/>
                  </a:lnTo>
                  <a:lnTo>
                    <a:pt x="98139" y="13749"/>
                  </a:lnTo>
                  <a:lnTo>
                    <a:pt x="101485" y="12865"/>
                  </a:lnTo>
                  <a:lnTo>
                    <a:pt x="103714" y="15973"/>
                  </a:lnTo>
                  <a:lnTo>
                    <a:pt x="111711" y="43117"/>
                  </a:lnTo>
                  <a:lnTo>
                    <a:pt x="115155" y="44463"/>
                  </a:lnTo>
                  <a:lnTo>
                    <a:pt x="119300" y="41661"/>
                  </a:lnTo>
                  <a:lnTo>
                    <a:pt x="131502" y="22515"/>
                  </a:lnTo>
                  <a:lnTo>
                    <a:pt x="134822" y="15010"/>
                  </a:lnTo>
                  <a:lnTo>
                    <a:pt x="137958" y="12781"/>
                  </a:lnTo>
                  <a:lnTo>
                    <a:pt x="140974" y="14068"/>
                  </a:lnTo>
                  <a:lnTo>
                    <a:pt x="143909" y="17700"/>
                  </a:lnTo>
                  <a:lnTo>
                    <a:pt x="156137" y="75667"/>
                  </a:lnTo>
                  <a:lnTo>
                    <a:pt x="158101" y="8321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48434" y="2489964"/>
              <a:ext cx="57300" cy="85878"/>
            </a:xfrm>
            <a:custGeom>
              <a:avLst/>
              <a:gdLst/>
              <a:ahLst/>
              <a:cxnLst/>
              <a:rect l="0" t="0" r="0" b="0"/>
              <a:pathLst>
                <a:path w="57300" h="85878">
                  <a:moveTo>
                    <a:pt x="48978" y="31314"/>
                  </a:moveTo>
                  <a:lnTo>
                    <a:pt x="25814" y="986"/>
                  </a:lnTo>
                  <a:lnTo>
                    <a:pt x="20592" y="0"/>
                  </a:lnTo>
                  <a:lnTo>
                    <a:pt x="15261" y="2117"/>
                  </a:lnTo>
                  <a:lnTo>
                    <a:pt x="9858" y="6302"/>
                  </a:lnTo>
                  <a:lnTo>
                    <a:pt x="3854" y="20814"/>
                  </a:lnTo>
                  <a:lnTo>
                    <a:pt x="0" y="60264"/>
                  </a:lnTo>
                  <a:lnTo>
                    <a:pt x="3382" y="67256"/>
                  </a:lnTo>
                  <a:lnTo>
                    <a:pt x="9335" y="71917"/>
                  </a:lnTo>
                  <a:lnTo>
                    <a:pt x="17002" y="75025"/>
                  </a:lnTo>
                  <a:lnTo>
                    <a:pt x="23963" y="75247"/>
                  </a:lnTo>
                  <a:lnTo>
                    <a:pt x="36628" y="70564"/>
                  </a:lnTo>
                  <a:lnTo>
                    <a:pt x="40744" y="72273"/>
                  </a:lnTo>
                  <a:lnTo>
                    <a:pt x="43489" y="77111"/>
                  </a:lnTo>
                  <a:lnTo>
                    <a:pt x="45319" y="84035"/>
                  </a:lnTo>
                  <a:lnTo>
                    <a:pt x="47463" y="85877"/>
                  </a:lnTo>
                  <a:lnTo>
                    <a:pt x="49817" y="84331"/>
                  </a:lnTo>
                  <a:lnTo>
                    <a:pt x="57299" y="7291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472301" y="2296609"/>
              <a:ext cx="66570" cy="299559"/>
            </a:xfrm>
            <a:custGeom>
              <a:avLst/>
              <a:gdLst/>
              <a:ahLst/>
              <a:cxnLst/>
              <a:rect l="0" t="0" r="0" b="0"/>
              <a:pathLst>
                <a:path w="66570" h="299559">
                  <a:moveTo>
                    <a:pt x="0" y="0"/>
                  </a:moveTo>
                  <a:lnTo>
                    <a:pt x="0" y="56773"/>
                  </a:lnTo>
                  <a:lnTo>
                    <a:pt x="0" y="115536"/>
                  </a:lnTo>
                  <a:lnTo>
                    <a:pt x="0" y="176716"/>
                  </a:lnTo>
                  <a:lnTo>
                    <a:pt x="0" y="230606"/>
                  </a:lnTo>
                  <a:lnTo>
                    <a:pt x="4418" y="263102"/>
                  </a:lnTo>
                  <a:lnTo>
                    <a:pt x="8493" y="266933"/>
                  </a:lnTo>
                  <a:lnTo>
                    <a:pt x="13983" y="266713"/>
                  </a:lnTo>
                  <a:lnTo>
                    <a:pt x="20417" y="263793"/>
                  </a:lnTo>
                  <a:lnTo>
                    <a:pt x="38306" y="246431"/>
                  </a:lnTo>
                  <a:lnTo>
                    <a:pt x="44029" y="244724"/>
                  </a:lnTo>
                  <a:lnTo>
                    <a:pt x="49693" y="246360"/>
                  </a:lnTo>
                  <a:lnTo>
                    <a:pt x="55319" y="250224"/>
                  </a:lnTo>
                  <a:lnTo>
                    <a:pt x="59069" y="256499"/>
                  </a:lnTo>
                  <a:lnTo>
                    <a:pt x="66569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572154" y="2371499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24963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09267" y="2329893"/>
              <a:ext cx="192504" cy="367486"/>
            </a:xfrm>
            <a:custGeom>
              <a:avLst/>
              <a:gdLst/>
              <a:ahLst/>
              <a:cxnLst/>
              <a:rect l="0" t="0" r="0" b="0"/>
              <a:pathLst>
                <a:path w="192504" h="367486">
                  <a:moveTo>
                    <a:pt x="29455" y="0"/>
                  </a:moveTo>
                  <a:lnTo>
                    <a:pt x="22869" y="55965"/>
                  </a:lnTo>
                  <a:lnTo>
                    <a:pt x="14720" y="119139"/>
                  </a:lnTo>
                  <a:lnTo>
                    <a:pt x="6022" y="177134"/>
                  </a:lnTo>
                  <a:lnTo>
                    <a:pt x="0" y="207780"/>
                  </a:lnTo>
                  <a:lnTo>
                    <a:pt x="1880" y="197130"/>
                  </a:lnTo>
                  <a:lnTo>
                    <a:pt x="6449" y="192442"/>
                  </a:lnTo>
                  <a:lnTo>
                    <a:pt x="63918" y="160266"/>
                  </a:lnTo>
                  <a:lnTo>
                    <a:pt x="83635" y="139635"/>
                  </a:lnTo>
                  <a:lnTo>
                    <a:pt x="89613" y="136544"/>
                  </a:lnTo>
                  <a:lnTo>
                    <a:pt x="95449" y="136333"/>
                  </a:lnTo>
                  <a:lnTo>
                    <a:pt x="101188" y="138042"/>
                  </a:lnTo>
                  <a:lnTo>
                    <a:pt x="105014" y="144728"/>
                  </a:lnTo>
                  <a:lnTo>
                    <a:pt x="111658" y="206231"/>
                  </a:lnTo>
                  <a:lnTo>
                    <a:pt x="116785" y="242731"/>
                  </a:lnTo>
                  <a:lnTo>
                    <a:pt x="120035" y="246880"/>
                  </a:lnTo>
                  <a:lnTo>
                    <a:pt x="124050" y="245948"/>
                  </a:lnTo>
                  <a:lnTo>
                    <a:pt x="154846" y="208124"/>
                  </a:lnTo>
                  <a:lnTo>
                    <a:pt x="167162" y="187421"/>
                  </a:lnTo>
                  <a:lnTo>
                    <a:pt x="173035" y="182271"/>
                  </a:lnTo>
                  <a:lnTo>
                    <a:pt x="178799" y="180686"/>
                  </a:lnTo>
                  <a:lnTo>
                    <a:pt x="184491" y="181478"/>
                  </a:lnTo>
                  <a:lnTo>
                    <a:pt x="188287" y="186630"/>
                  </a:lnTo>
                  <a:lnTo>
                    <a:pt x="192503" y="204681"/>
                  </a:lnTo>
                  <a:lnTo>
                    <a:pt x="188566" y="263524"/>
                  </a:lnTo>
                  <a:lnTo>
                    <a:pt x="180561" y="296278"/>
                  </a:lnTo>
                  <a:lnTo>
                    <a:pt x="152072" y="345149"/>
                  </a:lnTo>
                  <a:lnTo>
                    <a:pt x="136651" y="359269"/>
                  </a:lnTo>
                  <a:lnTo>
                    <a:pt x="128656" y="364328"/>
                  </a:lnTo>
                  <a:lnTo>
                    <a:pt x="112376" y="367485"/>
                  </a:lnTo>
                  <a:lnTo>
                    <a:pt x="104152" y="367032"/>
                  </a:lnTo>
                  <a:lnTo>
                    <a:pt x="96819" y="363957"/>
                  </a:lnTo>
                  <a:lnTo>
                    <a:pt x="83742" y="353143"/>
                  </a:lnTo>
                  <a:lnTo>
                    <a:pt x="70401" y="331461"/>
                  </a:lnTo>
                  <a:lnTo>
                    <a:pt x="68610" y="315586"/>
                  </a:lnTo>
                  <a:lnTo>
                    <a:pt x="70896" y="301134"/>
                  </a:lnTo>
                  <a:lnTo>
                    <a:pt x="79382" y="28291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150156" y="2930182"/>
              <a:ext cx="920314" cy="556260"/>
            </a:xfrm>
            <a:custGeom>
              <a:avLst/>
              <a:gdLst/>
              <a:ahLst/>
              <a:cxnLst/>
              <a:rect l="0" t="0" r="0" b="0"/>
              <a:pathLst>
                <a:path w="920314" h="556260">
                  <a:moveTo>
                    <a:pt x="598214" y="15469"/>
                  </a:moveTo>
                  <a:lnTo>
                    <a:pt x="568594" y="8883"/>
                  </a:lnTo>
                  <a:lnTo>
                    <a:pt x="512860" y="714"/>
                  </a:lnTo>
                  <a:lnTo>
                    <a:pt x="451681" y="0"/>
                  </a:lnTo>
                  <a:lnTo>
                    <a:pt x="389186" y="7928"/>
                  </a:lnTo>
                  <a:lnTo>
                    <a:pt x="326775" y="21119"/>
                  </a:lnTo>
                  <a:lnTo>
                    <a:pt x="265557" y="40438"/>
                  </a:lnTo>
                  <a:lnTo>
                    <a:pt x="203945" y="59540"/>
                  </a:lnTo>
                  <a:lnTo>
                    <a:pt x="148801" y="86060"/>
                  </a:lnTo>
                  <a:lnTo>
                    <a:pt x="90650" y="125674"/>
                  </a:lnTo>
                  <a:lnTo>
                    <a:pt x="54818" y="166279"/>
                  </a:lnTo>
                  <a:lnTo>
                    <a:pt x="22341" y="223556"/>
                  </a:lnTo>
                  <a:lnTo>
                    <a:pt x="5949" y="256791"/>
                  </a:lnTo>
                  <a:lnTo>
                    <a:pt x="0" y="309903"/>
                  </a:lnTo>
                  <a:lnTo>
                    <a:pt x="3694" y="353976"/>
                  </a:lnTo>
                  <a:lnTo>
                    <a:pt x="19970" y="394186"/>
                  </a:lnTo>
                  <a:lnTo>
                    <a:pt x="62950" y="452288"/>
                  </a:lnTo>
                  <a:lnTo>
                    <a:pt x="125217" y="503600"/>
                  </a:lnTo>
                  <a:lnTo>
                    <a:pt x="181119" y="529754"/>
                  </a:lnTo>
                  <a:lnTo>
                    <a:pt x="221883" y="543450"/>
                  </a:lnTo>
                  <a:lnTo>
                    <a:pt x="276584" y="551832"/>
                  </a:lnTo>
                  <a:lnTo>
                    <a:pt x="334422" y="555744"/>
                  </a:lnTo>
                  <a:lnTo>
                    <a:pt x="394966" y="556259"/>
                  </a:lnTo>
                  <a:lnTo>
                    <a:pt x="455525" y="551910"/>
                  </a:lnTo>
                  <a:lnTo>
                    <a:pt x="509761" y="542142"/>
                  </a:lnTo>
                  <a:lnTo>
                    <a:pt x="562525" y="531309"/>
                  </a:lnTo>
                  <a:lnTo>
                    <a:pt x="625806" y="511778"/>
                  </a:lnTo>
                  <a:lnTo>
                    <a:pt x="688231" y="491241"/>
                  </a:lnTo>
                  <a:lnTo>
                    <a:pt x="747428" y="462169"/>
                  </a:lnTo>
                  <a:lnTo>
                    <a:pt x="805460" y="421234"/>
                  </a:lnTo>
                  <a:lnTo>
                    <a:pt x="867060" y="362274"/>
                  </a:lnTo>
                  <a:lnTo>
                    <a:pt x="902014" y="322995"/>
                  </a:lnTo>
                  <a:lnTo>
                    <a:pt x="915157" y="285028"/>
                  </a:lnTo>
                  <a:lnTo>
                    <a:pt x="920313" y="230993"/>
                  </a:lnTo>
                  <a:lnTo>
                    <a:pt x="917653" y="210185"/>
                  </a:lnTo>
                  <a:lnTo>
                    <a:pt x="896049" y="163714"/>
                  </a:lnTo>
                  <a:lnTo>
                    <a:pt x="877743" y="140344"/>
                  </a:lnTo>
                  <a:lnTo>
                    <a:pt x="814429" y="93243"/>
                  </a:lnTo>
                  <a:lnTo>
                    <a:pt x="770474" y="67876"/>
                  </a:lnTo>
                  <a:lnTo>
                    <a:pt x="716231" y="51854"/>
                  </a:lnTo>
                  <a:lnTo>
                    <a:pt x="654801" y="42119"/>
                  </a:lnTo>
                  <a:lnTo>
                    <a:pt x="595896" y="49706"/>
                  </a:lnTo>
                  <a:lnTo>
                    <a:pt x="535210" y="63672"/>
                  </a:lnTo>
                  <a:lnTo>
                    <a:pt x="475488" y="85900"/>
                  </a:lnTo>
                  <a:lnTo>
                    <a:pt x="448435" y="903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131346" y="2881248"/>
              <a:ext cx="775125" cy="295133"/>
            </a:xfrm>
            <a:custGeom>
              <a:avLst/>
              <a:gdLst/>
              <a:ahLst/>
              <a:cxnLst/>
              <a:rect l="0" t="0" r="0" b="0"/>
              <a:pathLst>
                <a:path w="775125" h="295133">
                  <a:moveTo>
                    <a:pt x="9588" y="280750"/>
                  </a:moveTo>
                  <a:lnTo>
                    <a:pt x="0" y="295132"/>
                  </a:lnTo>
                  <a:lnTo>
                    <a:pt x="12077" y="269620"/>
                  </a:lnTo>
                  <a:lnTo>
                    <a:pt x="34039" y="207075"/>
                  </a:lnTo>
                  <a:lnTo>
                    <a:pt x="58354" y="147685"/>
                  </a:lnTo>
                  <a:lnTo>
                    <a:pt x="63363" y="143963"/>
                  </a:lnTo>
                  <a:lnTo>
                    <a:pt x="68552" y="143331"/>
                  </a:lnTo>
                  <a:lnTo>
                    <a:pt x="73860" y="144758"/>
                  </a:lnTo>
                  <a:lnTo>
                    <a:pt x="78324" y="148484"/>
                  </a:lnTo>
                  <a:lnTo>
                    <a:pt x="85749" y="160019"/>
                  </a:lnTo>
                  <a:lnTo>
                    <a:pt x="108178" y="208966"/>
                  </a:lnTo>
                  <a:lnTo>
                    <a:pt x="113222" y="210705"/>
                  </a:lnTo>
                  <a:lnTo>
                    <a:pt x="118433" y="209090"/>
                  </a:lnTo>
                  <a:lnTo>
                    <a:pt x="140084" y="190987"/>
                  </a:lnTo>
                  <a:lnTo>
                    <a:pt x="171240" y="130434"/>
                  </a:lnTo>
                  <a:lnTo>
                    <a:pt x="198095" y="72605"/>
                  </a:lnTo>
                  <a:lnTo>
                    <a:pt x="207706" y="52022"/>
                  </a:lnTo>
                  <a:lnTo>
                    <a:pt x="213782" y="47828"/>
                  </a:lnTo>
                  <a:lnTo>
                    <a:pt x="220607" y="47806"/>
                  </a:lnTo>
                  <a:lnTo>
                    <a:pt x="227930" y="50565"/>
                  </a:lnTo>
                  <a:lnTo>
                    <a:pt x="232812" y="57951"/>
                  </a:lnTo>
                  <a:lnTo>
                    <a:pt x="245708" y="111836"/>
                  </a:lnTo>
                  <a:lnTo>
                    <a:pt x="249360" y="142971"/>
                  </a:lnTo>
                  <a:lnTo>
                    <a:pt x="251722" y="148217"/>
                  </a:lnTo>
                  <a:lnTo>
                    <a:pt x="255145" y="149865"/>
                  </a:lnTo>
                  <a:lnTo>
                    <a:pt x="259277" y="149115"/>
                  </a:lnTo>
                  <a:lnTo>
                    <a:pt x="268799" y="133488"/>
                  </a:lnTo>
                  <a:lnTo>
                    <a:pt x="298469" y="71210"/>
                  </a:lnTo>
                  <a:lnTo>
                    <a:pt x="321026" y="23694"/>
                  </a:lnTo>
                  <a:lnTo>
                    <a:pt x="331684" y="6554"/>
                  </a:lnTo>
                  <a:lnTo>
                    <a:pt x="337115" y="2723"/>
                  </a:lnTo>
                  <a:lnTo>
                    <a:pt x="342584" y="2018"/>
                  </a:lnTo>
                  <a:lnTo>
                    <a:pt x="348080" y="3397"/>
                  </a:lnTo>
                  <a:lnTo>
                    <a:pt x="351744" y="10789"/>
                  </a:lnTo>
                  <a:lnTo>
                    <a:pt x="358107" y="73734"/>
                  </a:lnTo>
                  <a:lnTo>
                    <a:pt x="352359" y="130739"/>
                  </a:lnTo>
                  <a:lnTo>
                    <a:pt x="351823" y="141911"/>
                  </a:lnTo>
                  <a:lnTo>
                    <a:pt x="354239" y="147510"/>
                  </a:lnTo>
                  <a:lnTo>
                    <a:pt x="358623" y="149394"/>
                  </a:lnTo>
                  <a:lnTo>
                    <a:pt x="364320" y="148801"/>
                  </a:lnTo>
                  <a:lnTo>
                    <a:pt x="369967" y="144707"/>
                  </a:lnTo>
                  <a:lnTo>
                    <a:pt x="385825" y="122200"/>
                  </a:lnTo>
                  <a:lnTo>
                    <a:pt x="412538" y="66966"/>
                  </a:lnTo>
                  <a:lnTo>
                    <a:pt x="439610" y="23135"/>
                  </a:lnTo>
                  <a:lnTo>
                    <a:pt x="446048" y="19325"/>
                  </a:lnTo>
                  <a:lnTo>
                    <a:pt x="453113" y="18633"/>
                  </a:lnTo>
                  <a:lnTo>
                    <a:pt x="460598" y="20021"/>
                  </a:lnTo>
                  <a:lnTo>
                    <a:pt x="465587" y="25570"/>
                  </a:lnTo>
                  <a:lnTo>
                    <a:pt x="471132" y="44062"/>
                  </a:lnTo>
                  <a:lnTo>
                    <a:pt x="477448" y="97931"/>
                  </a:lnTo>
                  <a:lnTo>
                    <a:pt x="479595" y="108944"/>
                  </a:lnTo>
                  <a:lnTo>
                    <a:pt x="483799" y="115362"/>
                  </a:lnTo>
                  <a:lnTo>
                    <a:pt x="489375" y="118716"/>
                  </a:lnTo>
                  <a:lnTo>
                    <a:pt x="495867" y="120028"/>
                  </a:lnTo>
                  <a:lnTo>
                    <a:pt x="501120" y="118128"/>
                  </a:lnTo>
                  <a:lnTo>
                    <a:pt x="509421" y="108621"/>
                  </a:lnTo>
                  <a:lnTo>
                    <a:pt x="542779" y="47538"/>
                  </a:lnTo>
                  <a:lnTo>
                    <a:pt x="564451" y="18850"/>
                  </a:lnTo>
                  <a:lnTo>
                    <a:pt x="585422" y="1082"/>
                  </a:lnTo>
                  <a:lnTo>
                    <a:pt x="591333" y="0"/>
                  </a:lnTo>
                  <a:lnTo>
                    <a:pt x="596198" y="2052"/>
                  </a:lnTo>
                  <a:lnTo>
                    <a:pt x="604070" y="11728"/>
                  </a:lnTo>
                  <a:lnTo>
                    <a:pt x="610650" y="25274"/>
                  </a:lnTo>
                  <a:lnTo>
                    <a:pt x="616465" y="84523"/>
                  </a:lnTo>
                  <a:lnTo>
                    <a:pt x="616951" y="139385"/>
                  </a:lnTo>
                  <a:lnTo>
                    <a:pt x="616975" y="150449"/>
                  </a:lnTo>
                  <a:lnTo>
                    <a:pt x="619765" y="155976"/>
                  </a:lnTo>
                  <a:lnTo>
                    <a:pt x="624399" y="157811"/>
                  </a:lnTo>
                  <a:lnTo>
                    <a:pt x="630261" y="157186"/>
                  </a:lnTo>
                  <a:lnTo>
                    <a:pt x="641707" y="151560"/>
                  </a:lnTo>
                  <a:lnTo>
                    <a:pt x="661011" y="133065"/>
                  </a:lnTo>
                  <a:lnTo>
                    <a:pt x="687967" y="102518"/>
                  </a:lnTo>
                  <a:lnTo>
                    <a:pt x="693906" y="99983"/>
                  </a:lnTo>
                  <a:lnTo>
                    <a:pt x="699713" y="100142"/>
                  </a:lnTo>
                  <a:lnTo>
                    <a:pt x="705434" y="102098"/>
                  </a:lnTo>
                  <a:lnTo>
                    <a:pt x="710173" y="108024"/>
                  </a:lnTo>
                  <a:lnTo>
                    <a:pt x="717903" y="126937"/>
                  </a:lnTo>
                  <a:lnTo>
                    <a:pt x="719490" y="145820"/>
                  </a:lnTo>
                  <a:lnTo>
                    <a:pt x="717393" y="193796"/>
                  </a:lnTo>
                  <a:lnTo>
                    <a:pt x="719070" y="200591"/>
                  </a:lnTo>
                  <a:lnTo>
                    <a:pt x="722037" y="202348"/>
                  </a:lnTo>
                  <a:lnTo>
                    <a:pt x="725864" y="200745"/>
                  </a:lnTo>
                  <a:lnTo>
                    <a:pt x="740086" y="185237"/>
                  </a:lnTo>
                  <a:lnTo>
                    <a:pt x="760858" y="138943"/>
                  </a:lnTo>
                  <a:lnTo>
                    <a:pt x="763764" y="137210"/>
                  </a:lnTo>
                  <a:lnTo>
                    <a:pt x="766626" y="139753"/>
                  </a:lnTo>
                  <a:lnTo>
                    <a:pt x="769458" y="145147"/>
                  </a:lnTo>
                  <a:lnTo>
                    <a:pt x="767791" y="203893"/>
                  </a:lnTo>
                  <a:lnTo>
                    <a:pt x="768166" y="222553"/>
                  </a:lnTo>
                  <a:lnTo>
                    <a:pt x="769561" y="226234"/>
                  </a:lnTo>
                  <a:lnTo>
                    <a:pt x="775124" y="23082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90418" y="3328419"/>
              <a:ext cx="407732" cy="216845"/>
            </a:xfrm>
            <a:custGeom>
              <a:avLst/>
              <a:gdLst/>
              <a:ahLst/>
              <a:cxnLst/>
              <a:rect l="0" t="0" r="0" b="0"/>
              <a:pathLst>
                <a:path w="407732" h="216845">
                  <a:moveTo>
                    <a:pt x="0" y="0"/>
                  </a:moveTo>
                  <a:lnTo>
                    <a:pt x="60848" y="16859"/>
                  </a:lnTo>
                  <a:lnTo>
                    <a:pt x="81592" y="24135"/>
                  </a:lnTo>
                  <a:lnTo>
                    <a:pt x="133820" y="60583"/>
                  </a:lnTo>
                  <a:lnTo>
                    <a:pt x="193813" y="121418"/>
                  </a:lnTo>
                  <a:lnTo>
                    <a:pt x="245703" y="182777"/>
                  </a:lnTo>
                  <a:lnTo>
                    <a:pt x="286119" y="213171"/>
                  </a:lnTo>
                  <a:lnTo>
                    <a:pt x="294297" y="216079"/>
                  </a:lnTo>
                  <a:lnTo>
                    <a:pt x="313245" y="216844"/>
                  </a:lnTo>
                  <a:lnTo>
                    <a:pt x="329063" y="211637"/>
                  </a:lnTo>
                  <a:lnTo>
                    <a:pt x="335870" y="207660"/>
                  </a:lnTo>
                  <a:lnTo>
                    <a:pt x="354285" y="184393"/>
                  </a:lnTo>
                  <a:lnTo>
                    <a:pt x="376667" y="126090"/>
                  </a:lnTo>
                  <a:lnTo>
                    <a:pt x="385379" y="100230"/>
                  </a:lnTo>
                  <a:lnTo>
                    <a:pt x="389131" y="96406"/>
                  </a:lnTo>
                  <a:lnTo>
                    <a:pt x="393481" y="95706"/>
                  </a:lnTo>
                  <a:lnTo>
                    <a:pt x="407731" y="9985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655365" y="3122660"/>
            <a:ext cx="540868" cy="478780"/>
            <a:chOff x="7655365" y="3122660"/>
            <a:chExt cx="540868" cy="478780"/>
          </a:xfrm>
        </p:grpSpPr>
        <p:sp>
          <p:nvSpPr>
            <p:cNvPr id="35" name="Freeform 34"/>
            <p:cNvSpPr/>
            <p:nvPr/>
          </p:nvSpPr>
          <p:spPr>
            <a:xfrm>
              <a:off x="7655365" y="3122660"/>
              <a:ext cx="201836" cy="478780"/>
            </a:xfrm>
            <a:custGeom>
              <a:avLst/>
              <a:gdLst/>
              <a:ahLst/>
              <a:cxnLst/>
              <a:rect l="0" t="0" r="0" b="0"/>
              <a:pathLst>
                <a:path w="201836" h="478780">
                  <a:moveTo>
                    <a:pt x="0" y="80944"/>
                  </a:moveTo>
                  <a:lnTo>
                    <a:pt x="11517" y="47203"/>
                  </a:lnTo>
                  <a:lnTo>
                    <a:pt x="21760" y="31739"/>
                  </a:lnTo>
                  <a:lnTo>
                    <a:pt x="35559" y="18703"/>
                  </a:lnTo>
                  <a:lnTo>
                    <a:pt x="63338" y="5385"/>
                  </a:lnTo>
                  <a:lnTo>
                    <a:pt x="94991" y="0"/>
                  </a:lnTo>
                  <a:lnTo>
                    <a:pt x="132209" y="2822"/>
                  </a:lnTo>
                  <a:lnTo>
                    <a:pt x="153989" y="12014"/>
                  </a:lnTo>
                  <a:lnTo>
                    <a:pt x="163680" y="18348"/>
                  </a:lnTo>
                  <a:lnTo>
                    <a:pt x="179379" y="37714"/>
                  </a:lnTo>
                  <a:lnTo>
                    <a:pt x="190671" y="62655"/>
                  </a:lnTo>
                  <a:lnTo>
                    <a:pt x="197920" y="118936"/>
                  </a:lnTo>
                  <a:lnTo>
                    <a:pt x="197062" y="143133"/>
                  </a:lnTo>
                  <a:lnTo>
                    <a:pt x="176437" y="204418"/>
                  </a:lnTo>
                  <a:lnTo>
                    <a:pt x="154188" y="258742"/>
                  </a:lnTo>
                  <a:lnTo>
                    <a:pt x="124043" y="311523"/>
                  </a:lnTo>
                  <a:lnTo>
                    <a:pt x="84033" y="373883"/>
                  </a:lnTo>
                  <a:lnTo>
                    <a:pt x="48393" y="429846"/>
                  </a:lnTo>
                  <a:lnTo>
                    <a:pt x="40615" y="446812"/>
                  </a:lnTo>
                  <a:lnTo>
                    <a:pt x="40020" y="455219"/>
                  </a:lnTo>
                  <a:lnTo>
                    <a:pt x="44291" y="471957"/>
                  </a:lnTo>
                  <a:lnTo>
                    <a:pt x="48943" y="476605"/>
                  </a:lnTo>
                  <a:lnTo>
                    <a:pt x="54818" y="478779"/>
                  </a:lnTo>
                  <a:lnTo>
                    <a:pt x="68743" y="478729"/>
                  </a:lnTo>
                  <a:lnTo>
                    <a:pt x="84177" y="475625"/>
                  </a:lnTo>
                  <a:lnTo>
                    <a:pt x="139544" y="445042"/>
                  </a:lnTo>
                  <a:lnTo>
                    <a:pt x="184594" y="403702"/>
                  </a:lnTo>
                  <a:lnTo>
                    <a:pt x="199645" y="379979"/>
                  </a:lnTo>
                  <a:lnTo>
                    <a:pt x="201835" y="358696"/>
                  </a:lnTo>
                  <a:lnTo>
                    <a:pt x="198802" y="336601"/>
                  </a:lnTo>
                  <a:lnTo>
                    <a:pt x="186699" y="313767"/>
                  </a:lnTo>
                  <a:lnTo>
                    <a:pt x="139739" y="255300"/>
                  </a:lnTo>
                  <a:lnTo>
                    <a:pt x="104853" y="197416"/>
                  </a:lnTo>
                  <a:lnTo>
                    <a:pt x="73122" y="136724"/>
                  </a:lnTo>
                  <a:lnTo>
                    <a:pt x="50501" y="88854"/>
                  </a:lnTo>
                  <a:lnTo>
                    <a:pt x="41605" y="8094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896675" y="3173789"/>
              <a:ext cx="299558" cy="400433"/>
            </a:xfrm>
            <a:custGeom>
              <a:avLst/>
              <a:gdLst/>
              <a:ahLst/>
              <a:cxnLst/>
              <a:rect l="0" t="0" r="0" b="0"/>
              <a:pathLst>
                <a:path w="299558" h="400433">
                  <a:moveTo>
                    <a:pt x="0" y="13172"/>
                  </a:moveTo>
                  <a:lnTo>
                    <a:pt x="8834" y="4338"/>
                  </a:lnTo>
                  <a:lnTo>
                    <a:pt x="25499" y="0"/>
                  </a:lnTo>
                  <a:lnTo>
                    <a:pt x="58406" y="24"/>
                  </a:lnTo>
                  <a:lnTo>
                    <a:pt x="114666" y="10859"/>
                  </a:lnTo>
                  <a:lnTo>
                    <a:pt x="151805" y="20705"/>
                  </a:lnTo>
                  <a:lnTo>
                    <a:pt x="171944" y="33163"/>
                  </a:lnTo>
                  <a:lnTo>
                    <a:pt x="194459" y="64604"/>
                  </a:lnTo>
                  <a:lnTo>
                    <a:pt x="204007" y="112033"/>
                  </a:lnTo>
                  <a:lnTo>
                    <a:pt x="202417" y="153823"/>
                  </a:lnTo>
                  <a:lnTo>
                    <a:pt x="186955" y="207719"/>
                  </a:lnTo>
                  <a:lnTo>
                    <a:pt x="166093" y="262881"/>
                  </a:lnTo>
                  <a:lnTo>
                    <a:pt x="138641" y="324589"/>
                  </a:lnTo>
                  <a:lnTo>
                    <a:pt x="115359" y="370347"/>
                  </a:lnTo>
                  <a:lnTo>
                    <a:pt x="114813" y="377954"/>
                  </a:lnTo>
                  <a:lnTo>
                    <a:pt x="119137" y="391336"/>
                  </a:lnTo>
                  <a:lnTo>
                    <a:pt x="124728" y="395645"/>
                  </a:lnTo>
                  <a:lnTo>
                    <a:pt x="140803" y="400432"/>
                  </a:lnTo>
                  <a:lnTo>
                    <a:pt x="201080" y="394706"/>
                  </a:lnTo>
                  <a:lnTo>
                    <a:pt x="261660" y="387628"/>
                  </a:lnTo>
                  <a:lnTo>
                    <a:pt x="299557" y="3792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21049" y="3053825"/>
            <a:ext cx="882031" cy="299559"/>
            <a:chOff x="8321049" y="3053825"/>
            <a:chExt cx="882031" cy="299559"/>
          </a:xfrm>
        </p:grpSpPr>
        <p:sp>
          <p:nvSpPr>
            <p:cNvPr id="38" name="Freeform 37"/>
            <p:cNvSpPr/>
            <p:nvPr/>
          </p:nvSpPr>
          <p:spPr>
            <a:xfrm>
              <a:off x="8321049" y="3078788"/>
              <a:ext cx="882031" cy="83211"/>
            </a:xfrm>
            <a:custGeom>
              <a:avLst/>
              <a:gdLst/>
              <a:ahLst/>
              <a:cxnLst/>
              <a:rect l="0" t="0" r="0" b="0"/>
              <a:pathLst>
                <a:path w="882031" h="83211">
                  <a:moveTo>
                    <a:pt x="0" y="0"/>
                  </a:moveTo>
                  <a:lnTo>
                    <a:pt x="56771" y="0"/>
                  </a:lnTo>
                  <a:lnTo>
                    <a:pt x="111117" y="0"/>
                  </a:lnTo>
                  <a:lnTo>
                    <a:pt x="166442" y="0"/>
                  </a:lnTo>
                  <a:lnTo>
                    <a:pt x="218027" y="6643"/>
                  </a:lnTo>
                  <a:lnTo>
                    <a:pt x="271639" y="14393"/>
                  </a:lnTo>
                  <a:lnTo>
                    <a:pt x="322806" y="16198"/>
                  </a:lnTo>
                  <a:lnTo>
                    <a:pt x="382176" y="19049"/>
                  </a:lnTo>
                  <a:lnTo>
                    <a:pt x="443882" y="25109"/>
                  </a:lnTo>
                  <a:lnTo>
                    <a:pt x="501683" y="32025"/>
                  </a:lnTo>
                  <a:lnTo>
                    <a:pt x="564049" y="35584"/>
                  </a:lnTo>
                  <a:lnTo>
                    <a:pt x="626789" y="46531"/>
                  </a:lnTo>
                  <a:lnTo>
                    <a:pt x="690226" y="55347"/>
                  </a:lnTo>
                  <a:lnTo>
                    <a:pt x="748929" y="63711"/>
                  </a:lnTo>
                  <a:lnTo>
                    <a:pt x="807216" y="72036"/>
                  </a:lnTo>
                  <a:lnTo>
                    <a:pt x="868214" y="81308"/>
                  </a:lnTo>
                  <a:lnTo>
                    <a:pt x="882030" y="832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044980" y="3053825"/>
              <a:ext cx="151781" cy="299559"/>
            </a:xfrm>
            <a:custGeom>
              <a:avLst/>
              <a:gdLst/>
              <a:ahLst/>
              <a:cxnLst/>
              <a:rect l="0" t="0" r="0" b="0"/>
              <a:pathLst>
                <a:path w="151781" h="299559">
                  <a:moveTo>
                    <a:pt x="0" y="0"/>
                  </a:moveTo>
                  <a:lnTo>
                    <a:pt x="58681" y="23977"/>
                  </a:lnTo>
                  <a:lnTo>
                    <a:pt x="118246" y="66638"/>
                  </a:lnTo>
                  <a:lnTo>
                    <a:pt x="125983" y="72162"/>
                  </a:lnTo>
                  <a:lnTo>
                    <a:pt x="137045" y="88162"/>
                  </a:lnTo>
                  <a:lnTo>
                    <a:pt x="151680" y="124150"/>
                  </a:lnTo>
                  <a:lnTo>
                    <a:pt x="151780" y="153999"/>
                  </a:lnTo>
                  <a:lnTo>
                    <a:pt x="145737" y="170454"/>
                  </a:lnTo>
                  <a:lnTo>
                    <a:pt x="117875" y="220487"/>
                  </a:lnTo>
                  <a:lnTo>
                    <a:pt x="97795" y="238119"/>
                  </a:lnTo>
                  <a:lnTo>
                    <a:pt x="54162" y="264620"/>
                  </a:lnTo>
                  <a:lnTo>
                    <a:pt x="33284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407953" y="829553"/>
            <a:ext cx="1172824" cy="1414518"/>
            <a:chOff x="5407953" y="829553"/>
            <a:chExt cx="1172824" cy="1414518"/>
          </a:xfrm>
        </p:grpSpPr>
        <p:sp>
          <p:nvSpPr>
            <p:cNvPr id="41" name="Freeform 40"/>
            <p:cNvSpPr/>
            <p:nvPr/>
          </p:nvSpPr>
          <p:spPr>
            <a:xfrm>
              <a:off x="6190860" y="1822310"/>
              <a:ext cx="216348" cy="74890"/>
            </a:xfrm>
            <a:custGeom>
              <a:avLst/>
              <a:gdLst/>
              <a:ahLst/>
              <a:cxnLst/>
              <a:rect l="0" t="0" r="0" b="0"/>
              <a:pathLst>
                <a:path w="216348" h="74890">
                  <a:moveTo>
                    <a:pt x="0" y="0"/>
                  </a:moveTo>
                  <a:lnTo>
                    <a:pt x="8834" y="8834"/>
                  </a:lnTo>
                  <a:lnTo>
                    <a:pt x="23034" y="13172"/>
                  </a:lnTo>
                  <a:lnTo>
                    <a:pt x="79651" y="25389"/>
                  </a:lnTo>
                  <a:lnTo>
                    <a:pt x="131572" y="39812"/>
                  </a:lnTo>
                  <a:lnTo>
                    <a:pt x="191292" y="66057"/>
                  </a:lnTo>
                  <a:lnTo>
                    <a:pt x="216347" y="748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32465" y="1938804"/>
              <a:ext cx="191385" cy="33286"/>
            </a:xfrm>
            <a:custGeom>
              <a:avLst/>
              <a:gdLst/>
              <a:ahLst/>
              <a:cxnLst/>
              <a:rect l="0" t="0" r="0" b="0"/>
              <a:pathLst>
                <a:path w="191385" h="33286">
                  <a:moveTo>
                    <a:pt x="0" y="0"/>
                  </a:moveTo>
                  <a:lnTo>
                    <a:pt x="14211" y="12362"/>
                  </a:lnTo>
                  <a:lnTo>
                    <a:pt x="27582" y="18746"/>
                  </a:lnTo>
                  <a:lnTo>
                    <a:pt x="82551" y="24145"/>
                  </a:lnTo>
                  <a:lnTo>
                    <a:pt x="143135" y="31478"/>
                  </a:lnTo>
                  <a:lnTo>
                    <a:pt x="191384" y="332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40786" y="2030336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0"/>
                  </a:moveTo>
                  <a:lnTo>
                    <a:pt x="55507" y="14393"/>
                  </a:lnTo>
                  <a:lnTo>
                    <a:pt x="116495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274071" y="2096904"/>
              <a:ext cx="83211" cy="16643"/>
            </a:xfrm>
            <a:custGeom>
              <a:avLst/>
              <a:gdLst/>
              <a:ahLst/>
              <a:cxnLst/>
              <a:rect l="0" t="0" r="0" b="0"/>
              <a:pathLst>
                <a:path w="83211" h="16643">
                  <a:moveTo>
                    <a:pt x="0" y="0"/>
                  </a:moveTo>
                  <a:lnTo>
                    <a:pt x="53040" y="14393"/>
                  </a:lnTo>
                  <a:lnTo>
                    <a:pt x="83210" y="166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124293" y="1741478"/>
              <a:ext cx="456484" cy="502593"/>
            </a:xfrm>
            <a:custGeom>
              <a:avLst/>
              <a:gdLst/>
              <a:ahLst/>
              <a:cxnLst/>
              <a:rect l="0" t="0" r="0" b="0"/>
              <a:pathLst>
                <a:path w="456484" h="502593">
                  <a:moveTo>
                    <a:pt x="16641" y="14263"/>
                  </a:moveTo>
                  <a:lnTo>
                    <a:pt x="3372" y="59616"/>
                  </a:lnTo>
                  <a:lnTo>
                    <a:pt x="665" y="114034"/>
                  </a:lnTo>
                  <a:lnTo>
                    <a:pt x="197" y="160628"/>
                  </a:lnTo>
                  <a:lnTo>
                    <a:pt x="57" y="215422"/>
                  </a:lnTo>
                  <a:lnTo>
                    <a:pt x="16" y="270181"/>
                  </a:lnTo>
                  <a:lnTo>
                    <a:pt x="4" y="321539"/>
                  </a:lnTo>
                  <a:lnTo>
                    <a:pt x="0" y="379756"/>
                  </a:lnTo>
                  <a:lnTo>
                    <a:pt x="4416" y="411020"/>
                  </a:lnTo>
                  <a:lnTo>
                    <a:pt x="15998" y="437851"/>
                  </a:lnTo>
                  <a:lnTo>
                    <a:pt x="22684" y="442735"/>
                  </a:lnTo>
                  <a:lnTo>
                    <a:pt x="81210" y="452427"/>
                  </a:lnTo>
                  <a:lnTo>
                    <a:pt x="140429" y="461672"/>
                  </a:lnTo>
                  <a:lnTo>
                    <a:pt x="191761" y="479223"/>
                  </a:lnTo>
                  <a:lnTo>
                    <a:pt x="244705" y="493361"/>
                  </a:lnTo>
                  <a:lnTo>
                    <a:pt x="297213" y="502592"/>
                  </a:lnTo>
                  <a:lnTo>
                    <a:pt x="329680" y="501965"/>
                  </a:lnTo>
                  <a:lnTo>
                    <a:pt x="389075" y="492399"/>
                  </a:lnTo>
                  <a:lnTo>
                    <a:pt x="398068" y="488347"/>
                  </a:lnTo>
                  <a:lnTo>
                    <a:pt x="410524" y="473982"/>
                  </a:lnTo>
                  <a:lnTo>
                    <a:pt x="426054" y="430209"/>
                  </a:lnTo>
                  <a:lnTo>
                    <a:pt x="435143" y="381796"/>
                  </a:lnTo>
                  <a:lnTo>
                    <a:pt x="439854" y="327385"/>
                  </a:lnTo>
                  <a:lnTo>
                    <a:pt x="445279" y="269767"/>
                  </a:lnTo>
                  <a:lnTo>
                    <a:pt x="451266" y="214011"/>
                  </a:lnTo>
                  <a:lnTo>
                    <a:pt x="456394" y="160763"/>
                  </a:lnTo>
                  <a:lnTo>
                    <a:pt x="456483" y="104394"/>
                  </a:lnTo>
                  <a:lnTo>
                    <a:pt x="446090" y="56687"/>
                  </a:lnTo>
                  <a:lnTo>
                    <a:pt x="435873" y="36817"/>
                  </a:lnTo>
                  <a:lnTo>
                    <a:pt x="422087" y="24903"/>
                  </a:lnTo>
                  <a:lnTo>
                    <a:pt x="398731" y="12998"/>
                  </a:lnTo>
                  <a:lnTo>
                    <a:pt x="342077" y="6871"/>
                  </a:lnTo>
                  <a:lnTo>
                    <a:pt x="279165" y="12708"/>
                  </a:lnTo>
                  <a:lnTo>
                    <a:pt x="224475" y="20359"/>
                  </a:lnTo>
                  <a:lnTo>
                    <a:pt x="161943" y="28010"/>
                  </a:lnTo>
                  <a:lnTo>
                    <a:pt x="101041" y="37294"/>
                  </a:lnTo>
                  <a:lnTo>
                    <a:pt x="76165" y="45948"/>
                  </a:lnTo>
                  <a:lnTo>
                    <a:pt x="27893" y="86533"/>
                  </a:lnTo>
                  <a:lnTo>
                    <a:pt x="11140" y="111902"/>
                  </a:lnTo>
                  <a:lnTo>
                    <a:pt x="3300" y="147258"/>
                  </a:lnTo>
                  <a:lnTo>
                    <a:pt x="651" y="199695"/>
                  </a:lnTo>
                  <a:lnTo>
                    <a:pt x="4502" y="257929"/>
                  </a:lnTo>
                  <a:lnTo>
                    <a:pt x="16868" y="313766"/>
                  </a:lnTo>
                  <a:lnTo>
                    <a:pt x="30539" y="369287"/>
                  </a:lnTo>
                  <a:lnTo>
                    <a:pt x="48799" y="424767"/>
                  </a:lnTo>
                  <a:lnTo>
                    <a:pt x="68699" y="453635"/>
                  </a:lnTo>
                  <a:lnTo>
                    <a:pt x="101197" y="481595"/>
                  </a:lnTo>
                  <a:lnTo>
                    <a:pt x="121098" y="493479"/>
                  </a:lnTo>
                  <a:lnTo>
                    <a:pt x="157511" y="501731"/>
                  </a:lnTo>
                  <a:lnTo>
                    <a:pt x="181568" y="498730"/>
                  </a:lnTo>
                  <a:lnTo>
                    <a:pt x="231563" y="477319"/>
                  </a:lnTo>
                  <a:lnTo>
                    <a:pt x="290639" y="430418"/>
                  </a:lnTo>
                  <a:lnTo>
                    <a:pt x="347028" y="380222"/>
                  </a:lnTo>
                  <a:lnTo>
                    <a:pt x="379305" y="350222"/>
                  </a:lnTo>
                  <a:lnTo>
                    <a:pt x="407639" y="295033"/>
                  </a:lnTo>
                  <a:lnTo>
                    <a:pt x="427887" y="238067"/>
                  </a:lnTo>
                  <a:lnTo>
                    <a:pt x="429278" y="178870"/>
                  </a:lnTo>
                  <a:lnTo>
                    <a:pt x="420924" y="118175"/>
                  </a:lnTo>
                  <a:lnTo>
                    <a:pt x="413078" y="84500"/>
                  </a:lnTo>
                  <a:lnTo>
                    <a:pt x="396062" y="56955"/>
                  </a:lnTo>
                  <a:lnTo>
                    <a:pt x="363949" y="23458"/>
                  </a:lnTo>
                  <a:lnTo>
                    <a:pt x="347591" y="12802"/>
                  </a:lnTo>
                  <a:lnTo>
                    <a:pt x="317590" y="2530"/>
                  </a:lnTo>
                  <a:lnTo>
                    <a:pt x="287127" y="0"/>
                  </a:lnTo>
                  <a:lnTo>
                    <a:pt x="257951" y="59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641671" y="1364652"/>
              <a:ext cx="490942" cy="449338"/>
            </a:xfrm>
            <a:custGeom>
              <a:avLst/>
              <a:gdLst/>
              <a:ahLst/>
              <a:cxnLst/>
              <a:rect l="0" t="0" r="0" b="0"/>
              <a:pathLst>
                <a:path w="490942" h="449338">
                  <a:moveTo>
                    <a:pt x="0" y="0"/>
                  </a:moveTo>
                  <a:lnTo>
                    <a:pt x="21778" y="12362"/>
                  </a:lnTo>
                  <a:lnTo>
                    <a:pt x="81957" y="31303"/>
                  </a:lnTo>
                  <a:lnTo>
                    <a:pt x="116247" y="53096"/>
                  </a:lnTo>
                  <a:lnTo>
                    <a:pt x="172985" y="102596"/>
                  </a:lnTo>
                  <a:lnTo>
                    <a:pt x="217040" y="155688"/>
                  </a:lnTo>
                  <a:lnTo>
                    <a:pt x="265086" y="210847"/>
                  </a:lnTo>
                  <a:lnTo>
                    <a:pt x="303602" y="270400"/>
                  </a:lnTo>
                  <a:lnTo>
                    <a:pt x="354963" y="330739"/>
                  </a:lnTo>
                  <a:lnTo>
                    <a:pt x="409623" y="392685"/>
                  </a:lnTo>
                  <a:lnTo>
                    <a:pt x="454849" y="438196"/>
                  </a:lnTo>
                  <a:lnTo>
                    <a:pt x="468429" y="444385"/>
                  </a:lnTo>
                  <a:lnTo>
                    <a:pt x="490941" y="44933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82834" y="1639246"/>
              <a:ext cx="167696" cy="158175"/>
            </a:xfrm>
            <a:custGeom>
              <a:avLst/>
              <a:gdLst/>
              <a:ahLst/>
              <a:cxnLst/>
              <a:rect l="0" t="0" r="0" b="0"/>
              <a:pathLst>
                <a:path w="167696" h="158175">
                  <a:moveTo>
                    <a:pt x="0" y="66569"/>
                  </a:moveTo>
                  <a:lnTo>
                    <a:pt x="29620" y="91258"/>
                  </a:lnTo>
                  <a:lnTo>
                    <a:pt x="91317" y="123183"/>
                  </a:lnTo>
                  <a:lnTo>
                    <a:pt x="148603" y="158174"/>
                  </a:lnTo>
                  <a:lnTo>
                    <a:pt x="155467" y="158150"/>
                  </a:lnTo>
                  <a:lnTo>
                    <a:pt x="160967" y="155359"/>
                  </a:lnTo>
                  <a:lnTo>
                    <a:pt x="165559" y="150726"/>
                  </a:lnTo>
                  <a:lnTo>
                    <a:pt x="167695" y="144863"/>
                  </a:lnTo>
                  <a:lnTo>
                    <a:pt x="167603" y="130952"/>
                  </a:lnTo>
                  <a:lnTo>
                    <a:pt x="154943" y="71437"/>
                  </a:lnTo>
                  <a:lnTo>
                    <a:pt x="141408" y="21484"/>
                  </a:lnTo>
                  <a:lnTo>
                    <a:pt x="133136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407953" y="1003037"/>
              <a:ext cx="391819" cy="802631"/>
            </a:xfrm>
            <a:custGeom>
              <a:avLst/>
              <a:gdLst/>
              <a:ahLst/>
              <a:cxnLst/>
              <a:rect l="0" t="0" r="0" b="0"/>
              <a:pathLst>
                <a:path w="391819" h="802631">
                  <a:moveTo>
                    <a:pt x="283644" y="802630"/>
                  </a:moveTo>
                  <a:lnTo>
                    <a:pt x="256063" y="766215"/>
                  </a:lnTo>
                  <a:lnTo>
                    <a:pt x="223317" y="711052"/>
                  </a:lnTo>
                  <a:lnTo>
                    <a:pt x="187285" y="657876"/>
                  </a:lnTo>
                  <a:lnTo>
                    <a:pt x="144554" y="594878"/>
                  </a:lnTo>
                  <a:lnTo>
                    <a:pt x="100501" y="536959"/>
                  </a:lnTo>
                  <a:lnTo>
                    <a:pt x="46946" y="474662"/>
                  </a:lnTo>
                  <a:lnTo>
                    <a:pt x="12796" y="433242"/>
                  </a:lnTo>
                  <a:lnTo>
                    <a:pt x="12472" y="432481"/>
                  </a:lnTo>
                  <a:lnTo>
                    <a:pt x="28760" y="446304"/>
                  </a:lnTo>
                  <a:lnTo>
                    <a:pt x="43697" y="454112"/>
                  </a:lnTo>
                  <a:lnTo>
                    <a:pt x="80953" y="459288"/>
                  </a:lnTo>
                  <a:lnTo>
                    <a:pt x="103876" y="455568"/>
                  </a:lnTo>
                  <a:lnTo>
                    <a:pt x="113873" y="451987"/>
                  </a:lnTo>
                  <a:lnTo>
                    <a:pt x="119613" y="444977"/>
                  </a:lnTo>
                  <a:lnTo>
                    <a:pt x="123524" y="424861"/>
                  </a:lnTo>
                  <a:lnTo>
                    <a:pt x="116111" y="391963"/>
                  </a:lnTo>
                  <a:lnTo>
                    <a:pt x="91748" y="334165"/>
                  </a:lnTo>
                  <a:lnTo>
                    <a:pt x="65552" y="280687"/>
                  </a:lnTo>
                  <a:lnTo>
                    <a:pt x="34592" y="227456"/>
                  </a:lnTo>
                  <a:lnTo>
                    <a:pt x="3943" y="183930"/>
                  </a:lnTo>
                  <a:lnTo>
                    <a:pt x="1023" y="182138"/>
                  </a:lnTo>
                  <a:lnTo>
                    <a:pt x="0" y="183716"/>
                  </a:lnTo>
                  <a:lnTo>
                    <a:pt x="243" y="187542"/>
                  </a:lnTo>
                  <a:lnTo>
                    <a:pt x="44699" y="245471"/>
                  </a:lnTo>
                  <a:lnTo>
                    <a:pt x="100719" y="298971"/>
                  </a:lnTo>
                  <a:lnTo>
                    <a:pt x="159354" y="338153"/>
                  </a:lnTo>
                  <a:lnTo>
                    <a:pt x="216391" y="370711"/>
                  </a:lnTo>
                  <a:lnTo>
                    <a:pt x="224016" y="371377"/>
                  </a:lnTo>
                  <a:lnTo>
                    <a:pt x="237419" y="367186"/>
                  </a:lnTo>
                  <a:lnTo>
                    <a:pt x="241732" y="359782"/>
                  </a:lnTo>
                  <a:lnTo>
                    <a:pt x="246525" y="336762"/>
                  </a:lnTo>
                  <a:lnTo>
                    <a:pt x="244806" y="301448"/>
                  </a:lnTo>
                  <a:lnTo>
                    <a:pt x="234024" y="267563"/>
                  </a:lnTo>
                  <a:lnTo>
                    <a:pt x="195826" y="205181"/>
                  </a:lnTo>
                  <a:lnTo>
                    <a:pt x="178523" y="183463"/>
                  </a:lnTo>
                  <a:lnTo>
                    <a:pt x="171958" y="179977"/>
                  </a:lnTo>
                  <a:lnTo>
                    <a:pt x="157267" y="178569"/>
                  </a:lnTo>
                  <a:lnTo>
                    <a:pt x="153165" y="183186"/>
                  </a:lnTo>
                  <a:lnTo>
                    <a:pt x="151072" y="200644"/>
                  </a:lnTo>
                  <a:lnTo>
                    <a:pt x="155092" y="227627"/>
                  </a:lnTo>
                  <a:lnTo>
                    <a:pt x="166556" y="248772"/>
                  </a:lnTo>
                  <a:lnTo>
                    <a:pt x="209433" y="283785"/>
                  </a:lnTo>
                  <a:lnTo>
                    <a:pt x="238336" y="296127"/>
                  </a:lnTo>
                  <a:lnTo>
                    <a:pt x="247891" y="295767"/>
                  </a:lnTo>
                  <a:lnTo>
                    <a:pt x="265905" y="287970"/>
                  </a:lnTo>
                  <a:lnTo>
                    <a:pt x="271818" y="281083"/>
                  </a:lnTo>
                  <a:lnTo>
                    <a:pt x="278388" y="263569"/>
                  </a:lnTo>
                  <a:lnTo>
                    <a:pt x="278843" y="245923"/>
                  </a:lnTo>
                  <a:lnTo>
                    <a:pt x="275038" y="228835"/>
                  </a:lnTo>
                  <a:lnTo>
                    <a:pt x="247074" y="172865"/>
                  </a:lnTo>
                  <a:lnTo>
                    <a:pt x="213333" y="121460"/>
                  </a:lnTo>
                  <a:lnTo>
                    <a:pt x="196551" y="105751"/>
                  </a:lnTo>
                  <a:lnTo>
                    <a:pt x="197845" y="105980"/>
                  </a:lnTo>
                  <a:lnTo>
                    <a:pt x="251696" y="127631"/>
                  </a:lnTo>
                  <a:lnTo>
                    <a:pt x="285992" y="134187"/>
                  </a:lnTo>
                  <a:lnTo>
                    <a:pt x="303487" y="130789"/>
                  </a:lnTo>
                  <a:lnTo>
                    <a:pt x="310741" y="127294"/>
                  </a:lnTo>
                  <a:lnTo>
                    <a:pt x="314653" y="122191"/>
                  </a:lnTo>
                  <a:lnTo>
                    <a:pt x="316336" y="116014"/>
                  </a:lnTo>
                  <a:lnTo>
                    <a:pt x="314287" y="94070"/>
                  </a:lnTo>
                  <a:lnTo>
                    <a:pt x="292940" y="32602"/>
                  </a:lnTo>
                  <a:lnTo>
                    <a:pt x="281981" y="4944"/>
                  </a:lnTo>
                  <a:lnTo>
                    <a:pt x="282535" y="868"/>
                  </a:lnTo>
                  <a:lnTo>
                    <a:pt x="285679" y="0"/>
                  </a:lnTo>
                  <a:lnTo>
                    <a:pt x="345758" y="26750"/>
                  </a:lnTo>
                  <a:lnTo>
                    <a:pt x="364875" y="30031"/>
                  </a:lnTo>
                  <a:lnTo>
                    <a:pt x="391818" y="287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99918" y="829553"/>
              <a:ext cx="224669" cy="154501"/>
            </a:xfrm>
            <a:custGeom>
              <a:avLst/>
              <a:gdLst/>
              <a:ahLst/>
              <a:cxnLst/>
              <a:rect l="0" t="0" r="0" b="0"/>
              <a:pathLst>
                <a:path w="224669" h="154501">
                  <a:moveTo>
                    <a:pt x="0" y="94083"/>
                  </a:moveTo>
                  <a:lnTo>
                    <a:pt x="8835" y="111753"/>
                  </a:lnTo>
                  <a:lnTo>
                    <a:pt x="23034" y="125359"/>
                  </a:lnTo>
                  <a:lnTo>
                    <a:pt x="57867" y="144743"/>
                  </a:lnTo>
                  <a:lnTo>
                    <a:pt x="87515" y="154500"/>
                  </a:lnTo>
                  <a:lnTo>
                    <a:pt x="106389" y="152987"/>
                  </a:lnTo>
                  <a:lnTo>
                    <a:pt x="115305" y="149994"/>
                  </a:lnTo>
                  <a:lnTo>
                    <a:pt x="120324" y="144301"/>
                  </a:lnTo>
                  <a:lnTo>
                    <a:pt x="122746" y="136807"/>
                  </a:lnTo>
                  <a:lnTo>
                    <a:pt x="121738" y="111057"/>
                  </a:lnTo>
                  <a:lnTo>
                    <a:pt x="105438" y="54242"/>
                  </a:lnTo>
                  <a:lnTo>
                    <a:pt x="73599" y="1498"/>
                  </a:lnTo>
                  <a:lnTo>
                    <a:pt x="74029" y="0"/>
                  </a:lnTo>
                  <a:lnTo>
                    <a:pt x="111408" y="30308"/>
                  </a:lnTo>
                  <a:lnTo>
                    <a:pt x="164290" y="53611"/>
                  </a:lnTo>
                  <a:lnTo>
                    <a:pt x="184582" y="55139"/>
                  </a:lnTo>
                  <a:lnTo>
                    <a:pt x="224668" y="5247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612809" y="5641671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2" name="Group 61"/>
          <p:cNvGrpSpPr/>
          <p:nvPr/>
        </p:nvGrpSpPr>
        <p:grpSpPr>
          <a:xfrm>
            <a:off x="6360591" y="177074"/>
            <a:ext cx="2517969" cy="596785"/>
            <a:chOff x="6360591" y="177074"/>
            <a:chExt cx="2517969" cy="596785"/>
          </a:xfrm>
        </p:grpSpPr>
        <p:sp>
          <p:nvSpPr>
            <p:cNvPr id="52" name="Freeform 51"/>
            <p:cNvSpPr/>
            <p:nvPr/>
          </p:nvSpPr>
          <p:spPr>
            <a:xfrm>
              <a:off x="6360591" y="191384"/>
              <a:ext cx="246322" cy="475037"/>
            </a:xfrm>
            <a:custGeom>
              <a:avLst/>
              <a:gdLst/>
              <a:ahLst/>
              <a:cxnLst/>
              <a:rect l="0" t="0" r="0" b="0"/>
              <a:pathLst>
                <a:path w="246322" h="475037">
                  <a:moveTo>
                    <a:pt x="246321" y="0"/>
                  </a:moveTo>
                  <a:lnTo>
                    <a:pt x="227316" y="7568"/>
                  </a:lnTo>
                  <a:lnTo>
                    <a:pt x="199223" y="31142"/>
                  </a:lnTo>
                  <a:lnTo>
                    <a:pt x="149890" y="91431"/>
                  </a:lnTo>
                  <a:lnTo>
                    <a:pt x="108142" y="145684"/>
                  </a:lnTo>
                  <a:lnTo>
                    <a:pt x="69761" y="206396"/>
                  </a:lnTo>
                  <a:lnTo>
                    <a:pt x="35676" y="263178"/>
                  </a:lnTo>
                  <a:lnTo>
                    <a:pt x="12061" y="317985"/>
                  </a:lnTo>
                  <a:lnTo>
                    <a:pt x="0" y="365383"/>
                  </a:lnTo>
                  <a:lnTo>
                    <a:pt x="1761" y="414776"/>
                  </a:lnTo>
                  <a:lnTo>
                    <a:pt x="8497" y="434284"/>
                  </a:lnTo>
                  <a:lnTo>
                    <a:pt x="18580" y="449119"/>
                  </a:lnTo>
                  <a:lnTo>
                    <a:pt x="32306" y="461876"/>
                  </a:lnTo>
                  <a:lnTo>
                    <a:pt x="60046" y="475036"/>
                  </a:lnTo>
                  <a:lnTo>
                    <a:pt x="119707" y="474480"/>
                  </a:lnTo>
                  <a:lnTo>
                    <a:pt x="171432" y="4659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606912" y="416052"/>
              <a:ext cx="108175" cy="232991"/>
            </a:xfrm>
            <a:custGeom>
              <a:avLst/>
              <a:gdLst/>
              <a:ahLst/>
              <a:cxnLst/>
              <a:rect l="0" t="0" r="0" b="0"/>
              <a:pathLst>
                <a:path w="108175" h="232991">
                  <a:moveTo>
                    <a:pt x="0" y="0"/>
                  </a:moveTo>
                  <a:lnTo>
                    <a:pt x="0" y="56775"/>
                  </a:lnTo>
                  <a:lnTo>
                    <a:pt x="4418" y="115691"/>
                  </a:lnTo>
                  <a:lnTo>
                    <a:pt x="15118" y="174378"/>
                  </a:lnTo>
                  <a:lnTo>
                    <a:pt x="23977" y="199852"/>
                  </a:lnTo>
                  <a:lnTo>
                    <a:pt x="29853" y="207200"/>
                  </a:lnTo>
                  <a:lnTo>
                    <a:pt x="36545" y="211173"/>
                  </a:lnTo>
                  <a:lnTo>
                    <a:pt x="43779" y="212898"/>
                  </a:lnTo>
                  <a:lnTo>
                    <a:pt x="50451" y="212199"/>
                  </a:lnTo>
                  <a:lnTo>
                    <a:pt x="62795" y="206491"/>
                  </a:lnTo>
                  <a:lnTo>
                    <a:pt x="71980" y="195325"/>
                  </a:lnTo>
                  <a:lnTo>
                    <a:pt x="79143" y="178343"/>
                  </a:lnTo>
                  <a:lnTo>
                    <a:pt x="91276" y="124705"/>
                  </a:lnTo>
                  <a:lnTo>
                    <a:pt x="95117" y="105351"/>
                  </a:lnTo>
                  <a:lnTo>
                    <a:pt x="94846" y="105368"/>
                  </a:lnTo>
                  <a:lnTo>
                    <a:pt x="93005" y="117097"/>
                  </a:lnTo>
                  <a:lnTo>
                    <a:pt x="91726" y="176500"/>
                  </a:lnTo>
                  <a:lnTo>
                    <a:pt x="98214" y="213202"/>
                  </a:lnTo>
                  <a:lnTo>
                    <a:pt x="108174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831640" y="432695"/>
              <a:ext cx="108115" cy="185472"/>
            </a:xfrm>
            <a:custGeom>
              <a:avLst/>
              <a:gdLst/>
              <a:ahLst/>
              <a:cxnLst/>
              <a:rect l="0" t="0" r="0" b="0"/>
              <a:pathLst>
                <a:path w="108115" h="185472">
                  <a:moveTo>
                    <a:pt x="16583" y="0"/>
                  </a:moveTo>
                  <a:lnTo>
                    <a:pt x="5002" y="55161"/>
                  </a:lnTo>
                  <a:lnTo>
                    <a:pt x="941" y="106091"/>
                  </a:lnTo>
                  <a:lnTo>
                    <a:pt x="138" y="165187"/>
                  </a:lnTo>
                  <a:lnTo>
                    <a:pt x="0" y="185471"/>
                  </a:lnTo>
                  <a:lnTo>
                    <a:pt x="892" y="176736"/>
                  </a:lnTo>
                  <a:lnTo>
                    <a:pt x="16801" y="117859"/>
                  </a:lnTo>
                  <a:lnTo>
                    <a:pt x="32329" y="74144"/>
                  </a:lnTo>
                  <a:lnTo>
                    <a:pt x="44846" y="53909"/>
                  </a:lnTo>
                  <a:lnTo>
                    <a:pt x="62121" y="39985"/>
                  </a:lnTo>
                  <a:lnTo>
                    <a:pt x="71905" y="34978"/>
                  </a:lnTo>
                  <a:lnTo>
                    <a:pt x="80276" y="33488"/>
                  </a:lnTo>
                  <a:lnTo>
                    <a:pt x="87707" y="34345"/>
                  </a:lnTo>
                  <a:lnTo>
                    <a:pt x="108114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983351" y="502587"/>
              <a:ext cx="414062" cy="179740"/>
            </a:xfrm>
            <a:custGeom>
              <a:avLst/>
              <a:gdLst/>
              <a:ahLst/>
              <a:cxnLst/>
              <a:rect l="0" t="0" r="0" b="0"/>
              <a:pathLst>
                <a:path w="414062" h="179740">
                  <a:moveTo>
                    <a:pt x="22972" y="13318"/>
                  </a:moveTo>
                  <a:lnTo>
                    <a:pt x="20506" y="47059"/>
                  </a:lnTo>
                  <a:lnTo>
                    <a:pt x="11390" y="97646"/>
                  </a:lnTo>
                  <a:lnTo>
                    <a:pt x="1610" y="147429"/>
                  </a:lnTo>
                  <a:lnTo>
                    <a:pt x="410" y="146180"/>
                  </a:lnTo>
                  <a:lnTo>
                    <a:pt x="0" y="134313"/>
                  </a:lnTo>
                  <a:lnTo>
                    <a:pt x="14929" y="77197"/>
                  </a:lnTo>
                  <a:lnTo>
                    <a:pt x="17610" y="66999"/>
                  </a:lnTo>
                  <a:lnTo>
                    <a:pt x="23095" y="60200"/>
                  </a:lnTo>
                  <a:lnTo>
                    <a:pt x="39052" y="52646"/>
                  </a:lnTo>
                  <a:lnTo>
                    <a:pt x="56006" y="54219"/>
                  </a:lnTo>
                  <a:lnTo>
                    <a:pt x="64411" y="57228"/>
                  </a:lnTo>
                  <a:lnTo>
                    <a:pt x="98326" y="57044"/>
                  </a:lnTo>
                  <a:lnTo>
                    <a:pt x="133235" y="42300"/>
                  </a:lnTo>
                  <a:lnTo>
                    <a:pt x="185657" y="0"/>
                  </a:lnTo>
                  <a:lnTo>
                    <a:pt x="168726" y="26097"/>
                  </a:lnTo>
                  <a:lnTo>
                    <a:pt x="141216" y="79547"/>
                  </a:lnTo>
                  <a:lnTo>
                    <a:pt x="141558" y="86132"/>
                  </a:lnTo>
                  <a:lnTo>
                    <a:pt x="145483" y="91447"/>
                  </a:lnTo>
                  <a:lnTo>
                    <a:pt x="151799" y="95914"/>
                  </a:lnTo>
                  <a:lnTo>
                    <a:pt x="160632" y="97044"/>
                  </a:lnTo>
                  <a:lnTo>
                    <a:pt x="194226" y="89798"/>
                  </a:lnTo>
                  <a:lnTo>
                    <a:pt x="239178" y="75715"/>
                  </a:lnTo>
                  <a:lnTo>
                    <a:pt x="259597" y="75259"/>
                  </a:lnTo>
                  <a:lnTo>
                    <a:pt x="274835" y="81220"/>
                  </a:lnTo>
                  <a:lnTo>
                    <a:pt x="285306" y="92498"/>
                  </a:lnTo>
                  <a:lnTo>
                    <a:pt x="303979" y="117922"/>
                  </a:lnTo>
                  <a:lnTo>
                    <a:pt x="309238" y="120036"/>
                  </a:lnTo>
                  <a:lnTo>
                    <a:pt x="314593" y="119597"/>
                  </a:lnTo>
                  <a:lnTo>
                    <a:pt x="371809" y="94801"/>
                  </a:lnTo>
                  <a:lnTo>
                    <a:pt x="379421" y="94452"/>
                  </a:lnTo>
                  <a:lnTo>
                    <a:pt x="392810" y="98996"/>
                  </a:lnTo>
                  <a:lnTo>
                    <a:pt x="402459" y="109644"/>
                  </a:lnTo>
                  <a:lnTo>
                    <a:pt x="408905" y="124547"/>
                  </a:lnTo>
                  <a:lnTo>
                    <a:pt x="414061" y="1797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457449" y="199705"/>
              <a:ext cx="48137" cy="574154"/>
            </a:xfrm>
            <a:custGeom>
              <a:avLst/>
              <a:gdLst/>
              <a:ahLst/>
              <a:cxnLst/>
              <a:rect l="0" t="0" r="0" b="0"/>
              <a:pathLst>
                <a:path w="48137" h="574154">
                  <a:moveTo>
                    <a:pt x="48136" y="0"/>
                  </a:moveTo>
                  <a:lnTo>
                    <a:pt x="48136" y="59579"/>
                  </a:lnTo>
                  <a:lnTo>
                    <a:pt x="42418" y="118436"/>
                  </a:lnTo>
                  <a:lnTo>
                    <a:pt x="37865" y="174578"/>
                  </a:lnTo>
                  <a:lnTo>
                    <a:pt x="32753" y="230183"/>
                  </a:lnTo>
                  <a:lnTo>
                    <a:pt x="25100" y="291402"/>
                  </a:lnTo>
                  <a:lnTo>
                    <a:pt x="14685" y="351434"/>
                  </a:lnTo>
                  <a:lnTo>
                    <a:pt x="8946" y="399988"/>
                  </a:lnTo>
                  <a:lnTo>
                    <a:pt x="2591" y="461676"/>
                  </a:lnTo>
                  <a:lnTo>
                    <a:pt x="0" y="513583"/>
                  </a:lnTo>
                  <a:lnTo>
                    <a:pt x="6034" y="553740"/>
                  </a:lnTo>
                  <a:lnTo>
                    <a:pt x="9898" y="560544"/>
                  </a:lnTo>
                  <a:lnTo>
                    <a:pt x="23173" y="5741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422375" y="432695"/>
              <a:ext cx="191385" cy="24964"/>
            </a:xfrm>
            <a:custGeom>
              <a:avLst/>
              <a:gdLst/>
              <a:ahLst/>
              <a:cxnLst/>
              <a:rect l="0" t="0" r="0" b="0"/>
              <a:pathLst>
                <a:path w="191385" h="24964">
                  <a:moveTo>
                    <a:pt x="0" y="24963"/>
                  </a:moveTo>
                  <a:lnTo>
                    <a:pt x="13253" y="16128"/>
                  </a:lnTo>
                  <a:lnTo>
                    <a:pt x="61584" y="4144"/>
                  </a:lnTo>
                  <a:lnTo>
                    <a:pt x="114141" y="818"/>
                  </a:lnTo>
                  <a:lnTo>
                    <a:pt x="173679" y="107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038148" y="177074"/>
              <a:ext cx="213547" cy="513443"/>
            </a:xfrm>
            <a:custGeom>
              <a:avLst/>
              <a:gdLst/>
              <a:ahLst/>
              <a:cxnLst/>
              <a:rect l="0" t="0" r="0" b="0"/>
              <a:pathLst>
                <a:path w="213547" h="513443">
                  <a:moveTo>
                    <a:pt x="41590" y="147447"/>
                  </a:moveTo>
                  <a:lnTo>
                    <a:pt x="41590" y="208103"/>
                  </a:lnTo>
                  <a:lnTo>
                    <a:pt x="47308" y="266061"/>
                  </a:lnTo>
                  <a:lnTo>
                    <a:pt x="46931" y="328463"/>
                  </a:lnTo>
                  <a:lnTo>
                    <a:pt x="42645" y="385579"/>
                  </a:lnTo>
                  <a:lnTo>
                    <a:pt x="40874" y="442302"/>
                  </a:lnTo>
                  <a:lnTo>
                    <a:pt x="32580" y="498570"/>
                  </a:lnTo>
                  <a:lnTo>
                    <a:pt x="30035" y="509119"/>
                  </a:lnTo>
                  <a:lnTo>
                    <a:pt x="26491" y="513377"/>
                  </a:lnTo>
                  <a:lnTo>
                    <a:pt x="22278" y="513442"/>
                  </a:lnTo>
                  <a:lnTo>
                    <a:pt x="17621" y="510712"/>
                  </a:lnTo>
                  <a:lnTo>
                    <a:pt x="6649" y="471531"/>
                  </a:lnTo>
                  <a:lnTo>
                    <a:pt x="1959" y="421912"/>
                  </a:lnTo>
                  <a:lnTo>
                    <a:pt x="569" y="367660"/>
                  </a:lnTo>
                  <a:lnTo>
                    <a:pt x="157" y="310596"/>
                  </a:lnTo>
                  <a:lnTo>
                    <a:pt x="36" y="252699"/>
                  </a:lnTo>
                  <a:lnTo>
                    <a:pt x="0" y="198973"/>
                  </a:lnTo>
                  <a:lnTo>
                    <a:pt x="7555" y="137764"/>
                  </a:lnTo>
                  <a:lnTo>
                    <a:pt x="25895" y="83623"/>
                  </a:lnTo>
                  <a:lnTo>
                    <a:pt x="47324" y="41459"/>
                  </a:lnTo>
                  <a:lnTo>
                    <a:pt x="68253" y="19375"/>
                  </a:lnTo>
                  <a:lnTo>
                    <a:pt x="92020" y="5538"/>
                  </a:lnTo>
                  <a:lnTo>
                    <a:pt x="129881" y="0"/>
                  </a:lnTo>
                  <a:lnTo>
                    <a:pt x="152946" y="3635"/>
                  </a:lnTo>
                  <a:lnTo>
                    <a:pt x="179060" y="16078"/>
                  </a:lnTo>
                  <a:lnTo>
                    <a:pt x="191445" y="27115"/>
                  </a:lnTo>
                  <a:lnTo>
                    <a:pt x="203616" y="49847"/>
                  </a:lnTo>
                  <a:lnTo>
                    <a:pt x="213546" y="90193"/>
                  </a:lnTo>
                  <a:lnTo>
                    <a:pt x="213041" y="120312"/>
                  </a:lnTo>
                  <a:lnTo>
                    <a:pt x="200170" y="159756"/>
                  </a:lnTo>
                  <a:lnTo>
                    <a:pt x="171959" y="205124"/>
                  </a:lnTo>
                  <a:lnTo>
                    <a:pt x="116525" y="264673"/>
                  </a:lnTo>
                  <a:lnTo>
                    <a:pt x="91516" y="2805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265468" y="249631"/>
              <a:ext cx="88866" cy="357807"/>
            </a:xfrm>
            <a:custGeom>
              <a:avLst/>
              <a:gdLst/>
              <a:ahLst/>
              <a:cxnLst/>
              <a:rect l="0" t="0" r="0" b="0"/>
              <a:pathLst>
                <a:path w="88866" h="357807">
                  <a:moveTo>
                    <a:pt x="88865" y="0"/>
                  </a:moveTo>
                  <a:lnTo>
                    <a:pt x="82278" y="29621"/>
                  </a:lnTo>
                  <a:lnTo>
                    <a:pt x="73204" y="86769"/>
                  </a:lnTo>
                  <a:lnTo>
                    <a:pt x="53849" y="148387"/>
                  </a:lnTo>
                  <a:lnTo>
                    <a:pt x="30023" y="211599"/>
                  </a:lnTo>
                  <a:lnTo>
                    <a:pt x="6333" y="272443"/>
                  </a:lnTo>
                  <a:lnTo>
                    <a:pt x="0" y="303852"/>
                  </a:lnTo>
                  <a:lnTo>
                    <a:pt x="367" y="326430"/>
                  </a:lnTo>
                  <a:lnTo>
                    <a:pt x="13975" y="3578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347782" y="457658"/>
              <a:ext cx="123046" cy="216348"/>
            </a:xfrm>
            <a:custGeom>
              <a:avLst/>
              <a:gdLst/>
              <a:ahLst/>
              <a:cxnLst/>
              <a:rect l="0" t="0" r="0" b="0"/>
              <a:pathLst>
                <a:path w="123046" h="216348">
                  <a:moveTo>
                    <a:pt x="123045" y="0"/>
                  </a:moveTo>
                  <a:lnTo>
                    <a:pt x="98322" y="7567"/>
                  </a:lnTo>
                  <a:lnTo>
                    <a:pt x="56570" y="37403"/>
                  </a:lnTo>
                  <a:lnTo>
                    <a:pt x="2272" y="92849"/>
                  </a:lnTo>
                  <a:lnTo>
                    <a:pt x="0" y="99806"/>
                  </a:lnTo>
                  <a:lnTo>
                    <a:pt x="334" y="106293"/>
                  </a:lnTo>
                  <a:lnTo>
                    <a:pt x="2406" y="112467"/>
                  </a:lnTo>
                  <a:lnTo>
                    <a:pt x="7486" y="114734"/>
                  </a:lnTo>
                  <a:lnTo>
                    <a:pt x="62156" y="104199"/>
                  </a:lnTo>
                  <a:lnTo>
                    <a:pt x="80266" y="105791"/>
                  </a:lnTo>
                  <a:lnTo>
                    <a:pt x="88053" y="110283"/>
                  </a:lnTo>
                  <a:lnTo>
                    <a:pt x="101638" y="125137"/>
                  </a:lnTo>
                  <a:lnTo>
                    <a:pt x="115263" y="158708"/>
                  </a:lnTo>
                  <a:lnTo>
                    <a:pt x="123045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524882" y="449337"/>
              <a:ext cx="353678" cy="266274"/>
            </a:xfrm>
            <a:custGeom>
              <a:avLst/>
              <a:gdLst/>
              <a:ahLst/>
              <a:cxnLst/>
              <a:rect l="0" t="0" r="0" b="0"/>
              <a:pathLst>
                <a:path w="353678" h="266274">
                  <a:moveTo>
                    <a:pt x="120687" y="0"/>
                  </a:moveTo>
                  <a:lnTo>
                    <a:pt x="69172" y="59494"/>
                  </a:lnTo>
                  <a:lnTo>
                    <a:pt x="7411" y="121587"/>
                  </a:lnTo>
                  <a:lnTo>
                    <a:pt x="1001" y="140331"/>
                  </a:lnTo>
                  <a:lnTo>
                    <a:pt x="0" y="163146"/>
                  </a:lnTo>
                  <a:lnTo>
                    <a:pt x="5719" y="185614"/>
                  </a:lnTo>
                  <a:lnTo>
                    <a:pt x="21821" y="202996"/>
                  </a:lnTo>
                  <a:lnTo>
                    <a:pt x="54411" y="220712"/>
                  </a:lnTo>
                  <a:lnTo>
                    <a:pt x="76438" y="226608"/>
                  </a:lnTo>
                  <a:lnTo>
                    <a:pt x="131799" y="225106"/>
                  </a:lnTo>
                  <a:lnTo>
                    <a:pt x="176164" y="211468"/>
                  </a:lnTo>
                  <a:lnTo>
                    <a:pt x="218075" y="188502"/>
                  </a:lnTo>
                  <a:lnTo>
                    <a:pt x="267784" y="141204"/>
                  </a:lnTo>
                  <a:lnTo>
                    <a:pt x="292126" y="108123"/>
                  </a:lnTo>
                  <a:lnTo>
                    <a:pt x="296118" y="89043"/>
                  </a:lnTo>
                  <a:lnTo>
                    <a:pt x="295889" y="78778"/>
                  </a:lnTo>
                  <a:lnTo>
                    <a:pt x="292037" y="71934"/>
                  </a:lnTo>
                  <a:lnTo>
                    <a:pt x="285771" y="67372"/>
                  </a:lnTo>
                  <a:lnTo>
                    <a:pt x="277896" y="64330"/>
                  </a:lnTo>
                  <a:lnTo>
                    <a:pt x="259283" y="63416"/>
                  </a:lnTo>
                  <a:lnTo>
                    <a:pt x="239608" y="67016"/>
                  </a:lnTo>
                  <a:lnTo>
                    <a:pt x="201912" y="86860"/>
                  </a:lnTo>
                  <a:lnTo>
                    <a:pt x="148672" y="126871"/>
                  </a:lnTo>
                  <a:lnTo>
                    <a:pt x="132369" y="150387"/>
                  </a:lnTo>
                  <a:lnTo>
                    <a:pt x="128475" y="158506"/>
                  </a:lnTo>
                  <a:lnTo>
                    <a:pt x="126614" y="177388"/>
                  </a:lnTo>
                  <a:lnTo>
                    <a:pt x="129794" y="196258"/>
                  </a:lnTo>
                  <a:lnTo>
                    <a:pt x="137370" y="210809"/>
                  </a:lnTo>
                  <a:lnTo>
                    <a:pt x="156449" y="229396"/>
                  </a:lnTo>
                  <a:lnTo>
                    <a:pt x="184086" y="242197"/>
                  </a:lnTo>
                  <a:lnTo>
                    <a:pt x="234124" y="254806"/>
                  </a:lnTo>
                  <a:lnTo>
                    <a:pt x="291538" y="263734"/>
                  </a:lnTo>
                  <a:lnTo>
                    <a:pt x="353677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494" y="10869"/>
            <a:ext cx="726683" cy="851597"/>
            <a:chOff x="5585494" y="10869"/>
            <a:chExt cx="726683" cy="851597"/>
          </a:xfrm>
        </p:grpSpPr>
        <p:sp>
          <p:nvSpPr>
            <p:cNvPr id="63" name="Freeform 62"/>
            <p:cNvSpPr/>
            <p:nvPr/>
          </p:nvSpPr>
          <p:spPr>
            <a:xfrm>
              <a:off x="5849697" y="211553"/>
              <a:ext cx="199427" cy="404206"/>
            </a:xfrm>
            <a:custGeom>
              <a:avLst/>
              <a:gdLst/>
              <a:ahLst/>
              <a:cxnLst/>
              <a:rect l="0" t="0" r="0" b="0"/>
              <a:pathLst>
                <a:path w="199427" h="404206">
                  <a:moveTo>
                    <a:pt x="0" y="4794"/>
                  </a:moveTo>
                  <a:lnTo>
                    <a:pt x="37085" y="0"/>
                  </a:lnTo>
                  <a:lnTo>
                    <a:pt x="97778" y="10895"/>
                  </a:lnTo>
                  <a:lnTo>
                    <a:pt x="157990" y="28881"/>
                  </a:lnTo>
                  <a:lnTo>
                    <a:pt x="186626" y="48605"/>
                  </a:lnTo>
                  <a:lnTo>
                    <a:pt x="197899" y="64022"/>
                  </a:lnTo>
                  <a:lnTo>
                    <a:pt x="199426" y="72941"/>
                  </a:lnTo>
                  <a:lnTo>
                    <a:pt x="196191" y="92713"/>
                  </a:lnTo>
                  <a:lnTo>
                    <a:pt x="183973" y="115801"/>
                  </a:lnTo>
                  <a:lnTo>
                    <a:pt x="121314" y="174866"/>
                  </a:lnTo>
                  <a:lnTo>
                    <a:pt x="106617" y="189480"/>
                  </a:lnTo>
                  <a:lnTo>
                    <a:pt x="102513" y="198185"/>
                  </a:lnTo>
                  <a:lnTo>
                    <a:pt x="100418" y="217719"/>
                  </a:lnTo>
                  <a:lnTo>
                    <a:pt x="103928" y="227181"/>
                  </a:lnTo>
                  <a:lnTo>
                    <a:pt x="151671" y="283456"/>
                  </a:lnTo>
                  <a:lnTo>
                    <a:pt x="159361" y="293195"/>
                  </a:lnTo>
                  <a:lnTo>
                    <a:pt x="167906" y="316344"/>
                  </a:lnTo>
                  <a:lnTo>
                    <a:pt x="170185" y="328988"/>
                  </a:lnTo>
                  <a:lnTo>
                    <a:pt x="168930" y="340192"/>
                  </a:lnTo>
                  <a:lnTo>
                    <a:pt x="160139" y="360037"/>
                  </a:lnTo>
                  <a:lnTo>
                    <a:pt x="144521" y="375637"/>
                  </a:lnTo>
                  <a:lnTo>
                    <a:pt x="114937" y="392350"/>
                  </a:lnTo>
                  <a:lnTo>
                    <a:pt x="83210" y="4042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585494" y="10869"/>
              <a:ext cx="726683" cy="851597"/>
            </a:xfrm>
            <a:custGeom>
              <a:avLst/>
              <a:gdLst/>
              <a:ahLst/>
              <a:cxnLst/>
              <a:rect l="0" t="0" r="0" b="0"/>
              <a:pathLst>
                <a:path w="726683" h="851597">
                  <a:moveTo>
                    <a:pt x="247561" y="113947"/>
                  </a:moveTo>
                  <a:lnTo>
                    <a:pt x="185468" y="166988"/>
                  </a:lnTo>
                  <a:lnTo>
                    <a:pt x="133080" y="213285"/>
                  </a:lnTo>
                  <a:lnTo>
                    <a:pt x="85784" y="274513"/>
                  </a:lnTo>
                  <a:lnTo>
                    <a:pt x="57553" y="328148"/>
                  </a:lnTo>
                  <a:lnTo>
                    <a:pt x="33470" y="380509"/>
                  </a:lnTo>
                  <a:lnTo>
                    <a:pt x="18733" y="435677"/>
                  </a:lnTo>
                  <a:lnTo>
                    <a:pt x="4916" y="488492"/>
                  </a:lnTo>
                  <a:lnTo>
                    <a:pt x="0" y="543794"/>
                  </a:lnTo>
                  <a:lnTo>
                    <a:pt x="392" y="596648"/>
                  </a:lnTo>
                  <a:lnTo>
                    <a:pt x="11397" y="651038"/>
                  </a:lnTo>
                  <a:lnTo>
                    <a:pt x="34148" y="711768"/>
                  </a:lnTo>
                  <a:lnTo>
                    <a:pt x="69495" y="763863"/>
                  </a:lnTo>
                  <a:lnTo>
                    <a:pt x="132090" y="811934"/>
                  </a:lnTo>
                  <a:lnTo>
                    <a:pt x="160182" y="827272"/>
                  </a:lnTo>
                  <a:lnTo>
                    <a:pt x="223418" y="844652"/>
                  </a:lnTo>
                  <a:lnTo>
                    <a:pt x="275233" y="851596"/>
                  </a:lnTo>
                  <a:lnTo>
                    <a:pt x="329109" y="848723"/>
                  </a:lnTo>
                  <a:lnTo>
                    <a:pt x="380205" y="836160"/>
                  </a:lnTo>
                  <a:lnTo>
                    <a:pt x="430478" y="815796"/>
                  </a:lnTo>
                  <a:lnTo>
                    <a:pt x="480507" y="786340"/>
                  </a:lnTo>
                  <a:lnTo>
                    <a:pt x="530463" y="749259"/>
                  </a:lnTo>
                  <a:lnTo>
                    <a:pt x="577933" y="700673"/>
                  </a:lnTo>
                  <a:lnTo>
                    <a:pt x="621276" y="642823"/>
                  </a:lnTo>
                  <a:lnTo>
                    <a:pt x="647571" y="600483"/>
                  </a:lnTo>
                  <a:lnTo>
                    <a:pt x="668503" y="557011"/>
                  </a:lnTo>
                  <a:lnTo>
                    <a:pt x="687051" y="510569"/>
                  </a:lnTo>
                  <a:lnTo>
                    <a:pt x="703616" y="462192"/>
                  </a:lnTo>
                  <a:lnTo>
                    <a:pt x="717142" y="412954"/>
                  </a:lnTo>
                  <a:lnTo>
                    <a:pt x="724386" y="363333"/>
                  </a:lnTo>
                  <a:lnTo>
                    <a:pt x="726682" y="314468"/>
                  </a:lnTo>
                  <a:lnTo>
                    <a:pt x="724619" y="268095"/>
                  </a:lnTo>
                  <a:lnTo>
                    <a:pt x="715690" y="222829"/>
                  </a:lnTo>
                  <a:lnTo>
                    <a:pt x="692604" y="160693"/>
                  </a:lnTo>
                  <a:lnTo>
                    <a:pt x="659876" y="107149"/>
                  </a:lnTo>
                  <a:lnTo>
                    <a:pt x="618435" y="61082"/>
                  </a:lnTo>
                  <a:lnTo>
                    <a:pt x="568558" y="26475"/>
                  </a:lnTo>
                  <a:lnTo>
                    <a:pt x="529835" y="10351"/>
                  </a:lnTo>
                  <a:lnTo>
                    <a:pt x="484888" y="3185"/>
                  </a:lnTo>
                  <a:lnTo>
                    <a:pt x="439641" y="0"/>
                  </a:lnTo>
                  <a:lnTo>
                    <a:pt x="394875" y="1358"/>
                  </a:lnTo>
                  <a:lnTo>
                    <a:pt x="350324" y="11207"/>
                  </a:lnTo>
                  <a:lnTo>
                    <a:pt x="303404" y="27296"/>
                  </a:lnTo>
                  <a:lnTo>
                    <a:pt x="240068" y="57146"/>
                  </a:lnTo>
                  <a:lnTo>
                    <a:pt x="177252" y="95947"/>
                  </a:lnTo>
                  <a:lnTo>
                    <a:pt x="147708" y="1139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368730" y="3078788"/>
            <a:ext cx="780526" cy="635907"/>
            <a:chOff x="5368730" y="3078788"/>
            <a:chExt cx="780526" cy="635907"/>
          </a:xfrm>
        </p:grpSpPr>
        <p:sp>
          <p:nvSpPr>
            <p:cNvPr id="66" name="Freeform 65"/>
            <p:cNvSpPr/>
            <p:nvPr/>
          </p:nvSpPr>
          <p:spPr>
            <a:xfrm>
              <a:off x="5791450" y="3328419"/>
              <a:ext cx="357806" cy="274596"/>
            </a:xfrm>
            <a:custGeom>
              <a:avLst/>
              <a:gdLst/>
              <a:ahLst/>
              <a:cxnLst/>
              <a:rect l="0" t="0" r="0" b="0"/>
              <a:pathLst>
                <a:path w="357806" h="274596">
                  <a:moveTo>
                    <a:pt x="357805" y="0"/>
                  </a:moveTo>
                  <a:lnTo>
                    <a:pt x="299422" y="33718"/>
                  </a:lnTo>
                  <a:lnTo>
                    <a:pt x="241302" y="83723"/>
                  </a:lnTo>
                  <a:lnTo>
                    <a:pt x="178268" y="135770"/>
                  </a:lnTo>
                  <a:lnTo>
                    <a:pt x="116253" y="188227"/>
                  </a:lnTo>
                  <a:lnTo>
                    <a:pt x="59139" y="227420"/>
                  </a:lnTo>
                  <a:lnTo>
                    <a:pt x="29028" y="245002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91450" y="3347967"/>
              <a:ext cx="324080" cy="130232"/>
            </a:xfrm>
            <a:custGeom>
              <a:avLst/>
              <a:gdLst/>
              <a:ahLst/>
              <a:cxnLst/>
              <a:rect l="0" t="0" r="0" b="0"/>
              <a:pathLst>
                <a:path w="324080" h="130232">
                  <a:moveTo>
                    <a:pt x="0" y="130231"/>
                  </a:moveTo>
                  <a:lnTo>
                    <a:pt x="8834" y="116979"/>
                  </a:lnTo>
                  <a:lnTo>
                    <a:pt x="31998" y="99903"/>
                  </a:lnTo>
                  <a:lnTo>
                    <a:pt x="95288" y="72008"/>
                  </a:lnTo>
                  <a:lnTo>
                    <a:pt x="150007" y="54216"/>
                  </a:lnTo>
                  <a:lnTo>
                    <a:pt x="211733" y="31653"/>
                  </a:lnTo>
                  <a:lnTo>
                    <a:pt x="270286" y="6901"/>
                  </a:lnTo>
                  <a:lnTo>
                    <a:pt x="302699" y="0"/>
                  </a:lnTo>
                  <a:lnTo>
                    <a:pt x="310897" y="1805"/>
                  </a:lnTo>
                  <a:lnTo>
                    <a:pt x="317287" y="5782"/>
                  </a:lnTo>
                  <a:lnTo>
                    <a:pt x="322472" y="11207"/>
                  </a:lnTo>
                  <a:lnTo>
                    <a:pt x="324079" y="19447"/>
                  </a:lnTo>
                  <a:lnTo>
                    <a:pt x="320934" y="40929"/>
                  </a:lnTo>
                  <a:lnTo>
                    <a:pt x="299557" y="886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368730" y="3236845"/>
              <a:ext cx="173089" cy="477850"/>
            </a:xfrm>
            <a:custGeom>
              <a:avLst/>
              <a:gdLst/>
              <a:ahLst/>
              <a:cxnLst/>
              <a:rect l="0" t="0" r="0" b="0"/>
              <a:pathLst>
                <a:path w="173089" h="477850">
                  <a:moveTo>
                    <a:pt x="39951" y="199748"/>
                  </a:moveTo>
                  <a:lnTo>
                    <a:pt x="39951" y="257657"/>
                  </a:lnTo>
                  <a:lnTo>
                    <a:pt x="46594" y="311176"/>
                  </a:lnTo>
                  <a:lnTo>
                    <a:pt x="56810" y="366264"/>
                  </a:lnTo>
                  <a:lnTo>
                    <a:pt x="67731" y="421661"/>
                  </a:lnTo>
                  <a:lnTo>
                    <a:pt x="78791" y="475442"/>
                  </a:lnTo>
                  <a:lnTo>
                    <a:pt x="81562" y="477849"/>
                  </a:lnTo>
                  <a:lnTo>
                    <a:pt x="84334" y="476680"/>
                  </a:lnTo>
                  <a:lnTo>
                    <a:pt x="85257" y="472203"/>
                  </a:lnTo>
                  <a:lnTo>
                    <a:pt x="77809" y="419386"/>
                  </a:lnTo>
                  <a:lnTo>
                    <a:pt x="65756" y="368582"/>
                  </a:lnTo>
                  <a:lnTo>
                    <a:pt x="54891" y="316957"/>
                  </a:lnTo>
                  <a:lnTo>
                    <a:pt x="41399" y="262111"/>
                  </a:lnTo>
                  <a:lnTo>
                    <a:pt x="30108" y="209288"/>
                  </a:lnTo>
                  <a:lnTo>
                    <a:pt x="18009" y="148384"/>
                  </a:lnTo>
                  <a:lnTo>
                    <a:pt x="6716" y="94304"/>
                  </a:lnTo>
                  <a:lnTo>
                    <a:pt x="0" y="47734"/>
                  </a:lnTo>
                  <a:lnTo>
                    <a:pt x="3253" y="9654"/>
                  </a:lnTo>
                  <a:lnTo>
                    <a:pt x="8089" y="2752"/>
                  </a:lnTo>
                  <a:lnTo>
                    <a:pt x="15012" y="0"/>
                  </a:lnTo>
                  <a:lnTo>
                    <a:pt x="23325" y="14"/>
                  </a:lnTo>
                  <a:lnTo>
                    <a:pt x="37493" y="4961"/>
                  </a:lnTo>
                  <a:lnTo>
                    <a:pt x="43860" y="8869"/>
                  </a:lnTo>
                  <a:lnTo>
                    <a:pt x="61655" y="32038"/>
                  </a:lnTo>
                  <a:lnTo>
                    <a:pt x="83228" y="95331"/>
                  </a:lnTo>
                  <a:lnTo>
                    <a:pt x="98694" y="142614"/>
                  </a:lnTo>
                  <a:lnTo>
                    <a:pt x="114988" y="191757"/>
                  </a:lnTo>
                  <a:lnTo>
                    <a:pt x="131527" y="243916"/>
                  </a:lnTo>
                  <a:lnTo>
                    <a:pt x="145673" y="295429"/>
                  </a:lnTo>
                  <a:lnTo>
                    <a:pt x="158735" y="349833"/>
                  </a:lnTo>
                  <a:lnTo>
                    <a:pt x="173088" y="3911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458608" y="3544767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0" y="0"/>
                  </a:moveTo>
                  <a:lnTo>
                    <a:pt x="8321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550139" y="3338537"/>
              <a:ext cx="141459" cy="260427"/>
            </a:xfrm>
            <a:custGeom>
              <a:avLst/>
              <a:gdLst/>
              <a:ahLst/>
              <a:cxnLst/>
              <a:rect l="0" t="0" r="0" b="0"/>
              <a:pathLst>
                <a:path w="141459" h="260427">
                  <a:moveTo>
                    <a:pt x="0" y="106377"/>
                  </a:moveTo>
                  <a:lnTo>
                    <a:pt x="16859" y="167225"/>
                  </a:lnTo>
                  <a:lnTo>
                    <a:pt x="33304" y="222370"/>
                  </a:lnTo>
                  <a:lnTo>
                    <a:pt x="48800" y="256057"/>
                  </a:lnTo>
                  <a:lnTo>
                    <a:pt x="53798" y="259788"/>
                  </a:lnTo>
                  <a:lnTo>
                    <a:pt x="58980" y="260426"/>
                  </a:lnTo>
                  <a:lnTo>
                    <a:pt x="64283" y="259003"/>
                  </a:lnTo>
                  <a:lnTo>
                    <a:pt x="70176" y="237697"/>
                  </a:lnTo>
                  <a:lnTo>
                    <a:pt x="69541" y="181421"/>
                  </a:lnTo>
                  <a:lnTo>
                    <a:pt x="64495" y="123405"/>
                  </a:lnTo>
                  <a:lnTo>
                    <a:pt x="59482" y="74299"/>
                  </a:lnTo>
                  <a:lnTo>
                    <a:pt x="63030" y="38214"/>
                  </a:lnTo>
                  <a:lnTo>
                    <a:pt x="66984" y="29500"/>
                  </a:lnTo>
                  <a:lnTo>
                    <a:pt x="78772" y="17352"/>
                  </a:lnTo>
                  <a:lnTo>
                    <a:pt x="101003" y="898"/>
                  </a:lnTo>
                  <a:lnTo>
                    <a:pt x="104318" y="0"/>
                  </a:lnTo>
                  <a:lnTo>
                    <a:pt x="104679" y="2175"/>
                  </a:lnTo>
                  <a:lnTo>
                    <a:pt x="101998" y="13837"/>
                  </a:lnTo>
                  <a:lnTo>
                    <a:pt x="100135" y="67595"/>
                  </a:lnTo>
                  <a:lnTo>
                    <a:pt x="108942" y="123026"/>
                  </a:lnTo>
                  <a:lnTo>
                    <a:pt x="111459" y="134118"/>
                  </a:lnTo>
                  <a:lnTo>
                    <a:pt x="114987" y="138740"/>
                  </a:lnTo>
                  <a:lnTo>
                    <a:pt x="119188" y="139047"/>
                  </a:lnTo>
                  <a:lnTo>
                    <a:pt x="123838" y="136478"/>
                  </a:lnTo>
                  <a:lnTo>
                    <a:pt x="126937" y="130142"/>
                  </a:lnTo>
                  <a:lnTo>
                    <a:pt x="133517" y="70092"/>
                  </a:lnTo>
                  <a:lnTo>
                    <a:pt x="141458" y="481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633350" y="3078788"/>
              <a:ext cx="85194" cy="303067"/>
            </a:xfrm>
            <a:custGeom>
              <a:avLst/>
              <a:gdLst/>
              <a:ahLst/>
              <a:cxnLst/>
              <a:rect l="0" t="0" r="0" b="0"/>
              <a:pathLst>
                <a:path w="85194" h="303067">
                  <a:moveTo>
                    <a:pt x="0" y="0"/>
                  </a:moveTo>
                  <a:lnTo>
                    <a:pt x="4417" y="53491"/>
                  </a:lnTo>
                  <a:lnTo>
                    <a:pt x="16859" y="110743"/>
                  </a:lnTo>
                  <a:lnTo>
                    <a:pt x="27779" y="164155"/>
                  </a:lnTo>
                  <a:lnTo>
                    <a:pt x="48197" y="221539"/>
                  </a:lnTo>
                  <a:lnTo>
                    <a:pt x="68882" y="271854"/>
                  </a:lnTo>
                  <a:lnTo>
                    <a:pt x="81430" y="292890"/>
                  </a:lnTo>
                  <a:lnTo>
                    <a:pt x="84797" y="300660"/>
                  </a:lnTo>
                  <a:lnTo>
                    <a:pt x="85193" y="303066"/>
                  </a:lnTo>
                  <a:lnTo>
                    <a:pt x="83608" y="301897"/>
                  </a:lnTo>
                  <a:lnTo>
                    <a:pt x="80702" y="298343"/>
                  </a:lnTo>
                  <a:lnTo>
                    <a:pt x="79938" y="284533"/>
                  </a:lnTo>
                  <a:lnTo>
                    <a:pt x="8321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751072" y="3112072"/>
              <a:ext cx="103486" cy="223985"/>
            </a:xfrm>
            <a:custGeom>
              <a:avLst/>
              <a:gdLst/>
              <a:ahLst/>
              <a:cxnLst/>
              <a:rect l="0" t="0" r="0" b="0"/>
              <a:pathLst>
                <a:path w="103486" h="223985">
                  <a:moveTo>
                    <a:pt x="23736" y="58247"/>
                  </a:moveTo>
                  <a:lnTo>
                    <a:pt x="8098" y="99385"/>
                  </a:lnTo>
                  <a:lnTo>
                    <a:pt x="0" y="162490"/>
                  </a:lnTo>
                  <a:lnTo>
                    <a:pt x="985" y="196588"/>
                  </a:lnTo>
                  <a:lnTo>
                    <a:pt x="7769" y="218968"/>
                  </a:lnTo>
                  <a:lnTo>
                    <a:pt x="13091" y="223642"/>
                  </a:lnTo>
                  <a:lnTo>
                    <a:pt x="19413" y="223984"/>
                  </a:lnTo>
                  <a:lnTo>
                    <a:pt x="26401" y="221439"/>
                  </a:lnTo>
                  <a:lnTo>
                    <a:pt x="31984" y="215119"/>
                  </a:lnTo>
                  <a:lnTo>
                    <a:pt x="47589" y="171760"/>
                  </a:lnTo>
                  <a:lnTo>
                    <a:pt x="54677" y="148454"/>
                  </a:lnTo>
                  <a:lnTo>
                    <a:pt x="63991" y="131932"/>
                  </a:lnTo>
                  <a:lnTo>
                    <a:pt x="69989" y="127710"/>
                  </a:lnTo>
                  <a:lnTo>
                    <a:pt x="76760" y="125821"/>
                  </a:lnTo>
                  <a:lnTo>
                    <a:pt x="84049" y="125486"/>
                  </a:lnTo>
                  <a:lnTo>
                    <a:pt x="90757" y="128961"/>
                  </a:lnTo>
                  <a:lnTo>
                    <a:pt x="103141" y="142684"/>
                  </a:lnTo>
                  <a:lnTo>
                    <a:pt x="103485" y="145049"/>
                  </a:lnTo>
                  <a:lnTo>
                    <a:pt x="94005" y="140280"/>
                  </a:lnTo>
                  <a:lnTo>
                    <a:pt x="76710" y="122002"/>
                  </a:lnTo>
                  <a:lnTo>
                    <a:pt x="54757" y="67478"/>
                  </a:lnTo>
                  <a:lnTo>
                    <a:pt x="36324" y="20962"/>
                  </a:lnTo>
                  <a:lnTo>
                    <a:pt x="3205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08976" y="4909419"/>
            <a:ext cx="2639017" cy="1761735"/>
            <a:chOff x="5208976" y="4909419"/>
            <a:chExt cx="2639017" cy="1761735"/>
          </a:xfrm>
        </p:grpSpPr>
        <p:sp>
          <p:nvSpPr>
            <p:cNvPr id="74" name="Freeform 73"/>
            <p:cNvSpPr/>
            <p:nvPr/>
          </p:nvSpPr>
          <p:spPr>
            <a:xfrm>
              <a:off x="5208976" y="4948944"/>
              <a:ext cx="415288" cy="809223"/>
            </a:xfrm>
            <a:custGeom>
              <a:avLst/>
              <a:gdLst/>
              <a:ahLst/>
              <a:cxnLst/>
              <a:rect l="0" t="0" r="0" b="0"/>
              <a:pathLst>
                <a:path w="415288" h="809223">
                  <a:moveTo>
                    <a:pt x="0" y="809222"/>
                  </a:moveTo>
                  <a:lnTo>
                    <a:pt x="11582" y="755730"/>
                  </a:lnTo>
                  <a:lnTo>
                    <a:pt x="28929" y="704419"/>
                  </a:lnTo>
                  <a:lnTo>
                    <a:pt x="44732" y="657051"/>
                  </a:lnTo>
                  <a:lnTo>
                    <a:pt x="61126" y="601514"/>
                  </a:lnTo>
                  <a:lnTo>
                    <a:pt x="78619" y="538625"/>
                  </a:lnTo>
                  <a:lnTo>
                    <a:pt x="93189" y="495107"/>
                  </a:lnTo>
                  <a:lnTo>
                    <a:pt x="106445" y="451110"/>
                  </a:lnTo>
                  <a:lnTo>
                    <a:pt x="119425" y="406901"/>
                  </a:lnTo>
                  <a:lnTo>
                    <a:pt x="134439" y="362598"/>
                  </a:lnTo>
                  <a:lnTo>
                    <a:pt x="147892" y="318252"/>
                  </a:lnTo>
                  <a:lnTo>
                    <a:pt x="160035" y="274813"/>
                  </a:lnTo>
                  <a:lnTo>
                    <a:pt x="177268" y="213972"/>
                  </a:lnTo>
                  <a:lnTo>
                    <a:pt x="193160" y="156805"/>
                  </a:lnTo>
                  <a:lnTo>
                    <a:pt x="207281" y="97602"/>
                  </a:lnTo>
                  <a:lnTo>
                    <a:pt x="216079" y="39588"/>
                  </a:lnTo>
                  <a:lnTo>
                    <a:pt x="220234" y="20599"/>
                  </a:lnTo>
                  <a:lnTo>
                    <a:pt x="221712" y="19049"/>
                  </a:lnTo>
                  <a:lnTo>
                    <a:pt x="223793" y="38029"/>
                  </a:lnTo>
                  <a:lnTo>
                    <a:pt x="224553" y="93197"/>
                  </a:lnTo>
                  <a:lnTo>
                    <a:pt x="223721" y="146778"/>
                  </a:lnTo>
                  <a:lnTo>
                    <a:pt x="218078" y="201877"/>
                  </a:lnTo>
                  <a:lnTo>
                    <a:pt x="216575" y="264496"/>
                  </a:lnTo>
                  <a:lnTo>
                    <a:pt x="220795" y="316494"/>
                  </a:lnTo>
                  <a:lnTo>
                    <a:pt x="224860" y="318938"/>
                  </a:lnTo>
                  <a:lnTo>
                    <a:pt x="230343" y="316869"/>
                  </a:lnTo>
                  <a:lnTo>
                    <a:pt x="242908" y="304709"/>
                  </a:lnTo>
                  <a:lnTo>
                    <a:pt x="266041" y="261838"/>
                  </a:lnTo>
                  <a:lnTo>
                    <a:pt x="288417" y="200498"/>
                  </a:lnTo>
                  <a:lnTo>
                    <a:pt x="305092" y="151477"/>
                  </a:lnTo>
                  <a:lnTo>
                    <a:pt x="333011" y="91858"/>
                  </a:lnTo>
                  <a:lnTo>
                    <a:pt x="359756" y="38031"/>
                  </a:lnTo>
                  <a:lnTo>
                    <a:pt x="383347" y="7801"/>
                  </a:lnTo>
                  <a:lnTo>
                    <a:pt x="391475" y="347"/>
                  </a:lnTo>
                  <a:lnTo>
                    <a:pt x="397818" y="0"/>
                  </a:lnTo>
                  <a:lnTo>
                    <a:pt x="402972" y="4392"/>
                  </a:lnTo>
                  <a:lnTo>
                    <a:pt x="410239" y="20674"/>
                  </a:lnTo>
                  <a:lnTo>
                    <a:pt x="415287" y="76461"/>
                  </a:lnTo>
                  <a:lnTo>
                    <a:pt x="404464" y="136760"/>
                  </a:lnTo>
                  <a:lnTo>
                    <a:pt x="395478" y="199624"/>
                  </a:lnTo>
                  <a:lnTo>
                    <a:pt x="380862" y="261249"/>
                  </a:lnTo>
                  <a:lnTo>
                    <a:pt x="369071" y="313555"/>
                  </a:lnTo>
                  <a:lnTo>
                    <a:pt x="359471" y="370722"/>
                  </a:lnTo>
                  <a:lnTo>
                    <a:pt x="357805" y="40149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619119" y="5150729"/>
              <a:ext cx="238900" cy="608779"/>
            </a:xfrm>
            <a:custGeom>
              <a:avLst/>
              <a:gdLst/>
              <a:ahLst/>
              <a:cxnLst/>
              <a:rect l="0" t="0" r="0" b="0"/>
              <a:pathLst>
                <a:path w="238900" h="608779">
                  <a:moveTo>
                    <a:pt x="64157" y="0"/>
                  </a:moveTo>
                  <a:lnTo>
                    <a:pt x="55682" y="56772"/>
                  </a:lnTo>
                  <a:lnTo>
                    <a:pt x="48773" y="111118"/>
                  </a:lnTo>
                  <a:lnTo>
                    <a:pt x="54407" y="171591"/>
                  </a:lnTo>
                  <a:lnTo>
                    <a:pt x="62706" y="204627"/>
                  </a:lnTo>
                  <a:lnTo>
                    <a:pt x="71525" y="223158"/>
                  </a:lnTo>
                  <a:lnTo>
                    <a:pt x="78315" y="227359"/>
                  </a:lnTo>
                  <a:lnTo>
                    <a:pt x="86539" y="228312"/>
                  </a:lnTo>
                  <a:lnTo>
                    <a:pt x="95721" y="227097"/>
                  </a:lnTo>
                  <a:lnTo>
                    <a:pt x="113319" y="218351"/>
                  </a:lnTo>
                  <a:lnTo>
                    <a:pt x="129461" y="204294"/>
                  </a:lnTo>
                  <a:lnTo>
                    <a:pt x="167353" y="143661"/>
                  </a:lnTo>
                  <a:lnTo>
                    <a:pt x="197220" y="88683"/>
                  </a:lnTo>
                  <a:lnTo>
                    <a:pt x="228041" y="40929"/>
                  </a:lnTo>
                  <a:lnTo>
                    <a:pt x="231661" y="40230"/>
                  </a:lnTo>
                  <a:lnTo>
                    <a:pt x="234073" y="44387"/>
                  </a:lnTo>
                  <a:lnTo>
                    <a:pt x="238475" y="103293"/>
                  </a:lnTo>
                  <a:lnTo>
                    <a:pt x="238816" y="160423"/>
                  </a:lnTo>
                  <a:lnTo>
                    <a:pt x="238883" y="219408"/>
                  </a:lnTo>
                  <a:lnTo>
                    <a:pt x="238896" y="281055"/>
                  </a:lnTo>
                  <a:lnTo>
                    <a:pt x="238899" y="342439"/>
                  </a:lnTo>
                  <a:lnTo>
                    <a:pt x="233180" y="401340"/>
                  </a:lnTo>
                  <a:lnTo>
                    <a:pt x="228627" y="457491"/>
                  </a:lnTo>
                  <a:lnTo>
                    <a:pt x="215528" y="520335"/>
                  </a:lnTo>
                  <a:lnTo>
                    <a:pt x="200745" y="552556"/>
                  </a:lnTo>
                  <a:lnTo>
                    <a:pt x="155261" y="597684"/>
                  </a:lnTo>
                  <a:lnTo>
                    <a:pt x="138856" y="607108"/>
                  </a:lnTo>
                  <a:lnTo>
                    <a:pt x="100775" y="608778"/>
                  </a:lnTo>
                  <a:lnTo>
                    <a:pt x="63193" y="598999"/>
                  </a:lnTo>
                  <a:lnTo>
                    <a:pt x="44929" y="584579"/>
                  </a:lnTo>
                  <a:lnTo>
                    <a:pt x="18137" y="545188"/>
                  </a:lnTo>
                  <a:lnTo>
                    <a:pt x="5115" y="508350"/>
                  </a:lnTo>
                  <a:lnTo>
                    <a:pt x="0" y="447844"/>
                  </a:lnTo>
                  <a:lnTo>
                    <a:pt x="6521" y="398968"/>
                  </a:lnTo>
                  <a:lnTo>
                    <a:pt x="25198" y="350277"/>
                  </a:lnTo>
                  <a:lnTo>
                    <a:pt x="61290" y="291941"/>
                  </a:lnTo>
                  <a:lnTo>
                    <a:pt x="112387" y="240319"/>
                  </a:lnTo>
                  <a:lnTo>
                    <a:pt x="175862" y="197281"/>
                  </a:lnTo>
                  <a:lnTo>
                    <a:pt x="205615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106788" y="4909419"/>
              <a:ext cx="546646" cy="702278"/>
            </a:xfrm>
            <a:custGeom>
              <a:avLst/>
              <a:gdLst/>
              <a:ahLst/>
              <a:cxnLst/>
              <a:rect l="0" t="0" r="0" b="0"/>
              <a:pathLst>
                <a:path w="546646" h="702278">
                  <a:moveTo>
                    <a:pt x="300419" y="0"/>
                  </a:moveTo>
                  <a:lnTo>
                    <a:pt x="269977" y="7567"/>
                  </a:lnTo>
                  <a:lnTo>
                    <a:pt x="255762" y="15999"/>
                  </a:lnTo>
                  <a:lnTo>
                    <a:pt x="237364" y="39976"/>
                  </a:lnTo>
                  <a:lnTo>
                    <a:pt x="206520" y="94513"/>
                  </a:lnTo>
                  <a:lnTo>
                    <a:pt x="179553" y="152011"/>
                  </a:lnTo>
                  <a:lnTo>
                    <a:pt x="157666" y="200366"/>
                  </a:lnTo>
                  <a:lnTo>
                    <a:pt x="138032" y="254244"/>
                  </a:lnTo>
                  <a:lnTo>
                    <a:pt x="124920" y="306780"/>
                  </a:lnTo>
                  <a:lnTo>
                    <a:pt x="115180" y="361896"/>
                  </a:lnTo>
                  <a:lnTo>
                    <a:pt x="106438" y="419216"/>
                  </a:lnTo>
                  <a:lnTo>
                    <a:pt x="102410" y="472771"/>
                  </a:lnTo>
                  <a:lnTo>
                    <a:pt x="105634" y="523773"/>
                  </a:lnTo>
                  <a:lnTo>
                    <a:pt x="109288" y="578343"/>
                  </a:lnTo>
                  <a:lnTo>
                    <a:pt x="120528" y="637620"/>
                  </a:lnTo>
                  <a:lnTo>
                    <a:pt x="129454" y="673392"/>
                  </a:lnTo>
                  <a:lnTo>
                    <a:pt x="127972" y="690374"/>
                  </a:lnTo>
                  <a:lnTo>
                    <a:pt x="123509" y="696012"/>
                  </a:lnTo>
                  <a:lnTo>
                    <a:pt x="108687" y="702277"/>
                  </a:lnTo>
                  <a:lnTo>
                    <a:pt x="92238" y="700130"/>
                  </a:lnTo>
                  <a:lnTo>
                    <a:pt x="59078" y="683685"/>
                  </a:lnTo>
                  <a:lnTo>
                    <a:pt x="32462" y="661706"/>
                  </a:lnTo>
                  <a:lnTo>
                    <a:pt x="15053" y="637693"/>
                  </a:lnTo>
                  <a:lnTo>
                    <a:pt x="3779" y="614720"/>
                  </a:lnTo>
                  <a:lnTo>
                    <a:pt x="0" y="586635"/>
                  </a:lnTo>
                  <a:lnTo>
                    <a:pt x="2328" y="558435"/>
                  </a:lnTo>
                  <a:lnTo>
                    <a:pt x="18889" y="517731"/>
                  </a:lnTo>
                  <a:lnTo>
                    <a:pt x="31063" y="500074"/>
                  </a:lnTo>
                  <a:lnTo>
                    <a:pt x="69012" y="468604"/>
                  </a:lnTo>
                  <a:lnTo>
                    <a:pt x="129755" y="431944"/>
                  </a:lnTo>
                  <a:lnTo>
                    <a:pt x="184182" y="401727"/>
                  </a:lnTo>
                  <a:lnTo>
                    <a:pt x="247582" y="371054"/>
                  </a:lnTo>
                  <a:lnTo>
                    <a:pt x="310217" y="336812"/>
                  </a:lnTo>
                  <a:lnTo>
                    <a:pt x="368265" y="289304"/>
                  </a:lnTo>
                  <a:lnTo>
                    <a:pt x="397301" y="260836"/>
                  </a:lnTo>
                  <a:lnTo>
                    <a:pt x="396442" y="258026"/>
                  </a:lnTo>
                  <a:lnTo>
                    <a:pt x="383160" y="257368"/>
                  </a:lnTo>
                  <a:lnTo>
                    <a:pt x="358527" y="266614"/>
                  </a:lnTo>
                  <a:lnTo>
                    <a:pt x="300411" y="316706"/>
                  </a:lnTo>
                  <a:lnTo>
                    <a:pt x="263230" y="357872"/>
                  </a:lnTo>
                  <a:lnTo>
                    <a:pt x="249850" y="382788"/>
                  </a:lnTo>
                  <a:lnTo>
                    <a:pt x="244447" y="412154"/>
                  </a:lnTo>
                  <a:lnTo>
                    <a:pt x="247387" y="420850"/>
                  </a:lnTo>
                  <a:lnTo>
                    <a:pt x="260515" y="435443"/>
                  </a:lnTo>
                  <a:lnTo>
                    <a:pt x="283608" y="443161"/>
                  </a:lnTo>
                  <a:lnTo>
                    <a:pt x="311439" y="444743"/>
                  </a:lnTo>
                  <a:lnTo>
                    <a:pt x="364507" y="430691"/>
                  </a:lnTo>
                  <a:lnTo>
                    <a:pt x="422134" y="404693"/>
                  </a:lnTo>
                  <a:lnTo>
                    <a:pt x="477892" y="372768"/>
                  </a:lnTo>
                  <a:lnTo>
                    <a:pt x="528500" y="328790"/>
                  </a:lnTo>
                  <a:lnTo>
                    <a:pt x="546645" y="302261"/>
                  </a:lnTo>
                  <a:lnTo>
                    <a:pt x="545931" y="294887"/>
                  </a:lnTo>
                  <a:lnTo>
                    <a:pt x="540833" y="289047"/>
                  </a:lnTo>
                  <a:lnTo>
                    <a:pt x="532811" y="284229"/>
                  </a:lnTo>
                  <a:lnTo>
                    <a:pt x="516501" y="281342"/>
                  </a:lnTo>
                  <a:lnTo>
                    <a:pt x="483430" y="287022"/>
                  </a:lnTo>
                  <a:lnTo>
                    <a:pt x="433552" y="321194"/>
                  </a:lnTo>
                  <a:lnTo>
                    <a:pt x="413009" y="342642"/>
                  </a:lnTo>
                  <a:lnTo>
                    <a:pt x="399628" y="375399"/>
                  </a:lnTo>
                  <a:lnTo>
                    <a:pt x="399843" y="387101"/>
                  </a:lnTo>
                  <a:lnTo>
                    <a:pt x="407477" y="409965"/>
                  </a:lnTo>
                  <a:lnTo>
                    <a:pt x="427370" y="434794"/>
                  </a:lnTo>
                  <a:lnTo>
                    <a:pt x="450831" y="449445"/>
                  </a:lnTo>
                  <a:lnTo>
                    <a:pt x="508445" y="4742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678490" y="4966164"/>
              <a:ext cx="234508" cy="458133"/>
            </a:xfrm>
            <a:custGeom>
              <a:avLst/>
              <a:gdLst/>
              <a:ahLst/>
              <a:cxnLst/>
              <a:rect l="0" t="0" r="0" b="0"/>
              <a:pathLst>
                <a:path w="234508" h="458133">
                  <a:moveTo>
                    <a:pt x="178053" y="284417"/>
                  </a:moveTo>
                  <a:lnTo>
                    <a:pt x="178053" y="266748"/>
                  </a:lnTo>
                  <a:lnTo>
                    <a:pt x="175280" y="259694"/>
                  </a:lnTo>
                  <a:lnTo>
                    <a:pt x="164802" y="246925"/>
                  </a:lnTo>
                  <a:lnTo>
                    <a:pt x="157200" y="243705"/>
                  </a:lnTo>
                  <a:lnTo>
                    <a:pt x="138892" y="242592"/>
                  </a:lnTo>
                  <a:lnTo>
                    <a:pt x="112209" y="247164"/>
                  </a:lnTo>
                  <a:lnTo>
                    <a:pt x="91154" y="258792"/>
                  </a:lnTo>
                  <a:lnTo>
                    <a:pt x="38404" y="318001"/>
                  </a:lnTo>
                  <a:lnTo>
                    <a:pt x="19181" y="351045"/>
                  </a:lnTo>
                  <a:lnTo>
                    <a:pt x="714" y="400917"/>
                  </a:lnTo>
                  <a:lnTo>
                    <a:pt x="0" y="417557"/>
                  </a:lnTo>
                  <a:lnTo>
                    <a:pt x="7075" y="450839"/>
                  </a:lnTo>
                  <a:lnTo>
                    <a:pt x="12292" y="455462"/>
                  </a:lnTo>
                  <a:lnTo>
                    <a:pt x="19469" y="457619"/>
                  </a:lnTo>
                  <a:lnTo>
                    <a:pt x="27952" y="458132"/>
                  </a:lnTo>
                  <a:lnTo>
                    <a:pt x="44773" y="453772"/>
                  </a:lnTo>
                  <a:lnTo>
                    <a:pt x="61495" y="444746"/>
                  </a:lnTo>
                  <a:lnTo>
                    <a:pt x="86503" y="422221"/>
                  </a:lnTo>
                  <a:lnTo>
                    <a:pt x="117337" y="371666"/>
                  </a:lnTo>
                  <a:lnTo>
                    <a:pt x="150343" y="308534"/>
                  </a:lnTo>
                  <a:lnTo>
                    <a:pt x="172822" y="250369"/>
                  </a:lnTo>
                  <a:lnTo>
                    <a:pt x="191194" y="190708"/>
                  </a:lnTo>
                  <a:lnTo>
                    <a:pt x="208349" y="132041"/>
                  </a:lnTo>
                  <a:lnTo>
                    <a:pt x="220725" y="82505"/>
                  </a:lnTo>
                  <a:lnTo>
                    <a:pt x="233611" y="19314"/>
                  </a:lnTo>
                  <a:lnTo>
                    <a:pt x="234507" y="7830"/>
                  </a:lnTo>
                  <a:lnTo>
                    <a:pt x="233256" y="2022"/>
                  </a:lnTo>
                  <a:lnTo>
                    <a:pt x="230573" y="0"/>
                  </a:lnTo>
                  <a:lnTo>
                    <a:pt x="226934" y="500"/>
                  </a:lnTo>
                  <a:lnTo>
                    <a:pt x="217961" y="8453"/>
                  </a:lnTo>
                  <a:lnTo>
                    <a:pt x="202514" y="33456"/>
                  </a:lnTo>
                  <a:lnTo>
                    <a:pt x="175214" y="96728"/>
                  </a:lnTo>
                  <a:lnTo>
                    <a:pt x="155543" y="153928"/>
                  </a:lnTo>
                  <a:lnTo>
                    <a:pt x="145497" y="201991"/>
                  </a:lnTo>
                  <a:lnTo>
                    <a:pt x="133819" y="263513"/>
                  </a:lnTo>
                  <a:lnTo>
                    <a:pt x="128877" y="325096"/>
                  </a:lnTo>
                  <a:lnTo>
                    <a:pt x="129151" y="384319"/>
                  </a:lnTo>
                  <a:lnTo>
                    <a:pt x="136448" y="40923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030141" y="5042555"/>
              <a:ext cx="226643" cy="330626"/>
            </a:xfrm>
            <a:custGeom>
              <a:avLst/>
              <a:gdLst/>
              <a:ahLst/>
              <a:cxnLst/>
              <a:rect l="0" t="0" r="0" b="0"/>
              <a:pathLst>
                <a:path w="226643" h="330626">
                  <a:moveTo>
                    <a:pt x="67713" y="0"/>
                  </a:moveTo>
                  <a:lnTo>
                    <a:pt x="67713" y="60656"/>
                  </a:lnTo>
                  <a:lnTo>
                    <a:pt x="54541" y="118912"/>
                  </a:lnTo>
                  <a:lnTo>
                    <a:pt x="44885" y="179512"/>
                  </a:lnTo>
                  <a:lnTo>
                    <a:pt x="27902" y="239222"/>
                  </a:lnTo>
                  <a:lnTo>
                    <a:pt x="3424" y="271181"/>
                  </a:lnTo>
                  <a:lnTo>
                    <a:pt x="815" y="271394"/>
                  </a:lnTo>
                  <a:lnTo>
                    <a:pt x="0" y="267838"/>
                  </a:lnTo>
                  <a:lnTo>
                    <a:pt x="2486" y="254025"/>
                  </a:lnTo>
                  <a:lnTo>
                    <a:pt x="14281" y="227306"/>
                  </a:lnTo>
                  <a:lnTo>
                    <a:pt x="46628" y="184292"/>
                  </a:lnTo>
                  <a:lnTo>
                    <a:pt x="61115" y="174980"/>
                  </a:lnTo>
                  <a:lnTo>
                    <a:pt x="123448" y="167548"/>
                  </a:lnTo>
                  <a:lnTo>
                    <a:pt x="147033" y="168771"/>
                  </a:lnTo>
                  <a:lnTo>
                    <a:pt x="179255" y="179856"/>
                  </a:lnTo>
                  <a:lnTo>
                    <a:pt x="213701" y="205561"/>
                  </a:lnTo>
                  <a:lnTo>
                    <a:pt x="222895" y="223881"/>
                  </a:lnTo>
                  <a:lnTo>
                    <a:pt x="226642" y="235238"/>
                  </a:lnTo>
                  <a:lnTo>
                    <a:pt x="225873" y="257720"/>
                  </a:lnTo>
                  <a:lnTo>
                    <a:pt x="218443" y="278190"/>
                  </a:lnTo>
                  <a:lnTo>
                    <a:pt x="198667" y="300109"/>
                  </a:lnTo>
                  <a:lnTo>
                    <a:pt x="183237" y="312439"/>
                  </a:lnTo>
                  <a:lnTo>
                    <a:pt x="145705" y="325358"/>
                  </a:lnTo>
                  <a:lnTo>
                    <a:pt x="108285" y="330625"/>
                  </a:lnTo>
                  <a:lnTo>
                    <a:pt x="99384" y="329515"/>
                  </a:lnTo>
                  <a:lnTo>
                    <a:pt x="76035" y="3162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269421" y="5167371"/>
              <a:ext cx="127992" cy="186455"/>
            </a:xfrm>
            <a:custGeom>
              <a:avLst/>
              <a:gdLst/>
              <a:ahLst/>
              <a:cxnLst/>
              <a:rect l="0" t="0" r="0" b="0"/>
              <a:pathLst>
                <a:path w="127992" h="186455">
                  <a:moveTo>
                    <a:pt x="94707" y="0"/>
                  </a:moveTo>
                  <a:lnTo>
                    <a:pt x="50135" y="59307"/>
                  </a:lnTo>
                  <a:lnTo>
                    <a:pt x="13951" y="116557"/>
                  </a:lnTo>
                  <a:lnTo>
                    <a:pt x="886" y="149791"/>
                  </a:lnTo>
                  <a:lnTo>
                    <a:pt x="0" y="166426"/>
                  </a:lnTo>
                  <a:lnTo>
                    <a:pt x="1059" y="174746"/>
                  </a:lnTo>
                  <a:lnTo>
                    <a:pt x="5463" y="180292"/>
                  </a:lnTo>
                  <a:lnTo>
                    <a:pt x="20218" y="186454"/>
                  </a:lnTo>
                  <a:lnTo>
                    <a:pt x="27481" y="186248"/>
                  </a:lnTo>
                  <a:lnTo>
                    <a:pt x="40482" y="181089"/>
                  </a:lnTo>
                  <a:lnTo>
                    <a:pt x="101964" y="143738"/>
                  </a:lnTo>
                  <a:lnTo>
                    <a:pt x="110639" y="140204"/>
                  </a:lnTo>
                  <a:lnTo>
                    <a:pt x="116424" y="139698"/>
                  </a:lnTo>
                  <a:lnTo>
                    <a:pt x="120279" y="141209"/>
                  </a:lnTo>
                  <a:lnTo>
                    <a:pt x="127991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407909" y="5179596"/>
              <a:ext cx="197530" cy="225954"/>
            </a:xfrm>
            <a:custGeom>
              <a:avLst/>
              <a:gdLst/>
              <a:ahLst/>
              <a:cxnLst/>
              <a:rect l="0" t="0" r="0" b="0"/>
              <a:pathLst>
                <a:path w="197530" h="225954">
                  <a:moveTo>
                    <a:pt x="197529" y="4417"/>
                  </a:moveTo>
                  <a:lnTo>
                    <a:pt x="179860" y="0"/>
                  </a:lnTo>
                  <a:lnTo>
                    <a:pt x="142367" y="6087"/>
                  </a:lnTo>
                  <a:lnTo>
                    <a:pt x="82036" y="35318"/>
                  </a:lnTo>
                  <a:lnTo>
                    <a:pt x="48873" y="63837"/>
                  </a:lnTo>
                  <a:lnTo>
                    <a:pt x="17752" y="104424"/>
                  </a:lnTo>
                  <a:lnTo>
                    <a:pt x="5167" y="133696"/>
                  </a:lnTo>
                  <a:lnTo>
                    <a:pt x="0" y="174626"/>
                  </a:lnTo>
                  <a:lnTo>
                    <a:pt x="7304" y="213052"/>
                  </a:lnTo>
                  <a:lnTo>
                    <a:pt x="14314" y="220246"/>
                  </a:lnTo>
                  <a:lnTo>
                    <a:pt x="23609" y="224117"/>
                  </a:lnTo>
                  <a:lnTo>
                    <a:pt x="45342" y="225953"/>
                  </a:lnTo>
                  <a:lnTo>
                    <a:pt x="89356" y="22076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582143" y="5017592"/>
              <a:ext cx="265850" cy="490943"/>
            </a:xfrm>
            <a:custGeom>
              <a:avLst/>
              <a:gdLst/>
              <a:ahLst/>
              <a:cxnLst/>
              <a:rect l="0" t="0" r="0" b="0"/>
              <a:pathLst>
                <a:path w="265850" h="490943">
                  <a:moveTo>
                    <a:pt x="164753" y="0"/>
                  </a:moveTo>
                  <a:lnTo>
                    <a:pt x="145430" y="59628"/>
                  </a:lnTo>
                  <a:lnTo>
                    <a:pt x="125740" y="115752"/>
                  </a:lnTo>
                  <a:lnTo>
                    <a:pt x="108387" y="171308"/>
                  </a:lnTo>
                  <a:lnTo>
                    <a:pt x="91365" y="222860"/>
                  </a:lnTo>
                  <a:lnTo>
                    <a:pt x="71121" y="276634"/>
                  </a:lnTo>
                  <a:lnTo>
                    <a:pt x="52329" y="323828"/>
                  </a:lnTo>
                  <a:lnTo>
                    <a:pt x="21918" y="386098"/>
                  </a:lnTo>
                  <a:lnTo>
                    <a:pt x="834" y="412293"/>
                  </a:lnTo>
                  <a:lnTo>
                    <a:pt x="0" y="412622"/>
                  </a:lnTo>
                  <a:lnTo>
                    <a:pt x="12078" y="397264"/>
                  </a:lnTo>
                  <a:lnTo>
                    <a:pt x="63699" y="358614"/>
                  </a:lnTo>
                  <a:lnTo>
                    <a:pt x="117807" y="339226"/>
                  </a:lnTo>
                  <a:lnTo>
                    <a:pt x="161096" y="329309"/>
                  </a:lnTo>
                  <a:lnTo>
                    <a:pt x="221001" y="334259"/>
                  </a:lnTo>
                  <a:lnTo>
                    <a:pt x="242760" y="341485"/>
                  </a:lnTo>
                  <a:lnTo>
                    <a:pt x="250966" y="347849"/>
                  </a:lnTo>
                  <a:lnTo>
                    <a:pt x="262549" y="364783"/>
                  </a:lnTo>
                  <a:lnTo>
                    <a:pt x="265849" y="387103"/>
                  </a:lnTo>
                  <a:lnTo>
                    <a:pt x="260043" y="425658"/>
                  </a:lnTo>
                  <a:lnTo>
                    <a:pt x="235851" y="482197"/>
                  </a:lnTo>
                  <a:lnTo>
                    <a:pt x="231321" y="4909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743994" y="5412055"/>
              <a:ext cx="1236155" cy="1259099"/>
            </a:xfrm>
            <a:custGeom>
              <a:avLst/>
              <a:gdLst/>
              <a:ahLst/>
              <a:cxnLst/>
              <a:rect l="0" t="0" r="0" b="0"/>
              <a:pathLst>
                <a:path w="1236155" h="1259099">
                  <a:moveTo>
                    <a:pt x="1120871" y="196332"/>
                  </a:moveTo>
                  <a:lnTo>
                    <a:pt x="1118406" y="162591"/>
                  </a:lnTo>
                  <a:lnTo>
                    <a:pt x="1104828" y="114739"/>
                  </a:lnTo>
                  <a:lnTo>
                    <a:pt x="1092476" y="93192"/>
                  </a:lnTo>
                  <a:lnTo>
                    <a:pt x="1061093" y="64686"/>
                  </a:lnTo>
                  <a:lnTo>
                    <a:pt x="1001505" y="31129"/>
                  </a:lnTo>
                  <a:lnTo>
                    <a:pt x="946305" y="12602"/>
                  </a:lnTo>
                  <a:lnTo>
                    <a:pt x="904910" y="4343"/>
                  </a:lnTo>
                  <a:lnTo>
                    <a:pt x="859392" y="56"/>
                  </a:lnTo>
                  <a:lnTo>
                    <a:pt x="811425" y="0"/>
                  </a:lnTo>
                  <a:lnTo>
                    <a:pt x="762369" y="6139"/>
                  </a:lnTo>
                  <a:lnTo>
                    <a:pt x="710364" y="15031"/>
                  </a:lnTo>
                  <a:lnTo>
                    <a:pt x="657357" y="26071"/>
                  </a:lnTo>
                  <a:lnTo>
                    <a:pt x="606061" y="40223"/>
                  </a:lnTo>
                  <a:lnTo>
                    <a:pt x="555527" y="60690"/>
                  </a:lnTo>
                  <a:lnTo>
                    <a:pt x="505330" y="85196"/>
                  </a:lnTo>
                  <a:lnTo>
                    <a:pt x="455283" y="111496"/>
                  </a:lnTo>
                  <a:lnTo>
                    <a:pt x="405303" y="141060"/>
                  </a:lnTo>
                  <a:lnTo>
                    <a:pt x="356278" y="174540"/>
                  </a:lnTo>
                  <a:lnTo>
                    <a:pt x="309834" y="214075"/>
                  </a:lnTo>
                  <a:lnTo>
                    <a:pt x="264537" y="253836"/>
                  </a:lnTo>
                  <a:lnTo>
                    <a:pt x="220675" y="294929"/>
                  </a:lnTo>
                  <a:lnTo>
                    <a:pt x="179608" y="340930"/>
                  </a:lnTo>
                  <a:lnTo>
                    <a:pt x="144713" y="386646"/>
                  </a:lnTo>
                  <a:lnTo>
                    <a:pt x="113795" y="432544"/>
                  </a:lnTo>
                  <a:lnTo>
                    <a:pt x="84645" y="480680"/>
                  </a:lnTo>
                  <a:lnTo>
                    <a:pt x="58745" y="529810"/>
                  </a:lnTo>
                  <a:lnTo>
                    <a:pt x="36755" y="579383"/>
                  </a:lnTo>
                  <a:lnTo>
                    <a:pt x="20818" y="629152"/>
                  </a:lnTo>
                  <a:lnTo>
                    <a:pt x="10037" y="679008"/>
                  </a:lnTo>
                  <a:lnTo>
                    <a:pt x="3088" y="727979"/>
                  </a:lnTo>
                  <a:lnTo>
                    <a:pt x="0" y="774399"/>
                  </a:lnTo>
                  <a:lnTo>
                    <a:pt x="3558" y="822150"/>
                  </a:lnTo>
                  <a:lnTo>
                    <a:pt x="11304" y="869260"/>
                  </a:lnTo>
                  <a:lnTo>
                    <a:pt x="20910" y="911771"/>
                  </a:lnTo>
                  <a:lnTo>
                    <a:pt x="36274" y="954704"/>
                  </a:lnTo>
                  <a:lnTo>
                    <a:pt x="68181" y="1017992"/>
                  </a:lnTo>
                  <a:lnTo>
                    <a:pt x="106913" y="1075268"/>
                  </a:lnTo>
                  <a:lnTo>
                    <a:pt x="150132" y="1124907"/>
                  </a:lnTo>
                  <a:lnTo>
                    <a:pt x="200537" y="1168892"/>
                  </a:lnTo>
                  <a:lnTo>
                    <a:pt x="258926" y="1206271"/>
                  </a:lnTo>
                  <a:lnTo>
                    <a:pt x="320605" y="1234914"/>
                  </a:lnTo>
                  <a:lnTo>
                    <a:pt x="361164" y="1249642"/>
                  </a:lnTo>
                  <a:lnTo>
                    <a:pt x="403845" y="1256188"/>
                  </a:lnTo>
                  <a:lnTo>
                    <a:pt x="449936" y="1259098"/>
                  </a:lnTo>
                  <a:lnTo>
                    <a:pt x="498157" y="1258542"/>
                  </a:lnTo>
                  <a:lnTo>
                    <a:pt x="547325" y="1252131"/>
                  </a:lnTo>
                  <a:lnTo>
                    <a:pt x="594449" y="1238187"/>
                  </a:lnTo>
                  <a:lnTo>
                    <a:pt x="640972" y="1218738"/>
                  </a:lnTo>
                  <a:lnTo>
                    <a:pt x="689386" y="1194684"/>
                  </a:lnTo>
                  <a:lnTo>
                    <a:pt x="738640" y="1166119"/>
                  </a:lnTo>
                  <a:lnTo>
                    <a:pt x="787343" y="1134007"/>
                  </a:lnTo>
                  <a:lnTo>
                    <a:pt x="833644" y="1098162"/>
                  </a:lnTo>
                  <a:lnTo>
                    <a:pt x="878877" y="1058193"/>
                  </a:lnTo>
                  <a:lnTo>
                    <a:pt x="921786" y="1013925"/>
                  </a:lnTo>
                  <a:lnTo>
                    <a:pt x="959349" y="963431"/>
                  </a:lnTo>
                  <a:lnTo>
                    <a:pt x="996999" y="912636"/>
                  </a:lnTo>
                  <a:lnTo>
                    <a:pt x="1035306" y="861400"/>
                  </a:lnTo>
                  <a:lnTo>
                    <a:pt x="1073905" y="807809"/>
                  </a:lnTo>
                  <a:lnTo>
                    <a:pt x="1107702" y="753172"/>
                  </a:lnTo>
                  <a:lnTo>
                    <a:pt x="1138132" y="698070"/>
                  </a:lnTo>
                  <a:lnTo>
                    <a:pt x="1167066" y="642762"/>
                  </a:lnTo>
                  <a:lnTo>
                    <a:pt x="1190404" y="587362"/>
                  </a:lnTo>
                  <a:lnTo>
                    <a:pt x="1209097" y="532845"/>
                  </a:lnTo>
                  <a:lnTo>
                    <a:pt x="1223569" y="480879"/>
                  </a:lnTo>
                  <a:lnTo>
                    <a:pt x="1231234" y="432512"/>
                  </a:lnTo>
                  <a:lnTo>
                    <a:pt x="1234640" y="386360"/>
                  </a:lnTo>
                  <a:lnTo>
                    <a:pt x="1236154" y="341193"/>
                  </a:lnTo>
                  <a:lnTo>
                    <a:pt x="1228172" y="278599"/>
                  </a:lnTo>
                  <a:lnTo>
                    <a:pt x="1205262" y="223480"/>
                  </a:lnTo>
                  <a:lnTo>
                    <a:pt x="1170634" y="180851"/>
                  </a:lnTo>
                  <a:lnTo>
                    <a:pt x="1122261" y="149215"/>
                  </a:lnTo>
                  <a:lnTo>
                    <a:pt x="1066939" y="131109"/>
                  </a:lnTo>
                  <a:lnTo>
                    <a:pt x="1023861" y="125739"/>
                  </a:lnTo>
                  <a:lnTo>
                    <a:pt x="976054" y="125201"/>
                  </a:lnTo>
                  <a:lnTo>
                    <a:pt x="923987" y="131126"/>
                  </a:lnTo>
                  <a:lnTo>
                    <a:pt x="870028" y="142388"/>
                  </a:lnTo>
                  <a:lnTo>
                    <a:pt x="816152" y="157564"/>
                  </a:lnTo>
                  <a:lnTo>
                    <a:pt x="764470" y="176636"/>
                  </a:lnTo>
                  <a:lnTo>
                    <a:pt x="711298" y="202371"/>
                  </a:lnTo>
                  <a:lnTo>
                    <a:pt x="657772" y="232300"/>
                  </a:lnTo>
                  <a:lnTo>
                    <a:pt x="606246" y="264093"/>
                  </a:lnTo>
                  <a:lnTo>
                    <a:pt x="555608" y="296714"/>
                  </a:lnTo>
                  <a:lnTo>
                    <a:pt x="508139" y="329704"/>
                  </a:lnTo>
                  <a:lnTo>
                    <a:pt x="453002" y="376690"/>
                  </a:lnTo>
                  <a:lnTo>
                    <a:pt x="405261" y="4210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859175" y="5861088"/>
              <a:ext cx="244078" cy="263205"/>
            </a:xfrm>
            <a:custGeom>
              <a:avLst/>
              <a:gdLst/>
              <a:ahLst/>
              <a:cxnLst/>
              <a:rect l="0" t="0" r="0" b="0"/>
              <a:pathLst>
                <a:path w="244078" h="263205">
                  <a:moveTo>
                    <a:pt x="7164" y="263204"/>
                  </a:moveTo>
                  <a:lnTo>
                    <a:pt x="0" y="208042"/>
                  </a:lnTo>
                  <a:lnTo>
                    <a:pt x="8047" y="156532"/>
                  </a:lnTo>
                  <a:lnTo>
                    <a:pt x="18212" y="130512"/>
                  </a:lnTo>
                  <a:lnTo>
                    <a:pt x="47312" y="71846"/>
                  </a:lnTo>
                  <a:lnTo>
                    <a:pt x="86559" y="26313"/>
                  </a:lnTo>
                  <a:lnTo>
                    <a:pt x="108352" y="12930"/>
                  </a:lnTo>
                  <a:lnTo>
                    <a:pt x="148132" y="1050"/>
                  </a:lnTo>
                  <a:lnTo>
                    <a:pt x="185254" y="0"/>
                  </a:lnTo>
                  <a:lnTo>
                    <a:pt x="208665" y="6307"/>
                  </a:lnTo>
                  <a:lnTo>
                    <a:pt x="226467" y="20205"/>
                  </a:lnTo>
                  <a:lnTo>
                    <a:pt x="233803" y="29089"/>
                  </a:lnTo>
                  <a:lnTo>
                    <a:pt x="241953" y="53753"/>
                  </a:lnTo>
                  <a:lnTo>
                    <a:pt x="244077" y="96361"/>
                  </a:lnTo>
                  <a:lnTo>
                    <a:pt x="236511" y="152173"/>
                  </a:lnTo>
                  <a:lnTo>
                    <a:pt x="220395" y="198297"/>
                  </a:lnTo>
                  <a:lnTo>
                    <a:pt x="206869" y="22159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240786" y="5861060"/>
              <a:ext cx="243264" cy="279875"/>
            </a:xfrm>
            <a:custGeom>
              <a:avLst/>
              <a:gdLst/>
              <a:ahLst/>
              <a:cxnLst/>
              <a:rect l="0" t="0" r="0" b="0"/>
              <a:pathLst>
                <a:path w="243264" h="279875">
                  <a:moveTo>
                    <a:pt x="0" y="138416"/>
                  </a:moveTo>
                  <a:lnTo>
                    <a:pt x="19325" y="83720"/>
                  </a:lnTo>
                  <a:lnTo>
                    <a:pt x="72162" y="24756"/>
                  </a:lnTo>
                  <a:lnTo>
                    <a:pt x="100958" y="9161"/>
                  </a:lnTo>
                  <a:lnTo>
                    <a:pt x="127917" y="985"/>
                  </a:lnTo>
                  <a:lnTo>
                    <a:pt x="167956" y="0"/>
                  </a:lnTo>
                  <a:lnTo>
                    <a:pt x="202215" y="10598"/>
                  </a:lnTo>
                  <a:lnTo>
                    <a:pt x="218079" y="20279"/>
                  </a:lnTo>
                  <a:lnTo>
                    <a:pt x="228828" y="38142"/>
                  </a:lnTo>
                  <a:lnTo>
                    <a:pt x="243263" y="78441"/>
                  </a:lnTo>
                  <a:lnTo>
                    <a:pt x="242655" y="132116"/>
                  </a:lnTo>
                  <a:lnTo>
                    <a:pt x="237070" y="193277"/>
                  </a:lnTo>
                  <a:lnTo>
                    <a:pt x="219960" y="253788"/>
                  </a:lnTo>
                  <a:lnTo>
                    <a:pt x="216347" y="2798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928056" y="6183350"/>
              <a:ext cx="390958" cy="248821"/>
            </a:xfrm>
            <a:custGeom>
              <a:avLst/>
              <a:gdLst/>
              <a:ahLst/>
              <a:cxnLst/>
              <a:rect l="0" t="0" r="0" b="0"/>
              <a:pathLst>
                <a:path w="390958" h="248821">
                  <a:moveTo>
                    <a:pt x="21494" y="223857"/>
                  </a:moveTo>
                  <a:lnTo>
                    <a:pt x="8242" y="215023"/>
                  </a:lnTo>
                  <a:lnTo>
                    <a:pt x="4338" y="208722"/>
                  </a:lnTo>
                  <a:lnTo>
                    <a:pt x="0" y="191859"/>
                  </a:lnTo>
                  <a:lnTo>
                    <a:pt x="1975" y="165991"/>
                  </a:lnTo>
                  <a:lnTo>
                    <a:pt x="12834" y="131925"/>
                  </a:lnTo>
                  <a:lnTo>
                    <a:pt x="36597" y="96971"/>
                  </a:lnTo>
                  <a:lnTo>
                    <a:pt x="97217" y="41313"/>
                  </a:lnTo>
                  <a:lnTo>
                    <a:pt x="138701" y="18947"/>
                  </a:lnTo>
                  <a:lnTo>
                    <a:pt x="193556" y="3298"/>
                  </a:lnTo>
                  <a:lnTo>
                    <a:pt x="245256" y="0"/>
                  </a:lnTo>
                  <a:lnTo>
                    <a:pt x="276269" y="1398"/>
                  </a:lnTo>
                  <a:lnTo>
                    <a:pt x="335760" y="21888"/>
                  </a:lnTo>
                  <a:lnTo>
                    <a:pt x="367584" y="46774"/>
                  </a:lnTo>
                  <a:lnTo>
                    <a:pt x="380245" y="76364"/>
                  </a:lnTo>
                  <a:lnTo>
                    <a:pt x="390957" y="126853"/>
                  </a:lnTo>
                  <a:lnTo>
                    <a:pt x="388242" y="184670"/>
                  </a:lnTo>
                  <a:lnTo>
                    <a:pt x="382965" y="202126"/>
                  </a:lnTo>
                  <a:lnTo>
                    <a:pt x="362657" y="24882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197706" y="5613142"/>
            <a:ext cx="1217023" cy="1264845"/>
            <a:chOff x="7197706" y="5613142"/>
            <a:chExt cx="1217023" cy="1264845"/>
          </a:xfrm>
        </p:grpSpPr>
        <p:sp>
          <p:nvSpPr>
            <p:cNvPr id="87" name="Freeform 86"/>
            <p:cNvSpPr/>
            <p:nvPr/>
          </p:nvSpPr>
          <p:spPr>
            <a:xfrm>
              <a:off x="7246431" y="5613142"/>
              <a:ext cx="1168298" cy="1264845"/>
            </a:xfrm>
            <a:custGeom>
              <a:avLst/>
              <a:gdLst/>
              <a:ahLst/>
              <a:cxnLst/>
              <a:rect l="0" t="0" r="0" b="0"/>
              <a:pathLst>
                <a:path w="1168298" h="1264845">
                  <a:moveTo>
                    <a:pt x="766739" y="28529"/>
                  </a:moveTo>
                  <a:lnTo>
                    <a:pt x="709966" y="6786"/>
                  </a:lnTo>
                  <a:lnTo>
                    <a:pt x="675747" y="0"/>
                  </a:lnTo>
                  <a:lnTo>
                    <a:pt x="617888" y="5053"/>
                  </a:lnTo>
                  <a:lnTo>
                    <a:pt x="557252" y="19372"/>
                  </a:lnTo>
                  <a:lnTo>
                    <a:pt x="508353" y="39068"/>
                  </a:lnTo>
                  <a:lnTo>
                    <a:pt x="454314" y="62470"/>
                  </a:lnTo>
                  <a:lnTo>
                    <a:pt x="401732" y="95806"/>
                  </a:lnTo>
                  <a:lnTo>
                    <a:pt x="351018" y="130543"/>
                  </a:lnTo>
                  <a:lnTo>
                    <a:pt x="296440" y="173092"/>
                  </a:lnTo>
                  <a:lnTo>
                    <a:pt x="248115" y="220833"/>
                  </a:lnTo>
                  <a:lnTo>
                    <a:pt x="200101" y="274529"/>
                  </a:lnTo>
                  <a:lnTo>
                    <a:pt x="159577" y="335845"/>
                  </a:lnTo>
                  <a:lnTo>
                    <a:pt x="135694" y="378996"/>
                  </a:lnTo>
                  <a:lnTo>
                    <a:pt x="112752" y="422829"/>
                  </a:lnTo>
                  <a:lnTo>
                    <a:pt x="90227" y="466965"/>
                  </a:lnTo>
                  <a:lnTo>
                    <a:pt x="70355" y="513701"/>
                  </a:lnTo>
                  <a:lnTo>
                    <a:pt x="52277" y="562210"/>
                  </a:lnTo>
                  <a:lnTo>
                    <a:pt x="34997" y="611506"/>
                  </a:lnTo>
                  <a:lnTo>
                    <a:pt x="23002" y="661153"/>
                  </a:lnTo>
                  <a:lnTo>
                    <a:pt x="13665" y="710954"/>
                  </a:lnTo>
                  <a:lnTo>
                    <a:pt x="3351" y="760825"/>
                  </a:lnTo>
                  <a:lnTo>
                    <a:pt x="0" y="808262"/>
                  </a:lnTo>
                  <a:lnTo>
                    <a:pt x="1592" y="854924"/>
                  </a:lnTo>
                  <a:lnTo>
                    <a:pt x="5382" y="903399"/>
                  </a:lnTo>
                  <a:lnTo>
                    <a:pt x="12614" y="950216"/>
                  </a:lnTo>
                  <a:lnTo>
                    <a:pt x="22916" y="994753"/>
                  </a:lnTo>
                  <a:lnTo>
                    <a:pt x="44310" y="1055288"/>
                  </a:lnTo>
                  <a:lnTo>
                    <a:pt x="69140" y="1108768"/>
                  </a:lnTo>
                  <a:lnTo>
                    <a:pt x="99509" y="1158823"/>
                  </a:lnTo>
                  <a:lnTo>
                    <a:pt x="132853" y="1201494"/>
                  </a:lnTo>
                  <a:lnTo>
                    <a:pt x="172525" y="1231601"/>
                  </a:lnTo>
                  <a:lnTo>
                    <a:pt x="235160" y="1256343"/>
                  </a:lnTo>
                  <a:lnTo>
                    <a:pt x="286870" y="1264803"/>
                  </a:lnTo>
                  <a:lnTo>
                    <a:pt x="340714" y="1264844"/>
                  </a:lnTo>
                  <a:lnTo>
                    <a:pt x="396733" y="1256536"/>
                  </a:lnTo>
                  <a:lnTo>
                    <a:pt x="457710" y="1239896"/>
                  </a:lnTo>
                  <a:lnTo>
                    <a:pt x="516766" y="1217400"/>
                  </a:lnTo>
                  <a:lnTo>
                    <a:pt x="577719" y="1188237"/>
                  </a:lnTo>
                  <a:lnTo>
                    <a:pt x="620785" y="1163410"/>
                  </a:lnTo>
                  <a:lnTo>
                    <a:pt x="664580" y="1136967"/>
                  </a:lnTo>
                  <a:lnTo>
                    <a:pt x="708699" y="1107339"/>
                  </a:lnTo>
                  <a:lnTo>
                    <a:pt x="752037" y="1074756"/>
                  </a:lnTo>
                  <a:lnTo>
                    <a:pt x="813747" y="1020026"/>
                  </a:lnTo>
                  <a:lnTo>
                    <a:pt x="876616" y="961896"/>
                  </a:lnTo>
                  <a:lnTo>
                    <a:pt x="913576" y="919816"/>
                  </a:lnTo>
                  <a:lnTo>
                    <a:pt x="950959" y="876459"/>
                  </a:lnTo>
                  <a:lnTo>
                    <a:pt x="987298" y="832534"/>
                  </a:lnTo>
                  <a:lnTo>
                    <a:pt x="1018858" y="788356"/>
                  </a:lnTo>
                  <a:lnTo>
                    <a:pt x="1048294" y="741602"/>
                  </a:lnTo>
                  <a:lnTo>
                    <a:pt x="1075862" y="693085"/>
                  </a:lnTo>
                  <a:lnTo>
                    <a:pt x="1100442" y="643785"/>
                  </a:lnTo>
                  <a:lnTo>
                    <a:pt x="1121229" y="596603"/>
                  </a:lnTo>
                  <a:lnTo>
                    <a:pt x="1138788" y="550053"/>
                  </a:lnTo>
                  <a:lnTo>
                    <a:pt x="1152756" y="501628"/>
                  </a:lnTo>
                  <a:lnTo>
                    <a:pt x="1162662" y="454834"/>
                  </a:lnTo>
                  <a:lnTo>
                    <a:pt x="1168297" y="409382"/>
                  </a:lnTo>
                  <a:lnTo>
                    <a:pt x="1167720" y="364526"/>
                  </a:lnTo>
                  <a:lnTo>
                    <a:pt x="1162198" y="302107"/>
                  </a:lnTo>
                  <a:lnTo>
                    <a:pt x="1145871" y="242623"/>
                  </a:lnTo>
                  <a:lnTo>
                    <a:pt x="1119048" y="188426"/>
                  </a:lnTo>
                  <a:lnTo>
                    <a:pt x="1069285" y="127983"/>
                  </a:lnTo>
                  <a:lnTo>
                    <a:pt x="1023111" y="92924"/>
                  </a:lnTo>
                  <a:lnTo>
                    <a:pt x="973372" y="70928"/>
                  </a:lnTo>
                  <a:lnTo>
                    <a:pt x="918981" y="59069"/>
                  </a:lnTo>
                  <a:lnTo>
                    <a:pt x="868246" y="56069"/>
                  </a:lnTo>
                  <a:lnTo>
                    <a:pt x="814150" y="62870"/>
                  </a:lnTo>
                  <a:lnTo>
                    <a:pt x="783380" y="7013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531437" y="6282391"/>
              <a:ext cx="456770" cy="376545"/>
            </a:xfrm>
            <a:custGeom>
              <a:avLst/>
              <a:gdLst/>
              <a:ahLst/>
              <a:cxnLst/>
              <a:rect l="0" t="0" r="0" b="0"/>
              <a:pathLst>
                <a:path w="456770" h="376545">
                  <a:moveTo>
                    <a:pt x="32396" y="0"/>
                  </a:moveTo>
                  <a:lnTo>
                    <a:pt x="5859" y="56773"/>
                  </a:lnTo>
                  <a:lnTo>
                    <a:pt x="0" y="115536"/>
                  </a:lnTo>
                  <a:lnTo>
                    <a:pt x="212" y="168629"/>
                  </a:lnTo>
                  <a:lnTo>
                    <a:pt x="15134" y="231420"/>
                  </a:lnTo>
                  <a:lnTo>
                    <a:pt x="41001" y="290665"/>
                  </a:lnTo>
                  <a:lnTo>
                    <a:pt x="59909" y="321887"/>
                  </a:lnTo>
                  <a:lnTo>
                    <a:pt x="76059" y="339068"/>
                  </a:lnTo>
                  <a:lnTo>
                    <a:pt x="114096" y="362700"/>
                  </a:lnTo>
                  <a:lnTo>
                    <a:pt x="153009" y="376544"/>
                  </a:lnTo>
                  <a:lnTo>
                    <a:pt x="189765" y="376507"/>
                  </a:lnTo>
                  <a:lnTo>
                    <a:pt x="248282" y="365667"/>
                  </a:lnTo>
                  <a:lnTo>
                    <a:pt x="308950" y="345554"/>
                  </a:lnTo>
                  <a:lnTo>
                    <a:pt x="370398" y="313325"/>
                  </a:lnTo>
                  <a:lnTo>
                    <a:pt x="422570" y="274589"/>
                  </a:lnTo>
                  <a:lnTo>
                    <a:pt x="456769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08966" y="5842167"/>
              <a:ext cx="139040" cy="168769"/>
            </a:xfrm>
            <a:custGeom>
              <a:avLst/>
              <a:gdLst/>
              <a:ahLst/>
              <a:cxnLst/>
              <a:rect l="0" t="0" r="0" b="0"/>
              <a:pathLst>
                <a:path w="139040" h="168769">
                  <a:moveTo>
                    <a:pt x="4793" y="107383"/>
                  </a:moveTo>
                  <a:lnTo>
                    <a:pt x="0" y="138749"/>
                  </a:lnTo>
                  <a:lnTo>
                    <a:pt x="2047" y="156457"/>
                  </a:lnTo>
                  <a:lnTo>
                    <a:pt x="6661" y="162288"/>
                  </a:lnTo>
                  <a:lnTo>
                    <a:pt x="21649" y="168768"/>
                  </a:lnTo>
                  <a:lnTo>
                    <a:pt x="30823" y="167722"/>
                  </a:lnTo>
                  <a:lnTo>
                    <a:pt x="59555" y="153922"/>
                  </a:lnTo>
                  <a:lnTo>
                    <a:pt x="92727" y="126718"/>
                  </a:lnTo>
                  <a:lnTo>
                    <a:pt x="126763" y="81926"/>
                  </a:lnTo>
                  <a:lnTo>
                    <a:pt x="139039" y="48475"/>
                  </a:lnTo>
                  <a:lnTo>
                    <a:pt x="138115" y="27577"/>
                  </a:lnTo>
                  <a:lnTo>
                    <a:pt x="135279" y="18121"/>
                  </a:lnTo>
                  <a:lnTo>
                    <a:pt x="129691" y="10892"/>
                  </a:lnTo>
                  <a:lnTo>
                    <a:pt x="113620" y="395"/>
                  </a:lnTo>
                  <a:lnTo>
                    <a:pt x="103232" y="0"/>
                  </a:lnTo>
                  <a:lnTo>
                    <a:pt x="68375" y="11771"/>
                  </a:lnTo>
                  <a:lnTo>
                    <a:pt x="40583" y="28305"/>
                  </a:lnTo>
                  <a:lnTo>
                    <a:pt x="26556" y="42651"/>
                  </a:lnTo>
                  <a:lnTo>
                    <a:pt x="12680" y="70739"/>
                  </a:lnTo>
                  <a:lnTo>
                    <a:pt x="4793" y="1240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973165" y="5870223"/>
              <a:ext cx="175622" cy="190541"/>
            </a:xfrm>
            <a:custGeom>
              <a:avLst/>
              <a:gdLst/>
              <a:ahLst/>
              <a:cxnLst/>
              <a:rect l="0" t="0" r="0" b="0"/>
              <a:pathLst>
                <a:path w="175622" h="190541">
                  <a:moveTo>
                    <a:pt x="23362" y="12758"/>
                  </a:moveTo>
                  <a:lnTo>
                    <a:pt x="9169" y="66775"/>
                  </a:lnTo>
                  <a:lnTo>
                    <a:pt x="0" y="120888"/>
                  </a:lnTo>
                  <a:lnTo>
                    <a:pt x="3291" y="151737"/>
                  </a:lnTo>
                  <a:lnTo>
                    <a:pt x="15057" y="169756"/>
                  </a:lnTo>
                  <a:lnTo>
                    <a:pt x="23373" y="178445"/>
                  </a:lnTo>
                  <a:lnTo>
                    <a:pt x="44941" y="188098"/>
                  </a:lnTo>
                  <a:lnTo>
                    <a:pt x="68086" y="190540"/>
                  </a:lnTo>
                  <a:lnTo>
                    <a:pt x="96711" y="181518"/>
                  </a:lnTo>
                  <a:lnTo>
                    <a:pt x="131232" y="159438"/>
                  </a:lnTo>
                  <a:lnTo>
                    <a:pt x="146194" y="144517"/>
                  </a:lnTo>
                  <a:lnTo>
                    <a:pt x="159815" y="119599"/>
                  </a:lnTo>
                  <a:lnTo>
                    <a:pt x="175621" y="63274"/>
                  </a:lnTo>
                  <a:lnTo>
                    <a:pt x="173935" y="39216"/>
                  </a:lnTo>
                  <a:lnTo>
                    <a:pt x="170897" y="27623"/>
                  </a:lnTo>
                  <a:lnTo>
                    <a:pt x="160125" y="12276"/>
                  </a:lnTo>
                  <a:lnTo>
                    <a:pt x="153368" y="6890"/>
                  </a:lnTo>
                  <a:lnTo>
                    <a:pt x="133535" y="904"/>
                  </a:lnTo>
                  <a:lnTo>
                    <a:pt x="101310" y="0"/>
                  </a:lnTo>
                  <a:lnTo>
                    <a:pt x="82969" y="4314"/>
                  </a:lnTo>
                  <a:lnTo>
                    <a:pt x="48325" y="210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297559" y="6623555"/>
              <a:ext cx="212339" cy="221873"/>
            </a:xfrm>
            <a:custGeom>
              <a:avLst/>
              <a:gdLst/>
              <a:ahLst/>
              <a:cxnLst/>
              <a:rect l="0" t="0" r="0" b="0"/>
              <a:pathLst>
                <a:path w="212339" h="221873">
                  <a:moveTo>
                    <a:pt x="24964" y="0"/>
                  </a:moveTo>
                  <a:lnTo>
                    <a:pt x="68501" y="58680"/>
                  </a:lnTo>
                  <a:lnTo>
                    <a:pt x="131573" y="116520"/>
                  </a:lnTo>
                  <a:lnTo>
                    <a:pt x="185997" y="153686"/>
                  </a:lnTo>
                  <a:lnTo>
                    <a:pt x="210334" y="171481"/>
                  </a:lnTo>
                  <a:lnTo>
                    <a:pt x="212338" y="171644"/>
                  </a:lnTo>
                  <a:lnTo>
                    <a:pt x="207170" y="161962"/>
                  </a:lnTo>
                  <a:lnTo>
                    <a:pt x="188665" y="144554"/>
                  </a:lnTo>
                  <a:lnTo>
                    <a:pt x="141220" y="122556"/>
                  </a:lnTo>
                  <a:lnTo>
                    <a:pt x="116425" y="113873"/>
                  </a:lnTo>
                  <a:lnTo>
                    <a:pt x="99822" y="113172"/>
                  </a:lnTo>
                  <a:lnTo>
                    <a:pt x="91511" y="114279"/>
                  </a:lnTo>
                  <a:lnTo>
                    <a:pt x="87820" y="117791"/>
                  </a:lnTo>
                  <a:lnTo>
                    <a:pt x="87208" y="122906"/>
                  </a:lnTo>
                  <a:lnTo>
                    <a:pt x="88649" y="129089"/>
                  </a:lnTo>
                  <a:lnTo>
                    <a:pt x="103930" y="151045"/>
                  </a:lnTo>
                  <a:lnTo>
                    <a:pt x="166580" y="199538"/>
                  </a:lnTo>
                  <a:lnTo>
                    <a:pt x="195320" y="221861"/>
                  </a:lnTo>
                  <a:lnTo>
                    <a:pt x="197706" y="221872"/>
                  </a:lnTo>
                  <a:lnTo>
                    <a:pt x="197448" y="218182"/>
                  </a:lnTo>
                  <a:lnTo>
                    <a:pt x="195427" y="212022"/>
                  </a:lnTo>
                  <a:lnTo>
                    <a:pt x="185784" y="200249"/>
                  </a:lnTo>
                  <a:lnTo>
                    <a:pt x="125644" y="160905"/>
                  </a:lnTo>
                  <a:lnTo>
                    <a:pt x="67798" y="127592"/>
                  </a:lnTo>
                  <a:lnTo>
                    <a:pt x="11565" y="85676"/>
                  </a:lnTo>
                  <a:lnTo>
                    <a:pt x="0" y="748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197706" y="6070055"/>
              <a:ext cx="191386" cy="528537"/>
            </a:xfrm>
            <a:custGeom>
              <a:avLst/>
              <a:gdLst/>
              <a:ahLst/>
              <a:cxnLst/>
              <a:rect l="0" t="0" r="0" b="0"/>
              <a:pathLst>
                <a:path w="191386" h="528537">
                  <a:moveTo>
                    <a:pt x="191385" y="528536"/>
                  </a:moveTo>
                  <a:lnTo>
                    <a:pt x="134452" y="470696"/>
                  </a:lnTo>
                  <a:lnTo>
                    <a:pt x="117079" y="457834"/>
                  </a:lnTo>
                  <a:lnTo>
                    <a:pt x="112262" y="450891"/>
                  </a:lnTo>
                  <a:lnTo>
                    <a:pt x="109374" y="435780"/>
                  </a:lnTo>
                  <a:lnTo>
                    <a:pt x="111748" y="428792"/>
                  </a:lnTo>
                  <a:lnTo>
                    <a:pt x="134190" y="394135"/>
                  </a:lnTo>
                  <a:lnTo>
                    <a:pt x="134763" y="387160"/>
                  </a:lnTo>
                  <a:lnTo>
                    <a:pt x="130471" y="374479"/>
                  </a:lnTo>
                  <a:lnTo>
                    <a:pt x="75118" y="311735"/>
                  </a:lnTo>
                  <a:lnTo>
                    <a:pt x="72835" y="292879"/>
                  </a:lnTo>
                  <a:lnTo>
                    <a:pt x="75826" y="274021"/>
                  </a:lnTo>
                  <a:lnTo>
                    <a:pt x="83319" y="259476"/>
                  </a:lnTo>
                  <a:lnTo>
                    <a:pt x="84208" y="253008"/>
                  </a:lnTo>
                  <a:lnTo>
                    <a:pt x="76483" y="214839"/>
                  </a:lnTo>
                  <a:lnTo>
                    <a:pt x="80529" y="199272"/>
                  </a:lnTo>
                  <a:lnTo>
                    <a:pt x="106888" y="141073"/>
                  </a:lnTo>
                  <a:lnTo>
                    <a:pt x="120316" y="103030"/>
                  </a:lnTo>
                  <a:lnTo>
                    <a:pt x="122559" y="67975"/>
                  </a:lnTo>
                  <a:lnTo>
                    <a:pt x="113280" y="14032"/>
                  </a:lnTo>
                  <a:lnTo>
                    <a:pt x="118457" y="619"/>
                  </a:lnTo>
                  <a:lnTo>
                    <a:pt x="120577" y="0"/>
                  </a:lnTo>
                  <a:lnTo>
                    <a:pt x="121990" y="3286"/>
                  </a:lnTo>
                  <a:lnTo>
                    <a:pt x="122636" y="17723"/>
                  </a:lnTo>
                  <a:lnTo>
                    <a:pt x="116877" y="49992"/>
                  </a:lnTo>
                  <a:lnTo>
                    <a:pt x="88305" y="104715"/>
                  </a:lnTo>
                  <a:lnTo>
                    <a:pt x="77462" y="125057"/>
                  </a:lnTo>
                  <a:lnTo>
                    <a:pt x="76605" y="131036"/>
                  </a:lnTo>
                  <a:lnTo>
                    <a:pt x="78807" y="134098"/>
                  </a:lnTo>
                  <a:lnTo>
                    <a:pt x="83049" y="135214"/>
                  </a:lnTo>
                  <a:lnTo>
                    <a:pt x="95158" y="131523"/>
                  </a:lnTo>
                  <a:lnTo>
                    <a:pt x="102271" y="127951"/>
                  </a:lnTo>
                  <a:lnTo>
                    <a:pt x="105163" y="129267"/>
                  </a:lnTo>
                  <a:lnTo>
                    <a:pt x="105243" y="133843"/>
                  </a:lnTo>
                  <a:lnTo>
                    <a:pt x="96519" y="155487"/>
                  </a:lnTo>
                  <a:lnTo>
                    <a:pt x="56409" y="216836"/>
                  </a:lnTo>
                  <a:lnTo>
                    <a:pt x="10932" y="278025"/>
                  </a:lnTo>
                  <a:lnTo>
                    <a:pt x="0" y="2955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0866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1810" y="-9391"/>
            <a:ext cx="2562768" cy="830730"/>
            <a:chOff x="141810" y="-9391"/>
            <a:chExt cx="2562768" cy="830730"/>
          </a:xfrm>
        </p:grpSpPr>
        <p:sp>
          <p:nvSpPr>
            <p:cNvPr id="2" name="Freeform 1"/>
            <p:cNvSpPr/>
            <p:nvPr/>
          </p:nvSpPr>
          <p:spPr>
            <a:xfrm>
              <a:off x="740573" y="124382"/>
              <a:ext cx="249633" cy="499698"/>
            </a:xfrm>
            <a:custGeom>
              <a:avLst/>
              <a:gdLst/>
              <a:ahLst/>
              <a:cxnLst/>
              <a:rect l="0" t="0" r="0" b="0"/>
              <a:pathLst>
                <a:path w="249633" h="499698">
                  <a:moveTo>
                    <a:pt x="249632" y="17076"/>
                  </a:moveTo>
                  <a:lnTo>
                    <a:pt x="245214" y="3824"/>
                  </a:lnTo>
                  <a:lnTo>
                    <a:pt x="239290" y="845"/>
                  </a:lnTo>
                  <a:lnTo>
                    <a:pt x="220381" y="0"/>
                  </a:lnTo>
                  <a:lnTo>
                    <a:pt x="201498" y="7637"/>
                  </a:lnTo>
                  <a:lnTo>
                    <a:pt x="147471" y="50992"/>
                  </a:lnTo>
                  <a:lnTo>
                    <a:pt x="100645" y="98692"/>
                  </a:lnTo>
                  <a:lnTo>
                    <a:pt x="58352" y="153142"/>
                  </a:lnTo>
                  <a:lnTo>
                    <a:pt x="24330" y="215151"/>
                  </a:lnTo>
                  <a:lnTo>
                    <a:pt x="14503" y="241261"/>
                  </a:lnTo>
                  <a:lnTo>
                    <a:pt x="14570" y="275399"/>
                  </a:lnTo>
                  <a:lnTo>
                    <a:pt x="23118" y="296458"/>
                  </a:lnTo>
                  <a:lnTo>
                    <a:pt x="76820" y="359779"/>
                  </a:lnTo>
                  <a:lnTo>
                    <a:pt x="88383" y="371559"/>
                  </a:lnTo>
                  <a:lnTo>
                    <a:pt x="90357" y="380063"/>
                  </a:lnTo>
                  <a:lnTo>
                    <a:pt x="80100" y="431254"/>
                  </a:lnTo>
                  <a:lnTo>
                    <a:pt x="67599" y="453119"/>
                  </a:lnTo>
                  <a:lnTo>
                    <a:pt x="34447" y="481867"/>
                  </a:lnTo>
                  <a:lnTo>
                    <a:pt x="0" y="49969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299558" y="166421"/>
              <a:ext cx="96137" cy="357806"/>
            </a:xfrm>
            <a:custGeom>
              <a:avLst/>
              <a:gdLst/>
              <a:ahLst/>
              <a:cxnLst/>
              <a:rect l="0" t="0" r="0" b="0"/>
              <a:pathLst>
                <a:path w="96137" h="357806">
                  <a:moveTo>
                    <a:pt x="0" y="0"/>
                  </a:moveTo>
                  <a:lnTo>
                    <a:pt x="2465" y="51844"/>
                  </a:lnTo>
                  <a:lnTo>
                    <a:pt x="7164" y="105779"/>
                  </a:lnTo>
                  <a:lnTo>
                    <a:pt x="15660" y="158175"/>
                  </a:lnTo>
                  <a:lnTo>
                    <a:pt x="30014" y="183496"/>
                  </a:lnTo>
                  <a:lnTo>
                    <a:pt x="81040" y="241336"/>
                  </a:lnTo>
                  <a:lnTo>
                    <a:pt x="91491" y="258888"/>
                  </a:lnTo>
                  <a:lnTo>
                    <a:pt x="96136" y="279017"/>
                  </a:lnTo>
                  <a:lnTo>
                    <a:pt x="93270" y="300290"/>
                  </a:lnTo>
                  <a:lnTo>
                    <a:pt x="89917" y="311141"/>
                  </a:lnTo>
                  <a:lnTo>
                    <a:pt x="76329" y="328128"/>
                  </a:lnTo>
                  <a:lnTo>
                    <a:pt x="50353" y="345622"/>
                  </a:lnTo>
                  <a:lnTo>
                    <a:pt x="16642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49631" y="125634"/>
              <a:ext cx="133138" cy="24146"/>
            </a:xfrm>
            <a:custGeom>
              <a:avLst/>
              <a:gdLst/>
              <a:ahLst/>
              <a:cxnLst/>
              <a:rect l="0" t="0" r="0" b="0"/>
              <a:pathLst>
                <a:path w="133138" h="24146">
                  <a:moveTo>
                    <a:pt x="0" y="24145"/>
                  </a:moveTo>
                  <a:lnTo>
                    <a:pt x="14211" y="11783"/>
                  </a:lnTo>
                  <a:lnTo>
                    <a:pt x="27581" y="5399"/>
                  </a:lnTo>
                  <a:lnTo>
                    <a:pt x="78431" y="0"/>
                  </a:lnTo>
                  <a:lnTo>
                    <a:pt x="110148" y="1890"/>
                  </a:lnTo>
                  <a:lnTo>
                    <a:pt x="133137" y="750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41810" y="-9391"/>
              <a:ext cx="496600" cy="830730"/>
            </a:xfrm>
            <a:custGeom>
              <a:avLst/>
              <a:gdLst/>
              <a:ahLst/>
              <a:cxnLst/>
              <a:rect l="0" t="0" r="0" b="0"/>
              <a:pathLst>
                <a:path w="496600" h="830730">
                  <a:moveTo>
                    <a:pt x="182711" y="50996"/>
                  </a:moveTo>
                  <a:lnTo>
                    <a:pt x="137453" y="74030"/>
                  </a:lnTo>
                  <a:lnTo>
                    <a:pt x="114519" y="92669"/>
                  </a:lnTo>
                  <a:lnTo>
                    <a:pt x="74141" y="145676"/>
                  </a:lnTo>
                  <a:lnTo>
                    <a:pt x="53537" y="198247"/>
                  </a:lnTo>
                  <a:lnTo>
                    <a:pt x="38010" y="250466"/>
                  </a:lnTo>
                  <a:lnTo>
                    <a:pt x="22623" y="307852"/>
                  </a:lnTo>
                  <a:lnTo>
                    <a:pt x="11797" y="371288"/>
                  </a:lnTo>
                  <a:lnTo>
                    <a:pt x="5664" y="414935"/>
                  </a:lnTo>
                  <a:lnTo>
                    <a:pt x="2322" y="458988"/>
                  </a:lnTo>
                  <a:lnTo>
                    <a:pt x="836" y="502298"/>
                  </a:lnTo>
                  <a:lnTo>
                    <a:pt x="0" y="563066"/>
                  </a:lnTo>
                  <a:lnTo>
                    <a:pt x="677" y="621136"/>
                  </a:lnTo>
                  <a:lnTo>
                    <a:pt x="7246" y="673886"/>
                  </a:lnTo>
                  <a:lnTo>
                    <a:pt x="25564" y="736477"/>
                  </a:lnTo>
                  <a:lnTo>
                    <a:pt x="51406" y="785002"/>
                  </a:lnTo>
                  <a:lnTo>
                    <a:pt x="79497" y="810169"/>
                  </a:lnTo>
                  <a:lnTo>
                    <a:pt x="106826" y="824920"/>
                  </a:lnTo>
                  <a:lnTo>
                    <a:pt x="141324" y="830729"/>
                  </a:lnTo>
                  <a:lnTo>
                    <a:pt x="188678" y="825124"/>
                  </a:lnTo>
                  <a:lnTo>
                    <a:pt x="241589" y="804704"/>
                  </a:lnTo>
                  <a:lnTo>
                    <a:pt x="292139" y="769817"/>
                  </a:lnTo>
                  <a:lnTo>
                    <a:pt x="338662" y="714027"/>
                  </a:lnTo>
                  <a:lnTo>
                    <a:pt x="376026" y="664119"/>
                  </a:lnTo>
                  <a:lnTo>
                    <a:pt x="406411" y="603308"/>
                  </a:lnTo>
                  <a:lnTo>
                    <a:pt x="427597" y="560276"/>
                  </a:lnTo>
                  <a:lnTo>
                    <a:pt x="446875" y="514031"/>
                  </a:lnTo>
                  <a:lnTo>
                    <a:pt x="463765" y="465740"/>
                  </a:lnTo>
                  <a:lnTo>
                    <a:pt x="477435" y="416541"/>
                  </a:lnTo>
                  <a:lnTo>
                    <a:pt x="487208" y="366938"/>
                  </a:lnTo>
                  <a:lnTo>
                    <a:pt x="493710" y="318079"/>
                  </a:lnTo>
                  <a:lnTo>
                    <a:pt x="496599" y="271710"/>
                  </a:lnTo>
                  <a:lnTo>
                    <a:pt x="495418" y="226446"/>
                  </a:lnTo>
                  <a:lnTo>
                    <a:pt x="490886" y="182598"/>
                  </a:lnTo>
                  <a:lnTo>
                    <a:pt x="477015" y="123376"/>
                  </a:lnTo>
                  <a:lnTo>
                    <a:pt x="454824" y="76654"/>
                  </a:lnTo>
                  <a:lnTo>
                    <a:pt x="424313" y="39902"/>
                  </a:lnTo>
                  <a:lnTo>
                    <a:pt x="385482" y="12884"/>
                  </a:lnTo>
                  <a:lnTo>
                    <a:pt x="355117" y="2314"/>
                  </a:lnTo>
                  <a:lnTo>
                    <a:pt x="306835" y="0"/>
                  </a:lnTo>
                  <a:lnTo>
                    <a:pt x="257395" y="9588"/>
                  </a:lnTo>
                  <a:lnTo>
                    <a:pt x="203196" y="32974"/>
                  </a:lnTo>
                  <a:lnTo>
                    <a:pt x="150565" y="67743"/>
                  </a:lnTo>
                  <a:lnTo>
                    <a:pt x="91576" y="113339"/>
                  </a:lnTo>
                  <a:lnTo>
                    <a:pt x="49574" y="15084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940278" y="174742"/>
              <a:ext cx="83212" cy="432696"/>
            </a:xfrm>
            <a:custGeom>
              <a:avLst/>
              <a:gdLst/>
              <a:ahLst/>
              <a:cxnLst/>
              <a:rect l="0" t="0" r="0" b="0"/>
              <a:pathLst>
                <a:path w="83212" h="432696">
                  <a:moveTo>
                    <a:pt x="83211" y="0"/>
                  </a:moveTo>
                  <a:lnTo>
                    <a:pt x="76625" y="29620"/>
                  </a:lnTo>
                  <a:lnTo>
                    <a:pt x="66398" y="79097"/>
                  </a:lnTo>
                  <a:lnTo>
                    <a:pt x="56245" y="130480"/>
                  </a:lnTo>
                  <a:lnTo>
                    <a:pt x="47381" y="186693"/>
                  </a:lnTo>
                  <a:lnTo>
                    <a:pt x="38900" y="239920"/>
                  </a:lnTo>
                  <a:lnTo>
                    <a:pt x="30531" y="290825"/>
                  </a:lnTo>
                  <a:lnTo>
                    <a:pt x="20345" y="350156"/>
                  </a:lnTo>
                  <a:lnTo>
                    <a:pt x="10324" y="412680"/>
                  </a:lnTo>
                  <a:lnTo>
                    <a:pt x="0" y="4326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956921" y="366126"/>
              <a:ext cx="91532" cy="41606"/>
            </a:xfrm>
            <a:custGeom>
              <a:avLst/>
              <a:gdLst/>
              <a:ahLst/>
              <a:cxnLst/>
              <a:rect l="0" t="0" r="0" b="0"/>
              <a:pathLst>
                <a:path w="91532" h="41606">
                  <a:moveTo>
                    <a:pt x="0" y="41605"/>
                  </a:moveTo>
                  <a:lnTo>
                    <a:pt x="8834" y="23936"/>
                  </a:lnTo>
                  <a:lnTo>
                    <a:pt x="20568" y="12796"/>
                  </a:lnTo>
                  <a:lnTo>
                    <a:pt x="35953" y="5687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1097040" y="349484"/>
              <a:ext cx="142797" cy="241311"/>
            </a:xfrm>
            <a:custGeom>
              <a:avLst/>
              <a:gdLst/>
              <a:ahLst/>
              <a:cxnLst/>
              <a:rect l="0" t="0" r="0" b="0"/>
              <a:pathLst>
                <a:path w="142797" h="241311">
                  <a:moveTo>
                    <a:pt x="126154" y="0"/>
                  </a:moveTo>
                  <a:lnTo>
                    <a:pt x="74358" y="54262"/>
                  </a:lnTo>
                  <a:lnTo>
                    <a:pt x="26706" y="116261"/>
                  </a:lnTo>
                  <a:lnTo>
                    <a:pt x="0" y="159236"/>
                  </a:lnTo>
                  <a:lnTo>
                    <a:pt x="1371" y="163480"/>
                  </a:lnTo>
                  <a:lnTo>
                    <a:pt x="5983" y="165385"/>
                  </a:lnTo>
                  <a:lnTo>
                    <a:pt x="20045" y="165036"/>
                  </a:lnTo>
                  <a:lnTo>
                    <a:pt x="35540" y="161799"/>
                  </a:lnTo>
                  <a:lnTo>
                    <a:pt x="55440" y="150361"/>
                  </a:lnTo>
                  <a:lnTo>
                    <a:pt x="94393" y="119076"/>
                  </a:lnTo>
                  <a:lnTo>
                    <a:pt x="102206" y="117291"/>
                  </a:lnTo>
                  <a:lnTo>
                    <a:pt x="118284" y="120239"/>
                  </a:lnTo>
                  <a:lnTo>
                    <a:pt x="124606" y="126387"/>
                  </a:lnTo>
                  <a:lnTo>
                    <a:pt x="134095" y="145546"/>
                  </a:lnTo>
                  <a:lnTo>
                    <a:pt x="141077" y="199383"/>
                  </a:lnTo>
                  <a:lnTo>
                    <a:pt x="142796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15848" y="166421"/>
              <a:ext cx="149866" cy="416053"/>
            </a:xfrm>
            <a:custGeom>
              <a:avLst/>
              <a:gdLst/>
              <a:ahLst/>
              <a:cxnLst/>
              <a:rect l="0" t="0" r="0" b="0"/>
              <a:pathLst>
                <a:path w="149866" h="416053">
                  <a:moveTo>
                    <a:pt x="48657" y="0"/>
                  </a:moveTo>
                  <a:lnTo>
                    <a:pt x="37075" y="56832"/>
                  </a:lnTo>
                  <a:lnTo>
                    <a:pt x="32089" y="113099"/>
                  </a:lnTo>
                  <a:lnTo>
                    <a:pt x="23160" y="173249"/>
                  </a:lnTo>
                  <a:lnTo>
                    <a:pt x="16911" y="229921"/>
                  </a:lnTo>
                  <a:lnTo>
                    <a:pt x="8989" y="290467"/>
                  </a:lnTo>
                  <a:lnTo>
                    <a:pt x="635" y="353617"/>
                  </a:lnTo>
                  <a:lnTo>
                    <a:pt x="0" y="366108"/>
                  </a:lnTo>
                  <a:lnTo>
                    <a:pt x="2351" y="370737"/>
                  </a:lnTo>
                  <a:lnTo>
                    <a:pt x="6691" y="370124"/>
                  </a:lnTo>
                  <a:lnTo>
                    <a:pt x="12359" y="366018"/>
                  </a:lnTo>
                  <a:lnTo>
                    <a:pt x="21121" y="354059"/>
                  </a:lnTo>
                  <a:lnTo>
                    <a:pt x="38697" y="323781"/>
                  </a:lnTo>
                  <a:lnTo>
                    <a:pt x="78110" y="286111"/>
                  </a:lnTo>
                  <a:lnTo>
                    <a:pt x="94723" y="279713"/>
                  </a:lnTo>
                  <a:lnTo>
                    <a:pt x="104331" y="278007"/>
                  </a:lnTo>
                  <a:lnTo>
                    <a:pt x="113509" y="279643"/>
                  </a:lnTo>
                  <a:lnTo>
                    <a:pt x="131105" y="288858"/>
                  </a:lnTo>
                  <a:lnTo>
                    <a:pt x="143239" y="307130"/>
                  </a:lnTo>
                  <a:lnTo>
                    <a:pt x="149865" y="328811"/>
                  </a:lnTo>
                  <a:lnTo>
                    <a:pt x="144453" y="382751"/>
                  </a:lnTo>
                  <a:lnTo>
                    <a:pt x="131867" y="4160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14283" y="291237"/>
              <a:ext cx="33286" cy="8322"/>
            </a:xfrm>
            <a:custGeom>
              <a:avLst/>
              <a:gdLst/>
              <a:ahLst/>
              <a:cxnLst/>
              <a:rect l="0" t="0" r="0" b="0"/>
              <a:pathLst>
                <a:path w="33286" h="8322">
                  <a:moveTo>
                    <a:pt x="0" y="0"/>
                  </a:moveTo>
                  <a:lnTo>
                    <a:pt x="33285" y="83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22457" y="391089"/>
              <a:ext cx="91533" cy="274596"/>
            </a:xfrm>
            <a:custGeom>
              <a:avLst/>
              <a:gdLst/>
              <a:ahLst/>
              <a:cxnLst/>
              <a:rect l="0" t="0" r="0" b="0"/>
              <a:pathLst>
                <a:path w="91533" h="274596">
                  <a:moveTo>
                    <a:pt x="91532" y="0"/>
                  </a:moveTo>
                  <a:lnTo>
                    <a:pt x="50801" y="56773"/>
                  </a:lnTo>
                  <a:lnTo>
                    <a:pt x="31356" y="111119"/>
                  </a:lnTo>
                  <a:lnTo>
                    <a:pt x="32736" y="133213"/>
                  </a:lnTo>
                  <a:lnTo>
                    <a:pt x="39512" y="153511"/>
                  </a:lnTo>
                  <a:lnTo>
                    <a:pt x="72626" y="214912"/>
                  </a:lnTo>
                  <a:lnTo>
                    <a:pt x="77582" y="232352"/>
                  </a:lnTo>
                  <a:lnTo>
                    <a:pt x="76703" y="249348"/>
                  </a:lnTo>
                  <a:lnTo>
                    <a:pt x="73324" y="255915"/>
                  </a:lnTo>
                  <a:lnTo>
                    <a:pt x="62175" y="265676"/>
                  </a:lnTo>
                  <a:lnTo>
                    <a:pt x="45508" y="270631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60752" y="257952"/>
              <a:ext cx="192241" cy="382770"/>
            </a:xfrm>
            <a:custGeom>
              <a:avLst/>
              <a:gdLst/>
              <a:ahLst/>
              <a:cxnLst/>
              <a:rect l="0" t="0" r="0" b="0"/>
              <a:pathLst>
                <a:path w="192241" h="382770">
                  <a:moveTo>
                    <a:pt x="61263" y="0"/>
                  </a:moveTo>
                  <a:lnTo>
                    <a:pt x="61263" y="53492"/>
                  </a:lnTo>
                  <a:lnTo>
                    <a:pt x="54620" y="104803"/>
                  </a:lnTo>
                  <a:lnTo>
                    <a:pt x="44404" y="164934"/>
                  </a:lnTo>
                  <a:lnTo>
                    <a:pt x="33483" y="226019"/>
                  </a:lnTo>
                  <a:lnTo>
                    <a:pt x="17629" y="283936"/>
                  </a:lnTo>
                  <a:lnTo>
                    <a:pt x="7748" y="338924"/>
                  </a:lnTo>
                  <a:lnTo>
                    <a:pt x="0" y="365463"/>
                  </a:lnTo>
                  <a:lnTo>
                    <a:pt x="81" y="366609"/>
                  </a:lnTo>
                  <a:lnTo>
                    <a:pt x="29535" y="307682"/>
                  </a:lnTo>
                  <a:lnTo>
                    <a:pt x="58869" y="257936"/>
                  </a:lnTo>
                  <a:lnTo>
                    <a:pt x="72218" y="246234"/>
                  </a:lnTo>
                  <a:lnTo>
                    <a:pt x="89246" y="237952"/>
                  </a:lnTo>
                  <a:lnTo>
                    <a:pt x="112223" y="231189"/>
                  </a:lnTo>
                  <a:lnTo>
                    <a:pt x="122049" y="230864"/>
                  </a:lnTo>
                  <a:lnTo>
                    <a:pt x="137897" y="235435"/>
                  </a:lnTo>
                  <a:lnTo>
                    <a:pt x="168936" y="258640"/>
                  </a:lnTo>
                  <a:lnTo>
                    <a:pt x="179384" y="270278"/>
                  </a:lnTo>
                  <a:lnTo>
                    <a:pt x="187110" y="284696"/>
                  </a:lnTo>
                  <a:lnTo>
                    <a:pt x="192240" y="317241"/>
                  </a:lnTo>
                  <a:lnTo>
                    <a:pt x="188509" y="337928"/>
                  </a:lnTo>
                  <a:lnTo>
                    <a:pt x="177757" y="3827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30041" y="382768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89382" y="449337"/>
              <a:ext cx="140365" cy="208027"/>
            </a:xfrm>
            <a:custGeom>
              <a:avLst/>
              <a:gdLst/>
              <a:ahLst/>
              <a:cxnLst/>
              <a:rect l="0" t="0" r="0" b="0"/>
              <a:pathLst>
                <a:path w="140365" h="208027">
                  <a:moveTo>
                    <a:pt x="140364" y="0"/>
                  </a:moveTo>
                  <a:lnTo>
                    <a:pt x="119510" y="8492"/>
                  </a:lnTo>
                  <a:lnTo>
                    <a:pt x="57475" y="52158"/>
                  </a:lnTo>
                  <a:lnTo>
                    <a:pt x="23158" y="86106"/>
                  </a:lnTo>
                  <a:lnTo>
                    <a:pt x="673" y="129614"/>
                  </a:lnTo>
                  <a:lnTo>
                    <a:pt x="0" y="150679"/>
                  </a:lnTo>
                  <a:lnTo>
                    <a:pt x="2409" y="161473"/>
                  </a:lnTo>
                  <a:lnTo>
                    <a:pt x="12482" y="178398"/>
                  </a:lnTo>
                  <a:lnTo>
                    <a:pt x="48833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579525" y="452864"/>
              <a:ext cx="125053" cy="229463"/>
            </a:xfrm>
            <a:custGeom>
              <a:avLst/>
              <a:gdLst/>
              <a:ahLst/>
              <a:cxnLst/>
              <a:rect l="0" t="0" r="0" b="0"/>
              <a:pathLst>
                <a:path w="125053" h="229463">
                  <a:moveTo>
                    <a:pt x="99853" y="4794"/>
                  </a:moveTo>
                  <a:lnTo>
                    <a:pt x="74204" y="0"/>
                  </a:lnTo>
                  <a:lnTo>
                    <a:pt x="57943" y="2047"/>
                  </a:lnTo>
                  <a:lnTo>
                    <a:pt x="28777" y="17232"/>
                  </a:lnTo>
                  <a:lnTo>
                    <a:pt x="5547" y="39298"/>
                  </a:lnTo>
                  <a:lnTo>
                    <a:pt x="2774" y="47212"/>
                  </a:lnTo>
                  <a:lnTo>
                    <a:pt x="4623" y="63402"/>
                  </a:lnTo>
                  <a:lnTo>
                    <a:pt x="16060" y="83694"/>
                  </a:lnTo>
                  <a:lnTo>
                    <a:pt x="78995" y="143095"/>
                  </a:lnTo>
                  <a:lnTo>
                    <a:pt x="114570" y="167044"/>
                  </a:lnTo>
                  <a:lnTo>
                    <a:pt x="120759" y="173981"/>
                  </a:lnTo>
                  <a:lnTo>
                    <a:pt x="123960" y="181380"/>
                  </a:lnTo>
                  <a:lnTo>
                    <a:pt x="125052" y="196998"/>
                  </a:lnTo>
                  <a:lnTo>
                    <a:pt x="121275" y="203196"/>
                  </a:lnTo>
                  <a:lnTo>
                    <a:pt x="107216" y="212549"/>
                  </a:lnTo>
                  <a:lnTo>
                    <a:pt x="50901" y="225162"/>
                  </a:lnTo>
                  <a:lnTo>
                    <a:pt x="0" y="2294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7" name="Freeform 16"/>
          <p:cNvSpPr/>
          <p:nvPr/>
        </p:nvSpPr>
        <p:spPr>
          <a:xfrm>
            <a:off x="732252" y="1389615"/>
            <a:ext cx="191385" cy="24964"/>
          </a:xfrm>
          <a:custGeom>
            <a:avLst/>
            <a:gdLst/>
            <a:ahLst/>
            <a:cxnLst/>
            <a:rect l="0" t="0" r="0" b="0"/>
            <a:pathLst>
              <a:path w="191385" h="24964">
                <a:moveTo>
                  <a:pt x="0" y="0"/>
                </a:moveTo>
                <a:lnTo>
                  <a:pt x="59579" y="7164"/>
                </a:lnTo>
                <a:lnTo>
                  <a:pt x="116944" y="14755"/>
                </a:lnTo>
                <a:lnTo>
                  <a:pt x="171586" y="23063"/>
                </a:lnTo>
                <a:lnTo>
                  <a:pt x="191384" y="2496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1" name="Group 20"/>
          <p:cNvGrpSpPr/>
          <p:nvPr/>
        </p:nvGrpSpPr>
        <p:grpSpPr>
          <a:xfrm>
            <a:off x="1264799" y="1173389"/>
            <a:ext cx="1148306" cy="665593"/>
            <a:chOff x="1264799" y="1173389"/>
            <a:chExt cx="1148306" cy="665593"/>
          </a:xfrm>
        </p:grpSpPr>
        <p:sp>
          <p:nvSpPr>
            <p:cNvPr id="18" name="Freeform 17"/>
            <p:cNvSpPr/>
            <p:nvPr/>
          </p:nvSpPr>
          <p:spPr>
            <a:xfrm>
              <a:off x="1264799" y="1173389"/>
              <a:ext cx="274596" cy="499143"/>
            </a:xfrm>
            <a:custGeom>
              <a:avLst/>
              <a:gdLst/>
              <a:ahLst/>
              <a:cxnLst/>
              <a:rect l="0" t="0" r="0" b="0"/>
              <a:pathLst>
                <a:path w="274596" h="499143">
                  <a:moveTo>
                    <a:pt x="0" y="499142"/>
                  </a:moveTo>
                  <a:lnTo>
                    <a:pt x="16859" y="438704"/>
                  </a:lnTo>
                  <a:lnTo>
                    <a:pt x="32197" y="382728"/>
                  </a:lnTo>
                  <a:lnTo>
                    <a:pt x="53033" y="330340"/>
                  </a:lnTo>
                  <a:lnTo>
                    <a:pt x="74956" y="278489"/>
                  </a:lnTo>
                  <a:lnTo>
                    <a:pt x="97092" y="219793"/>
                  </a:lnTo>
                  <a:lnTo>
                    <a:pt x="119271" y="163683"/>
                  </a:lnTo>
                  <a:lnTo>
                    <a:pt x="138993" y="110549"/>
                  </a:lnTo>
                  <a:lnTo>
                    <a:pt x="155926" y="53832"/>
                  </a:lnTo>
                  <a:lnTo>
                    <a:pt x="179490" y="61"/>
                  </a:lnTo>
                  <a:lnTo>
                    <a:pt x="182530" y="0"/>
                  </a:lnTo>
                  <a:lnTo>
                    <a:pt x="185482" y="2733"/>
                  </a:lnTo>
                  <a:lnTo>
                    <a:pt x="186296" y="20563"/>
                  </a:lnTo>
                  <a:lnTo>
                    <a:pt x="183702" y="72793"/>
                  </a:lnTo>
                  <a:lnTo>
                    <a:pt x="180682" y="132390"/>
                  </a:lnTo>
                  <a:lnTo>
                    <a:pt x="175916" y="186106"/>
                  </a:lnTo>
                  <a:lnTo>
                    <a:pt x="179507" y="220554"/>
                  </a:lnTo>
                  <a:lnTo>
                    <a:pt x="182542" y="225583"/>
                  </a:lnTo>
                  <a:lnTo>
                    <a:pt x="186414" y="227087"/>
                  </a:lnTo>
                  <a:lnTo>
                    <a:pt x="190844" y="226240"/>
                  </a:lnTo>
                  <a:lnTo>
                    <a:pt x="205915" y="216214"/>
                  </a:lnTo>
                  <a:lnTo>
                    <a:pt x="239385" y="164240"/>
                  </a:lnTo>
                  <a:lnTo>
                    <a:pt x="256443" y="132609"/>
                  </a:lnTo>
                  <a:lnTo>
                    <a:pt x="259720" y="130895"/>
                  </a:lnTo>
                  <a:lnTo>
                    <a:pt x="261904" y="133451"/>
                  </a:lnTo>
                  <a:lnTo>
                    <a:pt x="263361" y="138853"/>
                  </a:lnTo>
                  <a:lnTo>
                    <a:pt x="253337" y="191252"/>
                  </a:lnTo>
                  <a:lnTo>
                    <a:pt x="241495" y="247488"/>
                  </a:lnTo>
                  <a:lnTo>
                    <a:pt x="237975" y="296372"/>
                  </a:lnTo>
                  <a:lnTo>
                    <a:pt x="245069" y="345470"/>
                  </a:lnTo>
                  <a:lnTo>
                    <a:pt x="249364" y="353240"/>
                  </a:lnTo>
                  <a:lnTo>
                    <a:pt x="274595" y="3743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97641" y="1447862"/>
              <a:ext cx="138474" cy="391120"/>
            </a:xfrm>
            <a:custGeom>
              <a:avLst/>
              <a:gdLst/>
              <a:ahLst/>
              <a:cxnLst/>
              <a:rect l="0" t="0" r="0" b="0"/>
              <a:pathLst>
                <a:path w="138474" h="391120">
                  <a:moveTo>
                    <a:pt x="49927" y="0"/>
                  </a:moveTo>
                  <a:lnTo>
                    <a:pt x="33068" y="57973"/>
                  </a:lnTo>
                  <a:lnTo>
                    <a:pt x="26564" y="113667"/>
                  </a:lnTo>
                  <a:lnTo>
                    <a:pt x="29855" y="150893"/>
                  </a:lnTo>
                  <a:lnTo>
                    <a:pt x="33772" y="157918"/>
                  </a:lnTo>
                  <a:lnTo>
                    <a:pt x="39157" y="161677"/>
                  </a:lnTo>
                  <a:lnTo>
                    <a:pt x="45520" y="163259"/>
                  </a:lnTo>
                  <a:lnTo>
                    <a:pt x="52536" y="161539"/>
                  </a:lnTo>
                  <a:lnTo>
                    <a:pt x="81261" y="141316"/>
                  </a:lnTo>
                  <a:lnTo>
                    <a:pt x="93439" y="128451"/>
                  </a:lnTo>
                  <a:lnTo>
                    <a:pt x="105015" y="110406"/>
                  </a:lnTo>
                  <a:lnTo>
                    <a:pt x="111615" y="105039"/>
                  </a:lnTo>
                  <a:lnTo>
                    <a:pt x="118789" y="102386"/>
                  </a:lnTo>
                  <a:lnTo>
                    <a:pt x="126345" y="101542"/>
                  </a:lnTo>
                  <a:lnTo>
                    <a:pt x="131383" y="107451"/>
                  </a:lnTo>
                  <a:lnTo>
                    <a:pt x="138473" y="143915"/>
                  </a:lnTo>
                  <a:lnTo>
                    <a:pt x="138403" y="190774"/>
                  </a:lnTo>
                  <a:lnTo>
                    <a:pt x="127187" y="246778"/>
                  </a:lnTo>
                  <a:lnTo>
                    <a:pt x="113668" y="302321"/>
                  </a:lnTo>
                  <a:lnTo>
                    <a:pt x="97380" y="361925"/>
                  </a:lnTo>
                  <a:lnTo>
                    <a:pt x="86735" y="379052"/>
                  </a:lnTo>
                  <a:lnTo>
                    <a:pt x="72758" y="389746"/>
                  </a:lnTo>
                  <a:lnTo>
                    <a:pt x="65147" y="391119"/>
                  </a:lnTo>
                  <a:lnTo>
                    <a:pt x="49295" y="387712"/>
                  </a:lnTo>
                  <a:lnTo>
                    <a:pt x="24776" y="370981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4769" y="1298084"/>
              <a:ext cx="388336" cy="322279"/>
            </a:xfrm>
            <a:custGeom>
              <a:avLst/>
              <a:gdLst/>
              <a:ahLst/>
              <a:cxnLst/>
              <a:rect l="0" t="0" r="0" b="0"/>
              <a:pathLst>
                <a:path w="388336" h="322279">
                  <a:moveTo>
                    <a:pt x="55493" y="0"/>
                  </a:moveTo>
                  <a:lnTo>
                    <a:pt x="48907" y="58430"/>
                  </a:lnTo>
                  <a:lnTo>
                    <a:pt x="47515" y="113757"/>
                  </a:lnTo>
                  <a:lnTo>
                    <a:pt x="48164" y="169201"/>
                  </a:lnTo>
                  <a:lnTo>
                    <a:pt x="51306" y="222204"/>
                  </a:lnTo>
                  <a:lnTo>
                    <a:pt x="47989" y="277395"/>
                  </a:lnTo>
                  <a:lnTo>
                    <a:pt x="42997" y="312098"/>
                  </a:lnTo>
                  <a:lnTo>
                    <a:pt x="38841" y="318088"/>
                  </a:lnTo>
                  <a:lnTo>
                    <a:pt x="33297" y="321157"/>
                  </a:lnTo>
                  <a:lnTo>
                    <a:pt x="26827" y="322278"/>
                  </a:lnTo>
                  <a:lnTo>
                    <a:pt x="21589" y="318403"/>
                  </a:lnTo>
                  <a:lnTo>
                    <a:pt x="13304" y="301769"/>
                  </a:lnTo>
                  <a:lnTo>
                    <a:pt x="0" y="242606"/>
                  </a:lnTo>
                  <a:lnTo>
                    <a:pt x="527" y="210875"/>
                  </a:lnTo>
                  <a:lnTo>
                    <a:pt x="2207" y="201604"/>
                  </a:lnTo>
                  <a:lnTo>
                    <a:pt x="7025" y="193575"/>
                  </a:lnTo>
                  <a:lnTo>
                    <a:pt x="22241" y="179722"/>
                  </a:lnTo>
                  <a:lnTo>
                    <a:pt x="51599" y="165944"/>
                  </a:lnTo>
                  <a:lnTo>
                    <a:pt x="88137" y="160424"/>
                  </a:lnTo>
                  <a:lnTo>
                    <a:pt x="128241" y="167623"/>
                  </a:lnTo>
                  <a:lnTo>
                    <a:pt x="148230" y="181440"/>
                  </a:lnTo>
                  <a:lnTo>
                    <a:pt x="162354" y="199908"/>
                  </a:lnTo>
                  <a:lnTo>
                    <a:pt x="174578" y="231097"/>
                  </a:lnTo>
                  <a:lnTo>
                    <a:pt x="177762" y="252797"/>
                  </a:lnTo>
                  <a:lnTo>
                    <a:pt x="181385" y="256364"/>
                  </a:lnTo>
                  <a:lnTo>
                    <a:pt x="186573" y="255044"/>
                  </a:lnTo>
                  <a:lnTo>
                    <a:pt x="207128" y="235517"/>
                  </a:lnTo>
                  <a:lnTo>
                    <a:pt x="223664" y="219320"/>
                  </a:lnTo>
                  <a:lnTo>
                    <a:pt x="243340" y="209039"/>
                  </a:lnTo>
                  <a:lnTo>
                    <a:pt x="275210" y="202470"/>
                  </a:lnTo>
                  <a:lnTo>
                    <a:pt x="303657" y="204942"/>
                  </a:lnTo>
                  <a:lnTo>
                    <a:pt x="305996" y="205970"/>
                  </a:lnTo>
                  <a:lnTo>
                    <a:pt x="278267" y="216590"/>
                  </a:lnTo>
                  <a:lnTo>
                    <a:pt x="259054" y="235526"/>
                  </a:lnTo>
                  <a:lnTo>
                    <a:pt x="252289" y="253224"/>
                  </a:lnTo>
                  <a:lnTo>
                    <a:pt x="250485" y="263121"/>
                  </a:lnTo>
                  <a:lnTo>
                    <a:pt x="252056" y="270644"/>
                  </a:lnTo>
                  <a:lnTo>
                    <a:pt x="255877" y="276583"/>
                  </a:lnTo>
                  <a:lnTo>
                    <a:pt x="261198" y="281468"/>
                  </a:lnTo>
                  <a:lnTo>
                    <a:pt x="279438" y="286895"/>
                  </a:lnTo>
                  <a:lnTo>
                    <a:pt x="315697" y="287484"/>
                  </a:lnTo>
                  <a:lnTo>
                    <a:pt x="350787" y="286734"/>
                  </a:lnTo>
                  <a:lnTo>
                    <a:pt x="373820" y="292368"/>
                  </a:lnTo>
                  <a:lnTo>
                    <a:pt x="388335" y="29955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95230" y="1306405"/>
            <a:ext cx="590298" cy="399411"/>
            <a:chOff x="2495230" y="1306405"/>
            <a:chExt cx="590298" cy="399411"/>
          </a:xfrm>
        </p:grpSpPr>
        <p:sp>
          <p:nvSpPr>
            <p:cNvPr id="22" name="Freeform 21"/>
            <p:cNvSpPr/>
            <p:nvPr/>
          </p:nvSpPr>
          <p:spPr>
            <a:xfrm>
              <a:off x="2495230" y="1454917"/>
              <a:ext cx="125901" cy="187345"/>
            </a:xfrm>
            <a:custGeom>
              <a:avLst/>
              <a:gdLst/>
              <a:ahLst/>
              <a:cxnLst/>
              <a:rect l="0" t="0" r="0" b="0"/>
              <a:pathLst>
                <a:path w="125901" h="187345">
                  <a:moveTo>
                    <a:pt x="125900" y="9588"/>
                  </a:moveTo>
                  <a:lnTo>
                    <a:pt x="117065" y="753"/>
                  </a:lnTo>
                  <a:lnTo>
                    <a:pt x="110765" y="0"/>
                  </a:lnTo>
                  <a:lnTo>
                    <a:pt x="93902" y="4093"/>
                  </a:lnTo>
                  <a:lnTo>
                    <a:pt x="76546" y="19473"/>
                  </a:lnTo>
                  <a:lnTo>
                    <a:pt x="35149" y="78028"/>
                  </a:lnTo>
                  <a:lnTo>
                    <a:pt x="3618" y="136303"/>
                  </a:lnTo>
                  <a:lnTo>
                    <a:pt x="0" y="146764"/>
                  </a:lnTo>
                  <a:lnTo>
                    <a:pt x="911" y="165785"/>
                  </a:lnTo>
                  <a:lnTo>
                    <a:pt x="3742" y="174740"/>
                  </a:lnTo>
                  <a:lnTo>
                    <a:pt x="10253" y="180710"/>
                  </a:lnTo>
                  <a:lnTo>
                    <a:pt x="29814" y="187344"/>
                  </a:lnTo>
                  <a:lnTo>
                    <a:pt x="75974" y="18432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693213" y="1306405"/>
              <a:ext cx="128577" cy="282916"/>
            </a:xfrm>
            <a:custGeom>
              <a:avLst/>
              <a:gdLst/>
              <a:ahLst/>
              <a:cxnLst/>
              <a:rect l="0" t="0" r="0" b="0"/>
              <a:pathLst>
                <a:path w="128577" h="282916">
                  <a:moveTo>
                    <a:pt x="44412" y="0"/>
                  </a:moveTo>
                  <a:lnTo>
                    <a:pt x="37247" y="60655"/>
                  </a:lnTo>
                  <a:lnTo>
                    <a:pt x="29657" y="123032"/>
                  </a:lnTo>
                  <a:lnTo>
                    <a:pt x="21375" y="180054"/>
                  </a:lnTo>
                  <a:lnTo>
                    <a:pt x="5506" y="242043"/>
                  </a:lnTo>
                  <a:lnTo>
                    <a:pt x="0" y="266291"/>
                  </a:lnTo>
                  <a:lnTo>
                    <a:pt x="1860" y="271832"/>
                  </a:lnTo>
                  <a:lnTo>
                    <a:pt x="6798" y="272753"/>
                  </a:lnTo>
                  <a:lnTo>
                    <a:pt x="20298" y="267304"/>
                  </a:lnTo>
                  <a:lnTo>
                    <a:pt x="78108" y="220101"/>
                  </a:lnTo>
                  <a:lnTo>
                    <a:pt x="107199" y="202769"/>
                  </a:lnTo>
                  <a:lnTo>
                    <a:pt x="114931" y="201748"/>
                  </a:lnTo>
                  <a:lnTo>
                    <a:pt x="121011" y="203840"/>
                  </a:lnTo>
                  <a:lnTo>
                    <a:pt x="125988" y="208009"/>
                  </a:lnTo>
                  <a:lnTo>
                    <a:pt x="128382" y="213562"/>
                  </a:lnTo>
                  <a:lnTo>
                    <a:pt x="128576" y="227129"/>
                  </a:lnTo>
                  <a:lnTo>
                    <a:pt x="118697" y="264132"/>
                  </a:lnTo>
                  <a:lnTo>
                    <a:pt x="110980" y="28291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69538" y="1472826"/>
              <a:ext cx="115990" cy="232990"/>
            </a:xfrm>
            <a:custGeom>
              <a:avLst/>
              <a:gdLst/>
              <a:ahLst/>
              <a:cxnLst/>
              <a:rect l="0" t="0" r="0" b="0"/>
              <a:pathLst>
                <a:path w="115990" h="232990">
                  <a:moveTo>
                    <a:pt x="42681" y="0"/>
                  </a:moveTo>
                  <a:lnTo>
                    <a:pt x="23677" y="14210"/>
                  </a:lnTo>
                  <a:lnTo>
                    <a:pt x="7670" y="35953"/>
                  </a:lnTo>
                  <a:lnTo>
                    <a:pt x="0" y="55119"/>
                  </a:lnTo>
                  <a:lnTo>
                    <a:pt x="906" y="75964"/>
                  </a:lnTo>
                  <a:lnTo>
                    <a:pt x="3737" y="86701"/>
                  </a:lnTo>
                  <a:lnTo>
                    <a:pt x="16743" y="103561"/>
                  </a:lnTo>
                  <a:lnTo>
                    <a:pt x="71557" y="141021"/>
                  </a:lnTo>
                  <a:lnTo>
                    <a:pt x="103218" y="160847"/>
                  </a:lnTo>
                  <a:lnTo>
                    <a:pt x="115198" y="175963"/>
                  </a:lnTo>
                  <a:lnTo>
                    <a:pt x="115989" y="183877"/>
                  </a:lnTo>
                  <a:lnTo>
                    <a:pt x="109472" y="200066"/>
                  </a:lnTo>
                  <a:lnTo>
                    <a:pt x="97329" y="211577"/>
                  </a:lnTo>
                  <a:lnTo>
                    <a:pt x="80838" y="219774"/>
                  </a:lnTo>
                  <a:lnTo>
                    <a:pt x="26039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6" name="Freeform 25"/>
          <p:cNvSpPr/>
          <p:nvPr/>
        </p:nvSpPr>
        <p:spPr>
          <a:xfrm>
            <a:off x="665684" y="2554562"/>
            <a:ext cx="291238" cy="33285"/>
          </a:xfrm>
          <a:custGeom>
            <a:avLst/>
            <a:gdLst/>
            <a:ahLst/>
            <a:cxnLst/>
            <a:rect l="0" t="0" r="0" b="0"/>
            <a:pathLst>
              <a:path w="291238" h="33285">
                <a:moveTo>
                  <a:pt x="0" y="0"/>
                </a:moveTo>
                <a:lnTo>
                  <a:pt x="22703" y="5718"/>
                </a:lnTo>
                <a:lnTo>
                  <a:pt x="80196" y="7807"/>
                </a:lnTo>
                <a:lnTo>
                  <a:pt x="140349" y="12637"/>
                </a:lnTo>
                <a:lnTo>
                  <a:pt x="201659" y="18580"/>
                </a:lnTo>
                <a:lnTo>
                  <a:pt x="260812" y="25047"/>
                </a:lnTo>
                <a:lnTo>
                  <a:pt x="291237" y="3328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7" name="Group 36"/>
          <p:cNvGrpSpPr/>
          <p:nvPr/>
        </p:nvGrpSpPr>
        <p:grpSpPr>
          <a:xfrm>
            <a:off x="3578051" y="1231515"/>
            <a:ext cx="3076348" cy="432696"/>
            <a:chOff x="3578051" y="1231515"/>
            <a:chExt cx="3076348" cy="432696"/>
          </a:xfrm>
        </p:grpSpPr>
        <p:sp>
          <p:nvSpPr>
            <p:cNvPr id="27" name="Freeform 26"/>
            <p:cNvSpPr/>
            <p:nvPr/>
          </p:nvSpPr>
          <p:spPr>
            <a:xfrm>
              <a:off x="3578051" y="1489468"/>
              <a:ext cx="657364" cy="58248"/>
            </a:xfrm>
            <a:custGeom>
              <a:avLst/>
              <a:gdLst/>
              <a:ahLst/>
              <a:cxnLst/>
              <a:rect l="0" t="0" r="0" b="0"/>
              <a:pathLst>
                <a:path w="657364" h="58248">
                  <a:moveTo>
                    <a:pt x="0" y="58247"/>
                  </a:moveTo>
                  <a:lnTo>
                    <a:pt x="62491" y="44054"/>
                  </a:lnTo>
                  <a:lnTo>
                    <a:pt x="119097" y="34885"/>
                  </a:lnTo>
                  <a:lnTo>
                    <a:pt x="170256" y="32676"/>
                  </a:lnTo>
                  <a:lnTo>
                    <a:pt x="224878" y="26760"/>
                  </a:lnTo>
                  <a:lnTo>
                    <a:pt x="280183" y="25318"/>
                  </a:lnTo>
                  <a:lnTo>
                    <a:pt x="336548" y="19314"/>
                  </a:lnTo>
                  <a:lnTo>
                    <a:pt x="397677" y="14704"/>
                  </a:lnTo>
                  <a:lnTo>
                    <a:pt x="450124" y="9582"/>
                  </a:lnTo>
                  <a:lnTo>
                    <a:pt x="507534" y="7645"/>
                  </a:lnTo>
                  <a:lnTo>
                    <a:pt x="567868" y="1189"/>
                  </a:lnTo>
                  <a:lnTo>
                    <a:pt x="622426" y="234"/>
                  </a:lnTo>
                  <a:lnTo>
                    <a:pt x="657363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43882" y="1331368"/>
              <a:ext cx="185308" cy="274595"/>
            </a:xfrm>
            <a:custGeom>
              <a:avLst/>
              <a:gdLst/>
              <a:ahLst/>
              <a:cxnLst/>
              <a:rect l="0" t="0" r="0" b="0"/>
              <a:pathLst>
                <a:path w="185308" h="274595">
                  <a:moveTo>
                    <a:pt x="0" y="0"/>
                  </a:moveTo>
                  <a:lnTo>
                    <a:pt x="57679" y="15117"/>
                  </a:lnTo>
                  <a:lnTo>
                    <a:pt x="116461" y="50161"/>
                  </a:lnTo>
                  <a:lnTo>
                    <a:pt x="163158" y="88771"/>
                  </a:lnTo>
                  <a:lnTo>
                    <a:pt x="175727" y="109821"/>
                  </a:lnTo>
                  <a:lnTo>
                    <a:pt x="185307" y="133625"/>
                  </a:lnTo>
                  <a:lnTo>
                    <a:pt x="183752" y="152461"/>
                  </a:lnTo>
                  <a:lnTo>
                    <a:pt x="175973" y="172236"/>
                  </a:lnTo>
                  <a:lnTo>
                    <a:pt x="144941" y="211600"/>
                  </a:lnTo>
                  <a:lnTo>
                    <a:pt x="82612" y="263217"/>
                  </a:lnTo>
                  <a:lnTo>
                    <a:pt x="74890" y="2745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601540" y="1273120"/>
              <a:ext cx="41606" cy="357806"/>
            </a:xfrm>
            <a:custGeom>
              <a:avLst/>
              <a:gdLst/>
              <a:ahLst/>
              <a:cxnLst/>
              <a:rect l="0" t="0" r="0" b="0"/>
              <a:pathLst>
                <a:path w="41606" h="357806">
                  <a:moveTo>
                    <a:pt x="41605" y="0"/>
                  </a:moveTo>
                  <a:lnTo>
                    <a:pt x="41605" y="53492"/>
                  </a:lnTo>
                  <a:lnTo>
                    <a:pt x="41605" y="110744"/>
                  </a:lnTo>
                  <a:lnTo>
                    <a:pt x="41605" y="164155"/>
                  </a:lnTo>
                  <a:lnTo>
                    <a:pt x="32553" y="224005"/>
                  </a:lnTo>
                  <a:lnTo>
                    <a:pt x="25038" y="279130"/>
                  </a:lnTo>
                  <a:lnTo>
                    <a:pt x="8163" y="338476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26650" y="1273806"/>
              <a:ext cx="149780" cy="15957"/>
            </a:xfrm>
            <a:custGeom>
              <a:avLst/>
              <a:gdLst/>
              <a:ahLst/>
              <a:cxnLst/>
              <a:rect l="0" t="0" r="0" b="0"/>
              <a:pathLst>
                <a:path w="149780" h="15957">
                  <a:moveTo>
                    <a:pt x="0" y="15956"/>
                  </a:moveTo>
                  <a:lnTo>
                    <a:pt x="8835" y="7122"/>
                  </a:lnTo>
                  <a:lnTo>
                    <a:pt x="25500" y="2784"/>
                  </a:lnTo>
                  <a:lnTo>
                    <a:pt x="82700" y="0"/>
                  </a:lnTo>
                  <a:lnTo>
                    <a:pt x="138389" y="5991"/>
                  </a:lnTo>
                  <a:lnTo>
                    <a:pt x="149779" y="763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724987" y="1348285"/>
              <a:ext cx="142827" cy="232715"/>
            </a:xfrm>
            <a:custGeom>
              <a:avLst/>
              <a:gdLst/>
              <a:ahLst/>
              <a:cxnLst/>
              <a:rect l="0" t="0" r="0" b="0"/>
              <a:pathLst>
                <a:path w="142827" h="232715">
                  <a:moveTo>
                    <a:pt x="142826" y="24688"/>
                  </a:moveTo>
                  <a:lnTo>
                    <a:pt x="119663" y="1524"/>
                  </a:lnTo>
                  <a:lnTo>
                    <a:pt x="113515" y="0"/>
                  </a:lnTo>
                  <a:lnTo>
                    <a:pt x="99289" y="3237"/>
                  </a:lnTo>
                  <a:lnTo>
                    <a:pt x="86186" y="13305"/>
                  </a:lnTo>
                  <a:lnTo>
                    <a:pt x="41424" y="68271"/>
                  </a:lnTo>
                  <a:lnTo>
                    <a:pt x="16802" y="120315"/>
                  </a:lnTo>
                  <a:lnTo>
                    <a:pt x="0" y="163668"/>
                  </a:lnTo>
                  <a:lnTo>
                    <a:pt x="1381" y="170041"/>
                  </a:lnTo>
                  <a:lnTo>
                    <a:pt x="5999" y="174290"/>
                  </a:lnTo>
                  <a:lnTo>
                    <a:pt x="12777" y="177123"/>
                  </a:lnTo>
                  <a:lnTo>
                    <a:pt x="19144" y="177162"/>
                  </a:lnTo>
                  <a:lnTo>
                    <a:pt x="31150" y="172275"/>
                  </a:lnTo>
                  <a:lnTo>
                    <a:pt x="48305" y="159127"/>
                  </a:lnTo>
                  <a:lnTo>
                    <a:pt x="81786" y="115603"/>
                  </a:lnTo>
                  <a:lnTo>
                    <a:pt x="107923" y="61822"/>
                  </a:lnTo>
                  <a:lnTo>
                    <a:pt x="112161" y="57765"/>
                  </a:lnTo>
                  <a:lnTo>
                    <a:pt x="115911" y="57834"/>
                  </a:lnTo>
                  <a:lnTo>
                    <a:pt x="119336" y="60654"/>
                  </a:lnTo>
                  <a:lnTo>
                    <a:pt x="123140" y="76114"/>
                  </a:lnTo>
                  <a:lnTo>
                    <a:pt x="124859" y="129361"/>
                  </a:lnTo>
                  <a:lnTo>
                    <a:pt x="121984" y="170385"/>
                  </a:lnTo>
                  <a:lnTo>
                    <a:pt x="134505" y="23271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942703" y="1289762"/>
              <a:ext cx="121268" cy="317927"/>
            </a:xfrm>
            <a:custGeom>
              <a:avLst/>
              <a:gdLst/>
              <a:ahLst/>
              <a:cxnLst/>
              <a:rect l="0" t="0" r="0" b="0"/>
              <a:pathLst>
                <a:path w="121268" h="317927">
                  <a:moveTo>
                    <a:pt x="33284" y="0"/>
                  </a:moveTo>
                  <a:lnTo>
                    <a:pt x="21702" y="55162"/>
                  </a:lnTo>
                  <a:lnTo>
                    <a:pt x="10999" y="109962"/>
                  </a:lnTo>
                  <a:lnTo>
                    <a:pt x="5504" y="134240"/>
                  </a:lnTo>
                  <a:lnTo>
                    <a:pt x="6443" y="143118"/>
                  </a:lnTo>
                  <a:lnTo>
                    <a:pt x="9843" y="149961"/>
                  </a:lnTo>
                  <a:lnTo>
                    <a:pt x="14883" y="155448"/>
                  </a:lnTo>
                  <a:lnTo>
                    <a:pt x="30345" y="161544"/>
                  </a:lnTo>
                  <a:lnTo>
                    <a:pt x="79296" y="173347"/>
                  </a:lnTo>
                  <a:lnTo>
                    <a:pt x="94106" y="182135"/>
                  </a:lnTo>
                  <a:lnTo>
                    <a:pt x="112840" y="206313"/>
                  </a:lnTo>
                  <a:lnTo>
                    <a:pt x="121267" y="236900"/>
                  </a:lnTo>
                  <a:lnTo>
                    <a:pt x="118307" y="258458"/>
                  </a:lnTo>
                  <a:lnTo>
                    <a:pt x="114929" y="269384"/>
                  </a:lnTo>
                  <a:lnTo>
                    <a:pt x="101314" y="288921"/>
                  </a:lnTo>
                  <a:lnTo>
                    <a:pt x="82935" y="305001"/>
                  </a:lnTo>
                  <a:lnTo>
                    <a:pt x="62439" y="315229"/>
                  </a:lnTo>
                  <a:lnTo>
                    <a:pt x="43468" y="317926"/>
                  </a:lnTo>
                  <a:lnTo>
                    <a:pt x="26715" y="315118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137870" y="1231515"/>
              <a:ext cx="188312" cy="424375"/>
            </a:xfrm>
            <a:custGeom>
              <a:avLst/>
              <a:gdLst/>
              <a:ahLst/>
              <a:cxnLst/>
              <a:rect l="0" t="0" r="0" b="0"/>
              <a:pathLst>
                <a:path w="188312" h="424375">
                  <a:moveTo>
                    <a:pt x="46143" y="0"/>
                  </a:moveTo>
                  <a:lnTo>
                    <a:pt x="34562" y="60656"/>
                  </a:lnTo>
                  <a:lnTo>
                    <a:pt x="21116" y="116447"/>
                  </a:lnTo>
                  <a:lnTo>
                    <a:pt x="13022" y="176756"/>
                  </a:lnTo>
                  <a:lnTo>
                    <a:pt x="4480" y="238154"/>
                  </a:lnTo>
                  <a:lnTo>
                    <a:pt x="0" y="265339"/>
                  </a:lnTo>
                  <a:lnTo>
                    <a:pt x="8175" y="312173"/>
                  </a:lnTo>
                  <a:lnTo>
                    <a:pt x="20306" y="335553"/>
                  </a:lnTo>
                  <a:lnTo>
                    <a:pt x="27994" y="340196"/>
                  </a:lnTo>
                  <a:lnTo>
                    <a:pt x="48863" y="345356"/>
                  </a:lnTo>
                  <a:lnTo>
                    <a:pt x="77768" y="343844"/>
                  </a:lnTo>
                  <a:lnTo>
                    <a:pt x="117177" y="328406"/>
                  </a:lnTo>
                  <a:lnTo>
                    <a:pt x="175091" y="285625"/>
                  </a:lnTo>
                  <a:lnTo>
                    <a:pt x="188311" y="264611"/>
                  </a:lnTo>
                  <a:lnTo>
                    <a:pt x="187150" y="260542"/>
                  </a:lnTo>
                  <a:lnTo>
                    <a:pt x="182678" y="258754"/>
                  </a:lnTo>
                  <a:lnTo>
                    <a:pt x="168771" y="259234"/>
                  </a:lnTo>
                  <a:lnTo>
                    <a:pt x="153344" y="262528"/>
                  </a:lnTo>
                  <a:lnTo>
                    <a:pt x="111470" y="289108"/>
                  </a:lnTo>
                  <a:lnTo>
                    <a:pt x="74258" y="321804"/>
                  </a:lnTo>
                  <a:lnTo>
                    <a:pt x="67884" y="340264"/>
                  </a:lnTo>
                  <a:lnTo>
                    <a:pt x="66184" y="351658"/>
                  </a:lnTo>
                  <a:lnTo>
                    <a:pt x="68750" y="362028"/>
                  </a:lnTo>
                  <a:lnTo>
                    <a:pt x="81462" y="380947"/>
                  </a:lnTo>
                  <a:lnTo>
                    <a:pt x="99439" y="393670"/>
                  </a:lnTo>
                  <a:lnTo>
                    <a:pt x="159657" y="419669"/>
                  </a:lnTo>
                  <a:lnTo>
                    <a:pt x="170959" y="4243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551613" y="1266079"/>
              <a:ext cx="266275" cy="19781"/>
            </a:xfrm>
            <a:custGeom>
              <a:avLst/>
              <a:gdLst/>
              <a:ahLst/>
              <a:cxnLst/>
              <a:rect l="0" t="0" r="0" b="0"/>
              <a:pathLst>
                <a:path w="266275" h="19781">
                  <a:moveTo>
                    <a:pt x="0" y="15362"/>
                  </a:moveTo>
                  <a:lnTo>
                    <a:pt x="13253" y="19780"/>
                  </a:lnTo>
                  <a:lnTo>
                    <a:pt x="59735" y="16269"/>
                  </a:lnTo>
                  <a:lnTo>
                    <a:pt x="121614" y="7049"/>
                  </a:lnTo>
                  <a:lnTo>
                    <a:pt x="179252" y="0"/>
                  </a:lnTo>
                  <a:lnTo>
                    <a:pt x="237978" y="7940"/>
                  </a:lnTo>
                  <a:lnTo>
                    <a:pt x="266274" y="1536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907944" y="1472826"/>
              <a:ext cx="590796" cy="66569"/>
            </a:xfrm>
            <a:custGeom>
              <a:avLst/>
              <a:gdLst/>
              <a:ahLst/>
              <a:cxnLst/>
              <a:rect l="0" t="0" r="0" b="0"/>
              <a:pathLst>
                <a:path w="590796" h="66569">
                  <a:moveTo>
                    <a:pt x="0" y="0"/>
                  </a:moveTo>
                  <a:lnTo>
                    <a:pt x="22703" y="5718"/>
                  </a:lnTo>
                  <a:lnTo>
                    <a:pt x="75265" y="10272"/>
                  </a:lnTo>
                  <a:lnTo>
                    <a:pt x="130437" y="19801"/>
                  </a:lnTo>
                  <a:lnTo>
                    <a:pt x="192495" y="24868"/>
                  </a:lnTo>
                  <a:lnTo>
                    <a:pt x="241640" y="31304"/>
                  </a:lnTo>
                  <a:lnTo>
                    <a:pt x="292259" y="38142"/>
                  </a:lnTo>
                  <a:lnTo>
                    <a:pt x="345987" y="41503"/>
                  </a:lnTo>
                  <a:lnTo>
                    <a:pt x="408958" y="50454"/>
                  </a:lnTo>
                  <a:lnTo>
                    <a:pt x="458021" y="55938"/>
                  </a:lnTo>
                  <a:lnTo>
                    <a:pt x="515463" y="57791"/>
                  </a:lnTo>
                  <a:lnTo>
                    <a:pt x="568798" y="64773"/>
                  </a:lnTo>
                  <a:lnTo>
                    <a:pt x="590795" y="665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548665" y="1456183"/>
              <a:ext cx="105734" cy="208028"/>
            </a:xfrm>
            <a:custGeom>
              <a:avLst/>
              <a:gdLst/>
              <a:ahLst/>
              <a:cxnLst/>
              <a:rect l="0" t="0" r="0" b="0"/>
              <a:pathLst>
                <a:path w="105734" h="208028">
                  <a:moveTo>
                    <a:pt x="16642" y="0"/>
                  </a:moveTo>
                  <a:lnTo>
                    <a:pt x="77924" y="40304"/>
                  </a:lnTo>
                  <a:lnTo>
                    <a:pt x="85234" y="46285"/>
                  </a:lnTo>
                  <a:lnTo>
                    <a:pt x="95821" y="62793"/>
                  </a:lnTo>
                  <a:lnTo>
                    <a:pt x="102684" y="82457"/>
                  </a:lnTo>
                  <a:lnTo>
                    <a:pt x="105733" y="103525"/>
                  </a:lnTo>
                  <a:lnTo>
                    <a:pt x="102158" y="122750"/>
                  </a:lnTo>
                  <a:lnTo>
                    <a:pt x="89748" y="146702"/>
                  </a:lnTo>
                  <a:lnTo>
                    <a:pt x="69430" y="167975"/>
                  </a:lnTo>
                  <a:lnTo>
                    <a:pt x="21470" y="199739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38" name="Picture 3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863600"/>
            <a:ext cx="703077" cy="1334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2933700"/>
            <a:ext cx="1066595" cy="2177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2044700"/>
            <a:ext cx="1483392" cy="2750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6998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65956" y="223267"/>
            <a:ext cx="1271965" cy="875112"/>
            <a:chOff x="1265956" y="223267"/>
            <a:chExt cx="1271965" cy="875112"/>
          </a:xfrm>
        </p:grpSpPr>
        <p:sp>
          <p:nvSpPr>
            <p:cNvPr id="2" name="Freeform 1"/>
            <p:cNvSpPr/>
            <p:nvPr/>
          </p:nvSpPr>
          <p:spPr>
            <a:xfrm>
              <a:off x="1265956" y="223267"/>
              <a:ext cx="437737" cy="875112"/>
            </a:xfrm>
            <a:custGeom>
              <a:avLst/>
              <a:gdLst/>
              <a:ahLst/>
              <a:cxnLst/>
              <a:rect l="0" t="0" r="0" b="0"/>
              <a:pathLst>
                <a:path w="437737" h="875112">
                  <a:moveTo>
                    <a:pt x="7164" y="875111"/>
                  </a:moveTo>
                  <a:lnTo>
                    <a:pt x="0" y="815532"/>
                  </a:lnTo>
                  <a:lnTo>
                    <a:pt x="3603" y="766543"/>
                  </a:lnTo>
                  <a:lnTo>
                    <a:pt x="10527" y="712477"/>
                  </a:lnTo>
                  <a:lnTo>
                    <a:pt x="22851" y="655469"/>
                  </a:lnTo>
                  <a:lnTo>
                    <a:pt x="42631" y="593171"/>
                  </a:lnTo>
                  <a:lnTo>
                    <a:pt x="55595" y="547326"/>
                  </a:lnTo>
                  <a:lnTo>
                    <a:pt x="68445" y="500138"/>
                  </a:lnTo>
                  <a:lnTo>
                    <a:pt x="83402" y="454510"/>
                  </a:lnTo>
                  <a:lnTo>
                    <a:pt x="99295" y="407111"/>
                  </a:lnTo>
                  <a:lnTo>
                    <a:pt x="114680" y="359232"/>
                  </a:lnTo>
                  <a:lnTo>
                    <a:pt x="127681" y="313298"/>
                  </a:lnTo>
                  <a:lnTo>
                    <a:pt x="142089" y="268228"/>
                  </a:lnTo>
                  <a:lnTo>
                    <a:pt x="163328" y="206201"/>
                  </a:lnTo>
                  <a:lnTo>
                    <a:pt x="183798" y="152690"/>
                  </a:lnTo>
                  <a:lnTo>
                    <a:pt x="211147" y="89327"/>
                  </a:lnTo>
                  <a:lnTo>
                    <a:pt x="239987" y="45454"/>
                  </a:lnTo>
                  <a:lnTo>
                    <a:pt x="245590" y="39091"/>
                  </a:lnTo>
                  <a:lnTo>
                    <a:pt x="250250" y="39471"/>
                  </a:lnTo>
                  <a:lnTo>
                    <a:pt x="254281" y="44348"/>
                  </a:lnTo>
                  <a:lnTo>
                    <a:pt x="260301" y="61169"/>
                  </a:lnTo>
                  <a:lnTo>
                    <a:pt x="264483" y="117331"/>
                  </a:lnTo>
                  <a:lnTo>
                    <a:pt x="258348" y="171032"/>
                  </a:lnTo>
                  <a:lnTo>
                    <a:pt x="248234" y="226156"/>
                  </a:lnTo>
                  <a:lnTo>
                    <a:pt x="241750" y="277143"/>
                  </a:lnTo>
                  <a:lnTo>
                    <a:pt x="242318" y="326697"/>
                  </a:lnTo>
                  <a:lnTo>
                    <a:pt x="249129" y="343525"/>
                  </a:lnTo>
                  <a:lnTo>
                    <a:pt x="254458" y="345054"/>
                  </a:lnTo>
                  <a:lnTo>
                    <a:pt x="260785" y="342375"/>
                  </a:lnTo>
                  <a:lnTo>
                    <a:pt x="290868" y="315920"/>
                  </a:lnTo>
                  <a:lnTo>
                    <a:pt x="325203" y="255206"/>
                  </a:lnTo>
                  <a:lnTo>
                    <a:pt x="352594" y="191966"/>
                  </a:lnTo>
                  <a:lnTo>
                    <a:pt x="374555" y="142616"/>
                  </a:lnTo>
                  <a:lnTo>
                    <a:pt x="400181" y="83810"/>
                  </a:lnTo>
                  <a:lnTo>
                    <a:pt x="424235" y="28633"/>
                  </a:lnTo>
                  <a:lnTo>
                    <a:pt x="433792" y="2074"/>
                  </a:lnTo>
                  <a:lnTo>
                    <a:pt x="435814" y="0"/>
                  </a:lnTo>
                  <a:lnTo>
                    <a:pt x="437162" y="2316"/>
                  </a:lnTo>
                  <a:lnTo>
                    <a:pt x="437736" y="13827"/>
                  </a:lnTo>
                  <a:lnTo>
                    <a:pt x="426485" y="67577"/>
                  </a:lnTo>
                  <a:lnTo>
                    <a:pt x="421397" y="121380"/>
                  </a:lnTo>
                  <a:lnTo>
                    <a:pt x="414357" y="168854"/>
                  </a:lnTo>
                  <a:lnTo>
                    <a:pt x="406415" y="218054"/>
                  </a:lnTo>
                  <a:lnTo>
                    <a:pt x="400672" y="270231"/>
                  </a:lnTo>
                  <a:lnTo>
                    <a:pt x="396505" y="326680"/>
                  </a:lnTo>
                  <a:lnTo>
                    <a:pt x="389414" y="381928"/>
                  </a:lnTo>
                  <a:lnTo>
                    <a:pt x="381458" y="433432"/>
                  </a:lnTo>
                  <a:lnTo>
                    <a:pt x="375710" y="483825"/>
                  </a:lnTo>
                  <a:lnTo>
                    <a:pt x="373769" y="546134"/>
                  </a:lnTo>
                  <a:lnTo>
                    <a:pt x="373353" y="604610"/>
                  </a:lnTo>
                  <a:lnTo>
                    <a:pt x="373290" y="6171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22310" y="782179"/>
              <a:ext cx="33285" cy="66569"/>
            </a:xfrm>
            <a:custGeom>
              <a:avLst/>
              <a:gdLst/>
              <a:ahLst/>
              <a:cxnLst/>
              <a:rect l="0" t="0" r="0" b="0"/>
              <a:pathLst>
                <a:path w="33285" h="66569">
                  <a:moveTo>
                    <a:pt x="0" y="66568"/>
                  </a:moveTo>
                  <a:lnTo>
                    <a:pt x="19911" y="20119"/>
                  </a:ln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1791165" y="649042"/>
              <a:ext cx="106035" cy="316201"/>
            </a:xfrm>
            <a:custGeom>
              <a:avLst/>
              <a:gdLst/>
              <a:ahLst/>
              <a:cxnLst/>
              <a:rect l="0" t="0" r="0" b="0"/>
              <a:pathLst>
                <a:path w="106035" h="316201">
                  <a:moveTo>
                    <a:pt x="106034" y="0"/>
                  </a:moveTo>
                  <a:lnTo>
                    <a:pt x="92782" y="8834"/>
                  </a:lnTo>
                  <a:lnTo>
                    <a:pt x="57924" y="58406"/>
                  </a:lnTo>
                  <a:lnTo>
                    <a:pt x="28610" y="113742"/>
                  </a:lnTo>
                  <a:lnTo>
                    <a:pt x="5083" y="169197"/>
                  </a:lnTo>
                  <a:lnTo>
                    <a:pt x="0" y="202479"/>
                  </a:lnTo>
                  <a:lnTo>
                    <a:pt x="2912" y="244598"/>
                  </a:lnTo>
                  <a:lnTo>
                    <a:pt x="18465" y="283376"/>
                  </a:lnTo>
                  <a:lnTo>
                    <a:pt x="47787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97183" y="790500"/>
              <a:ext cx="232859" cy="183064"/>
            </a:xfrm>
            <a:custGeom>
              <a:avLst/>
              <a:gdLst/>
              <a:ahLst/>
              <a:cxnLst/>
              <a:rect l="0" t="0" r="0" b="0"/>
              <a:pathLst>
                <a:path w="232859" h="183064">
                  <a:moveTo>
                    <a:pt x="16511" y="0"/>
                  </a:moveTo>
                  <a:lnTo>
                    <a:pt x="2118" y="53041"/>
                  </a:lnTo>
                  <a:lnTo>
                    <a:pt x="165" y="106734"/>
                  </a:lnTo>
                  <a:lnTo>
                    <a:pt x="0" y="132189"/>
                  </a:lnTo>
                  <a:lnTo>
                    <a:pt x="3655" y="139901"/>
                  </a:lnTo>
                  <a:lnTo>
                    <a:pt x="9789" y="144118"/>
                  </a:lnTo>
                  <a:lnTo>
                    <a:pt x="17577" y="146005"/>
                  </a:lnTo>
                  <a:lnTo>
                    <a:pt x="23693" y="144489"/>
                  </a:lnTo>
                  <a:lnTo>
                    <a:pt x="28696" y="140705"/>
                  </a:lnTo>
                  <a:lnTo>
                    <a:pt x="71054" y="79418"/>
                  </a:lnTo>
                  <a:lnTo>
                    <a:pt x="112351" y="29778"/>
                  </a:lnTo>
                  <a:lnTo>
                    <a:pt x="134282" y="11699"/>
                  </a:lnTo>
                  <a:lnTo>
                    <a:pt x="152680" y="7665"/>
                  </a:lnTo>
                  <a:lnTo>
                    <a:pt x="162764" y="7884"/>
                  </a:lnTo>
                  <a:lnTo>
                    <a:pt x="181365" y="15523"/>
                  </a:lnTo>
                  <a:lnTo>
                    <a:pt x="190208" y="21443"/>
                  </a:lnTo>
                  <a:lnTo>
                    <a:pt x="211489" y="51862"/>
                  </a:lnTo>
                  <a:lnTo>
                    <a:pt x="225088" y="81318"/>
                  </a:lnTo>
                  <a:lnTo>
                    <a:pt x="231835" y="140204"/>
                  </a:lnTo>
                  <a:lnTo>
                    <a:pt x="232858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317599" y="807142"/>
              <a:ext cx="220322" cy="216348"/>
            </a:xfrm>
            <a:custGeom>
              <a:avLst/>
              <a:gdLst/>
              <a:ahLst/>
              <a:cxnLst/>
              <a:rect l="0" t="0" r="0" b="0"/>
              <a:pathLst>
                <a:path w="220322" h="216348">
                  <a:moveTo>
                    <a:pt x="20616" y="0"/>
                  </a:moveTo>
                  <a:lnTo>
                    <a:pt x="6223" y="53041"/>
                  </a:lnTo>
                  <a:lnTo>
                    <a:pt x="0" y="108172"/>
                  </a:lnTo>
                  <a:lnTo>
                    <a:pt x="1358" y="149265"/>
                  </a:lnTo>
                  <a:lnTo>
                    <a:pt x="7742" y="168350"/>
                  </a:lnTo>
                  <a:lnTo>
                    <a:pt x="12033" y="176028"/>
                  </a:lnTo>
                  <a:lnTo>
                    <a:pt x="18592" y="179297"/>
                  </a:lnTo>
                  <a:lnTo>
                    <a:pt x="35742" y="177999"/>
                  </a:lnTo>
                  <a:lnTo>
                    <a:pt x="50761" y="171258"/>
                  </a:lnTo>
                  <a:lnTo>
                    <a:pt x="75469" y="151864"/>
                  </a:lnTo>
                  <a:lnTo>
                    <a:pt x="109319" y="96044"/>
                  </a:lnTo>
                  <a:lnTo>
                    <a:pt x="139568" y="41469"/>
                  </a:lnTo>
                  <a:lnTo>
                    <a:pt x="147070" y="30419"/>
                  </a:lnTo>
                  <a:lnTo>
                    <a:pt x="151147" y="28601"/>
                  </a:lnTo>
                  <a:lnTo>
                    <a:pt x="152940" y="32935"/>
                  </a:lnTo>
                  <a:lnTo>
                    <a:pt x="151046" y="58144"/>
                  </a:lnTo>
                  <a:lnTo>
                    <a:pt x="146541" y="100345"/>
                  </a:lnTo>
                  <a:lnTo>
                    <a:pt x="154629" y="155334"/>
                  </a:lnTo>
                  <a:lnTo>
                    <a:pt x="157110" y="164577"/>
                  </a:lnTo>
                  <a:lnTo>
                    <a:pt x="172195" y="179778"/>
                  </a:lnTo>
                  <a:lnTo>
                    <a:pt x="220321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29141" y="624079"/>
            <a:ext cx="1478262" cy="648444"/>
            <a:chOff x="3429141" y="624079"/>
            <a:chExt cx="1478262" cy="648444"/>
          </a:xfrm>
        </p:grpSpPr>
        <p:sp>
          <p:nvSpPr>
            <p:cNvPr id="8" name="Freeform 7"/>
            <p:cNvSpPr/>
            <p:nvPr/>
          </p:nvSpPr>
          <p:spPr>
            <a:xfrm>
              <a:off x="3429141" y="810767"/>
              <a:ext cx="177321" cy="298838"/>
            </a:xfrm>
            <a:custGeom>
              <a:avLst/>
              <a:gdLst/>
              <a:ahLst/>
              <a:cxnLst/>
              <a:rect l="0" t="0" r="0" b="0"/>
              <a:pathLst>
                <a:path w="177321" h="298838">
                  <a:moveTo>
                    <a:pt x="98984" y="29659"/>
                  </a:moveTo>
                  <a:lnTo>
                    <a:pt x="71522" y="58970"/>
                  </a:lnTo>
                  <a:lnTo>
                    <a:pt x="40184" y="115589"/>
                  </a:lnTo>
                  <a:lnTo>
                    <a:pt x="18645" y="168701"/>
                  </a:lnTo>
                  <a:lnTo>
                    <a:pt x="3534" y="212793"/>
                  </a:lnTo>
                  <a:lnTo>
                    <a:pt x="0" y="257115"/>
                  </a:lnTo>
                  <a:lnTo>
                    <a:pt x="6914" y="276831"/>
                  </a:lnTo>
                  <a:lnTo>
                    <a:pt x="12640" y="285972"/>
                  </a:lnTo>
                  <a:lnTo>
                    <a:pt x="20157" y="292066"/>
                  </a:lnTo>
                  <a:lnTo>
                    <a:pt x="38370" y="298837"/>
                  </a:lnTo>
                  <a:lnTo>
                    <a:pt x="61258" y="294450"/>
                  </a:lnTo>
                  <a:lnTo>
                    <a:pt x="84065" y="282329"/>
                  </a:lnTo>
                  <a:lnTo>
                    <a:pt x="107302" y="254714"/>
                  </a:lnTo>
                  <a:lnTo>
                    <a:pt x="137449" y="201313"/>
                  </a:lnTo>
                  <a:lnTo>
                    <a:pt x="159008" y="150543"/>
                  </a:lnTo>
                  <a:lnTo>
                    <a:pt x="170663" y="95999"/>
                  </a:lnTo>
                  <a:lnTo>
                    <a:pt x="177320" y="38292"/>
                  </a:lnTo>
                  <a:lnTo>
                    <a:pt x="172015" y="13464"/>
                  </a:lnTo>
                  <a:lnTo>
                    <a:pt x="166162" y="5918"/>
                  </a:lnTo>
                  <a:lnTo>
                    <a:pt x="158562" y="1813"/>
                  </a:lnTo>
                  <a:lnTo>
                    <a:pt x="149797" y="0"/>
                  </a:lnTo>
                  <a:lnTo>
                    <a:pt x="142105" y="1565"/>
                  </a:lnTo>
                  <a:lnTo>
                    <a:pt x="122444" y="16096"/>
                  </a:lnTo>
                  <a:lnTo>
                    <a:pt x="90662" y="463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63275" y="832794"/>
              <a:ext cx="186564" cy="439729"/>
            </a:xfrm>
            <a:custGeom>
              <a:avLst/>
              <a:gdLst/>
              <a:ahLst/>
              <a:cxnLst/>
              <a:rect l="0" t="0" r="0" b="0"/>
              <a:pathLst>
                <a:path w="186564" h="439729">
                  <a:moveTo>
                    <a:pt x="39592" y="174053"/>
                  </a:moveTo>
                  <a:lnTo>
                    <a:pt x="39592" y="231750"/>
                  </a:lnTo>
                  <a:lnTo>
                    <a:pt x="37126" y="285679"/>
                  </a:lnTo>
                  <a:lnTo>
                    <a:pt x="32427" y="340642"/>
                  </a:lnTo>
                  <a:lnTo>
                    <a:pt x="22371" y="402499"/>
                  </a:lnTo>
                  <a:lnTo>
                    <a:pt x="11741" y="439429"/>
                  </a:lnTo>
                  <a:lnTo>
                    <a:pt x="9005" y="439728"/>
                  </a:lnTo>
                  <a:lnTo>
                    <a:pt x="3500" y="425267"/>
                  </a:lnTo>
                  <a:lnTo>
                    <a:pt x="0" y="376502"/>
                  </a:lnTo>
                  <a:lnTo>
                    <a:pt x="4028" y="329576"/>
                  </a:lnTo>
                  <a:lnTo>
                    <a:pt x="7481" y="275094"/>
                  </a:lnTo>
                  <a:lnTo>
                    <a:pt x="18469" y="217962"/>
                  </a:lnTo>
                  <a:lnTo>
                    <a:pt x="27991" y="160970"/>
                  </a:lnTo>
                  <a:lnTo>
                    <a:pt x="37593" y="109464"/>
                  </a:lnTo>
                  <a:lnTo>
                    <a:pt x="56934" y="55107"/>
                  </a:lnTo>
                  <a:lnTo>
                    <a:pt x="78561" y="17112"/>
                  </a:lnTo>
                  <a:lnTo>
                    <a:pt x="92045" y="4757"/>
                  </a:lnTo>
                  <a:lnTo>
                    <a:pt x="99524" y="168"/>
                  </a:lnTo>
                  <a:lnTo>
                    <a:pt x="120161" y="0"/>
                  </a:lnTo>
                  <a:lnTo>
                    <a:pt x="132136" y="2544"/>
                  </a:lnTo>
                  <a:lnTo>
                    <a:pt x="152838" y="20164"/>
                  </a:lnTo>
                  <a:lnTo>
                    <a:pt x="179894" y="63424"/>
                  </a:lnTo>
                  <a:lnTo>
                    <a:pt x="186563" y="94532"/>
                  </a:lnTo>
                  <a:lnTo>
                    <a:pt x="182172" y="137251"/>
                  </a:lnTo>
                  <a:lnTo>
                    <a:pt x="169737" y="181911"/>
                  </a:lnTo>
                  <a:lnTo>
                    <a:pt x="159380" y="196345"/>
                  </a:lnTo>
                  <a:lnTo>
                    <a:pt x="152735" y="202782"/>
                  </a:lnTo>
                  <a:lnTo>
                    <a:pt x="144606" y="206150"/>
                  </a:lnTo>
                  <a:lnTo>
                    <a:pt x="97839" y="2073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019066" y="624079"/>
              <a:ext cx="74891" cy="474300"/>
            </a:xfrm>
            <a:custGeom>
              <a:avLst/>
              <a:gdLst/>
              <a:ahLst/>
              <a:cxnLst/>
              <a:rect l="0" t="0" r="0" b="0"/>
              <a:pathLst>
                <a:path w="74891" h="474300">
                  <a:moveTo>
                    <a:pt x="74890" y="0"/>
                  </a:moveTo>
                  <a:lnTo>
                    <a:pt x="74890" y="50744"/>
                  </a:lnTo>
                  <a:lnTo>
                    <a:pt x="73965" y="110903"/>
                  </a:lnTo>
                  <a:lnTo>
                    <a:pt x="68247" y="164353"/>
                  </a:lnTo>
                  <a:lnTo>
                    <a:pt x="60697" y="215734"/>
                  </a:lnTo>
                  <a:lnTo>
                    <a:pt x="52604" y="266092"/>
                  </a:lnTo>
                  <a:lnTo>
                    <a:pt x="44351" y="315221"/>
                  </a:lnTo>
                  <a:lnTo>
                    <a:pt x="33279" y="373706"/>
                  </a:lnTo>
                  <a:lnTo>
                    <a:pt x="19415" y="430405"/>
                  </a:lnTo>
                  <a:lnTo>
                    <a:pt x="8321" y="460595"/>
                  </a:lnTo>
                  <a:lnTo>
                    <a:pt x="0" y="474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60672" y="894256"/>
              <a:ext cx="72653" cy="179160"/>
            </a:xfrm>
            <a:custGeom>
              <a:avLst/>
              <a:gdLst/>
              <a:ahLst/>
              <a:cxnLst/>
              <a:rect l="0" t="0" r="0" b="0"/>
              <a:pathLst>
                <a:path w="72653" h="179160">
                  <a:moveTo>
                    <a:pt x="0" y="4417"/>
                  </a:moveTo>
                  <a:lnTo>
                    <a:pt x="13251" y="0"/>
                  </a:lnTo>
                  <a:lnTo>
                    <a:pt x="27154" y="2762"/>
                  </a:lnTo>
                  <a:lnTo>
                    <a:pt x="34745" y="6087"/>
                  </a:lnTo>
                  <a:lnTo>
                    <a:pt x="48110" y="22110"/>
                  </a:lnTo>
                  <a:lnTo>
                    <a:pt x="63565" y="57120"/>
                  </a:lnTo>
                  <a:lnTo>
                    <a:pt x="72652" y="105948"/>
                  </a:lnTo>
                  <a:lnTo>
                    <a:pt x="67804" y="149357"/>
                  </a:lnTo>
                  <a:lnTo>
                    <a:pt x="58247" y="17915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02130" y="790500"/>
              <a:ext cx="24963" cy="1"/>
            </a:xfrm>
            <a:custGeom>
              <a:avLst/>
              <a:gdLst/>
              <a:ahLst/>
              <a:cxnLst/>
              <a:rect l="0" t="0" r="0" b="0"/>
              <a:pathLst>
                <a:path w="24963" h="1">
                  <a:moveTo>
                    <a:pt x="0" y="0"/>
                  </a:moveTo>
                  <a:lnTo>
                    <a:pt x="2496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0637" y="897721"/>
              <a:ext cx="285940" cy="179990"/>
            </a:xfrm>
            <a:custGeom>
              <a:avLst/>
              <a:gdLst/>
              <a:ahLst/>
              <a:cxnLst/>
              <a:rect l="0" t="0" r="0" b="0"/>
              <a:pathLst>
                <a:path w="285940" h="179990">
                  <a:moveTo>
                    <a:pt x="27987" y="34236"/>
                  </a:moveTo>
                  <a:lnTo>
                    <a:pt x="8075" y="90102"/>
                  </a:lnTo>
                  <a:lnTo>
                    <a:pt x="0" y="127630"/>
                  </a:lnTo>
                  <a:lnTo>
                    <a:pt x="1064" y="147861"/>
                  </a:lnTo>
                  <a:lnTo>
                    <a:pt x="9549" y="163632"/>
                  </a:lnTo>
                  <a:lnTo>
                    <a:pt x="15695" y="170426"/>
                  </a:lnTo>
                  <a:lnTo>
                    <a:pt x="32386" y="177976"/>
                  </a:lnTo>
                  <a:lnTo>
                    <a:pt x="42014" y="179989"/>
                  </a:lnTo>
                  <a:lnTo>
                    <a:pt x="51207" y="178557"/>
                  </a:lnTo>
                  <a:lnTo>
                    <a:pt x="68817" y="169570"/>
                  </a:lnTo>
                  <a:lnTo>
                    <a:pt x="89908" y="148917"/>
                  </a:lnTo>
                  <a:lnTo>
                    <a:pt x="103451" y="125230"/>
                  </a:lnTo>
                  <a:lnTo>
                    <a:pt x="109667" y="83885"/>
                  </a:lnTo>
                  <a:lnTo>
                    <a:pt x="108895" y="42783"/>
                  </a:lnTo>
                  <a:lnTo>
                    <a:pt x="102161" y="21393"/>
                  </a:lnTo>
                  <a:lnTo>
                    <a:pt x="90539" y="7572"/>
                  </a:lnTo>
                  <a:lnTo>
                    <a:pt x="83557" y="2591"/>
                  </a:lnTo>
                  <a:lnTo>
                    <a:pt x="76129" y="196"/>
                  </a:lnTo>
                  <a:lnTo>
                    <a:pt x="60478" y="0"/>
                  </a:lnTo>
                  <a:lnTo>
                    <a:pt x="46742" y="5460"/>
                  </a:lnTo>
                  <a:lnTo>
                    <a:pt x="40490" y="9505"/>
                  </a:lnTo>
                  <a:lnTo>
                    <a:pt x="39096" y="13126"/>
                  </a:lnTo>
                  <a:lnTo>
                    <a:pt x="40940" y="16464"/>
                  </a:lnTo>
                  <a:lnTo>
                    <a:pt x="44944" y="19615"/>
                  </a:lnTo>
                  <a:lnTo>
                    <a:pt x="72664" y="24049"/>
                  </a:lnTo>
                  <a:lnTo>
                    <a:pt x="133035" y="24622"/>
                  </a:lnTo>
                  <a:lnTo>
                    <a:pt x="188997" y="18703"/>
                  </a:lnTo>
                  <a:lnTo>
                    <a:pt x="217768" y="22340"/>
                  </a:lnTo>
                  <a:lnTo>
                    <a:pt x="224774" y="27230"/>
                  </a:lnTo>
                  <a:lnTo>
                    <a:pt x="235025" y="42525"/>
                  </a:lnTo>
                  <a:lnTo>
                    <a:pt x="241576" y="76346"/>
                  </a:lnTo>
                  <a:lnTo>
                    <a:pt x="232511" y="137820"/>
                  </a:lnTo>
                  <a:lnTo>
                    <a:pt x="233678" y="143048"/>
                  </a:lnTo>
                  <a:lnTo>
                    <a:pt x="237230" y="144685"/>
                  </a:lnTo>
                  <a:lnTo>
                    <a:pt x="248574" y="141572"/>
                  </a:lnTo>
                  <a:lnTo>
                    <a:pt x="285939" y="117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751319" y="882031"/>
              <a:ext cx="156084" cy="282917"/>
            </a:xfrm>
            <a:custGeom>
              <a:avLst/>
              <a:gdLst/>
              <a:ahLst/>
              <a:cxnLst/>
              <a:rect l="0" t="0" r="0" b="0"/>
              <a:pathLst>
                <a:path w="156084" h="282917">
                  <a:moveTo>
                    <a:pt x="99852" y="0"/>
                  </a:moveTo>
                  <a:lnTo>
                    <a:pt x="44929" y="29311"/>
                  </a:lnTo>
                  <a:lnTo>
                    <a:pt x="30446" y="43538"/>
                  </a:lnTo>
                  <a:lnTo>
                    <a:pt x="22777" y="61572"/>
                  </a:lnTo>
                  <a:lnTo>
                    <a:pt x="20732" y="71558"/>
                  </a:lnTo>
                  <a:lnTo>
                    <a:pt x="23067" y="81914"/>
                  </a:lnTo>
                  <a:lnTo>
                    <a:pt x="43098" y="113234"/>
                  </a:lnTo>
                  <a:lnTo>
                    <a:pt x="99940" y="167965"/>
                  </a:lnTo>
                  <a:lnTo>
                    <a:pt x="153687" y="217594"/>
                  </a:lnTo>
                  <a:lnTo>
                    <a:pt x="156083" y="225500"/>
                  </a:lnTo>
                  <a:lnTo>
                    <a:pt x="153813" y="241680"/>
                  </a:lnTo>
                  <a:lnTo>
                    <a:pt x="149694" y="248029"/>
                  </a:lnTo>
                  <a:lnTo>
                    <a:pt x="137722" y="257548"/>
                  </a:lnTo>
                  <a:lnTo>
                    <a:pt x="86786" y="277089"/>
                  </a:lnTo>
                  <a:lnTo>
                    <a:pt x="24783" y="282149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" name="Freeform 15"/>
          <p:cNvSpPr/>
          <p:nvPr/>
        </p:nvSpPr>
        <p:spPr>
          <a:xfrm>
            <a:off x="590794" y="1597677"/>
            <a:ext cx="374449" cy="24928"/>
          </a:xfrm>
          <a:custGeom>
            <a:avLst/>
            <a:gdLst/>
            <a:ahLst/>
            <a:cxnLst/>
            <a:rect l="0" t="0" r="0" b="0"/>
            <a:pathLst>
              <a:path w="374449" h="24928">
                <a:moveTo>
                  <a:pt x="0" y="24927"/>
                </a:moveTo>
                <a:lnTo>
                  <a:pt x="13252" y="16093"/>
                </a:lnTo>
                <a:lnTo>
                  <a:pt x="73009" y="4553"/>
                </a:lnTo>
                <a:lnTo>
                  <a:pt x="133451" y="871"/>
                </a:lnTo>
                <a:lnTo>
                  <a:pt x="194837" y="143"/>
                </a:lnTo>
                <a:lnTo>
                  <a:pt x="251957" y="0"/>
                </a:lnTo>
                <a:lnTo>
                  <a:pt x="309092" y="896"/>
                </a:lnTo>
                <a:lnTo>
                  <a:pt x="352018" y="6552"/>
                </a:lnTo>
                <a:lnTo>
                  <a:pt x="374448" y="8285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reeform 16"/>
          <p:cNvSpPr/>
          <p:nvPr/>
        </p:nvSpPr>
        <p:spPr>
          <a:xfrm>
            <a:off x="590794" y="2283871"/>
            <a:ext cx="457659" cy="37702"/>
          </a:xfrm>
          <a:custGeom>
            <a:avLst/>
            <a:gdLst/>
            <a:ahLst/>
            <a:cxnLst/>
            <a:rect l="0" t="0" r="0" b="0"/>
            <a:pathLst>
              <a:path w="457659" h="37702">
                <a:moveTo>
                  <a:pt x="0" y="4417"/>
                </a:moveTo>
                <a:lnTo>
                  <a:pt x="13252" y="0"/>
                </a:lnTo>
                <a:lnTo>
                  <a:pt x="72800" y="3196"/>
                </a:lnTo>
                <a:lnTo>
                  <a:pt x="134689" y="10896"/>
                </a:lnTo>
                <a:lnTo>
                  <a:pt x="189740" y="18214"/>
                </a:lnTo>
                <a:lnTo>
                  <a:pt x="251276" y="20685"/>
                </a:lnTo>
                <a:lnTo>
                  <a:pt x="314316" y="21010"/>
                </a:lnTo>
                <a:lnTo>
                  <a:pt x="371426" y="21977"/>
                </a:lnTo>
                <a:lnTo>
                  <a:pt x="431532" y="32640"/>
                </a:lnTo>
                <a:lnTo>
                  <a:pt x="457658" y="3770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Freeform 17"/>
          <p:cNvSpPr/>
          <p:nvPr/>
        </p:nvSpPr>
        <p:spPr>
          <a:xfrm>
            <a:off x="649042" y="2905274"/>
            <a:ext cx="432695" cy="73662"/>
          </a:xfrm>
          <a:custGeom>
            <a:avLst/>
            <a:gdLst/>
            <a:ahLst/>
            <a:cxnLst/>
            <a:rect l="0" t="0" r="0" b="0"/>
            <a:pathLst>
              <a:path w="432695" h="73662">
                <a:moveTo>
                  <a:pt x="0" y="23735"/>
                </a:moveTo>
                <a:lnTo>
                  <a:pt x="41909" y="4989"/>
                </a:lnTo>
                <a:lnTo>
                  <a:pt x="98748" y="0"/>
                </a:lnTo>
                <a:lnTo>
                  <a:pt x="159997" y="3351"/>
                </a:lnTo>
                <a:lnTo>
                  <a:pt x="218697" y="9066"/>
                </a:lnTo>
                <a:lnTo>
                  <a:pt x="273637" y="20297"/>
                </a:lnTo>
                <a:lnTo>
                  <a:pt x="327533" y="27700"/>
                </a:lnTo>
                <a:lnTo>
                  <a:pt x="373748" y="43000"/>
                </a:lnTo>
                <a:lnTo>
                  <a:pt x="432694" y="7366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Freeform 18"/>
          <p:cNvSpPr/>
          <p:nvPr/>
        </p:nvSpPr>
        <p:spPr>
          <a:xfrm>
            <a:off x="657363" y="3469877"/>
            <a:ext cx="417866" cy="82543"/>
          </a:xfrm>
          <a:custGeom>
            <a:avLst/>
            <a:gdLst/>
            <a:ahLst/>
            <a:cxnLst/>
            <a:rect l="0" t="0" r="0" b="0"/>
            <a:pathLst>
              <a:path w="417866" h="82543">
                <a:moveTo>
                  <a:pt x="0" y="0"/>
                </a:moveTo>
                <a:lnTo>
                  <a:pt x="62491" y="13269"/>
                </a:lnTo>
                <a:lnTo>
                  <a:pt x="125454" y="22065"/>
                </a:lnTo>
                <a:lnTo>
                  <a:pt x="185008" y="24581"/>
                </a:lnTo>
                <a:lnTo>
                  <a:pt x="241201" y="33965"/>
                </a:lnTo>
                <a:lnTo>
                  <a:pt x="296769" y="47242"/>
                </a:lnTo>
                <a:lnTo>
                  <a:pt x="352256" y="61033"/>
                </a:lnTo>
                <a:lnTo>
                  <a:pt x="405265" y="77356"/>
                </a:lnTo>
                <a:lnTo>
                  <a:pt x="417865" y="82542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" name="Group 23"/>
          <p:cNvGrpSpPr/>
          <p:nvPr/>
        </p:nvGrpSpPr>
        <p:grpSpPr>
          <a:xfrm>
            <a:off x="698968" y="4218772"/>
            <a:ext cx="981885" cy="460457"/>
            <a:chOff x="698968" y="4218772"/>
            <a:chExt cx="981885" cy="460457"/>
          </a:xfrm>
        </p:grpSpPr>
        <p:sp>
          <p:nvSpPr>
            <p:cNvPr id="20" name="Freeform 19"/>
            <p:cNvSpPr/>
            <p:nvPr/>
          </p:nvSpPr>
          <p:spPr>
            <a:xfrm>
              <a:off x="698968" y="4218772"/>
              <a:ext cx="549190" cy="191385"/>
            </a:xfrm>
            <a:custGeom>
              <a:avLst/>
              <a:gdLst/>
              <a:ahLst/>
              <a:cxnLst/>
              <a:rect l="0" t="0" r="0" b="0"/>
              <a:pathLst>
                <a:path w="549190" h="191385">
                  <a:moveTo>
                    <a:pt x="0" y="0"/>
                  </a:moveTo>
                  <a:lnTo>
                    <a:pt x="8835" y="13252"/>
                  </a:lnTo>
                  <a:lnTo>
                    <a:pt x="23034" y="22223"/>
                  </a:lnTo>
                  <a:lnTo>
                    <a:pt x="75536" y="35516"/>
                  </a:lnTo>
                  <a:lnTo>
                    <a:pt x="129425" y="39801"/>
                  </a:lnTo>
                  <a:lnTo>
                    <a:pt x="191404" y="47891"/>
                  </a:lnTo>
                  <a:lnTo>
                    <a:pt x="251677" y="61118"/>
                  </a:lnTo>
                  <a:lnTo>
                    <a:pt x="314369" y="83953"/>
                  </a:lnTo>
                  <a:lnTo>
                    <a:pt x="371432" y="105326"/>
                  </a:lnTo>
                  <a:lnTo>
                    <a:pt x="427115" y="130718"/>
                  </a:lnTo>
                  <a:lnTo>
                    <a:pt x="482617" y="158146"/>
                  </a:lnTo>
                  <a:lnTo>
                    <a:pt x="535206" y="186457"/>
                  </a:lnTo>
                  <a:lnTo>
                    <a:pt x="549189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397936" y="4267484"/>
              <a:ext cx="128188" cy="26178"/>
            </a:xfrm>
            <a:custGeom>
              <a:avLst/>
              <a:gdLst/>
              <a:ahLst/>
              <a:cxnLst/>
              <a:rect l="0" t="0" r="0" b="0"/>
              <a:pathLst>
                <a:path w="128188" h="26178">
                  <a:moveTo>
                    <a:pt x="0" y="26177"/>
                  </a:moveTo>
                  <a:lnTo>
                    <a:pt x="55507" y="11784"/>
                  </a:lnTo>
                  <a:lnTo>
                    <a:pt x="109491" y="3187"/>
                  </a:lnTo>
                  <a:lnTo>
                    <a:pt x="12818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639246" y="4401834"/>
              <a:ext cx="41607" cy="8323"/>
            </a:xfrm>
            <a:custGeom>
              <a:avLst/>
              <a:gdLst/>
              <a:ahLst/>
              <a:cxnLst/>
              <a:rect l="0" t="0" r="0" b="0"/>
              <a:pathLst>
                <a:path w="41607" h="8323">
                  <a:moveTo>
                    <a:pt x="0" y="8322"/>
                  </a:moveTo>
                  <a:lnTo>
                    <a:pt x="4160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497789" y="4651466"/>
              <a:ext cx="179228" cy="27763"/>
            </a:xfrm>
            <a:custGeom>
              <a:avLst/>
              <a:gdLst/>
              <a:ahLst/>
              <a:cxnLst/>
              <a:rect l="0" t="0" r="0" b="0"/>
              <a:pathLst>
                <a:path w="179228" h="27763">
                  <a:moveTo>
                    <a:pt x="0" y="0"/>
                  </a:moveTo>
                  <a:lnTo>
                    <a:pt x="57908" y="11582"/>
                  </a:lnTo>
                  <a:lnTo>
                    <a:pt x="112353" y="21361"/>
                  </a:lnTo>
                  <a:lnTo>
                    <a:pt x="173102" y="26717"/>
                  </a:lnTo>
                  <a:lnTo>
                    <a:pt x="179227" y="277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Freeform 24"/>
          <p:cNvSpPr/>
          <p:nvPr/>
        </p:nvSpPr>
        <p:spPr>
          <a:xfrm>
            <a:off x="1422899" y="3469877"/>
            <a:ext cx="66570" cy="8322"/>
          </a:xfrm>
          <a:custGeom>
            <a:avLst/>
            <a:gdLst/>
            <a:ahLst/>
            <a:cxnLst/>
            <a:rect l="0" t="0" r="0" b="0"/>
            <a:pathLst>
              <a:path w="66570" h="8322">
                <a:moveTo>
                  <a:pt x="0" y="0"/>
                </a:moveTo>
                <a:lnTo>
                  <a:pt x="57572" y="6586"/>
                </a:lnTo>
                <a:lnTo>
                  <a:pt x="66569" y="8321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9" name="Group 28"/>
          <p:cNvGrpSpPr/>
          <p:nvPr/>
        </p:nvGrpSpPr>
        <p:grpSpPr>
          <a:xfrm>
            <a:off x="1281441" y="2849326"/>
            <a:ext cx="133138" cy="287710"/>
            <a:chOff x="1281441" y="2849326"/>
            <a:chExt cx="133138" cy="287710"/>
          </a:xfrm>
        </p:grpSpPr>
        <p:sp>
          <p:nvSpPr>
            <p:cNvPr id="26" name="Freeform 25"/>
            <p:cNvSpPr/>
            <p:nvPr/>
          </p:nvSpPr>
          <p:spPr>
            <a:xfrm>
              <a:off x="1314726" y="2849326"/>
              <a:ext cx="91532" cy="13116"/>
            </a:xfrm>
            <a:custGeom>
              <a:avLst/>
              <a:gdLst/>
              <a:ahLst/>
              <a:cxnLst/>
              <a:rect l="0" t="0" r="0" b="0"/>
              <a:pathLst>
                <a:path w="91532" h="13116">
                  <a:moveTo>
                    <a:pt x="0" y="4794"/>
                  </a:moveTo>
                  <a:lnTo>
                    <a:pt x="25648" y="0"/>
                  </a:lnTo>
                  <a:lnTo>
                    <a:pt x="82440" y="11018"/>
                  </a:lnTo>
                  <a:lnTo>
                    <a:pt x="91531" y="1311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281441" y="3020540"/>
              <a:ext cx="133138" cy="16644"/>
            </a:xfrm>
            <a:custGeom>
              <a:avLst/>
              <a:gdLst/>
              <a:ahLst/>
              <a:cxnLst/>
              <a:rect l="0" t="0" r="0" b="0"/>
              <a:pathLst>
                <a:path w="133138" h="16644">
                  <a:moveTo>
                    <a:pt x="0" y="0"/>
                  </a:moveTo>
                  <a:lnTo>
                    <a:pt x="59579" y="4418"/>
                  </a:lnTo>
                  <a:lnTo>
                    <a:pt x="120255" y="14394"/>
                  </a:lnTo>
                  <a:lnTo>
                    <a:pt x="133137" y="16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323047" y="3128714"/>
              <a:ext cx="49927" cy="8322"/>
            </a:xfrm>
            <a:custGeom>
              <a:avLst/>
              <a:gdLst/>
              <a:ahLst/>
              <a:cxnLst/>
              <a:rect l="0" t="0" r="0" b="0"/>
              <a:pathLst>
                <a:path w="49927" h="8322">
                  <a:moveTo>
                    <a:pt x="0" y="8321"/>
                  </a:moveTo>
                  <a:lnTo>
                    <a:pt x="27154" y="1735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8231" y="1321508"/>
            <a:ext cx="2686527" cy="642260"/>
            <a:chOff x="1198231" y="1321508"/>
            <a:chExt cx="2686527" cy="642260"/>
          </a:xfrm>
        </p:grpSpPr>
        <p:sp>
          <p:nvSpPr>
            <p:cNvPr id="30" name="Freeform 29"/>
            <p:cNvSpPr/>
            <p:nvPr/>
          </p:nvSpPr>
          <p:spPr>
            <a:xfrm>
              <a:off x="1198231" y="1338118"/>
              <a:ext cx="305541" cy="425945"/>
            </a:xfrm>
            <a:custGeom>
              <a:avLst/>
              <a:gdLst/>
              <a:ahLst/>
              <a:cxnLst/>
              <a:rect l="0" t="0" r="0" b="0"/>
              <a:pathLst>
                <a:path w="305541" h="425945">
                  <a:moveTo>
                    <a:pt x="0" y="425944"/>
                  </a:moveTo>
                  <a:lnTo>
                    <a:pt x="8474" y="369172"/>
                  </a:lnTo>
                  <a:lnTo>
                    <a:pt x="24219" y="310409"/>
                  </a:lnTo>
                  <a:lnTo>
                    <a:pt x="39061" y="255467"/>
                  </a:lnTo>
                  <a:lnTo>
                    <a:pt x="58841" y="192154"/>
                  </a:lnTo>
                  <a:lnTo>
                    <a:pt x="75065" y="142791"/>
                  </a:lnTo>
                  <a:lnTo>
                    <a:pt x="97114" y="80831"/>
                  </a:lnTo>
                  <a:lnTo>
                    <a:pt x="122355" y="19154"/>
                  </a:lnTo>
                  <a:lnTo>
                    <a:pt x="125949" y="7745"/>
                  </a:lnTo>
                  <a:lnTo>
                    <a:pt x="130194" y="1989"/>
                  </a:lnTo>
                  <a:lnTo>
                    <a:pt x="134873" y="0"/>
                  </a:lnTo>
                  <a:lnTo>
                    <a:pt x="139842" y="524"/>
                  </a:lnTo>
                  <a:lnTo>
                    <a:pt x="143154" y="4571"/>
                  </a:lnTo>
                  <a:lnTo>
                    <a:pt x="146835" y="18930"/>
                  </a:lnTo>
                  <a:lnTo>
                    <a:pt x="149197" y="72493"/>
                  </a:lnTo>
                  <a:lnTo>
                    <a:pt x="149607" y="124800"/>
                  </a:lnTo>
                  <a:lnTo>
                    <a:pt x="148803" y="175843"/>
                  </a:lnTo>
                  <a:lnTo>
                    <a:pt x="143183" y="237857"/>
                  </a:lnTo>
                  <a:lnTo>
                    <a:pt x="141798" y="290685"/>
                  </a:lnTo>
                  <a:lnTo>
                    <a:pt x="144459" y="297864"/>
                  </a:lnTo>
                  <a:lnTo>
                    <a:pt x="149006" y="300802"/>
                  </a:lnTo>
                  <a:lnTo>
                    <a:pt x="154811" y="300910"/>
                  </a:lnTo>
                  <a:lnTo>
                    <a:pt x="160530" y="296360"/>
                  </a:lnTo>
                  <a:lnTo>
                    <a:pt x="192982" y="238783"/>
                  </a:lnTo>
                  <a:lnTo>
                    <a:pt x="212403" y="187323"/>
                  </a:lnTo>
                  <a:lnTo>
                    <a:pt x="229869" y="135504"/>
                  </a:lnTo>
                  <a:lnTo>
                    <a:pt x="246618" y="75864"/>
                  </a:lnTo>
                  <a:lnTo>
                    <a:pt x="266774" y="32443"/>
                  </a:lnTo>
                  <a:lnTo>
                    <a:pt x="272155" y="24926"/>
                  </a:lnTo>
                  <a:lnTo>
                    <a:pt x="277591" y="21764"/>
                  </a:lnTo>
                  <a:lnTo>
                    <a:pt x="283064" y="21505"/>
                  </a:lnTo>
                  <a:lnTo>
                    <a:pt x="288562" y="23181"/>
                  </a:lnTo>
                  <a:lnTo>
                    <a:pt x="293152" y="28921"/>
                  </a:lnTo>
                  <a:lnTo>
                    <a:pt x="300717" y="47627"/>
                  </a:lnTo>
                  <a:lnTo>
                    <a:pt x="305540" y="105795"/>
                  </a:lnTo>
                  <a:lnTo>
                    <a:pt x="300816" y="164459"/>
                  </a:lnTo>
                  <a:lnTo>
                    <a:pt x="294486" y="222316"/>
                  </a:lnTo>
                  <a:lnTo>
                    <a:pt x="291275" y="274078"/>
                  </a:lnTo>
                  <a:lnTo>
                    <a:pt x="282375" y="330987"/>
                  </a:lnTo>
                  <a:lnTo>
                    <a:pt x="275278" y="393284"/>
                  </a:lnTo>
                  <a:lnTo>
                    <a:pt x="274595" y="4093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590561" y="1381364"/>
              <a:ext cx="139716" cy="341094"/>
            </a:xfrm>
            <a:custGeom>
              <a:avLst/>
              <a:gdLst/>
              <a:ahLst/>
              <a:cxnLst/>
              <a:rect l="0" t="0" r="0" b="0"/>
              <a:pathLst>
                <a:path w="139716" h="341094">
                  <a:moveTo>
                    <a:pt x="15401" y="66498"/>
                  </a:moveTo>
                  <a:lnTo>
                    <a:pt x="22566" y="119990"/>
                  </a:lnTo>
                  <a:lnTo>
                    <a:pt x="23570" y="181362"/>
                  </a:lnTo>
                  <a:lnTo>
                    <a:pt x="22778" y="243046"/>
                  </a:lnTo>
                  <a:lnTo>
                    <a:pt x="9527" y="298916"/>
                  </a:lnTo>
                  <a:lnTo>
                    <a:pt x="4161" y="315876"/>
                  </a:lnTo>
                  <a:lnTo>
                    <a:pt x="2361" y="317809"/>
                  </a:lnTo>
                  <a:lnTo>
                    <a:pt x="1160" y="315400"/>
                  </a:lnTo>
                  <a:lnTo>
                    <a:pt x="0" y="267443"/>
                  </a:lnTo>
                  <a:lnTo>
                    <a:pt x="7873" y="206557"/>
                  </a:lnTo>
                  <a:lnTo>
                    <a:pt x="13171" y="157615"/>
                  </a:lnTo>
                  <a:lnTo>
                    <a:pt x="19671" y="110446"/>
                  </a:lnTo>
                  <a:lnTo>
                    <a:pt x="34017" y="57510"/>
                  </a:lnTo>
                  <a:lnTo>
                    <a:pt x="52397" y="19009"/>
                  </a:lnTo>
                  <a:lnTo>
                    <a:pt x="62971" y="5019"/>
                  </a:lnTo>
                  <a:lnTo>
                    <a:pt x="69304" y="1474"/>
                  </a:lnTo>
                  <a:lnTo>
                    <a:pt x="83737" y="0"/>
                  </a:lnTo>
                  <a:lnTo>
                    <a:pt x="96932" y="4892"/>
                  </a:lnTo>
                  <a:lnTo>
                    <a:pt x="103039" y="8785"/>
                  </a:lnTo>
                  <a:lnTo>
                    <a:pt x="112291" y="20508"/>
                  </a:lnTo>
                  <a:lnTo>
                    <a:pt x="122697" y="47632"/>
                  </a:lnTo>
                  <a:lnTo>
                    <a:pt x="134496" y="102631"/>
                  </a:lnTo>
                  <a:lnTo>
                    <a:pt x="138522" y="150553"/>
                  </a:lnTo>
                  <a:lnTo>
                    <a:pt x="139715" y="204303"/>
                  </a:lnTo>
                  <a:lnTo>
                    <a:pt x="139193" y="266235"/>
                  </a:lnTo>
                  <a:lnTo>
                    <a:pt x="126940" y="328418"/>
                  </a:lnTo>
                  <a:lnTo>
                    <a:pt x="123575" y="34109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22604" y="1531073"/>
              <a:ext cx="58249" cy="49927"/>
            </a:xfrm>
            <a:custGeom>
              <a:avLst/>
              <a:gdLst/>
              <a:ahLst/>
              <a:cxnLst/>
              <a:rect l="0" t="0" r="0" b="0"/>
              <a:pathLst>
                <a:path w="58249" h="49927">
                  <a:moveTo>
                    <a:pt x="0" y="0"/>
                  </a:moveTo>
                  <a:lnTo>
                    <a:pt x="14211" y="19005"/>
                  </a:lnTo>
                  <a:lnTo>
                    <a:pt x="58248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55596" y="1321508"/>
              <a:ext cx="177660" cy="455588"/>
            </a:xfrm>
            <a:custGeom>
              <a:avLst/>
              <a:gdLst/>
              <a:ahLst/>
              <a:cxnLst/>
              <a:rect l="0" t="0" r="0" b="0"/>
              <a:pathLst>
                <a:path w="177660" h="455588">
                  <a:moveTo>
                    <a:pt x="33282" y="226207"/>
                  </a:moveTo>
                  <a:lnTo>
                    <a:pt x="19089" y="282979"/>
                  </a:lnTo>
                  <a:lnTo>
                    <a:pt x="9920" y="341743"/>
                  </a:lnTo>
                  <a:lnTo>
                    <a:pt x="8530" y="402923"/>
                  </a:lnTo>
                  <a:lnTo>
                    <a:pt x="8361" y="452395"/>
                  </a:lnTo>
                  <a:lnTo>
                    <a:pt x="7422" y="455587"/>
                  </a:lnTo>
                  <a:lnTo>
                    <a:pt x="5872" y="453092"/>
                  </a:lnTo>
                  <a:lnTo>
                    <a:pt x="1738" y="427493"/>
                  </a:lnTo>
                  <a:lnTo>
                    <a:pt x="341" y="373011"/>
                  </a:lnTo>
                  <a:lnTo>
                    <a:pt x="100" y="325178"/>
                  </a:lnTo>
                  <a:lnTo>
                    <a:pt x="28" y="271455"/>
                  </a:lnTo>
                  <a:lnTo>
                    <a:pt x="7" y="214548"/>
                  </a:lnTo>
                  <a:lnTo>
                    <a:pt x="0" y="161115"/>
                  </a:lnTo>
                  <a:lnTo>
                    <a:pt x="5717" y="100005"/>
                  </a:lnTo>
                  <a:lnTo>
                    <a:pt x="9397" y="59272"/>
                  </a:lnTo>
                  <a:lnTo>
                    <a:pt x="21377" y="29740"/>
                  </a:lnTo>
                  <a:lnTo>
                    <a:pt x="31381" y="15305"/>
                  </a:lnTo>
                  <a:lnTo>
                    <a:pt x="44456" y="5192"/>
                  </a:lnTo>
                  <a:lnTo>
                    <a:pt x="51826" y="1200"/>
                  </a:lnTo>
                  <a:lnTo>
                    <a:pt x="88703" y="0"/>
                  </a:lnTo>
                  <a:lnTo>
                    <a:pt x="121510" y="9918"/>
                  </a:lnTo>
                  <a:lnTo>
                    <a:pt x="148798" y="28984"/>
                  </a:lnTo>
                  <a:lnTo>
                    <a:pt x="161053" y="46713"/>
                  </a:lnTo>
                  <a:lnTo>
                    <a:pt x="176453" y="83810"/>
                  </a:lnTo>
                  <a:lnTo>
                    <a:pt x="177659" y="103440"/>
                  </a:lnTo>
                  <a:lnTo>
                    <a:pt x="170674" y="135282"/>
                  </a:lnTo>
                  <a:lnTo>
                    <a:pt x="151747" y="174757"/>
                  </a:lnTo>
                  <a:lnTo>
                    <a:pt x="123559" y="202621"/>
                  </a:lnTo>
                  <a:lnTo>
                    <a:pt x="91281" y="223466"/>
                  </a:lnTo>
                  <a:lnTo>
                    <a:pt x="74777" y="229611"/>
                  </a:lnTo>
                  <a:lnTo>
                    <a:pt x="41603" y="23452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446388" y="1360235"/>
              <a:ext cx="138143" cy="395507"/>
            </a:xfrm>
            <a:custGeom>
              <a:avLst/>
              <a:gdLst/>
              <a:ahLst/>
              <a:cxnLst/>
              <a:rect l="0" t="0" r="0" b="0"/>
              <a:pathLst>
                <a:path w="138143" h="395507">
                  <a:moveTo>
                    <a:pt x="116495" y="4417"/>
                  </a:moveTo>
                  <a:lnTo>
                    <a:pt x="103243" y="0"/>
                  </a:lnTo>
                  <a:lnTo>
                    <a:pt x="89340" y="296"/>
                  </a:lnTo>
                  <a:lnTo>
                    <a:pt x="74840" y="4435"/>
                  </a:lnTo>
                  <a:lnTo>
                    <a:pt x="62232" y="12438"/>
                  </a:lnTo>
                  <a:lnTo>
                    <a:pt x="34277" y="45004"/>
                  </a:lnTo>
                  <a:lnTo>
                    <a:pt x="25096" y="62212"/>
                  </a:lnTo>
                  <a:lnTo>
                    <a:pt x="23565" y="100745"/>
                  </a:lnTo>
                  <a:lnTo>
                    <a:pt x="32255" y="144460"/>
                  </a:lnTo>
                  <a:lnTo>
                    <a:pt x="56069" y="194336"/>
                  </a:lnTo>
                  <a:lnTo>
                    <a:pt x="95975" y="250016"/>
                  </a:lnTo>
                  <a:lnTo>
                    <a:pt x="133997" y="300640"/>
                  </a:lnTo>
                  <a:lnTo>
                    <a:pt x="138142" y="322525"/>
                  </a:lnTo>
                  <a:lnTo>
                    <a:pt x="132588" y="342730"/>
                  </a:lnTo>
                  <a:lnTo>
                    <a:pt x="110839" y="373884"/>
                  </a:lnTo>
                  <a:lnTo>
                    <a:pt x="89856" y="387661"/>
                  </a:lnTo>
                  <a:lnTo>
                    <a:pt x="34068" y="394473"/>
                  </a:lnTo>
                  <a:lnTo>
                    <a:pt x="0" y="3955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585035" y="1589320"/>
              <a:ext cx="127628" cy="232991"/>
            </a:xfrm>
            <a:custGeom>
              <a:avLst/>
              <a:gdLst/>
              <a:ahLst/>
              <a:cxnLst/>
              <a:rect l="0" t="0" r="0" b="0"/>
              <a:pathLst>
                <a:path w="127628" h="232991">
                  <a:moveTo>
                    <a:pt x="127627" y="0"/>
                  </a:moveTo>
                  <a:lnTo>
                    <a:pt x="66938" y="52520"/>
                  </a:lnTo>
                  <a:lnTo>
                    <a:pt x="40030" y="83723"/>
                  </a:lnTo>
                  <a:lnTo>
                    <a:pt x="8580" y="143337"/>
                  </a:lnTo>
                  <a:lnTo>
                    <a:pt x="0" y="178792"/>
                  </a:lnTo>
                  <a:lnTo>
                    <a:pt x="945" y="201813"/>
                  </a:lnTo>
                  <a:lnTo>
                    <a:pt x="4341" y="210356"/>
                  </a:lnTo>
                  <a:lnTo>
                    <a:pt x="15510" y="222314"/>
                  </a:lnTo>
                  <a:lnTo>
                    <a:pt x="36095" y="2329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65720" y="1630925"/>
              <a:ext cx="512774" cy="224670"/>
            </a:xfrm>
            <a:custGeom>
              <a:avLst/>
              <a:gdLst/>
              <a:ahLst/>
              <a:cxnLst/>
              <a:rect l="0" t="0" r="0" b="0"/>
              <a:pathLst>
                <a:path w="512774" h="224670">
                  <a:moveTo>
                    <a:pt x="13510" y="0"/>
                  </a:moveTo>
                  <a:lnTo>
                    <a:pt x="242" y="45353"/>
                  </a:lnTo>
                  <a:lnTo>
                    <a:pt x="0" y="94840"/>
                  </a:lnTo>
                  <a:lnTo>
                    <a:pt x="7199" y="155925"/>
                  </a:lnTo>
                  <a:lnTo>
                    <a:pt x="9303" y="164971"/>
                  </a:lnTo>
                  <a:lnTo>
                    <a:pt x="10705" y="165455"/>
                  </a:lnTo>
                  <a:lnTo>
                    <a:pt x="17558" y="107568"/>
                  </a:lnTo>
                  <a:lnTo>
                    <a:pt x="28555" y="55697"/>
                  </a:lnTo>
                  <a:lnTo>
                    <a:pt x="37455" y="35849"/>
                  </a:lnTo>
                  <a:lnTo>
                    <a:pt x="45191" y="30371"/>
                  </a:lnTo>
                  <a:lnTo>
                    <a:pt x="66114" y="26751"/>
                  </a:lnTo>
                  <a:lnTo>
                    <a:pt x="75392" y="29853"/>
                  </a:lnTo>
                  <a:lnTo>
                    <a:pt x="90631" y="43163"/>
                  </a:lnTo>
                  <a:lnTo>
                    <a:pt x="126940" y="91669"/>
                  </a:lnTo>
                  <a:lnTo>
                    <a:pt x="134433" y="96246"/>
                  </a:lnTo>
                  <a:lnTo>
                    <a:pt x="152622" y="98866"/>
                  </a:lnTo>
                  <a:lnTo>
                    <a:pt x="160800" y="96422"/>
                  </a:lnTo>
                  <a:lnTo>
                    <a:pt x="193107" y="69439"/>
                  </a:lnTo>
                  <a:lnTo>
                    <a:pt x="205819" y="43894"/>
                  </a:lnTo>
                  <a:lnTo>
                    <a:pt x="205511" y="39433"/>
                  </a:lnTo>
                  <a:lnTo>
                    <a:pt x="202532" y="38308"/>
                  </a:lnTo>
                  <a:lnTo>
                    <a:pt x="197772" y="39407"/>
                  </a:lnTo>
                  <a:lnTo>
                    <a:pt x="182238" y="49789"/>
                  </a:lnTo>
                  <a:lnTo>
                    <a:pt x="161348" y="70788"/>
                  </a:lnTo>
                  <a:lnTo>
                    <a:pt x="147359" y="103152"/>
                  </a:lnTo>
                  <a:lnTo>
                    <a:pt x="143265" y="122584"/>
                  </a:lnTo>
                  <a:lnTo>
                    <a:pt x="144528" y="140466"/>
                  </a:lnTo>
                  <a:lnTo>
                    <a:pt x="148932" y="148193"/>
                  </a:lnTo>
                  <a:lnTo>
                    <a:pt x="163688" y="161710"/>
                  </a:lnTo>
                  <a:lnTo>
                    <a:pt x="182574" y="166485"/>
                  </a:lnTo>
                  <a:lnTo>
                    <a:pt x="204220" y="164600"/>
                  </a:lnTo>
                  <a:lnTo>
                    <a:pt x="229249" y="157599"/>
                  </a:lnTo>
                  <a:lnTo>
                    <a:pt x="250852" y="140927"/>
                  </a:lnTo>
                  <a:lnTo>
                    <a:pt x="282904" y="96974"/>
                  </a:lnTo>
                  <a:lnTo>
                    <a:pt x="296837" y="63764"/>
                  </a:lnTo>
                  <a:lnTo>
                    <a:pt x="296700" y="57302"/>
                  </a:lnTo>
                  <a:lnTo>
                    <a:pt x="293835" y="53919"/>
                  </a:lnTo>
                  <a:lnTo>
                    <a:pt x="289151" y="52589"/>
                  </a:lnTo>
                  <a:lnTo>
                    <a:pt x="283255" y="55399"/>
                  </a:lnTo>
                  <a:lnTo>
                    <a:pt x="250278" y="87653"/>
                  </a:lnTo>
                  <a:lnTo>
                    <a:pt x="237346" y="109490"/>
                  </a:lnTo>
                  <a:lnTo>
                    <a:pt x="232076" y="137945"/>
                  </a:lnTo>
                  <a:lnTo>
                    <a:pt x="235775" y="154073"/>
                  </a:lnTo>
                  <a:lnTo>
                    <a:pt x="239350" y="160963"/>
                  </a:lnTo>
                  <a:lnTo>
                    <a:pt x="245431" y="165556"/>
                  </a:lnTo>
                  <a:lnTo>
                    <a:pt x="262050" y="170660"/>
                  </a:lnTo>
                  <a:lnTo>
                    <a:pt x="296616" y="164698"/>
                  </a:lnTo>
                  <a:lnTo>
                    <a:pt x="335500" y="146117"/>
                  </a:lnTo>
                  <a:lnTo>
                    <a:pt x="396558" y="102592"/>
                  </a:lnTo>
                  <a:lnTo>
                    <a:pt x="402937" y="101679"/>
                  </a:lnTo>
                  <a:lnTo>
                    <a:pt x="408114" y="103844"/>
                  </a:lnTo>
                  <a:lnTo>
                    <a:pt x="412490" y="108061"/>
                  </a:lnTo>
                  <a:lnTo>
                    <a:pt x="414886" y="125074"/>
                  </a:lnTo>
                  <a:lnTo>
                    <a:pt x="408891" y="164829"/>
                  </a:lnTo>
                  <a:lnTo>
                    <a:pt x="411159" y="171832"/>
                  </a:lnTo>
                  <a:lnTo>
                    <a:pt x="416369" y="177425"/>
                  </a:lnTo>
                  <a:lnTo>
                    <a:pt x="423541" y="182078"/>
                  </a:lnTo>
                  <a:lnTo>
                    <a:pt x="432020" y="183331"/>
                  </a:lnTo>
                  <a:lnTo>
                    <a:pt x="482951" y="180656"/>
                  </a:lnTo>
                  <a:lnTo>
                    <a:pt x="491043" y="184232"/>
                  </a:lnTo>
                  <a:lnTo>
                    <a:pt x="502499" y="195602"/>
                  </a:lnTo>
                  <a:lnTo>
                    <a:pt x="508206" y="207436"/>
                  </a:lnTo>
                  <a:lnTo>
                    <a:pt x="512773" y="22466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414832" y="1389615"/>
              <a:ext cx="138257" cy="540869"/>
            </a:xfrm>
            <a:custGeom>
              <a:avLst/>
              <a:gdLst/>
              <a:ahLst/>
              <a:cxnLst/>
              <a:rect l="0" t="0" r="0" b="0"/>
              <a:pathLst>
                <a:path w="138257" h="540869">
                  <a:moveTo>
                    <a:pt x="138256" y="0"/>
                  </a:moveTo>
                  <a:lnTo>
                    <a:pt x="126739" y="33741"/>
                  </a:lnTo>
                  <a:lnTo>
                    <a:pt x="101777" y="88236"/>
                  </a:lnTo>
                  <a:lnTo>
                    <a:pt x="79925" y="144368"/>
                  </a:lnTo>
                  <a:lnTo>
                    <a:pt x="57803" y="204184"/>
                  </a:lnTo>
                  <a:lnTo>
                    <a:pt x="36551" y="266234"/>
                  </a:lnTo>
                  <a:lnTo>
                    <a:pt x="22491" y="323965"/>
                  </a:lnTo>
                  <a:lnTo>
                    <a:pt x="10810" y="379885"/>
                  </a:lnTo>
                  <a:lnTo>
                    <a:pt x="525" y="434522"/>
                  </a:lnTo>
                  <a:lnTo>
                    <a:pt x="0" y="479421"/>
                  </a:lnTo>
                  <a:lnTo>
                    <a:pt x="11088" y="521956"/>
                  </a:lnTo>
                  <a:lnTo>
                    <a:pt x="21761" y="5408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601355" y="1584903"/>
              <a:ext cx="151439" cy="267798"/>
            </a:xfrm>
            <a:custGeom>
              <a:avLst/>
              <a:gdLst/>
              <a:ahLst/>
              <a:cxnLst/>
              <a:rect l="0" t="0" r="0" b="0"/>
              <a:pathLst>
                <a:path w="151439" h="267798">
                  <a:moveTo>
                    <a:pt x="9980" y="4417"/>
                  </a:moveTo>
                  <a:lnTo>
                    <a:pt x="23232" y="0"/>
                  </a:lnTo>
                  <a:lnTo>
                    <a:pt x="49143" y="1670"/>
                  </a:lnTo>
                  <a:lnTo>
                    <a:pt x="89181" y="17161"/>
                  </a:lnTo>
                  <a:lnTo>
                    <a:pt x="104044" y="27340"/>
                  </a:lnTo>
                  <a:lnTo>
                    <a:pt x="107823" y="34492"/>
                  </a:lnTo>
                  <a:lnTo>
                    <a:pt x="109556" y="52301"/>
                  </a:lnTo>
                  <a:lnTo>
                    <a:pt x="100916" y="83119"/>
                  </a:lnTo>
                  <a:lnTo>
                    <a:pt x="86645" y="106838"/>
                  </a:lnTo>
                  <a:lnTo>
                    <a:pt x="29713" y="167644"/>
                  </a:lnTo>
                  <a:lnTo>
                    <a:pt x="8193" y="196814"/>
                  </a:lnTo>
                  <a:lnTo>
                    <a:pt x="557" y="212893"/>
                  </a:lnTo>
                  <a:lnTo>
                    <a:pt x="0" y="221064"/>
                  </a:lnTo>
                  <a:lnTo>
                    <a:pt x="4312" y="237540"/>
                  </a:lnTo>
                  <a:lnTo>
                    <a:pt x="14857" y="249177"/>
                  </a:lnTo>
                  <a:lnTo>
                    <a:pt x="30639" y="257431"/>
                  </a:lnTo>
                  <a:lnTo>
                    <a:pt x="80903" y="267797"/>
                  </a:lnTo>
                  <a:lnTo>
                    <a:pt x="142232" y="263851"/>
                  </a:lnTo>
                  <a:lnTo>
                    <a:pt x="151438" y="26237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744472" y="1431220"/>
              <a:ext cx="140286" cy="532548"/>
            </a:xfrm>
            <a:custGeom>
              <a:avLst/>
              <a:gdLst/>
              <a:ahLst/>
              <a:cxnLst/>
              <a:rect l="0" t="0" r="0" b="0"/>
              <a:pathLst>
                <a:path w="140286" h="532548">
                  <a:moveTo>
                    <a:pt x="41605" y="0"/>
                  </a:moveTo>
                  <a:lnTo>
                    <a:pt x="60610" y="7568"/>
                  </a:lnTo>
                  <a:lnTo>
                    <a:pt x="88703" y="31142"/>
                  </a:lnTo>
                  <a:lnTo>
                    <a:pt x="114873" y="75432"/>
                  </a:lnTo>
                  <a:lnTo>
                    <a:pt x="132558" y="132204"/>
                  </a:lnTo>
                  <a:lnTo>
                    <a:pt x="140285" y="195131"/>
                  </a:lnTo>
                  <a:lnTo>
                    <a:pt x="138761" y="249824"/>
                  </a:lnTo>
                  <a:lnTo>
                    <a:pt x="129830" y="305143"/>
                  </a:lnTo>
                  <a:lnTo>
                    <a:pt x="119163" y="359662"/>
                  </a:lnTo>
                  <a:lnTo>
                    <a:pt x="100968" y="418340"/>
                  </a:lnTo>
                  <a:lnTo>
                    <a:pt x="69416" y="481343"/>
                  </a:lnTo>
                  <a:lnTo>
                    <a:pt x="27631" y="529616"/>
                  </a:lnTo>
                  <a:lnTo>
                    <a:pt x="22119" y="532442"/>
                  </a:lnTo>
                  <a:lnTo>
                    <a:pt x="0" y="5325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35098" y="5490857"/>
            <a:ext cx="1750514" cy="1156656"/>
            <a:chOff x="1635098" y="5490857"/>
            <a:chExt cx="1750514" cy="1156656"/>
          </a:xfrm>
        </p:grpSpPr>
        <p:sp>
          <p:nvSpPr>
            <p:cNvPr id="41" name="Freeform 40"/>
            <p:cNvSpPr/>
            <p:nvPr/>
          </p:nvSpPr>
          <p:spPr>
            <a:xfrm>
              <a:off x="1635098" y="5490857"/>
              <a:ext cx="182816" cy="765044"/>
            </a:xfrm>
            <a:custGeom>
              <a:avLst/>
              <a:gdLst/>
              <a:ahLst/>
              <a:cxnLst/>
              <a:rect l="0" t="0" r="0" b="0"/>
              <a:pathLst>
                <a:path w="182816" h="765044">
                  <a:moveTo>
                    <a:pt x="8309" y="314395"/>
                  </a:moveTo>
                  <a:lnTo>
                    <a:pt x="12726" y="376721"/>
                  </a:lnTo>
                  <a:lnTo>
                    <a:pt x="15473" y="428194"/>
                  </a:lnTo>
                  <a:lnTo>
                    <a:pt x="16287" y="484435"/>
                  </a:lnTo>
                  <a:lnTo>
                    <a:pt x="16528" y="546505"/>
                  </a:lnTo>
                  <a:lnTo>
                    <a:pt x="16600" y="602906"/>
                  </a:lnTo>
                  <a:lnTo>
                    <a:pt x="16624" y="665018"/>
                  </a:lnTo>
                  <a:lnTo>
                    <a:pt x="16628" y="719338"/>
                  </a:lnTo>
                  <a:lnTo>
                    <a:pt x="12212" y="761537"/>
                  </a:lnTo>
                  <a:lnTo>
                    <a:pt x="9987" y="765043"/>
                  </a:lnTo>
                  <a:lnTo>
                    <a:pt x="7578" y="764605"/>
                  </a:lnTo>
                  <a:lnTo>
                    <a:pt x="5048" y="761540"/>
                  </a:lnTo>
                  <a:lnTo>
                    <a:pt x="988" y="721557"/>
                  </a:lnTo>
                  <a:lnTo>
                    <a:pt x="284" y="669669"/>
                  </a:lnTo>
                  <a:lnTo>
                    <a:pt x="120" y="625772"/>
                  </a:lnTo>
                  <a:lnTo>
                    <a:pt x="47" y="578525"/>
                  </a:lnTo>
                  <a:lnTo>
                    <a:pt x="15" y="528865"/>
                  </a:lnTo>
                  <a:lnTo>
                    <a:pt x="0" y="475975"/>
                  </a:lnTo>
                  <a:lnTo>
                    <a:pt x="4924" y="421650"/>
                  </a:lnTo>
                  <a:lnTo>
                    <a:pt x="12352" y="366687"/>
                  </a:lnTo>
                  <a:lnTo>
                    <a:pt x="18735" y="311440"/>
                  </a:lnTo>
                  <a:lnTo>
                    <a:pt x="24654" y="258533"/>
                  </a:lnTo>
                  <a:lnTo>
                    <a:pt x="32216" y="209131"/>
                  </a:lnTo>
                  <a:lnTo>
                    <a:pt x="44822" y="165601"/>
                  </a:lnTo>
                  <a:lnTo>
                    <a:pt x="63095" y="104709"/>
                  </a:lnTo>
                  <a:lnTo>
                    <a:pt x="91555" y="41287"/>
                  </a:lnTo>
                  <a:lnTo>
                    <a:pt x="104171" y="19197"/>
                  </a:lnTo>
                  <a:lnTo>
                    <a:pt x="120872" y="5064"/>
                  </a:lnTo>
                  <a:lnTo>
                    <a:pt x="130504" y="0"/>
                  </a:lnTo>
                  <a:lnTo>
                    <a:pt x="139698" y="1248"/>
                  </a:lnTo>
                  <a:lnTo>
                    <a:pt x="157312" y="14961"/>
                  </a:lnTo>
                  <a:lnTo>
                    <a:pt x="169454" y="36465"/>
                  </a:lnTo>
                  <a:lnTo>
                    <a:pt x="179022" y="74562"/>
                  </a:lnTo>
                  <a:lnTo>
                    <a:pt x="182255" y="133268"/>
                  </a:lnTo>
                  <a:lnTo>
                    <a:pt x="182815" y="181832"/>
                  </a:lnTo>
                  <a:lnTo>
                    <a:pt x="178564" y="231355"/>
                  </a:lnTo>
                  <a:lnTo>
                    <a:pt x="162614" y="285579"/>
                  </a:lnTo>
                  <a:lnTo>
                    <a:pt x="144738" y="342634"/>
                  </a:lnTo>
                  <a:lnTo>
                    <a:pt x="118896" y="391693"/>
                  </a:lnTo>
                  <a:lnTo>
                    <a:pt x="83675" y="448761"/>
                  </a:lnTo>
                  <a:lnTo>
                    <a:pt x="39957" y="511701"/>
                  </a:lnTo>
                  <a:lnTo>
                    <a:pt x="16630" y="539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781187" y="6018714"/>
              <a:ext cx="253001" cy="344049"/>
            </a:xfrm>
            <a:custGeom>
              <a:avLst/>
              <a:gdLst/>
              <a:ahLst/>
              <a:cxnLst/>
              <a:rect l="0" t="0" r="0" b="0"/>
              <a:pathLst>
                <a:path w="253001" h="344049">
                  <a:moveTo>
                    <a:pt x="70247" y="36170"/>
                  </a:moveTo>
                  <a:lnTo>
                    <a:pt x="51500" y="86914"/>
                  </a:lnTo>
                  <a:lnTo>
                    <a:pt x="34149" y="146148"/>
                  </a:lnTo>
                  <a:lnTo>
                    <a:pt x="20860" y="206337"/>
                  </a:lnTo>
                  <a:lnTo>
                    <a:pt x="6522" y="264858"/>
                  </a:lnTo>
                  <a:lnTo>
                    <a:pt x="936" y="283890"/>
                  </a:lnTo>
                  <a:lnTo>
                    <a:pt x="0" y="285451"/>
                  </a:lnTo>
                  <a:lnTo>
                    <a:pt x="9877" y="230392"/>
                  </a:lnTo>
                  <a:lnTo>
                    <a:pt x="20449" y="177092"/>
                  </a:lnTo>
                  <a:lnTo>
                    <a:pt x="35857" y="122048"/>
                  </a:lnTo>
                  <a:lnTo>
                    <a:pt x="56708" y="68508"/>
                  </a:lnTo>
                  <a:lnTo>
                    <a:pt x="84897" y="13703"/>
                  </a:lnTo>
                  <a:lnTo>
                    <a:pt x="98022" y="3687"/>
                  </a:lnTo>
                  <a:lnTo>
                    <a:pt x="104482" y="3420"/>
                  </a:lnTo>
                  <a:lnTo>
                    <a:pt x="110636" y="6015"/>
                  </a:lnTo>
                  <a:lnTo>
                    <a:pt x="171722" y="62831"/>
                  </a:lnTo>
                  <a:lnTo>
                    <a:pt x="180426" y="65963"/>
                  </a:lnTo>
                  <a:lnTo>
                    <a:pt x="199960" y="64512"/>
                  </a:lnTo>
                  <a:lnTo>
                    <a:pt x="216038" y="57703"/>
                  </a:lnTo>
                  <a:lnTo>
                    <a:pt x="222915" y="53299"/>
                  </a:lnTo>
                  <a:lnTo>
                    <a:pt x="233020" y="41009"/>
                  </a:lnTo>
                  <a:lnTo>
                    <a:pt x="253000" y="1331"/>
                  </a:lnTo>
                  <a:lnTo>
                    <a:pt x="252179" y="0"/>
                  </a:lnTo>
                  <a:lnTo>
                    <a:pt x="249782" y="962"/>
                  </a:lnTo>
                  <a:lnTo>
                    <a:pt x="237574" y="19985"/>
                  </a:lnTo>
                  <a:lnTo>
                    <a:pt x="217807" y="72831"/>
                  </a:lnTo>
                  <a:lnTo>
                    <a:pt x="207144" y="121305"/>
                  </a:lnTo>
                  <a:lnTo>
                    <a:pt x="198129" y="176246"/>
                  </a:lnTo>
                  <a:lnTo>
                    <a:pt x="190526" y="231665"/>
                  </a:lnTo>
                  <a:lnTo>
                    <a:pt x="189954" y="292743"/>
                  </a:lnTo>
                  <a:lnTo>
                    <a:pt x="195062" y="3440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052758" y="5697079"/>
              <a:ext cx="664066" cy="950434"/>
            </a:xfrm>
            <a:custGeom>
              <a:avLst/>
              <a:gdLst/>
              <a:ahLst/>
              <a:cxnLst/>
              <a:rect l="0" t="0" r="0" b="0"/>
              <a:pathLst>
                <a:path w="664066" h="950434">
                  <a:moveTo>
                    <a:pt x="123196" y="0"/>
                  </a:moveTo>
                  <a:lnTo>
                    <a:pt x="105116" y="20854"/>
                  </a:lnTo>
                  <a:lnTo>
                    <a:pt x="94828" y="49222"/>
                  </a:lnTo>
                  <a:lnTo>
                    <a:pt x="86142" y="111733"/>
                  </a:lnTo>
                  <a:lnTo>
                    <a:pt x="87357" y="159154"/>
                  </a:lnTo>
                  <a:lnTo>
                    <a:pt x="89155" y="212756"/>
                  </a:lnTo>
                  <a:lnTo>
                    <a:pt x="94106" y="269627"/>
                  </a:lnTo>
                  <a:lnTo>
                    <a:pt x="101428" y="331883"/>
                  </a:lnTo>
                  <a:lnTo>
                    <a:pt x="109452" y="392757"/>
                  </a:lnTo>
                  <a:lnTo>
                    <a:pt x="117396" y="437134"/>
                  </a:lnTo>
                  <a:lnTo>
                    <a:pt x="126166" y="483669"/>
                  </a:lnTo>
                  <a:lnTo>
                    <a:pt x="133146" y="529006"/>
                  </a:lnTo>
                  <a:lnTo>
                    <a:pt x="136864" y="573811"/>
                  </a:lnTo>
                  <a:lnTo>
                    <a:pt x="139442" y="618379"/>
                  </a:lnTo>
                  <a:lnTo>
                    <a:pt x="143668" y="662842"/>
                  </a:lnTo>
                  <a:lnTo>
                    <a:pt x="146829" y="725041"/>
                  </a:lnTo>
                  <a:lnTo>
                    <a:pt x="143348" y="784459"/>
                  </a:lnTo>
                  <a:lnTo>
                    <a:pt x="136461" y="834218"/>
                  </a:lnTo>
                  <a:lnTo>
                    <a:pt x="120650" y="895025"/>
                  </a:lnTo>
                  <a:lnTo>
                    <a:pt x="100504" y="931237"/>
                  </a:lnTo>
                  <a:lnTo>
                    <a:pt x="87223" y="943347"/>
                  </a:lnTo>
                  <a:lnTo>
                    <a:pt x="79798" y="947872"/>
                  </a:lnTo>
                  <a:lnTo>
                    <a:pt x="61687" y="950433"/>
                  </a:lnTo>
                  <a:lnTo>
                    <a:pt x="43158" y="947565"/>
                  </a:lnTo>
                  <a:lnTo>
                    <a:pt x="28761" y="940127"/>
                  </a:lnTo>
                  <a:lnTo>
                    <a:pt x="10259" y="912291"/>
                  </a:lnTo>
                  <a:lnTo>
                    <a:pt x="1900" y="879183"/>
                  </a:lnTo>
                  <a:lnTo>
                    <a:pt x="0" y="828220"/>
                  </a:lnTo>
                  <a:lnTo>
                    <a:pt x="10035" y="773638"/>
                  </a:lnTo>
                  <a:lnTo>
                    <a:pt x="33967" y="718340"/>
                  </a:lnTo>
                  <a:lnTo>
                    <a:pt x="65403" y="662901"/>
                  </a:lnTo>
                  <a:lnTo>
                    <a:pt x="98322" y="609900"/>
                  </a:lnTo>
                  <a:lnTo>
                    <a:pt x="131535" y="559127"/>
                  </a:lnTo>
                  <a:lnTo>
                    <a:pt x="163880" y="505506"/>
                  </a:lnTo>
                  <a:lnTo>
                    <a:pt x="194816" y="442416"/>
                  </a:lnTo>
                  <a:lnTo>
                    <a:pt x="204645" y="424995"/>
                  </a:lnTo>
                  <a:lnTo>
                    <a:pt x="205232" y="421090"/>
                  </a:lnTo>
                  <a:lnTo>
                    <a:pt x="202850" y="420335"/>
                  </a:lnTo>
                  <a:lnTo>
                    <a:pt x="198488" y="421681"/>
                  </a:lnTo>
                  <a:lnTo>
                    <a:pt x="191176" y="433039"/>
                  </a:lnTo>
                  <a:lnTo>
                    <a:pt x="173246" y="491702"/>
                  </a:lnTo>
                  <a:lnTo>
                    <a:pt x="161119" y="540797"/>
                  </a:lnTo>
                  <a:lnTo>
                    <a:pt x="162548" y="561485"/>
                  </a:lnTo>
                  <a:lnTo>
                    <a:pt x="166072" y="569405"/>
                  </a:lnTo>
                  <a:lnTo>
                    <a:pt x="177386" y="580672"/>
                  </a:lnTo>
                  <a:lnTo>
                    <a:pt x="185211" y="582197"/>
                  </a:lnTo>
                  <a:lnTo>
                    <a:pt x="239422" y="571159"/>
                  </a:lnTo>
                  <a:lnTo>
                    <a:pt x="274847" y="571827"/>
                  </a:lnTo>
                  <a:lnTo>
                    <a:pt x="295072" y="580515"/>
                  </a:lnTo>
                  <a:lnTo>
                    <a:pt x="304349" y="586715"/>
                  </a:lnTo>
                  <a:lnTo>
                    <a:pt x="310533" y="594547"/>
                  </a:lnTo>
                  <a:lnTo>
                    <a:pt x="317404" y="613110"/>
                  </a:lnTo>
                  <a:lnTo>
                    <a:pt x="316463" y="617691"/>
                  </a:lnTo>
                  <a:lnTo>
                    <a:pt x="313061" y="618896"/>
                  </a:lnTo>
                  <a:lnTo>
                    <a:pt x="308020" y="617849"/>
                  </a:lnTo>
                  <a:lnTo>
                    <a:pt x="304659" y="612529"/>
                  </a:lnTo>
                  <a:lnTo>
                    <a:pt x="300925" y="594290"/>
                  </a:lnTo>
                  <a:lnTo>
                    <a:pt x="306096" y="540120"/>
                  </a:lnTo>
                  <a:lnTo>
                    <a:pt x="318949" y="505308"/>
                  </a:lnTo>
                  <a:lnTo>
                    <a:pt x="329157" y="489314"/>
                  </a:lnTo>
                  <a:lnTo>
                    <a:pt x="342324" y="478507"/>
                  </a:lnTo>
                  <a:lnTo>
                    <a:pt x="405295" y="445631"/>
                  </a:lnTo>
                  <a:lnTo>
                    <a:pt x="418385" y="435054"/>
                  </a:lnTo>
                  <a:lnTo>
                    <a:pt x="419841" y="432418"/>
                  </a:lnTo>
                  <a:lnTo>
                    <a:pt x="418038" y="431586"/>
                  </a:lnTo>
                  <a:lnTo>
                    <a:pt x="414063" y="431955"/>
                  </a:lnTo>
                  <a:lnTo>
                    <a:pt x="404714" y="437297"/>
                  </a:lnTo>
                  <a:lnTo>
                    <a:pt x="399633" y="441310"/>
                  </a:lnTo>
                  <a:lnTo>
                    <a:pt x="388064" y="460210"/>
                  </a:lnTo>
                  <a:lnTo>
                    <a:pt x="378780" y="487794"/>
                  </a:lnTo>
                  <a:lnTo>
                    <a:pt x="379008" y="519390"/>
                  </a:lnTo>
                  <a:lnTo>
                    <a:pt x="382495" y="525624"/>
                  </a:lnTo>
                  <a:lnTo>
                    <a:pt x="387594" y="528856"/>
                  </a:lnTo>
                  <a:lnTo>
                    <a:pt x="401580" y="529982"/>
                  </a:lnTo>
                  <a:lnTo>
                    <a:pt x="455773" y="525166"/>
                  </a:lnTo>
                  <a:lnTo>
                    <a:pt x="495613" y="528922"/>
                  </a:lnTo>
                  <a:lnTo>
                    <a:pt x="515541" y="535867"/>
                  </a:lnTo>
                  <a:lnTo>
                    <a:pt x="555132" y="561645"/>
                  </a:lnTo>
                  <a:lnTo>
                    <a:pt x="585936" y="595242"/>
                  </a:lnTo>
                  <a:lnTo>
                    <a:pt x="604686" y="602017"/>
                  </a:lnTo>
                  <a:lnTo>
                    <a:pt x="664065" y="6074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43925" y="6129773"/>
              <a:ext cx="641687" cy="366127"/>
            </a:xfrm>
            <a:custGeom>
              <a:avLst/>
              <a:gdLst/>
              <a:ahLst/>
              <a:cxnLst/>
              <a:rect l="0" t="0" r="0" b="0"/>
              <a:pathLst>
                <a:path w="641687" h="366127">
                  <a:moveTo>
                    <a:pt x="122676" y="0"/>
                  </a:moveTo>
                  <a:lnTo>
                    <a:pt x="71161" y="43538"/>
                  </a:lnTo>
                  <a:lnTo>
                    <a:pt x="34265" y="96119"/>
                  </a:lnTo>
                  <a:lnTo>
                    <a:pt x="8692" y="150018"/>
                  </a:lnTo>
                  <a:lnTo>
                    <a:pt x="0" y="194205"/>
                  </a:lnTo>
                  <a:lnTo>
                    <a:pt x="5851" y="249059"/>
                  </a:lnTo>
                  <a:lnTo>
                    <a:pt x="18822" y="279356"/>
                  </a:lnTo>
                  <a:lnTo>
                    <a:pt x="29058" y="293969"/>
                  </a:lnTo>
                  <a:lnTo>
                    <a:pt x="42237" y="304162"/>
                  </a:lnTo>
                  <a:lnTo>
                    <a:pt x="49634" y="308175"/>
                  </a:lnTo>
                  <a:lnTo>
                    <a:pt x="86550" y="309405"/>
                  </a:lnTo>
                  <a:lnTo>
                    <a:pt x="123785" y="303914"/>
                  </a:lnTo>
                  <a:lnTo>
                    <a:pt x="144434" y="294097"/>
                  </a:lnTo>
                  <a:lnTo>
                    <a:pt x="206335" y="249152"/>
                  </a:lnTo>
                  <a:lnTo>
                    <a:pt x="260495" y="201320"/>
                  </a:lnTo>
                  <a:lnTo>
                    <a:pt x="307097" y="142452"/>
                  </a:lnTo>
                  <a:lnTo>
                    <a:pt x="331646" y="99984"/>
                  </a:lnTo>
                  <a:lnTo>
                    <a:pt x="328558" y="96242"/>
                  </a:lnTo>
                  <a:lnTo>
                    <a:pt x="310334" y="97015"/>
                  </a:lnTo>
                  <a:lnTo>
                    <a:pt x="293604" y="105988"/>
                  </a:lnTo>
                  <a:lnTo>
                    <a:pt x="263381" y="134349"/>
                  </a:lnTo>
                  <a:lnTo>
                    <a:pt x="232888" y="194751"/>
                  </a:lnTo>
                  <a:lnTo>
                    <a:pt x="218856" y="232936"/>
                  </a:lnTo>
                  <a:lnTo>
                    <a:pt x="216273" y="253614"/>
                  </a:lnTo>
                  <a:lnTo>
                    <a:pt x="218359" y="261532"/>
                  </a:lnTo>
                  <a:lnTo>
                    <a:pt x="222523" y="267735"/>
                  </a:lnTo>
                  <a:lnTo>
                    <a:pt x="228072" y="272795"/>
                  </a:lnTo>
                  <a:lnTo>
                    <a:pt x="234545" y="274320"/>
                  </a:lnTo>
                  <a:lnTo>
                    <a:pt x="277359" y="263281"/>
                  </a:lnTo>
                  <a:lnTo>
                    <a:pt x="330983" y="231500"/>
                  </a:lnTo>
                  <a:lnTo>
                    <a:pt x="391932" y="191188"/>
                  </a:lnTo>
                  <a:lnTo>
                    <a:pt x="449633" y="154171"/>
                  </a:lnTo>
                  <a:lnTo>
                    <a:pt x="512092" y="130992"/>
                  </a:lnTo>
                  <a:lnTo>
                    <a:pt x="542650" y="131063"/>
                  </a:lnTo>
                  <a:lnTo>
                    <a:pt x="579464" y="140295"/>
                  </a:lnTo>
                  <a:lnTo>
                    <a:pt x="604115" y="154776"/>
                  </a:lnTo>
                  <a:lnTo>
                    <a:pt x="622616" y="176223"/>
                  </a:lnTo>
                  <a:lnTo>
                    <a:pt x="640713" y="216542"/>
                  </a:lnTo>
                  <a:lnTo>
                    <a:pt x="641686" y="233076"/>
                  </a:lnTo>
                  <a:lnTo>
                    <a:pt x="634777" y="266291"/>
                  </a:lnTo>
                  <a:lnTo>
                    <a:pt x="622764" y="286824"/>
                  </a:lnTo>
                  <a:lnTo>
                    <a:pt x="579676" y="328768"/>
                  </a:lnTo>
                  <a:lnTo>
                    <a:pt x="529590" y="348582"/>
                  </a:lnTo>
                  <a:lnTo>
                    <a:pt x="468183" y="362309"/>
                  </a:lnTo>
                  <a:lnTo>
                    <a:pt x="413912" y="3661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2067" y="5529204"/>
            <a:ext cx="881857" cy="766991"/>
            <a:chOff x="412067" y="5529204"/>
            <a:chExt cx="881857" cy="766991"/>
          </a:xfrm>
        </p:grpSpPr>
        <p:sp>
          <p:nvSpPr>
            <p:cNvPr id="46" name="Freeform 45"/>
            <p:cNvSpPr/>
            <p:nvPr/>
          </p:nvSpPr>
          <p:spPr>
            <a:xfrm>
              <a:off x="412067" y="5529204"/>
              <a:ext cx="256496" cy="686123"/>
            </a:xfrm>
            <a:custGeom>
              <a:avLst/>
              <a:gdLst/>
              <a:ahLst/>
              <a:cxnLst/>
              <a:rect l="0" t="0" r="0" b="0"/>
              <a:pathLst>
                <a:path w="256496" h="686123">
                  <a:moveTo>
                    <a:pt x="74714" y="301011"/>
                  </a:moveTo>
                  <a:lnTo>
                    <a:pt x="70297" y="351756"/>
                  </a:lnTo>
                  <a:lnTo>
                    <a:pt x="68089" y="411915"/>
                  </a:lnTo>
                  <a:lnTo>
                    <a:pt x="72340" y="465365"/>
                  </a:lnTo>
                  <a:lnTo>
                    <a:pt x="74011" y="515821"/>
                  </a:lnTo>
                  <a:lnTo>
                    <a:pt x="74575" y="574754"/>
                  </a:lnTo>
                  <a:lnTo>
                    <a:pt x="73771" y="637268"/>
                  </a:lnTo>
                  <a:lnTo>
                    <a:pt x="63130" y="683133"/>
                  </a:lnTo>
                  <a:lnTo>
                    <a:pt x="59595" y="686122"/>
                  </a:lnTo>
                  <a:lnTo>
                    <a:pt x="55389" y="685341"/>
                  </a:lnTo>
                  <a:lnTo>
                    <a:pt x="50736" y="682047"/>
                  </a:lnTo>
                  <a:lnTo>
                    <a:pt x="43101" y="670990"/>
                  </a:lnTo>
                  <a:lnTo>
                    <a:pt x="26857" y="619054"/>
                  </a:lnTo>
                  <a:lnTo>
                    <a:pt x="13587" y="572762"/>
                  </a:lnTo>
                  <a:lnTo>
                    <a:pt x="4313" y="517543"/>
                  </a:lnTo>
                  <a:lnTo>
                    <a:pt x="1820" y="476143"/>
                  </a:lnTo>
                  <a:lnTo>
                    <a:pt x="712" y="430623"/>
                  </a:lnTo>
                  <a:lnTo>
                    <a:pt x="219" y="383580"/>
                  </a:lnTo>
                  <a:lnTo>
                    <a:pt x="0" y="338017"/>
                  </a:lnTo>
                  <a:lnTo>
                    <a:pt x="8712" y="275199"/>
                  </a:lnTo>
                  <a:lnTo>
                    <a:pt x="17951" y="232833"/>
                  </a:lnTo>
                  <a:lnTo>
                    <a:pt x="36014" y="169863"/>
                  </a:lnTo>
                  <a:lnTo>
                    <a:pt x="58933" y="115147"/>
                  </a:lnTo>
                  <a:lnTo>
                    <a:pt x="95944" y="55244"/>
                  </a:lnTo>
                  <a:lnTo>
                    <a:pt x="137943" y="14031"/>
                  </a:lnTo>
                  <a:lnTo>
                    <a:pt x="156441" y="3037"/>
                  </a:lnTo>
                  <a:lnTo>
                    <a:pt x="181304" y="0"/>
                  </a:lnTo>
                  <a:lnTo>
                    <a:pt x="195700" y="484"/>
                  </a:lnTo>
                  <a:lnTo>
                    <a:pt x="216628" y="8419"/>
                  </a:lnTo>
                  <a:lnTo>
                    <a:pt x="224797" y="14418"/>
                  </a:lnTo>
                  <a:lnTo>
                    <a:pt x="236339" y="30946"/>
                  </a:lnTo>
                  <a:lnTo>
                    <a:pt x="251283" y="76108"/>
                  </a:lnTo>
                  <a:lnTo>
                    <a:pt x="256495" y="137112"/>
                  </a:lnTo>
                  <a:lnTo>
                    <a:pt x="255548" y="191633"/>
                  </a:lnTo>
                  <a:lnTo>
                    <a:pt x="244379" y="248776"/>
                  </a:lnTo>
                  <a:lnTo>
                    <a:pt x="229358" y="306696"/>
                  </a:lnTo>
                  <a:lnTo>
                    <a:pt x="213196" y="362998"/>
                  </a:lnTo>
                  <a:lnTo>
                    <a:pt x="191169" y="424374"/>
                  </a:lnTo>
                  <a:lnTo>
                    <a:pt x="166246" y="4840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53202" y="6029811"/>
              <a:ext cx="162109" cy="195756"/>
            </a:xfrm>
            <a:custGeom>
              <a:avLst/>
              <a:gdLst/>
              <a:ahLst/>
              <a:cxnLst/>
              <a:rect l="0" t="0" r="0" b="0"/>
              <a:pathLst>
                <a:path w="162109" h="195756">
                  <a:moveTo>
                    <a:pt x="0" y="174851"/>
                  </a:moveTo>
                  <a:lnTo>
                    <a:pt x="4418" y="114196"/>
                  </a:lnTo>
                  <a:lnTo>
                    <a:pt x="16859" y="58405"/>
                  </a:lnTo>
                  <a:lnTo>
                    <a:pt x="23363" y="9570"/>
                  </a:lnTo>
                  <a:lnTo>
                    <a:pt x="22047" y="2718"/>
                  </a:lnTo>
                  <a:lnTo>
                    <a:pt x="19321" y="0"/>
                  </a:lnTo>
                  <a:lnTo>
                    <a:pt x="15654" y="36"/>
                  </a:lnTo>
                  <a:lnTo>
                    <a:pt x="13210" y="3759"/>
                  </a:lnTo>
                  <a:lnTo>
                    <a:pt x="10494" y="17757"/>
                  </a:lnTo>
                  <a:lnTo>
                    <a:pt x="14218" y="31375"/>
                  </a:lnTo>
                  <a:lnTo>
                    <a:pt x="17800" y="37595"/>
                  </a:lnTo>
                  <a:lnTo>
                    <a:pt x="29176" y="46972"/>
                  </a:lnTo>
                  <a:lnTo>
                    <a:pt x="36093" y="50767"/>
                  </a:lnTo>
                  <a:lnTo>
                    <a:pt x="51175" y="52518"/>
                  </a:lnTo>
                  <a:lnTo>
                    <a:pt x="80190" y="53237"/>
                  </a:lnTo>
                  <a:lnTo>
                    <a:pt x="104058" y="58855"/>
                  </a:lnTo>
                  <a:lnTo>
                    <a:pt x="126993" y="70597"/>
                  </a:lnTo>
                  <a:lnTo>
                    <a:pt x="144583" y="89993"/>
                  </a:lnTo>
                  <a:lnTo>
                    <a:pt x="156715" y="113098"/>
                  </a:lnTo>
                  <a:lnTo>
                    <a:pt x="162108" y="135694"/>
                  </a:lnTo>
                  <a:lnTo>
                    <a:pt x="160726" y="169208"/>
                  </a:lnTo>
                  <a:lnTo>
                    <a:pt x="154336" y="186520"/>
                  </a:lnTo>
                  <a:lnTo>
                    <a:pt x="150044" y="193725"/>
                  </a:lnTo>
                  <a:lnTo>
                    <a:pt x="145333" y="195755"/>
                  </a:lnTo>
                  <a:lnTo>
                    <a:pt x="140343" y="194335"/>
                  </a:lnTo>
                  <a:lnTo>
                    <a:pt x="135167" y="190614"/>
                  </a:lnTo>
                  <a:lnTo>
                    <a:pt x="129417" y="174152"/>
                  </a:lnTo>
                  <a:lnTo>
                    <a:pt x="125422" y="119286"/>
                  </a:lnTo>
                  <a:lnTo>
                    <a:pt x="126845" y="86066"/>
                  </a:lnTo>
                  <a:lnTo>
                    <a:pt x="141458" y="417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63840" y="5955031"/>
              <a:ext cx="89551" cy="341164"/>
            </a:xfrm>
            <a:custGeom>
              <a:avLst/>
              <a:gdLst/>
              <a:ahLst/>
              <a:cxnLst/>
              <a:rect l="0" t="0" r="0" b="0"/>
              <a:pathLst>
                <a:path w="89551" h="341164">
                  <a:moveTo>
                    <a:pt x="47315" y="0"/>
                  </a:moveTo>
                  <a:lnTo>
                    <a:pt x="27990" y="55507"/>
                  </a:lnTo>
                  <a:lnTo>
                    <a:pt x="9226" y="112435"/>
                  </a:lnTo>
                  <a:lnTo>
                    <a:pt x="0" y="153908"/>
                  </a:lnTo>
                  <a:lnTo>
                    <a:pt x="398" y="177502"/>
                  </a:lnTo>
                  <a:lnTo>
                    <a:pt x="6739" y="197233"/>
                  </a:lnTo>
                  <a:lnTo>
                    <a:pt x="18186" y="212783"/>
                  </a:lnTo>
                  <a:lnTo>
                    <a:pt x="32520" y="224934"/>
                  </a:lnTo>
                  <a:lnTo>
                    <a:pt x="78912" y="248243"/>
                  </a:lnTo>
                  <a:lnTo>
                    <a:pt x="88478" y="261034"/>
                  </a:lnTo>
                  <a:lnTo>
                    <a:pt x="89550" y="269252"/>
                  </a:lnTo>
                  <a:lnTo>
                    <a:pt x="85810" y="288246"/>
                  </a:lnTo>
                  <a:lnTo>
                    <a:pt x="73053" y="306550"/>
                  </a:lnTo>
                  <a:lnTo>
                    <a:pt x="30673" y="3411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57960" y="6071526"/>
              <a:ext cx="169543" cy="156552"/>
            </a:xfrm>
            <a:custGeom>
              <a:avLst/>
              <a:gdLst/>
              <a:ahLst/>
              <a:cxnLst/>
              <a:rect l="0" t="0" r="0" b="0"/>
              <a:pathLst>
                <a:path w="169543" h="156552">
                  <a:moveTo>
                    <a:pt x="3121" y="0"/>
                  </a:moveTo>
                  <a:lnTo>
                    <a:pt x="11956" y="17669"/>
                  </a:lnTo>
                  <a:lnTo>
                    <a:pt x="13828" y="33740"/>
                  </a:lnTo>
                  <a:lnTo>
                    <a:pt x="5113" y="93954"/>
                  </a:lnTo>
                  <a:lnTo>
                    <a:pt x="0" y="121885"/>
                  </a:lnTo>
                  <a:lnTo>
                    <a:pt x="1040" y="127485"/>
                  </a:lnTo>
                  <a:lnTo>
                    <a:pt x="4507" y="127520"/>
                  </a:lnTo>
                  <a:lnTo>
                    <a:pt x="9593" y="123845"/>
                  </a:lnTo>
                  <a:lnTo>
                    <a:pt x="17708" y="112364"/>
                  </a:lnTo>
                  <a:lnTo>
                    <a:pt x="23473" y="96168"/>
                  </a:lnTo>
                  <a:lnTo>
                    <a:pt x="27477" y="39259"/>
                  </a:lnTo>
                  <a:lnTo>
                    <a:pt x="23487" y="10091"/>
                  </a:lnTo>
                  <a:lnTo>
                    <a:pt x="25020" y="4878"/>
                  </a:lnTo>
                  <a:lnTo>
                    <a:pt x="28815" y="2327"/>
                  </a:lnTo>
                  <a:lnTo>
                    <a:pt x="59253" y="459"/>
                  </a:lnTo>
                  <a:lnTo>
                    <a:pt x="77071" y="7600"/>
                  </a:lnTo>
                  <a:lnTo>
                    <a:pt x="85705" y="13388"/>
                  </a:lnTo>
                  <a:lnTo>
                    <a:pt x="97764" y="32146"/>
                  </a:lnTo>
                  <a:lnTo>
                    <a:pt x="105281" y="56817"/>
                  </a:lnTo>
                  <a:lnTo>
                    <a:pt x="107641" y="110459"/>
                  </a:lnTo>
                  <a:lnTo>
                    <a:pt x="103896" y="153003"/>
                  </a:lnTo>
                  <a:lnTo>
                    <a:pt x="104513" y="156551"/>
                  </a:lnTo>
                  <a:lnTo>
                    <a:pt x="105849" y="155218"/>
                  </a:lnTo>
                  <a:lnTo>
                    <a:pt x="124799" y="102339"/>
                  </a:lnTo>
                  <a:lnTo>
                    <a:pt x="131392" y="93189"/>
                  </a:lnTo>
                  <a:lnTo>
                    <a:pt x="137637" y="88938"/>
                  </a:lnTo>
                  <a:lnTo>
                    <a:pt x="143649" y="87953"/>
                  </a:lnTo>
                  <a:lnTo>
                    <a:pt x="149507" y="89146"/>
                  </a:lnTo>
                  <a:lnTo>
                    <a:pt x="158480" y="95402"/>
                  </a:lnTo>
                  <a:lnTo>
                    <a:pt x="169542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136912" y="6113131"/>
              <a:ext cx="57160" cy="108174"/>
            </a:xfrm>
            <a:custGeom>
              <a:avLst/>
              <a:gdLst/>
              <a:ahLst/>
              <a:cxnLst/>
              <a:rect l="0" t="0" r="0" b="0"/>
              <a:pathLst>
                <a:path w="57160" h="108174">
                  <a:moveTo>
                    <a:pt x="57159" y="0"/>
                  </a:moveTo>
                  <a:lnTo>
                    <a:pt x="43907" y="4417"/>
                  </a:lnTo>
                  <a:lnTo>
                    <a:pt x="32469" y="16448"/>
                  </a:lnTo>
                  <a:lnTo>
                    <a:pt x="544" y="79295"/>
                  </a:lnTo>
                  <a:lnTo>
                    <a:pt x="0" y="85223"/>
                  </a:lnTo>
                  <a:lnTo>
                    <a:pt x="2411" y="88250"/>
                  </a:lnTo>
                  <a:lnTo>
                    <a:pt x="6791" y="89344"/>
                  </a:lnTo>
                  <a:lnTo>
                    <a:pt x="11561" y="87299"/>
                  </a:lnTo>
                  <a:lnTo>
                    <a:pt x="21792" y="77631"/>
                  </a:lnTo>
                  <a:lnTo>
                    <a:pt x="28034" y="74868"/>
                  </a:lnTo>
                  <a:lnTo>
                    <a:pt x="42365" y="74263"/>
                  </a:lnTo>
                  <a:lnTo>
                    <a:pt x="47296" y="78170"/>
                  </a:lnTo>
                  <a:lnTo>
                    <a:pt x="57159" y="1081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227923" y="5863499"/>
              <a:ext cx="66001" cy="432696"/>
            </a:xfrm>
            <a:custGeom>
              <a:avLst/>
              <a:gdLst/>
              <a:ahLst/>
              <a:cxnLst/>
              <a:rect l="0" t="0" r="0" b="0"/>
              <a:pathLst>
                <a:path w="66001" h="432696">
                  <a:moveTo>
                    <a:pt x="16074" y="0"/>
                  </a:moveTo>
                  <a:lnTo>
                    <a:pt x="20867" y="33216"/>
                  </a:lnTo>
                  <a:lnTo>
                    <a:pt x="14829" y="89224"/>
                  </a:lnTo>
                  <a:lnTo>
                    <a:pt x="9850" y="143240"/>
                  </a:lnTo>
                  <a:lnTo>
                    <a:pt x="5908" y="200234"/>
                  </a:lnTo>
                  <a:lnTo>
                    <a:pt x="1350" y="258110"/>
                  </a:lnTo>
                  <a:lnTo>
                    <a:pt x="0" y="308850"/>
                  </a:lnTo>
                  <a:lnTo>
                    <a:pt x="3961" y="354710"/>
                  </a:lnTo>
                  <a:lnTo>
                    <a:pt x="15464" y="386269"/>
                  </a:lnTo>
                  <a:lnTo>
                    <a:pt x="35001" y="410207"/>
                  </a:lnTo>
                  <a:lnTo>
                    <a:pt x="66000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3" name="Freeform 52"/>
          <p:cNvSpPr/>
          <p:nvPr/>
        </p:nvSpPr>
        <p:spPr>
          <a:xfrm>
            <a:off x="6092270" y="2240536"/>
            <a:ext cx="1786" cy="12646"/>
          </a:xfrm>
          <a:custGeom>
            <a:avLst/>
            <a:gdLst/>
            <a:ahLst/>
            <a:cxnLst/>
            <a:rect l="0" t="0" r="0" b="0"/>
            <a:pathLst>
              <a:path w="1786" h="12646">
                <a:moveTo>
                  <a:pt x="1785" y="0"/>
                </a:moveTo>
                <a:lnTo>
                  <a:pt x="0" y="12645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64" name="Group 63"/>
          <p:cNvGrpSpPr/>
          <p:nvPr/>
        </p:nvGrpSpPr>
        <p:grpSpPr>
          <a:xfrm>
            <a:off x="5454689" y="5874852"/>
            <a:ext cx="2377905" cy="689031"/>
            <a:chOff x="5454689" y="5874852"/>
            <a:chExt cx="2377905" cy="689031"/>
          </a:xfrm>
        </p:grpSpPr>
        <p:sp>
          <p:nvSpPr>
            <p:cNvPr id="54" name="Freeform 53"/>
            <p:cNvSpPr/>
            <p:nvPr/>
          </p:nvSpPr>
          <p:spPr>
            <a:xfrm>
              <a:off x="5454689" y="5874852"/>
              <a:ext cx="206352" cy="651268"/>
            </a:xfrm>
            <a:custGeom>
              <a:avLst/>
              <a:gdLst/>
              <a:ahLst/>
              <a:cxnLst/>
              <a:rect l="0" t="0" r="0" b="0"/>
              <a:pathLst>
                <a:path w="206352" h="651268">
                  <a:moveTo>
                    <a:pt x="49913" y="31667"/>
                  </a:moveTo>
                  <a:lnTo>
                    <a:pt x="45495" y="85159"/>
                  </a:lnTo>
                  <a:lnTo>
                    <a:pt x="36644" y="143113"/>
                  </a:lnTo>
                  <a:lnTo>
                    <a:pt x="33346" y="198955"/>
                  </a:lnTo>
                  <a:lnTo>
                    <a:pt x="29298" y="243777"/>
                  </a:lnTo>
                  <a:lnTo>
                    <a:pt x="24416" y="288969"/>
                  </a:lnTo>
                  <a:lnTo>
                    <a:pt x="20090" y="334634"/>
                  </a:lnTo>
                  <a:lnTo>
                    <a:pt x="18167" y="382666"/>
                  </a:lnTo>
                  <a:lnTo>
                    <a:pt x="14847" y="429286"/>
                  </a:lnTo>
                  <a:lnTo>
                    <a:pt x="11214" y="473735"/>
                  </a:lnTo>
                  <a:lnTo>
                    <a:pt x="9169" y="534221"/>
                  </a:lnTo>
                  <a:lnTo>
                    <a:pt x="8563" y="585838"/>
                  </a:lnTo>
                  <a:lnTo>
                    <a:pt x="8341" y="649028"/>
                  </a:lnTo>
                  <a:lnTo>
                    <a:pt x="7406" y="651267"/>
                  </a:lnTo>
                  <a:lnTo>
                    <a:pt x="3900" y="638963"/>
                  </a:lnTo>
                  <a:lnTo>
                    <a:pt x="759" y="590656"/>
                  </a:lnTo>
                  <a:lnTo>
                    <a:pt x="216" y="538251"/>
                  </a:lnTo>
                  <a:lnTo>
                    <a:pt x="54" y="475366"/>
                  </a:lnTo>
                  <a:lnTo>
                    <a:pt x="16" y="428572"/>
                  </a:lnTo>
                  <a:lnTo>
                    <a:pt x="0" y="380038"/>
                  </a:lnTo>
                  <a:lnTo>
                    <a:pt x="917" y="331654"/>
                  </a:lnTo>
                  <a:lnTo>
                    <a:pt x="4406" y="285496"/>
                  </a:lnTo>
                  <a:lnTo>
                    <a:pt x="9040" y="240326"/>
                  </a:lnTo>
                  <a:lnTo>
                    <a:pt x="15105" y="195596"/>
                  </a:lnTo>
                  <a:lnTo>
                    <a:pt x="23964" y="151061"/>
                  </a:lnTo>
                  <a:lnTo>
                    <a:pt x="39348" y="97656"/>
                  </a:lnTo>
                  <a:lnTo>
                    <a:pt x="66831" y="40045"/>
                  </a:lnTo>
                  <a:lnTo>
                    <a:pt x="79314" y="18749"/>
                  </a:lnTo>
                  <a:lnTo>
                    <a:pt x="98421" y="4969"/>
                  </a:lnTo>
                  <a:lnTo>
                    <a:pt x="109989" y="0"/>
                  </a:lnTo>
                  <a:lnTo>
                    <a:pt x="120474" y="1310"/>
                  </a:lnTo>
                  <a:lnTo>
                    <a:pt x="139521" y="15094"/>
                  </a:lnTo>
                  <a:lnTo>
                    <a:pt x="161420" y="48843"/>
                  </a:lnTo>
                  <a:lnTo>
                    <a:pt x="178743" y="110155"/>
                  </a:lnTo>
                  <a:lnTo>
                    <a:pt x="188143" y="170288"/>
                  </a:lnTo>
                  <a:lnTo>
                    <a:pt x="193943" y="213161"/>
                  </a:lnTo>
                  <a:lnTo>
                    <a:pt x="199603" y="259336"/>
                  </a:lnTo>
                  <a:lnTo>
                    <a:pt x="204275" y="307595"/>
                  </a:lnTo>
                  <a:lnTo>
                    <a:pt x="206351" y="356781"/>
                  </a:lnTo>
                  <a:lnTo>
                    <a:pt x="204809" y="403912"/>
                  </a:lnTo>
                  <a:lnTo>
                    <a:pt x="201966" y="448590"/>
                  </a:lnTo>
                  <a:lnTo>
                    <a:pt x="199441" y="509204"/>
                  </a:lnTo>
                  <a:lnTo>
                    <a:pt x="193248" y="560859"/>
                  </a:lnTo>
                  <a:lnTo>
                    <a:pt x="180158" y="624063"/>
                  </a:lnTo>
                  <a:lnTo>
                    <a:pt x="174729" y="64742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512922" y="6264325"/>
              <a:ext cx="58249" cy="16643"/>
            </a:xfrm>
            <a:custGeom>
              <a:avLst/>
              <a:gdLst/>
              <a:ahLst/>
              <a:cxnLst/>
              <a:rect l="0" t="0" r="0" b="0"/>
              <a:pathLst>
                <a:path w="58249" h="16643">
                  <a:moveTo>
                    <a:pt x="0" y="16642"/>
                  </a:move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787661" y="5889877"/>
              <a:ext cx="299415" cy="585231"/>
            </a:xfrm>
            <a:custGeom>
              <a:avLst/>
              <a:gdLst/>
              <a:ahLst/>
              <a:cxnLst/>
              <a:rect l="0" t="0" r="0" b="0"/>
              <a:pathLst>
                <a:path w="299415" h="585231">
                  <a:moveTo>
                    <a:pt x="49783" y="0"/>
                  </a:moveTo>
                  <a:lnTo>
                    <a:pt x="35390" y="59628"/>
                  </a:lnTo>
                  <a:lnTo>
                    <a:pt x="29168" y="111734"/>
                  </a:lnTo>
                  <a:lnTo>
                    <a:pt x="21690" y="163572"/>
                  </a:lnTo>
                  <a:lnTo>
                    <a:pt x="13620" y="219921"/>
                  </a:lnTo>
                  <a:lnTo>
                    <a:pt x="5373" y="282023"/>
                  </a:lnTo>
                  <a:lnTo>
                    <a:pt x="1491" y="342850"/>
                  </a:lnTo>
                  <a:lnTo>
                    <a:pt x="341" y="401862"/>
                  </a:lnTo>
                  <a:lnTo>
                    <a:pt x="0" y="455919"/>
                  </a:lnTo>
                  <a:lnTo>
                    <a:pt x="6528" y="510597"/>
                  </a:lnTo>
                  <a:lnTo>
                    <a:pt x="15907" y="544740"/>
                  </a:lnTo>
                  <a:lnTo>
                    <a:pt x="28255" y="563854"/>
                  </a:lnTo>
                  <a:lnTo>
                    <a:pt x="37280" y="569136"/>
                  </a:lnTo>
                  <a:lnTo>
                    <a:pt x="59636" y="572539"/>
                  </a:lnTo>
                  <a:lnTo>
                    <a:pt x="70220" y="569379"/>
                  </a:lnTo>
                  <a:lnTo>
                    <a:pt x="89376" y="556005"/>
                  </a:lnTo>
                  <a:lnTo>
                    <a:pt x="111338" y="527684"/>
                  </a:lnTo>
                  <a:lnTo>
                    <a:pt x="128681" y="489776"/>
                  </a:lnTo>
                  <a:lnTo>
                    <a:pt x="136236" y="454744"/>
                  </a:lnTo>
                  <a:lnTo>
                    <a:pt x="135050" y="435098"/>
                  </a:lnTo>
                  <a:lnTo>
                    <a:pt x="132515" y="430599"/>
                  </a:lnTo>
                  <a:lnTo>
                    <a:pt x="128977" y="429448"/>
                  </a:lnTo>
                  <a:lnTo>
                    <a:pt x="124768" y="430531"/>
                  </a:lnTo>
                  <a:lnTo>
                    <a:pt x="115161" y="444060"/>
                  </a:lnTo>
                  <a:lnTo>
                    <a:pt x="92014" y="501265"/>
                  </a:lnTo>
                  <a:lnTo>
                    <a:pt x="89032" y="511693"/>
                  </a:lnTo>
                  <a:lnTo>
                    <a:pt x="90742" y="516795"/>
                  </a:lnTo>
                  <a:lnTo>
                    <a:pt x="95580" y="518347"/>
                  </a:lnTo>
                  <a:lnTo>
                    <a:pt x="102504" y="517533"/>
                  </a:lnTo>
                  <a:lnTo>
                    <a:pt x="115127" y="509232"/>
                  </a:lnTo>
                  <a:lnTo>
                    <a:pt x="142716" y="485720"/>
                  </a:lnTo>
                  <a:lnTo>
                    <a:pt x="166692" y="473266"/>
                  </a:lnTo>
                  <a:lnTo>
                    <a:pt x="195781" y="468138"/>
                  </a:lnTo>
                  <a:lnTo>
                    <a:pt x="216989" y="474335"/>
                  </a:lnTo>
                  <a:lnTo>
                    <a:pt x="235969" y="486335"/>
                  </a:lnTo>
                  <a:lnTo>
                    <a:pt x="247486" y="500914"/>
                  </a:lnTo>
                  <a:lnTo>
                    <a:pt x="254751" y="537967"/>
                  </a:lnTo>
                  <a:lnTo>
                    <a:pt x="257205" y="585222"/>
                  </a:lnTo>
                  <a:lnTo>
                    <a:pt x="257406" y="585230"/>
                  </a:lnTo>
                  <a:lnTo>
                    <a:pt x="262147" y="558672"/>
                  </a:lnTo>
                  <a:lnTo>
                    <a:pt x="273785" y="537309"/>
                  </a:lnTo>
                  <a:lnTo>
                    <a:pt x="278630" y="533873"/>
                  </a:lnTo>
                  <a:lnTo>
                    <a:pt x="283709" y="532506"/>
                  </a:lnTo>
                  <a:lnTo>
                    <a:pt x="299414" y="5325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203570" y="5964767"/>
              <a:ext cx="33286" cy="424374"/>
            </a:xfrm>
            <a:custGeom>
              <a:avLst/>
              <a:gdLst/>
              <a:ahLst/>
              <a:cxnLst/>
              <a:rect l="0" t="0" r="0" b="0"/>
              <a:pathLst>
                <a:path w="33286" h="424374">
                  <a:moveTo>
                    <a:pt x="33285" y="0"/>
                  </a:moveTo>
                  <a:lnTo>
                    <a:pt x="30820" y="54309"/>
                  </a:lnTo>
                  <a:lnTo>
                    <a:pt x="26120" y="117360"/>
                  </a:lnTo>
                  <a:lnTo>
                    <a:pt x="20889" y="175512"/>
                  </a:lnTo>
                  <a:lnTo>
                    <a:pt x="17900" y="235169"/>
                  </a:lnTo>
                  <a:lnTo>
                    <a:pt x="12598" y="293834"/>
                  </a:lnTo>
                  <a:lnTo>
                    <a:pt x="9588" y="343370"/>
                  </a:lnTo>
                  <a:lnTo>
                    <a:pt x="6023" y="405750"/>
                  </a:lnTo>
                  <a:lnTo>
                    <a:pt x="0" y="4243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53645" y="6280967"/>
              <a:ext cx="141458" cy="58248"/>
            </a:xfrm>
            <a:custGeom>
              <a:avLst/>
              <a:gdLst/>
              <a:ahLst/>
              <a:cxnLst/>
              <a:rect l="0" t="0" r="0" b="0"/>
              <a:pathLst>
                <a:path w="141458" h="58248">
                  <a:moveTo>
                    <a:pt x="0" y="58247"/>
                  </a:moveTo>
                  <a:lnTo>
                    <a:pt x="8834" y="44995"/>
                  </a:lnTo>
                  <a:lnTo>
                    <a:pt x="20568" y="36023"/>
                  </a:lnTo>
                  <a:lnTo>
                    <a:pt x="79536" y="14029"/>
                  </a:lnTo>
                  <a:lnTo>
                    <a:pt x="141457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762716" y="5881556"/>
              <a:ext cx="181428" cy="574154"/>
            </a:xfrm>
            <a:custGeom>
              <a:avLst/>
              <a:gdLst/>
              <a:ahLst/>
              <a:cxnLst/>
              <a:rect l="0" t="0" r="0" b="0"/>
              <a:pathLst>
                <a:path w="181428" h="574154">
                  <a:moveTo>
                    <a:pt x="48290" y="0"/>
                  </a:moveTo>
                  <a:lnTo>
                    <a:pt x="35118" y="51844"/>
                  </a:lnTo>
                  <a:lnTo>
                    <a:pt x="27916" y="110196"/>
                  </a:lnTo>
                  <a:lnTo>
                    <a:pt x="20269" y="163117"/>
                  </a:lnTo>
                  <a:lnTo>
                    <a:pt x="12148" y="219786"/>
                  </a:lnTo>
                  <a:lnTo>
                    <a:pt x="3886" y="277565"/>
                  </a:lnTo>
                  <a:lnTo>
                    <a:pt x="0" y="331257"/>
                  </a:lnTo>
                  <a:lnTo>
                    <a:pt x="3266" y="382298"/>
                  </a:lnTo>
                  <a:lnTo>
                    <a:pt x="12653" y="435958"/>
                  </a:lnTo>
                  <a:lnTo>
                    <a:pt x="26156" y="488998"/>
                  </a:lnTo>
                  <a:lnTo>
                    <a:pt x="36604" y="504255"/>
                  </a:lnTo>
                  <a:lnTo>
                    <a:pt x="43273" y="510912"/>
                  </a:lnTo>
                  <a:lnTo>
                    <a:pt x="50493" y="514425"/>
                  </a:lnTo>
                  <a:lnTo>
                    <a:pt x="65911" y="515864"/>
                  </a:lnTo>
                  <a:lnTo>
                    <a:pt x="90185" y="507058"/>
                  </a:lnTo>
                  <a:lnTo>
                    <a:pt x="101736" y="495331"/>
                  </a:lnTo>
                  <a:lnTo>
                    <a:pt x="141808" y="434373"/>
                  </a:lnTo>
                  <a:lnTo>
                    <a:pt x="161699" y="377197"/>
                  </a:lnTo>
                  <a:lnTo>
                    <a:pt x="171421" y="328787"/>
                  </a:lnTo>
                  <a:lnTo>
                    <a:pt x="169209" y="322742"/>
                  </a:lnTo>
                  <a:lnTo>
                    <a:pt x="164960" y="319637"/>
                  </a:lnTo>
                  <a:lnTo>
                    <a:pt x="159355" y="318491"/>
                  </a:lnTo>
                  <a:lnTo>
                    <a:pt x="154693" y="321426"/>
                  </a:lnTo>
                  <a:lnTo>
                    <a:pt x="147048" y="334548"/>
                  </a:lnTo>
                  <a:lnTo>
                    <a:pt x="129256" y="388655"/>
                  </a:lnTo>
                  <a:lnTo>
                    <a:pt x="117703" y="446082"/>
                  </a:lnTo>
                  <a:lnTo>
                    <a:pt x="116345" y="497148"/>
                  </a:lnTo>
                  <a:lnTo>
                    <a:pt x="119525" y="526984"/>
                  </a:lnTo>
                  <a:lnTo>
                    <a:pt x="124441" y="539009"/>
                  </a:lnTo>
                  <a:lnTo>
                    <a:pt x="139767" y="557300"/>
                  </a:lnTo>
                  <a:lnTo>
                    <a:pt x="156439" y="566663"/>
                  </a:lnTo>
                  <a:lnTo>
                    <a:pt x="181427" y="5741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093922" y="6201604"/>
              <a:ext cx="257954" cy="230116"/>
            </a:xfrm>
            <a:custGeom>
              <a:avLst/>
              <a:gdLst/>
              <a:ahLst/>
              <a:cxnLst/>
              <a:rect l="0" t="0" r="0" b="0"/>
              <a:pathLst>
                <a:path w="257954" h="230116">
                  <a:moveTo>
                    <a:pt x="0" y="4473"/>
                  </a:moveTo>
                  <a:lnTo>
                    <a:pt x="0" y="65129"/>
                  </a:lnTo>
                  <a:lnTo>
                    <a:pt x="4417" y="127613"/>
                  </a:lnTo>
                  <a:lnTo>
                    <a:pt x="19324" y="182190"/>
                  </a:lnTo>
                  <a:lnTo>
                    <a:pt x="34944" y="226442"/>
                  </a:lnTo>
                  <a:lnTo>
                    <a:pt x="39013" y="230115"/>
                  </a:lnTo>
                  <a:lnTo>
                    <a:pt x="43576" y="229791"/>
                  </a:lnTo>
                  <a:lnTo>
                    <a:pt x="48466" y="226801"/>
                  </a:lnTo>
                  <a:lnTo>
                    <a:pt x="56366" y="208685"/>
                  </a:lnTo>
                  <a:lnTo>
                    <a:pt x="64553" y="147438"/>
                  </a:lnTo>
                  <a:lnTo>
                    <a:pt x="73738" y="98665"/>
                  </a:lnTo>
                  <a:lnTo>
                    <a:pt x="82390" y="76538"/>
                  </a:lnTo>
                  <a:lnTo>
                    <a:pt x="90060" y="70083"/>
                  </a:lnTo>
                  <a:lnTo>
                    <a:pt x="110910" y="65376"/>
                  </a:lnTo>
                  <a:lnTo>
                    <a:pt x="165931" y="65701"/>
                  </a:lnTo>
                  <a:lnTo>
                    <a:pt x="195656" y="50351"/>
                  </a:lnTo>
                  <a:lnTo>
                    <a:pt x="223469" y="28237"/>
                  </a:lnTo>
                  <a:lnTo>
                    <a:pt x="240441" y="4118"/>
                  </a:lnTo>
                  <a:lnTo>
                    <a:pt x="240730" y="538"/>
                  </a:lnTo>
                  <a:lnTo>
                    <a:pt x="238150" y="0"/>
                  </a:lnTo>
                  <a:lnTo>
                    <a:pt x="233656" y="1491"/>
                  </a:lnTo>
                  <a:lnTo>
                    <a:pt x="214079" y="30094"/>
                  </a:lnTo>
                  <a:lnTo>
                    <a:pt x="199547" y="78119"/>
                  </a:lnTo>
                  <a:lnTo>
                    <a:pt x="193802" y="128920"/>
                  </a:lnTo>
                  <a:lnTo>
                    <a:pt x="196517" y="165854"/>
                  </a:lnTo>
                  <a:lnTo>
                    <a:pt x="201278" y="173081"/>
                  </a:lnTo>
                  <a:lnTo>
                    <a:pt x="208150" y="177900"/>
                  </a:lnTo>
                  <a:lnTo>
                    <a:pt x="216429" y="181112"/>
                  </a:lnTo>
                  <a:lnTo>
                    <a:pt x="223799" y="181404"/>
                  </a:lnTo>
                  <a:lnTo>
                    <a:pt x="257953" y="1708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568222" y="6181114"/>
              <a:ext cx="8321" cy="1"/>
            </a:xfrm>
            <a:custGeom>
              <a:avLst/>
              <a:gdLst/>
              <a:ahLst/>
              <a:cxnLst/>
              <a:rect l="0" t="0" r="0" b="0"/>
              <a:pathLst>
                <a:path w="8321" h="1">
                  <a:moveTo>
                    <a:pt x="0" y="0"/>
                  </a:moveTo>
                  <a:lnTo>
                    <a:pt x="832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512000" y="5914841"/>
              <a:ext cx="72865" cy="482621"/>
            </a:xfrm>
            <a:custGeom>
              <a:avLst/>
              <a:gdLst/>
              <a:ahLst/>
              <a:cxnLst/>
              <a:rect l="0" t="0" r="0" b="0"/>
              <a:pathLst>
                <a:path w="72865" h="482621">
                  <a:moveTo>
                    <a:pt x="72864" y="0"/>
                  </a:moveTo>
                  <a:lnTo>
                    <a:pt x="61283" y="57908"/>
                  </a:lnTo>
                  <a:lnTo>
                    <a:pt x="56297" y="112352"/>
                  </a:lnTo>
                  <a:lnTo>
                    <a:pt x="44902" y="175567"/>
                  </a:lnTo>
                  <a:lnTo>
                    <a:pt x="32836" y="224913"/>
                  </a:lnTo>
                  <a:lnTo>
                    <a:pt x="23406" y="274666"/>
                  </a:lnTo>
                  <a:lnTo>
                    <a:pt x="14756" y="324542"/>
                  </a:lnTo>
                  <a:lnTo>
                    <a:pt x="3550" y="382258"/>
                  </a:lnTo>
                  <a:lnTo>
                    <a:pt x="0" y="430196"/>
                  </a:lnTo>
                  <a:lnTo>
                    <a:pt x="2882" y="456239"/>
                  </a:lnTo>
                  <a:lnTo>
                    <a:pt x="7718" y="465032"/>
                  </a:lnTo>
                  <a:lnTo>
                    <a:pt x="14641" y="470895"/>
                  </a:lnTo>
                  <a:lnTo>
                    <a:pt x="47901" y="4826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680206" y="6064619"/>
              <a:ext cx="152388" cy="499264"/>
            </a:xfrm>
            <a:custGeom>
              <a:avLst/>
              <a:gdLst/>
              <a:ahLst/>
              <a:cxnLst/>
              <a:rect l="0" t="0" r="0" b="0"/>
              <a:pathLst>
                <a:path w="152388" h="499264">
                  <a:moveTo>
                    <a:pt x="87721" y="0"/>
                  </a:moveTo>
                  <a:lnTo>
                    <a:pt x="48601" y="58680"/>
                  </a:lnTo>
                  <a:lnTo>
                    <a:pt x="19997" y="119793"/>
                  </a:lnTo>
                  <a:lnTo>
                    <a:pt x="603" y="170690"/>
                  </a:lnTo>
                  <a:lnTo>
                    <a:pt x="0" y="193282"/>
                  </a:lnTo>
                  <a:lnTo>
                    <a:pt x="5895" y="209486"/>
                  </a:lnTo>
                  <a:lnTo>
                    <a:pt x="37109" y="240674"/>
                  </a:lnTo>
                  <a:lnTo>
                    <a:pt x="99918" y="288330"/>
                  </a:lnTo>
                  <a:lnTo>
                    <a:pt x="128242" y="317269"/>
                  </a:lnTo>
                  <a:lnTo>
                    <a:pt x="147869" y="357946"/>
                  </a:lnTo>
                  <a:lnTo>
                    <a:pt x="152387" y="387227"/>
                  </a:lnTo>
                  <a:lnTo>
                    <a:pt x="149308" y="423743"/>
                  </a:lnTo>
                  <a:lnTo>
                    <a:pt x="127515" y="481835"/>
                  </a:lnTo>
                  <a:lnTo>
                    <a:pt x="121005" y="4992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726104" y="816409"/>
            <a:ext cx="1324631" cy="1311100"/>
            <a:chOff x="8726104" y="816409"/>
            <a:chExt cx="1324631" cy="1311100"/>
          </a:xfrm>
        </p:grpSpPr>
        <p:sp>
          <p:nvSpPr>
            <p:cNvPr id="65" name="Freeform 64"/>
            <p:cNvSpPr/>
            <p:nvPr/>
          </p:nvSpPr>
          <p:spPr>
            <a:xfrm>
              <a:off x="8726104" y="816409"/>
              <a:ext cx="284500" cy="632401"/>
            </a:xfrm>
            <a:custGeom>
              <a:avLst/>
              <a:gdLst/>
              <a:ahLst/>
              <a:cxnLst/>
              <a:rect l="0" t="0" r="0" b="0"/>
              <a:pathLst>
                <a:path w="284500" h="632401">
                  <a:moveTo>
                    <a:pt x="284499" y="0"/>
                  </a:moveTo>
                  <a:lnTo>
                    <a:pt x="265494" y="7568"/>
                  </a:lnTo>
                  <a:lnTo>
                    <a:pt x="210639" y="46817"/>
                  </a:lnTo>
                  <a:lnTo>
                    <a:pt x="148257" y="108631"/>
                  </a:lnTo>
                  <a:lnTo>
                    <a:pt x="99692" y="161478"/>
                  </a:lnTo>
                  <a:lnTo>
                    <a:pt x="55411" y="218693"/>
                  </a:lnTo>
                  <a:lnTo>
                    <a:pt x="21461" y="272045"/>
                  </a:lnTo>
                  <a:lnTo>
                    <a:pt x="1093" y="314053"/>
                  </a:lnTo>
                  <a:lnTo>
                    <a:pt x="0" y="349362"/>
                  </a:lnTo>
                  <a:lnTo>
                    <a:pt x="5811" y="368229"/>
                  </a:lnTo>
                  <a:lnTo>
                    <a:pt x="9949" y="375849"/>
                  </a:lnTo>
                  <a:lnTo>
                    <a:pt x="21943" y="386782"/>
                  </a:lnTo>
                  <a:lnTo>
                    <a:pt x="81108" y="417418"/>
                  </a:lnTo>
                  <a:lnTo>
                    <a:pt x="141561" y="439762"/>
                  </a:lnTo>
                  <a:lnTo>
                    <a:pt x="194559" y="477163"/>
                  </a:lnTo>
                  <a:lnTo>
                    <a:pt x="206310" y="488208"/>
                  </a:lnTo>
                  <a:lnTo>
                    <a:pt x="212766" y="509143"/>
                  </a:lnTo>
                  <a:lnTo>
                    <a:pt x="213786" y="534165"/>
                  </a:lnTo>
                  <a:lnTo>
                    <a:pt x="208076" y="554531"/>
                  </a:lnTo>
                  <a:lnTo>
                    <a:pt x="164392" y="609922"/>
                  </a:lnTo>
                  <a:lnTo>
                    <a:pt x="126399" y="6324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990943" y="1132609"/>
              <a:ext cx="144448" cy="349485"/>
            </a:xfrm>
            <a:custGeom>
              <a:avLst/>
              <a:gdLst/>
              <a:ahLst/>
              <a:cxnLst/>
              <a:rect l="0" t="0" r="0" b="0"/>
              <a:pathLst>
                <a:path w="144448" h="349485">
                  <a:moveTo>
                    <a:pt x="44623" y="0"/>
                  </a:moveTo>
                  <a:lnTo>
                    <a:pt x="42158" y="33741"/>
                  </a:lnTo>
                  <a:lnTo>
                    <a:pt x="29506" y="87311"/>
                  </a:lnTo>
                  <a:lnTo>
                    <a:pt x="15476" y="135316"/>
                  </a:lnTo>
                  <a:lnTo>
                    <a:pt x="5241" y="190404"/>
                  </a:lnTo>
                  <a:lnTo>
                    <a:pt x="0" y="211597"/>
                  </a:lnTo>
                  <a:lnTo>
                    <a:pt x="1931" y="217803"/>
                  </a:lnTo>
                  <a:lnTo>
                    <a:pt x="6916" y="221016"/>
                  </a:lnTo>
                  <a:lnTo>
                    <a:pt x="13938" y="222234"/>
                  </a:lnTo>
                  <a:lnTo>
                    <a:pt x="20468" y="221196"/>
                  </a:lnTo>
                  <a:lnTo>
                    <a:pt x="32655" y="215112"/>
                  </a:lnTo>
                  <a:lnTo>
                    <a:pt x="90597" y="169090"/>
                  </a:lnTo>
                  <a:lnTo>
                    <a:pt x="116904" y="152522"/>
                  </a:lnTo>
                  <a:lnTo>
                    <a:pt x="125170" y="152532"/>
                  </a:lnTo>
                  <a:lnTo>
                    <a:pt x="132530" y="156237"/>
                  </a:lnTo>
                  <a:lnTo>
                    <a:pt x="139286" y="162405"/>
                  </a:lnTo>
                  <a:lnTo>
                    <a:pt x="142865" y="169291"/>
                  </a:lnTo>
                  <a:lnTo>
                    <a:pt x="144447" y="212821"/>
                  </a:lnTo>
                  <a:lnTo>
                    <a:pt x="137887" y="266540"/>
                  </a:lnTo>
                  <a:lnTo>
                    <a:pt x="129741" y="315139"/>
                  </a:lnTo>
                  <a:lnTo>
                    <a:pt x="119513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9210308" y="1340635"/>
              <a:ext cx="16643" cy="158101"/>
            </a:xfrm>
            <a:custGeom>
              <a:avLst/>
              <a:gdLst/>
              <a:ahLst/>
              <a:cxnLst/>
              <a:rect l="0" t="0" r="0" b="0"/>
              <a:pathLst>
                <a:path w="16643" h="158101">
                  <a:moveTo>
                    <a:pt x="16642" y="0"/>
                  </a:moveTo>
                  <a:lnTo>
                    <a:pt x="12225" y="60656"/>
                  </a:lnTo>
                  <a:lnTo>
                    <a:pt x="3375" y="115841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289398" y="1265746"/>
              <a:ext cx="114139" cy="199706"/>
            </a:xfrm>
            <a:custGeom>
              <a:avLst/>
              <a:gdLst/>
              <a:ahLst/>
              <a:cxnLst/>
              <a:rect l="0" t="0" r="0" b="0"/>
              <a:pathLst>
                <a:path w="114139" h="199706">
                  <a:moveTo>
                    <a:pt x="4121" y="0"/>
                  </a:moveTo>
                  <a:lnTo>
                    <a:pt x="4121" y="57908"/>
                  </a:lnTo>
                  <a:lnTo>
                    <a:pt x="0" y="107033"/>
                  </a:lnTo>
                  <a:lnTo>
                    <a:pt x="1374" y="115734"/>
                  </a:lnTo>
                  <a:lnTo>
                    <a:pt x="4139" y="119686"/>
                  </a:lnTo>
                  <a:lnTo>
                    <a:pt x="7831" y="120471"/>
                  </a:lnTo>
                  <a:lnTo>
                    <a:pt x="12141" y="119146"/>
                  </a:lnTo>
                  <a:lnTo>
                    <a:pt x="37730" y="98740"/>
                  </a:lnTo>
                  <a:lnTo>
                    <a:pt x="59075" y="82881"/>
                  </a:lnTo>
                  <a:lnTo>
                    <a:pt x="95001" y="65373"/>
                  </a:lnTo>
                  <a:lnTo>
                    <a:pt x="101691" y="65772"/>
                  </a:lnTo>
                  <a:lnTo>
                    <a:pt x="107075" y="68811"/>
                  </a:lnTo>
                  <a:lnTo>
                    <a:pt x="111588" y="73611"/>
                  </a:lnTo>
                  <a:lnTo>
                    <a:pt x="114138" y="93737"/>
                  </a:lnTo>
                  <a:lnTo>
                    <a:pt x="107910" y="133790"/>
                  </a:lnTo>
                  <a:lnTo>
                    <a:pt x="89239" y="179905"/>
                  </a:lnTo>
                  <a:lnTo>
                    <a:pt x="81091" y="190905"/>
                  </a:lnTo>
                  <a:lnTo>
                    <a:pt x="70690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9464238" y="1307351"/>
              <a:ext cx="189468" cy="161793"/>
            </a:xfrm>
            <a:custGeom>
              <a:avLst/>
              <a:gdLst/>
              <a:ahLst/>
              <a:cxnLst/>
              <a:rect l="0" t="0" r="0" b="0"/>
              <a:pathLst>
                <a:path w="189468" h="161793">
                  <a:moveTo>
                    <a:pt x="12344" y="0"/>
                  </a:moveTo>
                  <a:lnTo>
                    <a:pt x="12344" y="60656"/>
                  </a:lnTo>
                  <a:lnTo>
                    <a:pt x="9878" y="116447"/>
                  </a:lnTo>
                  <a:lnTo>
                    <a:pt x="763" y="160864"/>
                  </a:lnTo>
                  <a:lnTo>
                    <a:pt x="0" y="161792"/>
                  </a:lnTo>
                  <a:lnTo>
                    <a:pt x="12757" y="100393"/>
                  </a:lnTo>
                  <a:lnTo>
                    <a:pt x="31488" y="40922"/>
                  </a:lnTo>
                  <a:lnTo>
                    <a:pt x="36201" y="30055"/>
                  </a:lnTo>
                  <a:lnTo>
                    <a:pt x="42117" y="23735"/>
                  </a:lnTo>
                  <a:lnTo>
                    <a:pt x="48835" y="20446"/>
                  </a:lnTo>
                  <a:lnTo>
                    <a:pt x="56086" y="19178"/>
                  </a:lnTo>
                  <a:lnTo>
                    <a:pt x="61846" y="22956"/>
                  </a:lnTo>
                  <a:lnTo>
                    <a:pt x="70711" y="39480"/>
                  </a:lnTo>
                  <a:lnTo>
                    <a:pt x="76368" y="97344"/>
                  </a:lnTo>
                  <a:lnTo>
                    <a:pt x="67351" y="152526"/>
                  </a:lnTo>
                  <a:lnTo>
                    <a:pt x="69355" y="153460"/>
                  </a:lnTo>
                  <a:lnTo>
                    <a:pt x="72541" y="152233"/>
                  </a:lnTo>
                  <a:lnTo>
                    <a:pt x="78546" y="143473"/>
                  </a:lnTo>
                  <a:lnTo>
                    <a:pt x="115280" y="83889"/>
                  </a:lnTo>
                  <a:lnTo>
                    <a:pt x="132629" y="65742"/>
                  </a:lnTo>
                  <a:lnTo>
                    <a:pt x="147166" y="57572"/>
                  </a:lnTo>
                  <a:lnTo>
                    <a:pt x="165337" y="55790"/>
                  </a:lnTo>
                  <a:lnTo>
                    <a:pt x="175360" y="56609"/>
                  </a:lnTo>
                  <a:lnTo>
                    <a:pt x="182043" y="61778"/>
                  </a:lnTo>
                  <a:lnTo>
                    <a:pt x="189467" y="79849"/>
                  </a:lnTo>
                  <a:lnTo>
                    <a:pt x="188040" y="132614"/>
                  </a:lnTo>
                  <a:lnTo>
                    <a:pt x="187086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9679127" y="1332314"/>
              <a:ext cx="113656" cy="216348"/>
            </a:xfrm>
            <a:custGeom>
              <a:avLst/>
              <a:gdLst/>
              <a:ahLst/>
              <a:cxnLst/>
              <a:rect l="0" t="0" r="0" b="0"/>
              <a:pathLst>
                <a:path w="113656" h="216348">
                  <a:moveTo>
                    <a:pt x="113655" y="0"/>
                  </a:moveTo>
                  <a:lnTo>
                    <a:pt x="53678" y="62724"/>
                  </a:lnTo>
                  <a:lnTo>
                    <a:pt x="33" y="121672"/>
                  </a:lnTo>
                  <a:lnTo>
                    <a:pt x="0" y="123644"/>
                  </a:lnTo>
                  <a:lnTo>
                    <a:pt x="9825" y="120905"/>
                  </a:lnTo>
                  <a:lnTo>
                    <a:pt x="70608" y="92065"/>
                  </a:lnTo>
                  <a:lnTo>
                    <a:pt x="77560" y="92812"/>
                  </a:lnTo>
                  <a:lnTo>
                    <a:pt x="84045" y="95159"/>
                  </a:lnTo>
                  <a:lnTo>
                    <a:pt x="87443" y="100422"/>
                  </a:lnTo>
                  <a:lnTo>
                    <a:pt x="88753" y="116131"/>
                  </a:lnTo>
                  <a:lnTo>
                    <a:pt x="81136" y="166863"/>
                  </a:lnTo>
                  <a:lnTo>
                    <a:pt x="65250" y="201539"/>
                  </a:lnTo>
                  <a:lnTo>
                    <a:pt x="55407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9789140" y="1319649"/>
              <a:ext cx="248307" cy="371415"/>
            </a:xfrm>
            <a:custGeom>
              <a:avLst/>
              <a:gdLst/>
              <a:ahLst/>
              <a:cxnLst/>
              <a:rect l="0" t="0" r="0" b="0"/>
              <a:pathLst>
                <a:path w="248307" h="371415">
                  <a:moveTo>
                    <a:pt x="11963" y="45949"/>
                  </a:moveTo>
                  <a:lnTo>
                    <a:pt x="5377" y="75570"/>
                  </a:lnTo>
                  <a:lnTo>
                    <a:pt x="0" y="119603"/>
                  </a:lnTo>
                  <a:lnTo>
                    <a:pt x="2139" y="118166"/>
                  </a:lnTo>
                  <a:lnTo>
                    <a:pt x="40720" y="62631"/>
                  </a:lnTo>
                  <a:lnTo>
                    <a:pt x="77638" y="27055"/>
                  </a:lnTo>
                  <a:lnTo>
                    <a:pt x="86256" y="23183"/>
                  </a:lnTo>
                  <a:lnTo>
                    <a:pt x="128379" y="16675"/>
                  </a:lnTo>
                  <a:lnTo>
                    <a:pt x="142600" y="7051"/>
                  </a:lnTo>
                  <a:lnTo>
                    <a:pt x="148981" y="601"/>
                  </a:lnTo>
                  <a:lnTo>
                    <a:pt x="152309" y="0"/>
                  </a:lnTo>
                  <a:lnTo>
                    <a:pt x="153604" y="3297"/>
                  </a:lnTo>
                  <a:lnTo>
                    <a:pt x="151010" y="23141"/>
                  </a:lnTo>
                  <a:lnTo>
                    <a:pt x="133864" y="79360"/>
                  </a:lnTo>
                  <a:lnTo>
                    <a:pt x="125642" y="113069"/>
                  </a:lnTo>
                  <a:lnTo>
                    <a:pt x="127514" y="131562"/>
                  </a:lnTo>
                  <a:lnTo>
                    <a:pt x="130602" y="139082"/>
                  </a:lnTo>
                  <a:lnTo>
                    <a:pt x="137284" y="143171"/>
                  </a:lnTo>
                  <a:lnTo>
                    <a:pt x="157036" y="145249"/>
                  </a:lnTo>
                  <a:lnTo>
                    <a:pt x="219714" y="133426"/>
                  </a:lnTo>
                  <a:lnTo>
                    <a:pt x="236509" y="135062"/>
                  </a:lnTo>
                  <a:lnTo>
                    <a:pt x="242097" y="141416"/>
                  </a:lnTo>
                  <a:lnTo>
                    <a:pt x="248306" y="163268"/>
                  </a:lnTo>
                  <a:lnTo>
                    <a:pt x="247384" y="193507"/>
                  </a:lnTo>
                  <a:lnTo>
                    <a:pt x="227170" y="246092"/>
                  </a:lnTo>
                  <a:lnTo>
                    <a:pt x="200422" y="300261"/>
                  </a:lnTo>
                  <a:lnTo>
                    <a:pt x="161733" y="352885"/>
                  </a:lnTo>
                  <a:lnTo>
                    <a:pt x="149718" y="363579"/>
                  </a:lnTo>
                  <a:lnTo>
                    <a:pt x="135133" y="371414"/>
                  </a:lnTo>
                  <a:lnTo>
                    <a:pt x="116939" y="370581"/>
                  </a:lnTo>
                  <a:lnTo>
                    <a:pt x="106910" y="367770"/>
                  </a:lnTo>
                  <a:lnTo>
                    <a:pt x="90836" y="354786"/>
                  </a:lnTo>
                  <a:lnTo>
                    <a:pt x="83961" y="346145"/>
                  </a:lnTo>
                  <a:lnTo>
                    <a:pt x="76321" y="321752"/>
                  </a:lnTo>
                  <a:lnTo>
                    <a:pt x="74486" y="284228"/>
                  </a:lnTo>
                  <a:lnTo>
                    <a:pt x="79507" y="263723"/>
                  </a:lnTo>
                  <a:lnTo>
                    <a:pt x="96078" y="235085"/>
                  </a:lnTo>
                  <a:lnTo>
                    <a:pt x="111815" y="22069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888584" y="1560987"/>
              <a:ext cx="195891" cy="470296"/>
            </a:xfrm>
            <a:custGeom>
              <a:avLst/>
              <a:gdLst/>
              <a:ahLst/>
              <a:cxnLst/>
              <a:rect l="0" t="0" r="0" b="0"/>
              <a:pathLst>
                <a:path w="195891" h="470296">
                  <a:moveTo>
                    <a:pt x="55451" y="79206"/>
                  </a:moveTo>
                  <a:lnTo>
                    <a:pt x="41240" y="96191"/>
                  </a:lnTo>
                  <a:lnTo>
                    <a:pt x="13583" y="155818"/>
                  </a:lnTo>
                  <a:lnTo>
                    <a:pt x="0" y="205618"/>
                  </a:lnTo>
                  <a:lnTo>
                    <a:pt x="497" y="235314"/>
                  </a:lnTo>
                  <a:lnTo>
                    <a:pt x="2173" y="244299"/>
                  </a:lnTo>
                  <a:lnTo>
                    <a:pt x="11432" y="259214"/>
                  </a:lnTo>
                  <a:lnTo>
                    <a:pt x="17784" y="265779"/>
                  </a:lnTo>
                  <a:lnTo>
                    <a:pt x="26641" y="268308"/>
                  </a:lnTo>
                  <a:lnTo>
                    <a:pt x="48810" y="266186"/>
                  </a:lnTo>
                  <a:lnTo>
                    <a:pt x="66676" y="259079"/>
                  </a:lnTo>
                  <a:lnTo>
                    <a:pt x="93212" y="239450"/>
                  </a:lnTo>
                  <a:lnTo>
                    <a:pt x="110608" y="209999"/>
                  </a:lnTo>
                  <a:lnTo>
                    <a:pt x="118638" y="171995"/>
                  </a:lnTo>
                  <a:lnTo>
                    <a:pt x="115586" y="150031"/>
                  </a:lnTo>
                  <a:lnTo>
                    <a:pt x="112183" y="140291"/>
                  </a:lnTo>
                  <a:lnTo>
                    <a:pt x="106216" y="132873"/>
                  </a:lnTo>
                  <a:lnTo>
                    <a:pt x="89724" y="122166"/>
                  </a:lnTo>
                  <a:lnTo>
                    <a:pt x="81073" y="121714"/>
                  </a:lnTo>
                  <a:lnTo>
                    <a:pt x="64065" y="128609"/>
                  </a:lnTo>
                  <a:lnTo>
                    <a:pt x="38896" y="148085"/>
                  </a:lnTo>
                  <a:lnTo>
                    <a:pt x="36093" y="153787"/>
                  </a:lnTo>
                  <a:lnTo>
                    <a:pt x="36998" y="158513"/>
                  </a:lnTo>
                  <a:lnTo>
                    <a:pt x="40376" y="162588"/>
                  </a:lnTo>
                  <a:lnTo>
                    <a:pt x="44476" y="163455"/>
                  </a:lnTo>
                  <a:lnTo>
                    <a:pt x="49059" y="162184"/>
                  </a:lnTo>
                  <a:lnTo>
                    <a:pt x="69700" y="146859"/>
                  </a:lnTo>
                  <a:lnTo>
                    <a:pt x="130572" y="87245"/>
                  </a:lnTo>
                  <a:lnTo>
                    <a:pt x="177019" y="29263"/>
                  </a:lnTo>
                  <a:lnTo>
                    <a:pt x="195890" y="615"/>
                  </a:lnTo>
                  <a:lnTo>
                    <a:pt x="195305" y="0"/>
                  </a:lnTo>
                  <a:lnTo>
                    <a:pt x="193066" y="1439"/>
                  </a:lnTo>
                  <a:lnTo>
                    <a:pt x="171074" y="33558"/>
                  </a:lnTo>
                  <a:lnTo>
                    <a:pt x="162313" y="53371"/>
                  </a:lnTo>
                  <a:lnTo>
                    <a:pt x="151809" y="111611"/>
                  </a:lnTo>
                  <a:lnTo>
                    <a:pt x="143141" y="158921"/>
                  </a:lnTo>
                  <a:lnTo>
                    <a:pt x="150711" y="219439"/>
                  </a:lnTo>
                  <a:lnTo>
                    <a:pt x="157165" y="275919"/>
                  </a:lnTo>
                  <a:lnTo>
                    <a:pt x="169417" y="327690"/>
                  </a:lnTo>
                  <a:lnTo>
                    <a:pt x="175716" y="366199"/>
                  </a:lnTo>
                  <a:lnTo>
                    <a:pt x="171624" y="404113"/>
                  </a:lnTo>
                  <a:lnTo>
                    <a:pt x="159112" y="428291"/>
                  </a:lnTo>
                  <a:lnTo>
                    <a:pt x="148984" y="441149"/>
                  </a:lnTo>
                  <a:lnTo>
                    <a:pt x="124050" y="458783"/>
                  </a:lnTo>
                  <a:lnTo>
                    <a:pt x="93241" y="466884"/>
                  </a:lnTo>
                  <a:lnTo>
                    <a:pt x="63772" y="4702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216827" y="1704836"/>
              <a:ext cx="81813" cy="177474"/>
            </a:xfrm>
            <a:custGeom>
              <a:avLst/>
              <a:gdLst/>
              <a:ahLst/>
              <a:cxnLst/>
              <a:rect l="0" t="0" r="0" b="0"/>
              <a:pathLst>
                <a:path w="81813" h="177474">
                  <a:moveTo>
                    <a:pt x="35087" y="118420"/>
                  </a:moveTo>
                  <a:lnTo>
                    <a:pt x="63473" y="61648"/>
                  </a:lnTo>
                  <a:lnTo>
                    <a:pt x="77809" y="29278"/>
                  </a:lnTo>
                  <a:lnTo>
                    <a:pt x="81812" y="7302"/>
                  </a:lnTo>
                  <a:lnTo>
                    <a:pt x="80105" y="1811"/>
                  </a:lnTo>
                  <a:lnTo>
                    <a:pt x="76193" y="0"/>
                  </a:lnTo>
                  <a:lnTo>
                    <a:pt x="70812" y="642"/>
                  </a:lnTo>
                  <a:lnTo>
                    <a:pt x="59903" y="6286"/>
                  </a:lnTo>
                  <a:lnTo>
                    <a:pt x="54404" y="10380"/>
                  </a:lnTo>
                  <a:lnTo>
                    <a:pt x="45829" y="22325"/>
                  </a:lnTo>
                  <a:lnTo>
                    <a:pt x="12552" y="84199"/>
                  </a:lnTo>
                  <a:lnTo>
                    <a:pt x="571" y="123074"/>
                  </a:lnTo>
                  <a:lnTo>
                    <a:pt x="0" y="156473"/>
                  </a:lnTo>
                  <a:lnTo>
                    <a:pt x="3375" y="164129"/>
                  </a:lnTo>
                  <a:lnTo>
                    <a:pt x="14520" y="175102"/>
                  </a:lnTo>
                  <a:lnTo>
                    <a:pt x="20451" y="177473"/>
                  </a:lnTo>
                  <a:lnTo>
                    <a:pt x="43408" y="17666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385050" y="1740046"/>
              <a:ext cx="49928" cy="232990"/>
            </a:xfrm>
            <a:custGeom>
              <a:avLst/>
              <a:gdLst/>
              <a:ahLst/>
              <a:cxnLst/>
              <a:rect l="0" t="0" r="0" b="0"/>
              <a:pathLst>
                <a:path w="49928" h="232990">
                  <a:moveTo>
                    <a:pt x="0" y="0"/>
                  </a:moveTo>
                  <a:lnTo>
                    <a:pt x="4417" y="49074"/>
                  </a:lnTo>
                  <a:lnTo>
                    <a:pt x="15144" y="104195"/>
                  </a:lnTo>
                  <a:lnTo>
                    <a:pt x="30747" y="166188"/>
                  </a:lnTo>
                  <a:lnTo>
                    <a:pt x="47475" y="219724"/>
                  </a:lnTo>
                  <a:lnTo>
                    <a:pt x="49927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343445" y="1814935"/>
              <a:ext cx="83212" cy="91533"/>
            </a:xfrm>
            <a:custGeom>
              <a:avLst/>
              <a:gdLst/>
              <a:ahLst/>
              <a:cxnLst/>
              <a:rect l="0" t="0" r="0" b="0"/>
              <a:pathLst>
                <a:path w="83212" h="91533">
                  <a:moveTo>
                    <a:pt x="0" y="91532"/>
                  </a:moveTo>
                  <a:lnTo>
                    <a:pt x="7568" y="72527"/>
                  </a:lnTo>
                  <a:lnTo>
                    <a:pt x="22686" y="54671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9455976" y="1833721"/>
              <a:ext cx="138911" cy="293788"/>
            </a:xfrm>
            <a:custGeom>
              <a:avLst/>
              <a:gdLst/>
              <a:ahLst/>
              <a:cxnLst/>
              <a:rect l="0" t="0" r="0" b="0"/>
              <a:pathLst>
                <a:path w="138911" h="293788">
                  <a:moveTo>
                    <a:pt x="28927" y="155956"/>
                  </a:moveTo>
                  <a:lnTo>
                    <a:pt x="22341" y="185576"/>
                  </a:lnTo>
                  <a:lnTo>
                    <a:pt x="11707" y="245431"/>
                  </a:lnTo>
                  <a:lnTo>
                    <a:pt x="4059" y="293787"/>
                  </a:lnTo>
                  <a:lnTo>
                    <a:pt x="2178" y="293147"/>
                  </a:lnTo>
                  <a:lnTo>
                    <a:pt x="0" y="289022"/>
                  </a:lnTo>
                  <a:lnTo>
                    <a:pt x="44" y="274577"/>
                  </a:lnTo>
                  <a:lnTo>
                    <a:pt x="3619" y="211194"/>
                  </a:lnTo>
                  <a:lnTo>
                    <a:pt x="8313" y="158135"/>
                  </a:lnTo>
                  <a:lnTo>
                    <a:pt x="24786" y="104063"/>
                  </a:lnTo>
                  <a:lnTo>
                    <a:pt x="51993" y="40872"/>
                  </a:lnTo>
                  <a:lnTo>
                    <a:pt x="73360" y="15841"/>
                  </a:lnTo>
                  <a:lnTo>
                    <a:pt x="92438" y="2459"/>
                  </a:lnTo>
                  <a:lnTo>
                    <a:pt x="101778" y="0"/>
                  </a:lnTo>
                  <a:lnTo>
                    <a:pt x="119553" y="2199"/>
                  </a:lnTo>
                  <a:lnTo>
                    <a:pt x="126326" y="7223"/>
                  </a:lnTo>
                  <a:lnTo>
                    <a:pt x="136318" y="22668"/>
                  </a:lnTo>
                  <a:lnTo>
                    <a:pt x="138910" y="41859"/>
                  </a:lnTo>
                  <a:lnTo>
                    <a:pt x="133040" y="79897"/>
                  </a:lnTo>
                  <a:lnTo>
                    <a:pt x="120458" y="1143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9608212" y="1808684"/>
              <a:ext cx="95561" cy="203686"/>
            </a:xfrm>
            <a:custGeom>
              <a:avLst/>
              <a:gdLst/>
              <a:ahLst/>
              <a:cxnLst/>
              <a:rect l="0" t="0" r="0" b="0"/>
              <a:pathLst>
                <a:path w="95561" h="203686">
                  <a:moveTo>
                    <a:pt x="59754" y="89461"/>
                  </a:moveTo>
                  <a:lnTo>
                    <a:pt x="25649" y="131134"/>
                  </a:lnTo>
                  <a:lnTo>
                    <a:pt x="633" y="179723"/>
                  </a:lnTo>
                  <a:lnTo>
                    <a:pt x="0" y="187543"/>
                  </a:lnTo>
                  <a:lnTo>
                    <a:pt x="4227" y="201163"/>
                  </a:lnTo>
                  <a:lnTo>
                    <a:pt x="8868" y="203685"/>
                  </a:lnTo>
                  <a:lnTo>
                    <a:pt x="14734" y="203517"/>
                  </a:lnTo>
                  <a:lnTo>
                    <a:pt x="21420" y="201556"/>
                  </a:lnTo>
                  <a:lnTo>
                    <a:pt x="33779" y="191981"/>
                  </a:lnTo>
                  <a:lnTo>
                    <a:pt x="61198" y="154399"/>
                  </a:lnTo>
                  <a:lnTo>
                    <a:pt x="86643" y="98370"/>
                  </a:lnTo>
                  <a:lnTo>
                    <a:pt x="95560" y="72993"/>
                  </a:lnTo>
                  <a:lnTo>
                    <a:pt x="95224" y="39073"/>
                  </a:lnTo>
                  <a:lnTo>
                    <a:pt x="86613" y="18065"/>
                  </a:lnTo>
                  <a:lnTo>
                    <a:pt x="80433" y="8580"/>
                  </a:lnTo>
                  <a:lnTo>
                    <a:pt x="73540" y="3181"/>
                  </a:lnTo>
                  <a:lnTo>
                    <a:pt x="66171" y="506"/>
                  </a:lnTo>
                  <a:lnTo>
                    <a:pt x="50586" y="0"/>
                  </a:lnTo>
                  <a:lnTo>
                    <a:pt x="1506" y="625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723521" y="1806614"/>
              <a:ext cx="327214" cy="282917"/>
            </a:xfrm>
            <a:custGeom>
              <a:avLst/>
              <a:gdLst/>
              <a:ahLst/>
              <a:cxnLst/>
              <a:rect l="0" t="0" r="0" b="0"/>
              <a:pathLst>
                <a:path w="327214" h="282917">
                  <a:moveTo>
                    <a:pt x="77582" y="0"/>
                  </a:moveTo>
                  <a:lnTo>
                    <a:pt x="56746" y="56772"/>
                  </a:lnTo>
                  <a:lnTo>
                    <a:pt x="34659" y="115536"/>
                  </a:lnTo>
                  <a:lnTo>
                    <a:pt x="29963" y="161985"/>
                  </a:lnTo>
                  <a:lnTo>
                    <a:pt x="39420" y="207442"/>
                  </a:lnTo>
                  <a:lnTo>
                    <a:pt x="38272" y="211335"/>
                  </a:lnTo>
                  <a:lnTo>
                    <a:pt x="34733" y="212081"/>
                  </a:lnTo>
                  <a:lnTo>
                    <a:pt x="29600" y="210730"/>
                  </a:lnTo>
                  <a:lnTo>
                    <a:pt x="18965" y="201831"/>
                  </a:lnTo>
                  <a:lnTo>
                    <a:pt x="5048" y="181227"/>
                  </a:lnTo>
                  <a:lnTo>
                    <a:pt x="1489" y="173518"/>
                  </a:lnTo>
                  <a:lnTo>
                    <a:pt x="0" y="155091"/>
                  </a:lnTo>
                  <a:lnTo>
                    <a:pt x="3344" y="136422"/>
                  </a:lnTo>
                  <a:lnTo>
                    <a:pt x="10995" y="121961"/>
                  </a:lnTo>
                  <a:lnTo>
                    <a:pt x="30115" y="103424"/>
                  </a:lnTo>
                  <a:lnTo>
                    <a:pt x="47856" y="96817"/>
                  </a:lnTo>
                  <a:lnTo>
                    <a:pt x="92672" y="88358"/>
                  </a:lnTo>
                  <a:lnTo>
                    <a:pt x="106170" y="93511"/>
                  </a:lnTo>
                  <a:lnTo>
                    <a:pt x="109584" y="98399"/>
                  </a:lnTo>
                  <a:lnTo>
                    <a:pt x="110913" y="111226"/>
                  </a:lnTo>
                  <a:lnTo>
                    <a:pt x="99288" y="172697"/>
                  </a:lnTo>
                  <a:lnTo>
                    <a:pt x="91306" y="199099"/>
                  </a:lnTo>
                  <a:lnTo>
                    <a:pt x="92279" y="201150"/>
                  </a:lnTo>
                  <a:lnTo>
                    <a:pt x="100755" y="193567"/>
                  </a:lnTo>
                  <a:lnTo>
                    <a:pt x="131758" y="144120"/>
                  </a:lnTo>
                  <a:lnTo>
                    <a:pt x="163578" y="80712"/>
                  </a:lnTo>
                  <a:lnTo>
                    <a:pt x="170660" y="65458"/>
                  </a:lnTo>
                  <a:lnTo>
                    <a:pt x="172918" y="63979"/>
                  </a:lnTo>
                  <a:lnTo>
                    <a:pt x="174423" y="66691"/>
                  </a:lnTo>
                  <a:lnTo>
                    <a:pt x="175171" y="78642"/>
                  </a:lnTo>
                  <a:lnTo>
                    <a:pt x="165676" y="116989"/>
                  </a:lnTo>
                  <a:lnTo>
                    <a:pt x="166822" y="123296"/>
                  </a:lnTo>
                  <a:lnTo>
                    <a:pt x="170359" y="128426"/>
                  </a:lnTo>
                  <a:lnTo>
                    <a:pt x="175491" y="132770"/>
                  </a:lnTo>
                  <a:lnTo>
                    <a:pt x="177988" y="138439"/>
                  </a:lnTo>
                  <a:lnTo>
                    <a:pt x="178296" y="152136"/>
                  </a:lnTo>
                  <a:lnTo>
                    <a:pt x="179858" y="154124"/>
                  </a:lnTo>
                  <a:lnTo>
                    <a:pt x="182749" y="152676"/>
                  </a:lnTo>
                  <a:lnTo>
                    <a:pt x="220994" y="118951"/>
                  </a:lnTo>
                  <a:lnTo>
                    <a:pt x="248999" y="106950"/>
                  </a:lnTo>
                  <a:lnTo>
                    <a:pt x="297612" y="95856"/>
                  </a:lnTo>
                  <a:lnTo>
                    <a:pt x="304705" y="91641"/>
                  </a:lnTo>
                  <a:lnTo>
                    <a:pt x="315052" y="79561"/>
                  </a:lnTo>
                  <a:lnTo>
                    <a:pt x="319106" y="72456"/>
                  </a:lnTo>
                  <a:lnTo>
                    <a:pt x="319034" y="66795"/>
                  </a:lnTo>
                  <a:lnTo>
                    <a:pt x="316213" y="62097"/>
                  </a:lnTo>
                  <a:lnTo>
                    <a:pt x="311559" y="58040"/>
                  </a:lnTo>
                  <a:lnTo>
                    <a:pt x="305682" y="58109"/>
                  </a:lnTo>
                  <a:lnTo>
                    <a:pt x="291756" y="65582"/>
                  </a:lnTo>
                  <a:lnTo>
                    <a:pt x="272739" y="85384"/>
                  </a:lnTo>
                  <a:lnTo>
                    <a:pt x="259811" y="108818"/>
                  </a:lnTo>
                  <a:lnTo>
                    <a:pt x="254542" y="146580"/>
                  </a:lnTo>
                  <a:lnTo>
                    <a:pt x="261815" y="184067"/>
                  </a:lnTo>
                  <a:lnTo>
                    <a:pt x="291501" y="240668"/>
                  </a:lnTo>
                  <a:lnTo>
                    <a:pt x="327213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0" name="Freeform 79"/>
          <p:cNvSpPr/>
          <p:nvPr/>
        </p:nvSpPr>
        <p:spPr>
          <a:xfrm>
            <a:off x="7501768" y="3904361"/>
            <a:ext cx="2040" cy="23418"/>
          </a:xfrm>
          <a:custGeom>
            <a:avLst/>
            <a:gdLst/>
            <a:ahLst/>
            <a:cxnLst/>
            <a:rect l="0" t="0" r="0" b="0"/>
            <a:pathLst>
              <a:path w="2040" h="23418">
                <a:moveTo>
                  <a:pt x="2039" y="0"/>
                </a:moveTo>
                <a:lnTo>
                  <a:pt x="0" y="23417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0" name="Group 89"/>
          <p:cNvGrpSpPr/>
          <p:nvPr/>
        </p:nvGrpSpPr>
        <p:grpSpPr>
          <a:xfrm>
            <a:off x="6568160" y="1209797"/>
            <a:ext cx="1419742" cy="995085"/>
            <a:chOff x="6568160" y="1209797"/>
            <a:chExt cx="1419742" cy="995085"/>
          </a:xfrm>
        </p:grpSpPr>
        <p:sp>
          <p:nvSpPr>
            <p:cNvPr id="81" name="Freeform 80"/>
            <p:cNvSpPr/>
            <p:nvPr/>
          </p:nvSpPr>
          <p:spPr>
            <a:xfrm>
              <a:off x="6568160" y="1209797"/>
              <a:ext cx="186660" cy="366631"/>
            </a:xfrm>
            <a:custGeom>
              <a:avLst/>
              <a:gdLst/>
              <a:ahLst/>
              <a:cxnLst/>
              <a:rect l="0" t="0" r="0" b="0"/>
              <a:pathLst>
                <a:path w="186660" h="366631">
                  <a:moveTo>
                    <a:pt x="186659" y="0"/>
                  </a:moveTo>
                  <a:lnTo>
                    <a:pt x="160086" y="8493"/>
                  </a:lnTo>
                  <a:lnTo>
                    <a:pt x="105084" y="44954"/>
                  </a:lnTo>
                  <a:lnTo>
                    <a:pt x="49303" y="108305"/>
                  </a:lnTo>
                  <a:lnTo>
                    <a:pt x="22878" y="158848"/>
                  </a:lnTo>
                  <a:lnTo>
                    <a:pt x="6717" y="213672"/>
                  </a:lnTo>
                  <a:lnTo>
                    <a:pt x="0" y="248736"/>
                  </a:lnTo>
                  <a:lnTo>
                    <a:pt x="5078" y="301949"/>
                  </a:lnTo>
                  <a:lnTo>
                    <a:pt x="7356" y="312247"/>
                  </a:lnTo>
                  <a:lnTo>
                    <a:pt x="28235" y="344409"/>
                  </a:lnTo>
                  <a:lnTo>
                    <a:pt x="49988" y="358940"/>
                  </a:lnTo>
                  <a:lnTo>
                    <a:pt x="75066" y="366630"/>
                  </a:lnTo>
                  <a:lnTo>
                    <a:pt x="111475" y="365762"/>
                  </a:lnTo>
                  <a:lnTo>
                    <a:pt x="136732" y="3578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6765132" y="1575923"/>
              <a:ext cx="22972" cy="124817"/>
            </a:xfrm>
            <a:custGeom>
              <a:avLst/>
              <a:gdLst/>
              <a:ahLst/>
              <a:cxnLst/>
              <a:rect l="0" t="0" r="0" b="0"/>
              <a:pathLst>
                <a:path w="22972" h="124817">
                  <a:moveTo>
                    <a:pt x="22971" y="0"/>
                  </a:moveTo>
                  <a:lnTo>
                    <a:pt x="6113" y="58383"/>
                  </a:lnTo>
                  <a:lnTo>
                    <a:pt x="410" y="88182"/>
                  </a:lnTo>
                  <a:lnTo>
                    <a:pt x="0" y="108534"/>
                  </a:lnTo>
                  <a:lnTo>
                    <a:pt x="1185" y="113962"/>
                  </a:lnTo>
                  <a:lnTo>
                    <a:pt x="6329" y="1248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6854672" y="1284687"/>
              <a:ext cx="83211" cy="374448"/>
            </a:xfrm>
            <a:custGeom>
              <a:avLst/>
              <a:gdLst/>
              <a:ahLst/>
              <a:cxnLst/>
              <a:rect l="0" t="0" r="0" b="0"/>
              <a:pathLst>
                <a:path w="83211" h="374448">
                  <a:moveTo>
                    <a:pt x="83210" y="0"/>
                  </a:moveTo>
                  <a:lnTo>
                    <a:pt x="83210" y="59579"/>
                  </a:lnTo>
                  <a:lnTo>
                    <a:pt x="76567" y="114566"/>
                  </a:lnTo>
                  <a:lnTo>
                    <a:pt x="66352" y="177476"/>
                  </a:lnTo>
                  <a:lnTo>
                    <a:pt x="52671" y="233007"/>
                  </a:lnTo>
                  <a:lnTo>
                    <a:pt x="39134" y="279084"/>
                  </a:lnTo>
                  <a:lnTo>
                    <a:pt x="14690" y="341556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62993" y="1476071"/>
              <a:ext cx="74890" cy="24964"/>
            </a:xfrm>
            <a:custGeom>
              <a:avLst/>
              <a:gdLst/>
              <a:ahLst/>
              <a:cxnLst/>
              <a:rect l="0" t="0" r="0" b="0"/>
              <a:pathLst>
                <a:path w="74890" h="24964">
                  <a:moveTo>
                    <a:pt x="0" y="0"/>
                  </a:moveTo>
                  <a:lnTo>
                    <a:pt x="14210" y="12361"/>
                  </a:lnTo>
                  <a:lnTo>
                    <a:pt x="27580" y="18746"/>
                  </a:lnTo>
                  <a:lnTo>
                    <a:pt x="74889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87956" y="1559281"/>
              <a:ext cx="147740" cy="331804"/>
            </a:xfrm>
            <a:custGeom>
              <a:avLst/>
              <a:gdLst/>
              <a:ahLst/>
              <a:cxnLst/>
              <a:rect l="0" t="0" r="0" b="0"/>
              <a:pathLst>
                <a:path w="147740" h="331804">
                  <a:moveTo>
                    <a:pt x="66568" y="0"/>
                  </a:moveTo>
                  <a:lnTo>
                    <a:pt x="52375" y="57679"/>
                  </a:lnTo>
                  <a:lnTo>
                    <a:pt x="44007" y="93885"/>
                  </a:lnTo>
                  <a:lnTo>
                    <a:pt x="43206" y="104195"/>
                  </a:lnTo>
                  <a:lnTo>
                    <a:pt x="47248" y="120582"/>
                  </a:lnTo>
                  <a:lnTo>
                    <a:pt x="50914" y="127540"/>
                  </a:lnTo>
                  <a:lnTo>
                    <a:pt x="57057" y="131255"/>
                  </a:lnTo>
                  <a:lnTo>
                    <a:pt x="73744" y="132917"/>
                  </a:lnTo>
                  <a:lnTo>
                    <a:pt x="82446" y="129292"/>
                  </a:lnTo>
                  <a:lnTo>
                    <a:pt x="124715" y="91208"/>
                  </a:lnTo>
                  <a:lnTo>
                    <a:pt x="132146" y="88542"/>
                  </a:lnTo>
                  <a:lnTo>
                    <a:pt x="138948" y="89539"/>
                  </a:lnTo>
                  <a:lnTo>
                    <a:pt x="145332" y="92977"/>
                  </a:lnTo>
                  <a:lnTo>
                    <a:pt x="147739" y="100816"/>
                  </a:lnTo>
                  <a:lnTo>
                    <a:pt x="140781" y="145860"/>
                  </a:lnTo>
                  <a:lnTo>
                    <a:pt x="122291" y="208413"/>
                  </a:lnTo>
                  <a:lnTo>
                    <a:pt x="97897" y="265577"/>
                  </a:lnTo>
                  <a:lnTo>
                    <a:pt x="56490" y="324480"/>
                  </a:lnTo>
                  <a:lnTo>
                    <a:pt x="48755" y="329117"/>
                  </a:lnTo>
                  <a:lnTo>
                    <a:pt x="32763" y="331803"/>
                  </a:lnTo>
                  <a:lnTo>
                    <a:pt x="18877" y="327450"/>
                  </a:lnTo>
                  <a:lnTo>
                    <a:pt x="8389" y="320275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821388" y="1268045"/>
              <a:ext cx="58247" cy="33285"/>
            </a:xfrm>
            <a:custGeom>
              <a:avLst/>
              <a:gdLst/>
              <a:ahLst/>
              <a:cxnLst/>
              <a:rect l="0" t="0" r="0" b="0"/>
              <a:pathLst>
                <a:path w="58247" h="33285">
                  <a:moveTo>
                    <a:pt x="0" y="0"/>
                  </a:moveTo>
                  <a:lnTo>
                    <a:pt x="14210" y="12361"/>
                  </a:lnTo>
                  <a:lnTo>
                    <a:pt x="58246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214546" y="1642492"/>
              <a:ext cx="109754" cy="291237"/>
            </a:xfrm>
            <a:custGeom>
              <a:avLst/>
              <a:gdLst/>
              <a:ahLst/>
              <a:cxnLst/>
              <a:rect l="0" t="0" r="0" b="0"/>
              <a:pathLst>
                <a:path w="109754" h="291237">
                  <a:moveTo>
                    <a:pt x="106105" y="0"/>
                  </a:moveTo>
                  <a:lnTo>
                    <a:pt x="71360" y="27581"/>
                  </a:lnTo>
                  <a:lnTo>
                    <a:pt x="35954" y="80085"/>
                  </a:lnTo>
                  <a:lnTo>
                    <a:pt x="21832" y="104782"/>
                  </a:lnTo>
                  <a:lnTo>
                    <a:pt x="8403" y="126276"/>
                  </a:lnTo>
                  <a:lnTo>
                    <a:pt x="2586" y="143031"/>
                  </a:lnTo>
                  <a:lnTo>
                    <a:pt x="0" y="162806"/>
                  </a:lnTo>
                  <a:lnTo>
                    <a:pt x="3781" y="178991"/>
                  </a:lnTo>
                  <a:lnTo>
                    <a:pt x="7379" y="185895"/>
                  </a:lnTo>
                  <a:lnTo>
                    <a:pt x="12551" y="188649"/>
                  </a:lnTo>
                  <a:lnTo>
                    <a:pt x="18772" y="188636"/>
                  </a:lnTo>
                  <a:lnTo>
                    <a:pt x="32157" y="183691"/>
                  </a:lnTo>
                  <a:lnTo>
                    <a:pt x="44270" y="175329"/>
                  </a:lnTo>
                  <a:lnTo>
                    <a:pt x="71907" y="136814"/>
                  </a:lnTo>
                  <a:lnTo>
                    <a:pt x="97406" y="75104"/>
                  </a:lnTo>
                  <a:lnTo>
                    <a:pt x="108804" y="37230"/>
                  </a:lnTo>
                  <a:lnTo>
                    <a:pt x="109753" y="35915"/>
                  </a:lnTo>
                  <a:lnTo>
                    <a:pt x="102350" y="92357"/>
                  </a:lnTo>
                  <a:lnTo>
                    <a:pt x="92967" y="146826"/>
                  </a:lnTo>
                  <a:lnTo>
                    <a:pt x="90154" y="209086"/>
                  </a:lnTo>
                  <a:lnTo>
                    <a:pt x="89599" y="265969"/>
                  </a:lnTo>
                  <a:lnTo>
                    <a:pt x="91989" y="280007"/>
                  </a:lnTo>
                  <a:lnTo>
                    <a:pt x="97784" y="2912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389821" y="1727954"/>
              <a:ext cx="391950" cy="247381"/>
            </a:xfrm>
            <a:custGeom>
              <a:avLst/>
              <a:gdLst/>
              <a:ahLst/>
              <a:cxnLst/>
              <a:rect l="0" t="0" r="0" b="0"/>
              <a:pathLst>
                <a:path w="391950" h="247381">
                  <a:moveTo>
                    <a:pt x="5718" y="6069"/>
                  </a:moveTo>
                  <a:lnTo>
                    <a:pt x="5718" y="68395"/>
                  </a:lnTo>
                  <a:lnTo>
                    <a:pt x="0" y="124122"/>
                  </a:lnTo>
                  <a:lnTo>
                    <a:pt x="378" y="169237"/>
                  </a:lnTo>
                  <a:lnTo>
                    <a:pt x="2157" y="178642"/>
                  </a:lnTo>
                  <a:lnTo>
                    <a:pt x="4269" y="182139"/>
                  </a:lnTo>
                  <a:lnTo>
                    <a:pt x="6602" y="181696"/>
                  </a:lnTo>
                  <a:lnTo>
                    <a:pt x="11659" y="173808"/>
                  </a:lnTo>
                  <a:lnTo>
                    <a:pt x="34586" y="118833"/>
                  </a:lnTo>
                  <a:lnTo>
                    <a:pt x="61120" y="63795"/>
                  </a:lnTo>
                  <a:lnTo>
                    <a:pt x="70714" y="43436"/>
                  </a:lnTo>
                  <a:lnTo>
                    <a:pt x="75861" y="38377"/>
                  </a:lnTo>
                  <a:lnTo>
                    <a:pt x="81142" y="36853"/>
                  </a:lnTo>
                  <a:lnTo>
                    <a:pt x="86512" y="37687"/>
                  </a:lnTo>
                  <a:lnTo>
                    <a:pt x="91015" y="41940"/>
                  </a:lnTo>
                  <a:lnTo>
                    <a:pt x="118621" y="95206"/>
                  </a:lnTo>
                  <a:lnTo>
                    <a:pt x="125365" y="101551"/>
                  </a:lnTo>
                  <a:lnTo>
                    <a:pt x="133560" y="103933"/>
                  </a:lnTo>
                  <a:lnTo>
                    <a:pt x="152528" y="101648"/>
                  </a:lnTo>
                  <a:lnTo>
                    <a:pt x="159989" y="96601"/>
                  </a:lnTo>
                  <a:lnTo>
                    <a:pt x="170746" y="81130"/>
                  </a:lnTo>
                  <a:lnTo>
                    <a:pt x="177582" y="51629"/>
                  </a:lnTo>
                  <a:lnTo>
                    <a:pt x="175190" y="23883"/>
                  </a:lnTo>
                  <a:lnTo>
                    <a:pt x="166099" y="9055"/>
                  </a:lnTo>
                  <a:lnTo>
                    <a:pt x="159792" y="2513"/>
                  </a:lnTo>
                  <a:lnTo>
                    <a:pt x="153737" y="0"/>
                  </a:lnTo>
                  <a:lnTo>
                    <a:pt x="147852" y="174"/>
                  </a:lnTo>
                  <a:lnTo>
                    <a:pt x="142080" y="2139"/>
                  </a:lnTo>
                  <a:lnTo>
                    <a:pt x="139156" y="8072"/>
                  </a:lnTo>
                  <a:lnTo>
                    <a:pt x="138372" y="26992"/>
                  </a:lnTo>
                  <a:lnTo>
                    <a:pt x="143130" y="54798"/>
                  </a:lnTo>
                  <a:lnTo>
                    <a:pt x="169608" y="114173"/>
                  </a:lnTo>
                  <a:lnTo>
                    <a:pt x="190309" y="155839"/>
                  </a:lnTo>
                  <a:lnTo>
                    <a:pt x="195090" y="185226"/>
                  </a:lnTo>
                  <a:lnTo>
                    <a:pt x="191277" y="204038"/>
                  </a:lnTo>
                  <a:lnTo>
                    <a:pt x="187672" y="212938"/>
                  </a:lnTo>
                  <a:lnTo>
                    <a:pt x="183419" y="217022"/>
                  </a:lnTo>
                  <a:lnTo>
                    <a:pt x="178735" y="217896"/>
                  </a:lnTo>
                  <a:lnTo>
                    <a:pt x="173762" y="216629"/>
                  </a:lnTo>
                  <a:lnTo>
                    <a:pt x="171373" y="212086"/>
                  </a:lnTo>
                  <a:lnTo>
                    <a:pt x="171183" y="197177"/>
                  </a:lnTo>
                  <a:lnTo>
                    <a:pt x="176646" y="183154"/>
                  </a:lnTo>
                  <a:lnTo>
                    <a:pt x="195220" y="154668"/>
                  </a:lnTo>
                  <a:lnTo>
                    <a:pt x="208285" y="143612"/>
                  </a:lnTo>
                  <a:lnTo>
                    <a:pt x="266403" y="102995"/>
                  </a:lnTo>
                  <a:lnTo>
                    <a:pt x="324139" y="79809"/>
                  </a:lnTo>
                  <a:lnTo>
                    <a:pt x="357813" y="74762"/>
                  </a:lnTo>
                  <a:lnTo>
                    <a:pt x="360641" y="75903"/>
                  </a:lnTo>
                  <a:lnTo>
                    <a:pt x="357904" y="78513"/>
                  </a:lnTo>
                  <a:lnTo>
                    <a:pt x="302201" y="118977"/>
                  </a:lnTo>
                  <a:lnTo>
                    <a:pt x="292198" y="135455"/>
                  </a:lnTo>
                  <a:lnTo>
                    <a:pt x="286520" y="154181"/>
                  </a:lnTo>
                  <a:lnTo>
                    <a:pt x="287078" y="171750"/>
                  </a:lnTo>
                  <a:lnTo>
                    <a:pt x="291295" y="179393"/>
                  </a:lnTo>
                  <a:lnTo>
                    <a:pt x="305843" y="192817"/>
                  </a:lnTo>
                  <a:lnTo>
                    <a:pt x="324635" y="197550"/>
                  </a:lnTo>
                  <a:lnTo>
                    <a:pt x="366834" y="193055"/>
                  </a:lnTo>
                  <a:lnTo>
                    <a:pt x="383794" y="185945"/>
                  </a:lnTo>
                  <a:lnTo>
                    <a:pt x="390906" y="181460"/>
                  </a:lnTo>
                  <a:lnTo>
                    <a:pt x="391949" y="180319"/>
                  </a:lnTo>
                  <a:lnTo>
                    <a:pt x="383246" y="183983"/>
                  </a:lnTo>
                  <a:lnTo>
                    <a:pt x="374446" y="194240"/>
                  </a:lnTo>
                  <a:lnTo>
                    <a:pt x="370805" y="200859"/>
                  </a:lnTo>
                  <a:lnTo>
                    <a:pt x="369226" y="218075"/>
                  </a:lnTo>
                  <a:lnTo>
                    <a:pt x="371845" y="2473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660658" y="1908765"/>
              <a:ext cx="327244" cy="296117"/>
            </a:xfrm>
            <a:custGeom>
              <a:avLst/>
              <a:gdLst/>
              <a:ahLst/>
              <a:cxnLst/>
              <a:rect l="0" t="0" r="0" b="0"/>
              <a:pathLst>
                <a:path w="327244" h="296117">
                  <a:moveTo>
                    <a:pt x="225823" y="0"/>
                  </a:moveTo>
                  <a:lnTo>
                    <a:pt x="206818" y="21779"/>
                  </a:lnTo>
                  <a:lnTo>
                    <a:pt x="174084" y="82882"/>
                  </a:lnTo>
                  <a:lnTo>
                    <a:pt x="153111" y="146295"/>
                  </a:lnTo>
                  <a:lnTo>
                    <a:pt x="123825" y="205118"/>
                  </a:lnTo>
                  <a:lnTo>
                    <a:pt x="97437" y="256773"/>
                  </a:lnTo>
                  <a:lnTo>
                    <a:pt x="73421" y="282135"/>
                  </a:lnTo>
                  <a:lnTo>
                    <a:pt x="65974" y="287943"/>
                  </a:lnTo>
                  <a:lnTo>
                    <a:pt x="47839" y="294395"/>
                  </a:lnTo>
                  <a:lnTo>
                    <a:pt x="37825" y="296116"/>
                  </a:lnTo>
                  <a:lnTo>
                    <a:pt x="21768" y="293098"/>
                  </a:lnTo>
                  <a:lnTo>
                    <a:pt x="14897" y="289704"/>
                  </a:lnTo>
                  <a:lnTo>
                    <a:pt x="4797" y="278536"/>
                  </a:lnTo>
                  <a:lnTo>
                    <a:pt x="809" y="271675"/>
                  </a:lnTo>
                  <a:lnTo>
                    <a:pt x="0" y="263403"/>
                  </a:lnTo>
                  <a:lnTo>
                    <a:pt x="4032" y="244350"/>
                  </a:lnTo>
                  <a:lnTo>
                    <a:pt x="16697" y="221665"/>
                  </a:lnTo>
                  <a:lnTo>
                    <a:pt x="45413" y="198816"/>
                  </a:lnTo>
                  <a:lnTo>
                    <a:pt x="107674" y="168447"/>
                  </a:lnTo>
                  <a:lnTo>
                    <a:pt x="166354" y="147945"/>
                  </a:lnTo>
                  <a:lnTo>
                    <a:pt x="227682" y="127519"/>
                  </a:lnTo>
                  <a:lnTo>
                    <a:pt x="289548" y="97951"/>
                  </a:lnTo>
                  <a:lnTo>
                    <a:pt x="314020" y="77288"/>
                  </a:lnTo>
                  <a:lnTo>
                    <a:pt x="326639" y="56493"/>
                  </a:lnTo>
                  <a:lnTo>
                    <a:pt x="327243" y="49681"/>
                  </a:lnTo>
                  <a:lnTo>
                    <a:pt x="322982" y="37182"/>
                  </a:lnTo>
                  <a:lnTo>
                    <a:pt x="312459" y="27928"/>
                  </a:lnTo>
                  <a:lnTo>
                    <a:pt x="305770" y="24167"/>
                  </a:lnTo>
                  <a:lnTo>
                    <a:pt x="298537" y="23507"/>
                  </a:lnTo>
                  <a:lnTo>
                    <a:pt x="283104" y="27706"/>
                  </a:lnTo>
                  <a:lnTo>
                    <a:pt x="271929" y="38202"/>
                  </a:lnTo>
                  <a:lnTo>
                    <a:pt x="257223" y="67540"/>
                  </a:lnTo>
                  <a:lnTo>
                    <a:pt x="252982" y="122919"/>
                  </a:lnTo>
                  <a:lnTo>
                    <a:pt x="25910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478429" y="3411977"/>
            <a:ext cx="1656609" cy="1755395"/>
            <a:chOff x="8478429" y="3411977"/>
            <a:chExt cx="1656609" cy="1755395"/>
          </a:xfrm>
        </p:grpSpPr>
        <p:sp>
          <p:nvSpPr>
            <p:cNvPr id="91" name="Freeform 90"/>
            <p:cNvSpPr/>
            <p:nvPr/>
          </p:nvSpPr>
          <p:spPr>
            <a:xfrm>
              <a:off x="8593013" y="3411977"/>
              <a:ext cx="167263" cy="232058"/>
            </a:xfrm>
            <a:custGeom>
              <a:avLst/>
              <a:gdLst/>
              <a:ahLst/>
              <a:cxnLst/>
              <a:rect l="0" t="0" r="0" b="0"/>
              <a:pathLst>
                <a:path w="167263" h="232058">
                  <a:moveTo>
                    <a:pt x="94161" y="16295"/>
                  </a:moveTo>
                  <a:lnTo>
                    <a:pt x="35939" y="76984"/>
                  </a:lnTo>
                  <a:lnTo>
                    <a:pt x="18147" y="108309"/>
                  </a:lnTo>
                  <a:lnTo>
                    <a:pt x="0" y="164959"/>
                  </a:lnTo>
                  <a:lnTo>
                    <a:pt x="413" y="199542"/>
                  </a:lnTo>
                  <a:lnTo>
                    <a:pt x="9041" y="218239"/>
                  </a:lnTo>
                  <a:lnTo>
                    <a:pt x="15225" y="225814"/>
                  </a:lnTo>
                  <a:lnTo>
                    <a:pt x="23971" y="229939"/>
                  </a:lnTo>
                  <a:lnTo>
                    <a:pt x="46015" y="232057"/>
                  </a:lnTo>
                  <a:lnTo>
                    <a:pt x="63826" y="227451"/>
                  </a:lnTo>
                  <a:lnTo>
                    <a:pt x="77905" y="218316"/>
                  </a:lnTo>
                  <a:lnTo>
                    <a:pt x="107715" y="181925"/>
                  </a:lnTo>
                  <a:lnTo>
                    <a:pt x="141286" y="125556"/>
                  </a:lnTo>
                  <a:lnTo>
                    <a:pt x="163014" y="63056"/>
                  </a:lnTo>
                  <a:lnTo>
                    <a:pt x="167262" y="30047"/>
                  </a:lnTo>
                  <a:lnTo>
                    <a:pt x="163325" y="12853"/>
                  </a:lnTo>
                  <a:lnTo>
                    <a:pt x="159686" y="5680"/>
                  </a:lnTo>
                  <a:lnTo>
                    <a:pt x="154486" y="1822"/>
                  </a:lnTo>
                  <a:lnTo>
                    <a:pt x="148246" y="174"/>
                  </a:lnTo>
                  <a:lnTo>
                    <a:pt x="141313" y="0"/>
                  </a:lnTo>
                  <a:lnTo>
                    <a:pt x="113885" y="13008"/>
                  </a:lnTo>
                  <a:lnTo>
                    <a:pt x="91171" y="38846"/>
                  </a:lnTo>
                  <a:lnTo>
                    <a:pt x="77519" y="745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803669" y="3428272"/>
              <a:ext cx="41606" cy="332843"/>
            </a:xfrm>
            <a:custGeom>
              <a:avLst/>
              <a:gdLst/>
              <a:ahLst/>
              <a:cxnLst/>
              <a:rect l="0" t="0" r="0" b="0"/>
              <a:pathLst>
                <a:path w="41606" h="332843">
                  <a:moveTo>
                    <a:pt x="41605" y="0"/>
                  </a:moveTo>
                  <a:lnTo>
                    <a:pt x="34441" y="59579"/>
                  </a:lnTo>
                  <a:lnTo>
                    <a:pt x="26870" y="111793"/>
                  </a:lnTo>
                  <a:lnTo>
                    <a:pt x="18172" y="168941"/>
                  </a:lnTo>
                  <a:lnTo>
                    <a:pt x="14378" y="231221"/>
                  </a:lnTo>
                  <a:lnTo>
                    <a:pt x="5100" y="285854"/>
                  </a:lnTo>
                  <a:lnTo>
                    <a:pt x="0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737101" y="3544767"/>
              <a:ext cx="99854" cy="33285"/>
            </a:xfrm>
            <a:custGeom>
              <a:avLst/>
              <a:gdLst/>
              <a:ahLst/>
              <a:cxnLst/>
              <a:rect l="0" t="0" r="0" b="0"/>
              <a:pathLst>
                <a:path w="99854" h="33285">
                  <a:moveTo>
                    <a:pt x="0" y="33284"/>
                  </a:moveTo>
                  <a:lnTo>
                    <a:pt x="58680" y="13724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915862" y="3436593"/>
              <a:ext cx="262256" cy="350447"/>
            </a:xfrm>
            <a:custGeom>
              <a:avLst/>
              <a:gdLst/>
              <a:ahLst/>
              <a:cxnLst/>
              <a:rect l="0" t="0" r="0" b="0"/>
              <a:pathLst>
                <a:path w="262256" h="350447">
                  <a:moveTo>
                    <a:pt x="37586" y="0"/>
                  </a:moveTo>
                  <a:lnTo>
                    <a:pt x="28751" y="13252"/>
                  </a:lnTo>
                  <a:lnTo>
                    <a:pt x="16767" y="60659"/>
                  </a:lnTo>
                  <a:lnTo>
                    <a:pt x="8751" y="118855"/>
                  </a:lnTo>
                  <a:lnTo>
                    <a:pt x="4887" y="182084"/>
                  </a:lnTo>
                  <a:lnTo>
                    <a:pt x="0" y="245021"/>
                  </a:lnTo>
                  <a:lnTo>
                    <a:pt x="1434" y="253029"/>
                  </a:lnTo>
                  <a:lnTo>
                    <a:pt x="5163" y="256520"/>
                  </a:lnTo>
                  <a:lnTo>
                    <a:pt x="10423" y="256997"/>
                  </a:lnTo>
                  <a:lnTo>
                    <a:pt x="21199" y="252597"/>
                  </a:lnTo>
                  <a:lnTo>
                    <a:pt x="26662" y="248835"/>
                  </a:lnTo>
                  <a:lnTo>
                    <a:pt x="31228" y="249100"/>
                  </a:lnTo>
                  <a:lnTo>
                    <a:pt x="35197" y="252051"/>
                  </a:lnTo>
                  <a:lnTo>
                    <a:pt x="38767" y="256792"/>
                  </a:lnTo>
                  <a:lnTo>
                    <a:pt x="43792" y="281134"/>
                  </a:lnTo>
                  <a:lnTo>
                    <a:pt x="47339" y="320642"/>
                  </a:lnTo>
                  <a:lnTo>
                    <a:pt x="54556" y="335433"/>
                  </a:lnTo>
                  <a:lnTo>
                    <a:pt x="59994" y="339192"/>
                  </a:lnTo>
                  <a:lnTo>
                    <a:pt x="73433" y="340903"/>
                  </a:lnTo>
                  <a:lnTo>
                    <a:pt x="101010" y="332251"/>
                  </a:lnTo>
                  <a:lnTo>
                    <a:pt x="123769" y="317977"/>
                  </a:lnTo>
                  <a:lnTo>
                    <a:pt x="146641" y="293201"/>
                  </a:lnTo>
                  <a:lnTo>
                    <a:pt x="162149" y="262438"/>
                  </a:lnTo>
                  <a:lnTo>
                    <a:pt x="164447" y="243304"/>
                  </a:lnTo>
                  <a:lnTo>
                    <a:pt x="161461" y="226479"/>
                  </a:lnTo>
                  <a:lnTo>
                    <a:pt x="153971" y="212837"/>
                  </a:lnTo>
                  <a:lnTo>
                    <a:pt x="148460" y="210309"/>
                  </a:lnTo>
                  <a:lnTo>
                    <a:pt x="142013" y="210473"/>
                  </a:lnTo>
                  <a:lnTo>
                    <a:pt x="134941" y="212431"/>
                  </a:lnTo>
                  <a:lnTo>
                    <a:pt x="129301" y="216510"/>
                  </a:lnTo>
                  <a:lnTo>
                    <a:pt x="120569" y="228439"/>
                  </a:lnTo>
                  <a:lnTo>
                    <a:pt x="118538" y="247917"/>
                  </a:lnTo>
                  <a:lnTo>
                    <a:pt x="129649" y="309463"/>
                  </a:lnTo>
                  <a:lnTo>
                    <a:pt x="140317" y="348153"/>
                  </a:lnTo>
                  <a:lnTo>
                    <a:pt x="143980" y="350446"/>
                  </a:lnTo>
                  <a:lnTo>
                    <a:pt x="148272" y="348276"/>
                  </a:lnTo>
                  <a:lnTo>
                    <a:pt x="200737" y="291836"/>
                  </a:lnTo>
                  <a:lnTo>
                    <a:pt x="235720" y="266563"/>
                  </a:lnTo>
                  <a:lnTo>
                    <a:pt x="262255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9355717" y="3786077"/>
              <a:ext cx="121958" cy="199706"/>
            </a:xfrm>
            <a:custGeom>
              <a:avLst/>
              <a:gdLst/>
              <a:ahLst/>
              <a:cxnLst/>
              <a:rect l="0" t="0" r="0" b="0"/>
              <a:pathLst>
                <a:path w="121958" h="199706">
                  <a:moveTo>
                    <a:pt x="38747" y="0"/>
                  </a:moveTo>
                  <a:lnTo>
                    <a:pt x="6791" y="63098"/>
                  </a:lnTo>
                  <a:lnTo>
                    <a:pt x="0" y="94920"/>
                  </a:lnTo>
                  <a:lnTo>
                    <a:pt x="3343" y="111837"/>
                  </a:lnTo>
                  <a:lnTo>
                    <a:pt x="6823" y="118937"/>
                  </a:lnTo>
                  <a:lnTo>
                    <a:pt x="11917" y="121821"/>
                  </a:lnTo>
                  <a:lnTo>
                    <a:pt x="18087" y="121895"/>
                  </a:lnTo>
                  <a:lnTo>
                    <a:pt x="24973" y="120095"/>
                  </a:lnTo>
                  <a:lnTo>
                    <a:pt x="40022" y="108233"/>
                  </a:lnTo>
                  <a:lnTo>
                    <a:pt x="92651" y="49930"/>
                  </a:lnTo>
                  <a:lnTo>
                    <a:pt x="110397" y="29382"/>
                  </a:lnTo>
                  <a:lnTo>
                    <a:pt x="113326" y="28833"/>
                  </a:lnTo>
                  <a:lnTo>
                    <a:pt x="114354" y="32166"/>
                  </a:lnTo>
                  <a:lnTo>
                    <a:pt x="102096" y="92466"/>
                  </a:lnTo>
                  <a:lnTo>
                    <a:pt x="98926" y="144040"/>
                  </a:lnTo>
                  <a:lnTo>
                    <a:pt x="101858" y="167877"/>
                  </a:lnTo>
                  <a:lnTo>
                    <a:pt x="108710" y="183402"/>
                  </a:lnTo>
                  <a:lnTo>
                    <a:pt x="121957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9520269" y="3814944"/>
              <a:ext cx="248643" cy="288100"/>
            </a:xfrm>
            <a:custGeom>
              <a:avLst/>
              <a:gdLst/>
              <a:ahLst/>
              <a:cxnLst/>
              <a:rect l="0" t="0" r="0" b="0"/>
              <a:pathLst>
                <a:path w="248643" h="288100">
                  <a:moveTo>
                    <a:pt x="107184" y="4417"/>
                  </a:moveTo>
                  <a:lnTo>
                    <a:pt x="93932" y="0"/>
                  </a:lnTo>
                  <a:lnTo>
                    <a:pt x="88179" y="1472"/>
                  </a:lnTo>
                  <a:lnTo>
                    <a:pt x="76856" y="10505"/>
                  </a:lnTo>
                  <a:lnTo>
                    <a:pt x="64503" y="31184"/>
                  </a:lnTo>
                  <a:lnTo>
                    <a:pt x="59404" y="68130"/>
                  </a:lnTo>
                  <a:lnTo>
                    <a:pt x="64324" y="129388"/>
                  </a:lnTo>
                  <a:lnTo>
                    <a:pt x="71734" y="184498"/>
                  </a:lnTo>
                  <a:lnTo>
                    <a:pt x="72456" y="196586"/>
                  </a:lnTo>
                  <a:lnTo>
                    <a:pt x="69239" y="206495"/>
                  </a:lnTo>
                  <a:lnTo>
                    <a:pt x="55803" y="222435"/>
                  </a:lnTo>
                  <a:lnTo>
                    <a:pt x="47966" y="226501"/>
                  </a:lnTo>
                  <a:lnTo>
                    <a:pt x="31863" y="228553"/>
                  </a:lnTo>
                  <a:lnTo>
                    <a:pt x="7204" y="224510"/>
                  </a:lnTo>
                  <a:lnTo>
                    <a:pt x="2623" y="219564"/>
                  </a:lnTo>
                  <a:lnTo>
                    <a:pt x="495" y="212567"/>
                  </a:lnTo>
                  <a:lnTo>
                    <a:pt x="0" y="204205"/>
                  </a:lnTo>
                  <a:lnTo>
                    <a:pt x="4293" y="197706"/>
                  </a:lnTo>
                  <a:lnTo>
                    <a:pt x="30572" y="184141"/>
                  </a:lnTo>
                  <a:lnTo>
                    <a:pt x="90440" y="162647"/>
                  </a:lnTo>
                  <a:lnTo>
                    <a:pt x="147045" y="139300"/>
                  </a:lnTo>
                  <a:lnTo>
                    <a:pt x="170770" y="127285"/>
                  </a:lnTo>
                  <a:lnTo>
                    <a:pt x="177311" y="122387"/>
                  </a:lnTo>
                  <a:lnTo>
                    <a:pt x="178899" y="121895"/>
                  </a:lnTo>
                  <a:lnTo>
                    <a:pt x="169729" y="135380"/>
                  </a:lnTo>
                  <a:lnTo>
                    <a:pt x="151696" y="189017"/>
                  </a:lnTo>
                  <a:lnTo>
                    <a:pt x="145131" y="225637"/>
                  </a:lnTo>
                  <a:lnTo>
                    <a:pt x="152542" y="284322"/>
                  </a:lnTo>
                  <a:lnTo>
                    <a:pt x="154989" y="288099"/>
                  </a:lnTo>
                  <a:lnTo>
                    <a:pt x="157545" y="287844"/>
                  </a:lnTo>
                  <a:lnTo>
                    <a:pt x="160173" y="284900"/>
                  </a:lnTo>
                  <a:lnTo>
                    <a:pt x="178410" y="222584"/>
                  </a:lnTo>
                  <a:lnTo>
                    <a:pt x="194651" y="192745"/>
                  </a:lnTo>
                  <a:lnTo>
                    <a:pt x="208929" y="181191"/>
                  </a:lnTo>
                  <a:lnTo>
                    <a:pt x="248642" y="16251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9793874" y="3950307"/>
              <a:ext cx="116496" cy="236788"/>
            </a:xfrm>
            <a:custGeom>
              <a:avLst/>
              <a:gdLst/>
              <a:ahLst/>
              <a:cxnLst/>
              <a:rect l="0" t="0" r="0" b="0"/>
              <a:pathLst>
                <a:path w="116496" h="236788">
                  <a:moveTo>
                    <a:pt x="116495" y="10512"/>
                  </a:moveTo>
                  <a:lnTo>
                    <a:pt x="107660" y="1677"/>
                  </a:lnTo>
                  <a:lnTo>
                    <a:pt x="102284" y="0"/>
                  </a:lnTo>
                  <a:lnTo>
                    <a:pt x="88913" y="601"/>
                  </a:lnTo>
                  <a:lnTo>
                    <a:pt x="76192" y="6415"/>
                  </a:lnTo>
                  <a:lnTo>
                    <a:pt x="70210" y="10554"/>
                  </a:lnTo>
                  <a:lnTo>
                    <a:pt x="63564" y="27481"/>
                  </a:lnTo>
                  <a:lnTo>
                    <a:pt x="62288" y="67931"/>
                  </a:lnTo>
                  <a:lnTo>
                    <a:pt x="70140" y="121912"/>
                  </a:lnTo>
                  <a:lnTo>
                    <a:pt x="93219" y="185320"/>
                  </a:lnTo>
                  <a:lnTo>
                    <a:pt x="93470" y="216092"/>
                  </a:lnTo>
                  <a:lnTo>
                    <a:pt x="89125" y="223379"/>
                  </a:lnTo>
                  <a:lnTo>
                    <a:pt x="74436" y="233942"/>
                  </a:lnTo>
                  <a:lnTo>
                    <a:pt x="55581" y="236787"/>
                  </a:lnTo>
                  <a:lnTo>
                    <a:pt x="0" y="23518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478429" y="4139854"/>
              <a:ext cx="262656" cy="569860"/>
            </a:xfrm>
            <a:custGeom>
              <a:avLst/>
              <a:gdLst/>
              <a:ahLst/>
              <a:cxnLst/>
              <a:rect l="0" t="0" r="0" b="0"/>
              <a:pathLst>
                <a:path w="262656" h="569860">
                  <a:moveTo>
                    <a:pt x="117214" y="162128"/>
                  </a:moveTo>
                  <a:lnTo>
                    <a:pt x="121631" y="175380"/>
                  </a:lnTo>
                  <a:lnTo>
                    <a:pt x="121334" y="189283"/>
                  </a:lnTo>
                  <a:lnTo>
                    <a:pt x="113610" y="238478"/>
                  </a:lnTo>
                  <a:lnTo>
                    <a:pt x="97463" y="291512"/>
                  </a:lnTo>
                  <a:lnTo>
                    <a:pt x="77060" y="354878"/>
                  </a:lnTo>
                  <a:lnTo>
                    <a:pt x="50471" y="411574"/>
                  </a:lnTo>
                  <a:lnTo>
                    <a:pt x="18969" y="473413"/>
                  </a:lnTo>
                  <a:lnTo>
                    <a:pt x="13810" y="475975"/>
                  </a:lnTo>
                  <a:lnTo>
                    <a:pt x="8522" y="475835"/>
                  </a:lnTo>
                  <a:lnTo>
                    <a:pt x="3147" y="473893"/>
                  </a:lnTo>
                  <a:lnTo>
                    <a:pt x="488" y="469824"/>
                  </a:lnTo>
                  <a:lnTo>
                    <a:pt x="0" y="457906"/>
                  </a:lnTo>
                  <a:lnTo>
                    <a:pt x="9676" y="401480"/>
                  </a:lnTo>
                  <a:lnTo>
                    <a:pt x="24678" y="343161"/>
                  </a:lnTo>
                  <a:lnTo>
                    <a:pt x="35658" y="290246"/>
                  </a:lnTo>
                  <a:lnTo>
                    <a:pt x="49184" y="237996"/>
                  </a:lnTo>
                  <a:lnTo>
                    <a:pt x="64903" y="187381"/>
                  </a:lnTo>
                  <a:lnTo>
                    <a:pt x="80137" y="127223"/>
                  </a:lnTo>
                  <a:lnTo>
                    <a:pt x="92049" y="73290"/>
                  </a:lnTo>
                  <a:lnTo>
                    <a:pt x="102978" y="40576"/>
                  </a:lnTo>
                  <a:lnTo>
                    <a:pt x="123237" y="4673"/>
                  </a:lnTo>
                  <a:lnTo>
                    <a:pt x="129550" y="760"/>
                  </a:lnTo>
                  <a:lnTo>
                    <a:pt x="136533" y="0"/>
                  </a:lnTo>
                  <a:lnTo>
                    <a:pt x="143961" y="1343"/>
                  </a:lnTo>
                  <a:lnTo>
                    <a:pt x="149838" y="5012"/>
                  </a:lnTo>
                  <a:lnTo>
                    <a:pt x="158834" y="16485"/>
                  </a:lnTo>
                  <a:lnTo>
                    <a:pt x="180847" y="77482"/>
                  </a:lnTo>
                  <a:lnTo>
                    <a:pt x="190439" y="131793"/>
                  </a:lnTo>
                  <a:lnTo>
                    <a:pt x="189419" y="193700"/>
                  </a:lnTo>
                  <a:lnTo>
                    <a:pt x="177881" y="249736"/>
                  </a:lnTo>
                  <a:lnTo>
                    <a:pt x="164605" y="286168"/>
                  </a:lnTo>
                  <a:lnTo>
                    <a:pt x="139070" y="321804"/>
                  </a:lnTo>
                  <a:lnTo>
                    <a:pt x="107205" y="350581"/>
                  </a:lnTo>
                  <a:lnTo>
                    <a:pt x="63236" y="376844"/>
                  </a:lnTo>
                  <a:lnTo>
                    <a:pt x="60889" y="382935"/>
                  </a:lnTo>
                  <a:lnTo>
                    <a:pt x="61172" y="389770"/>
                  </a:lnTo>
                  <a:lnTo>
                    <a:pt x="82389" y="448500"/>
                  </a:lnTo>
                  <a:lnTo>
                    <a:pt x="89717" y="471543"/>
                  </a:lnTo>
                  <a:lnTo>
                    <a:pt x="125712" y="525960"/>
                  </a:lnTo>
                  <a:lnTo>
                    <a:pt x="131201" y="532272"/>
                  </a:lnTo>
                  <a:lnTo>
                    <a:pt x="147161" y="541751"/>
                  </a:lnTo>
                  <a:lnTo>
                    <a:pt x="167506" y="548121"/>
                  </a:lnTo>
                  <a:lnTo>
                    <a:pt x="191957" y="550952"/>
                  </a:lnTo>
                  <a:lnTo>
                    <a:pt x="227296" y="543712"/>
                  </a:lnTo>
                  <a:lnTo>
                    <a:pt x="245035" y="529885"/>
                  </a:lnTo>
                  <a:lnTo>
                    <a:pt x="257234" y="511412"/>
                  </a:lnTo>
                  <a:lnTo>
                    <a:pt x="262655" y="490875"/>
                  </a:lnTo>
                  <a:lnTo>
                    <a:pt x="260135" y="471885"/>
                  </a:lnTo>
                  <a:lnTo>
                    <a:pt x="256873" y="462938"/>
                  </a:lnTo>
                  <a:lnTo>
                    <a:pt x="245853" y="450531"/>
                  </a:lnTo>
                  <a:lnTo>
                    <a:pt x="239031" y="445928"/>
                  </a:lnTo>
                  <a:lnTo>
                    <a:pt x="224055" y="443279"/>
                  </a:lnTo>
                  <a:lnTo>
                    <a:pt x="216178" y="443868"/>
                  </a:lnTo>
                  <a:lnTo>
                    <a:pt x="202495" y="451917"/>
                  </a:lnTo>
                  <a:lnTo>
                    <a:pt x="191174" y="464741"/>
                  </a:lnTo>
                  <a:lnTo>
                    <a:pt x="183061" y="479686"/>
                  </a:lnTo>
                  <a:lnTo>
                    <a:pt x="181305" y="498039"/>
                  </a:lnTo>
                  <a:lnTo>
                    <a:pt x="184531" y="516674"/>
                  </a:lnTo>
                  <a:lnTo>
                    <a:pt x="197667" y="538486"/>
                  </a:lnTo>
                  <a:lnTo>
                    <a:pt x="216866" y="559331"/>
                  </a:lnTo>
                  <a:lnTo>
                    <a:pt x="233708" y="56985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765811" y="4584898"/>
              <a:ext cx="71144" cy="199706"/>
            </a:xfrm>
            <a:custGeom>
              <a:avLst/>
              <a:gdLst/>
              <a:ahLst/>
              <a:cxnLst/>
              <a:rect l="0" t="0" r="0" b="0"/>
              <a:pathLst>
                <a:path w="71144" h="199706">
                  <a:moveTo>
                    <a:pt x="71143" y="0"/>
                  </a:moveTo>
                  <a:lnTo>
                    <a:pt x="53473" y="4417"/>
                  </a:lnTo>
                  <a:lnTo>
                    <a:pt x="29233" y="20416"/>
                  </a:lnTo>
                  <a:lnTo>
                    <a:pt x="8901" y="51558"/>
                  </a:lnTo>
                  <a:lnTo>
                    <a:pt x="0" y="90063"/>
                  </a:lnTo>
                  <a:lnTo>
                    <a:pt x="1781" y="135167"/>
                  </a:lnTo>
                  <a:lnTo>
                    <a:pt x="8264" y="157461"/>
                  </a:lnTo>
                  <a:lnTo>
                    <a:pt x="37858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864406" y="4659787"/>
              <a:ext cx="99080" cy="166285"/>
            </a:xfrm>
            <a:custGeom>
              <a:avLst/>
              <a:gdLst/>
              <a:ahLst/>
              <a:cxnLst/>
              <a:rect l="0" t="0" r="0" b="0"/>
              <a:pathLst>
                <a:path w="99080" h="166285">
                  <a:moveTo>
                    <a:pt x="55758" y="0"/>
                  </a:moveTo>
                  <a:lnTo>
                    <a:pt x="35828" y="15135"/>
                  </a:lnTo>
                  <a:lnTo>
                    <a:pt x="21012" y="31998"/>
                  </a:lnTo>
                  <a:lnTo>
                    <a:pt x="5912" y="66701"/>
                  </a:lnTo>
                  <a:lnTo>
                    <a:pt x="0" y="106261"/>
                  </a:lnTo>
                  <a:lnTo>
                    <a:pt x="3548" y="128589"/>
                  </a:lnTo>
                  <a:lnTo>
                    <a:pt x="15942" y="154287"/>
                  </a:lnTo>
                  <a:lnTo>
                    <a:pt x="20893" y="161105"/>
                  </a:lnTo>
                  <a:lnTo>
                    <a:pt x="27892" y="164726"/>
                  </a:lnTo>
                  <a:lnTo>
                    <a:pt x="45530" y="166284"/>
                  </a:lnTo>
                  <a:lnTo>
                    <a:pt x="60765" y="161429"/>
                  </a:lnTo>
                  <a:lnTo>
                    <a:pt x="67418" y="157546"/>
                  </a:lnTo>
                  <a:lnTo>
                    <a:pt x="85614" y="129994"/>
                  </a:lnTo>
                  <a:lnTo>
                    <a:pt x="98299" y="92552"/>
                  </a:lnTo>
                  <a:lnTo>
                    <a:pt x="99079" y="56598"/>
                  </a:lnTo>
                  <a:lnTo>
                    <a:pt x="89037" y="26940"/>
                  </a:lnTo>
                  <a:lnTo>
                    <a:pt x="74555" y="11665"/>
                  </a:lnTo>
                  <a:lnTo>
                    <a:pt x="57640" y="1486"/>
                  </a:lnTo>
                  <a:lnTo>
                    <a:pt x="3079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978686" y="4684064"/>
              <a:ext cx="176074" cy="67619"/>
            </a:xfrm>
            <a:custGeom>
              <a:avLst/>
              <a:gdLst/>
              <a:ahLst/>
              <a:cxnLst/>
              <a:rect l="0" t="0" r="0" b="0"/>
              <a:pathLst>
                <a:path w="176074" h="67619">
                  <a:moveTo>
                    <a:pt x="24688" y="686"/>
                  </a:moveTo>
                  <a:lnTo>
                    <a:pt x="0" y="51911"/>
                  </a:lnTo>
                  <a:lnTo>
                    <a:pt x="833" y="53327"/>
                  </a:lnTo>
                  <a:lnTo>
                    <a:pt x="3237" y="52422"/>
                  </a:lnTo>
                  <a:lnTo>
                    <a:pt x="46786" y="13279"/>
                  </a:lnTo>
                  <a:lnTo>
                    <a:pt x="73766" y="0"/>
                  </a:lnTo>
                  <a:lnTo>
                    <a:pt x="80521" y="1153"/>
                  </a:lnTo>
                  <a:lnTo>
                    <a:pt x="85948" y="5620"/>
                  </a:lnTo>
                  <a:lnTo>
                    <a:pt x="90491" y="12297"/>
                  </a:lnTo>
                  <a:lnTo>
                    <a:pt x="93073" y="27111"/>
                  </a:lnTo>
                  <a:lnTo>
                    <a:pt x="87199" y="63640"/>
                  </a:lnTo>
                  <a:lnTo>
                    <a:pt x="88551" y="67618"/>
                  </a:lnTo>
                  <a:lnTo>
                    <a:pt x="92226" y="67497"/>
                  </a:lnTo>
                  <a:lnTo>
                    <a:pt x="113637" y="51790"/>
                  </a:lnTo>
                  <a:lnTo>
                    <a:pt x="158328" y="5633"/>
                  </a:lnTo>
                  <a:lnTo>
                    <a:pt x="164633" y="3984"/>
                  </a:lnTo>
                  <a:lnTo>
                    <a:pt x="169760" y="5658"/>
                  </a:lnTo>
                  <a:lnTo>
                    <a:pt x="174103" y="9548"/>
                  </a:lnTo>
                  <a:lnTo>
                    <a:pt x="176073" y="14915"/>
                  </a:lnTo>
                  <a:lnTo>
                    <a:pt x="175797" y="28275"/>
                  </a:lnTo>
                  <a:lnTo>
                    <a:pt x="170128" y="40993"/>
                  </a:lnTo>
                  <a:lnTo>
                    <a:pt x="163292" y="50035"/>
                  </a:lnTo>
                  <a:lnTo>
                    <a:pt x="161470" y="51152"/>
                  </a:lnTo>
                  <a:lnTo>
                    <a:pt x="157825" y="506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199352" y="4643037"/>
              <a:ext cx="319928" cy="199814"/>
            </a:xfrm>
            <a:custGeom>
              <a:avLst/>
              <a:gdLst/>
              <a:ahLst/>
              <a:cxnLst/>
              <a:rect l="0" t="0" r="0" b="0"/>
              <a:pathLst>
                <a:path w="319928" h="199814">
                  <a:moveTo>
                    <a:pt x="28691" y="16750"/>
                  </a:moveTo>
                  <a:lnTo>
                    <a:pt x="11832" y="73912"/>
                  </a:lnTo>
                  <a:lnTo>
                    <a:pt x="0" y="110912"/>
                  </a:lnTo>
                  <a:lnTo>
                    <a:pt x="26691" y="49806"/>
                  </a:lnTo>
                  <a:lnTo>
                    <a:pt x="47206" y="19148"/>
                  </a:lnTo>
                  <a:lnTo>
                    <a:pt x="70851" y="1332"/>
                  </a:lnTo>
                  <a:lnTo>
                    <a:pt x="78062" y="0"/>
                  </a:lnTo>
                  <a:lnTo>
                    <a:pt x="84719" y="960"/>
                  </a:lnTo>
                  <a:lnTo>
                    <a:pt x="91007" y="3450"/>
                  </a:lnTo>
                  <a:lnTo>
                    <a:pt x="94273" y="7883"/>
                  </a:lnTo>
                  <a:lnTo>
                    <a:pt x="95526" y="13612"/>
                  </a:lnTo>
                  <a:lnTo>
                    <a:pt x="92872" y="34928"/>
                  </a:lnTo>
                  <a:lnTo>
                    <a:pt x="87727" y="49792"/>
                  </a:lnTo>
                  <a:lnTo>
                    <a:pt x="79276" y="62562"/>
                  </a:lnTo>
                  <a:lnTo>
                    <a:pt x="79056" y="63934"/>
                  </a:lnTo>
                  <a:lnTo>
                    <a:pt x="105830" y="43578"/>
                  </a:lnTo>
                  <a:lnTo>
                    <a:pt x="123687" y="40384"/>
                  </a:lnTo>
                  <a:lnTo>
                    <a:pt x="133627" y="40827"/>
                  </a:lnTo>
                  <a:lnTo>
                    <a:pt x="140253" y="45745"/>
                  </a:lnTo>
                  <a:lnTo>
                    <a:pt x="156178" y="90710"/>
                  </a:lnTo>
                  <a:lnTo>
                    <a:pt x="161760" y="95642"/>
                  </a:lnTo>
                  <a:lnTo>
                    <a:pt x="169178" y="98006"/>
                  </a:lnTo>
                  <a:lnTo>
                    <a:pt x="177823" y="98658"/>
                  </a:lnTo>
                  <a:lnTo>
                    <a:pt x="192358" y="94451"/>
                  </a:lnTo>
                  <a:lnTo>
                    <a:pt x="221175" y="76683"/>
                  </a:lnTo>
                  <a:lnTo>
                    <a:pt x="224506" y="71498"/>
                  </a:lnTo>
                  <a:lnTo>
                    <a:pt x="224878" y="66193"/>
                  </a:lnTo>
                  <a:lnTo>
                    <a:pt x="223277" y="60807"/>
                  </a:lnTo>
                  <a:lnTo>
                    <a:pt x="219436" y="58140"/>
                  </a:lnTo>
                  <a:lnTo>
                    <a:pt x="207771" y="57643"/>
                  </a:lnTo>
                  <a:lnTo>
                    <a:pt x="202627" y="60654"/>
                  </a:lnTo>
                  <a:lnTo>
                    <a:pt x="194446" y="71396"/>
                  </a:lnTo>
                  <a:lnTo>
                    <a:pt x="192658" y="85416"/>
                  </a:lnTo>
                  <a:lnTo>
                    <a:pt x="193476" y="93038"/>
                  </a:lnTo>
                  <a:lnTo>
                    <a:pt x="201781" y="108903"/>
                  </a:lnTo>
                  <a:lnTo>
                    <a:pt x="241503" y="151677"/>
                  </a:lnTo>
                  <a:lnTo>
                    <a:pt x="294654" y="188453"/>
                  </a:lnTo>
                  <a:lnTo>
                    <a:pt x="319927" y="19981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9535631" y="4619872"/>
              <a:ext cx="152901" cy="264311"/>
            </a:xfrm>
            <a:custGeom>
              <a:avLst/>
              <a:gdLst/>
              <a:ahLst/>
              <a:cxnLst/>
              <a:rect l="0" t="0" r="0" b="0"/>
              <a:pathLst>
                <a:path w="152901" h="264311">
                  <a:moveTo>
                    <a:pt x="125106" y="198015"/>
                  </a:moveTo>
                  <a:lnTo>
                    <a:pt x="116271" y="189180"/>
                  </a:lnTo>
                  <a:lnTo>
                    <a:pt x="102072" y="184843"/>
                  </a:lnTo>
                  <a:lnTo>
                    <a:pt x="84359" y="183840"/>
                  </a:lnTo>
                  <a:lnTo>
                    <a:pt x="67239" y="186476"/>
                  </a:lnTo>
                  <a:lnTo>
                    <a:pt x="37591" y="201992"/>
                  </a:lnTo>
                  <a:lnTo>
                    <a:pt x="14219" y="224156"/>
                  </a:lnTo>
                  <a:lnTo>
                    <a:pt x="0" y="248290"/>
                  </a:lnTo>
                  <a:lnTo>
                    <a:pt x="97" y="254646"/>
                  </a:lnTo>
                  <a:lnTo>
                    <a:pt x="2935" y="259807"/>
                  </a:lnTo>
                  <a:lnTo>
                    <a:pt x="7601" y="264173"/>
                  </a:lnTo>
                  <a:lnTo>
                    <a:pt x="13485" y="264310"/>
                  </a:lnTo>
                  <a:lnTo>
                    <a:pt x="27419" y="257066"/>
                  </a:lnTo>
                  <a:lnTo>
                    <a:pt x="52323" y="235533"/>
                  </a:lnTo>
                  <a:lnTo>
                    <a:pt x="91783" y="178668"/>
                  </a:lnTo>
                  <a:lnTo>
                    <a:pt x="122637" y="121153"/>
                  </a:lnTo>
                  <a:lnTo>
                    <a:pt x="144367" y="65543"/>
                  </a:lnTo>
                  <a:lnTo>
                    <a:pt x="152900" y="23778"/>
                  </a:lnTo>
                  <a:lnTo>
                    <a:pt x="151944" y="2233"/>
                  </a:lnTo>
                  <a:lnTo>
                    <a:pt x="148545" y="0"/>
                  </a:lnTo>
                  <a:lnTo>
                    <a:pt x="143506" y="3135"/>
                  </a:lnTo>
                  <a:lnTo>
                    <a:pt x="132359" y="17097"/>
                  </a:lnTo>
                  <a:lnTo>
                    <a:pt x="114601" y="61257"/>
                  </a:lnTo>
                  <a:lnTo>
                    <a:pt x="102686" y="121644"/>
                  </a:lnTo>
                  <a:lnTo>
                    <a:pt x="93780" y="180513"/>
                  </a:lnTo>
                  <a:lnTo>
                    <a:pt x="91822" y="2063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9682111" y="4827169"/>
              <a:ext cx="95122" cy="128277"/>
            </a:xfrm>
            <a:custGeom>
              <a:avLst/>
              <a:gdLst/>
              <a:ahLst/>
              <a:cxnLst/>
              <a:rect l="0" t="0" r="0" b="0"/>
              <a:pathLst>
                <a:path w="95122" h="128277">
                  <a:moveTo>
                    <a:pt x="70157" y="48965"/>
                  </a:moveTo>
                  <a:lnTo>
                    <a:pt x="62590" y="29960"/>
                  </a:lnTo>
                  <a:lnTo>
                    <a:pt x="48397" y="13029"/>
                  </a:lnTo>
                  <a:lnTo>
                    <a:pt x="34598" y="1867"/>
                  </a:lnTo>
                  <a:lnTo>
                    <a:pt x="27036" y="0"/>
                  </a:lnTo>
                  <a:lnTo>
                    <a:pt x="11236" y="2856"/>
                  </a:lnTo>
                  <a:lnTo>
                    <a:pt x="5913" y="8056"/>
                  </a:lnTo>
                  <a:lnTo>
                    <a:pt x="0" y="23695"/>
                  </a:lnTo>
                  <a:lnTo>
                    <a:pt x="1087" y="53292"/>
                  </a:lnTo>
                  <a:lnTo>
                    <a:pt x="7408" y="69687"/>
                  </a:lnTo>
                  <a:lnTo>
                    <a:pt x="35480" y="124094"/>
                  </a:lnTo>
                  <a:lnTo>
                    <a:pt x="42416" y="127712"/>
                  </a:lnTo>
                  <a:lnTo>
                    <a:pt x="50739" y="128276"/>
                  </a:lnTo>
                  <a:lnTo>
                    <a:pt x="59986" y="126802"/>
                  </a:lnTo>
                  <a:lnTo>
                    <a:pt x="67075" y="121197"/>
                  </a:lnTo>
                  <a:lnTo>
                    <a:pt x="85095" y="83916"/>
                  </a:lnTo>
                  <a:lnTo>
                    <a:pt x="95121" y="4064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9799522" y="4659787"/>
              <a:ext cx="77564" cy="332843"/>
            </a:xfrm>
            <a:custGeom>
              <a:avLst/>
              <a:gdLst/>
              <a:ahLst/>
              <a:cxnLst/>
              <a:rect l="0" t="0" r="0" b="0"/>
              <a:pathLst>
                <a:path w="77564" h="332843">
                  <a:moveTo>
                    <a:pt x="77563" y="0"/>
                  </a:moveTo>
                  <a:lnTo>
                    <a:pt x="75097" y="33741"/>
                  </a:lnTo>
                  <a:lnTo>
                    <a:pt x="58003" y="95976"/>
                  </a:lnTo>
                  <a:lnTo>
                    <a:pt x="44259" y="156585"/>
                  </a:lnTo>
                  <a:lnTo>
                    <a:pt x="24688" y="213374"/>
                  </a:lnTo>
                  <a:lnTo>
                    <a:pt x="5674" y="273481"/>
                  </a:lnTo>
                  <a:lnTo>
                    <a:pt x="0" y="290742"/>
                  </a:lnTo>
                  <a:lnTo>
                    <a:pt x="891" y="295530"/>
                  </a:lnTo>
                  <a:lnTo>
                    <a:pt x="4259" y="297797"/>
                  </a:lnTo>
                  <a:lnTo>
                    <a:pt x="9278" y="298384"/>
                  </a:lnTo>
                  <a:lnTo>
                    <a:pt x="14472" y="295077"/>
                  </a:lnTo>
                  <a:lnTo>
                    <a:pt x="36096" y="263197"/>
                  </a:lnTo>
                  <a:lnTo>
                    <a:pt x="41597" y="253128"/>
                  </a:lnTo>
                  <a:lnTo>
                    <a:pt x="45265" y="250113"/>
                  </a:lnTo>
                  <a:lnTo>
                    <a:pt x="47709" y="251802"/>
                  </a:lnTo>
                  <a:lnTo>
                    <a:pt x="49340" y="256626"/>
                  </a:lnTo>
                  <a:lnTo>
                    <a:pt x="44859" y="318783"/>
                  </a:lnTo>
                  <a:lnTo>
                    <a:pt x="44278" y="3328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9925529" y="4859492"/>
              <a:ext cx="101335" cy="191385"/>
            </a:xfrm>
            <a:custGeom>
              <a:avLst/>
              <a:gdLst/>
              <a:ahLst/>
              <a:cxnLst/>
              <a:rect l="0" t="0" r="0" b="0"/>
              <a:pathLst>
                <a:path w="101335" h="191385">
                  <a:moveTo>
                    <a:pt x="9803" y="0"/>
                  </a:moveTo>
                  <a:lnTo>
                    <a:pt x="11652" y="26573"/>
                  </a:lnTo>
                  <a:lnTo>
                    <a:pt x="31546" y="82500"/>
                  </a:lnTo>
                  <a:lnTo>
                    <a:pt x="37341" y="99537"/>
                  </a:lnTo>
                  <a:lnTo>
                    <a:pt x="36482" y="106114"/>
                  </a:lnTo>
                  <a:lnTo>
                    <a:pt x="33136" y="111424"/>
                  </a:lnTo>
                  <a:lnTo>
                    <a:pt x="28132" y="115888"/>
                  </a:lnTo>
                  <a:lnTo>
                    <a:pt x="12710" y="120847"/>
                  </a:lnTo>
                  <a:lnTo>
                    <a:pt x="3420" y="122170"/>
                  </a:lnTo>
                  <a:lnTo>
                    <a:pt x="0" y="123977"/>
                  </a:lnTo>
                  <a:lnTo>
                    <a:pt x="494" y="126106"/>
                  </a:lnTo>
                  <a:lnTo>
                    <a:pt x="3597" y="128449"/>
                  </a:lnTo>
                  <a:lnTo>
                    <a:pt x="14441" y="128588"/>
                  </a:lnTo>
                  <a:lnTo>
                    <a:pt x="27582" y="124643"/>
                  </a:lnTo>
                  <a:lnTo>
                    <a:pt x="39586" y="116726"/>
                  </a:lnTo>
                  <a:lnTo>
                    <a:pt x="48619" y="104579"/>
                  </a:lnTo>
                  <a:lnTo>
                    <a:pt x="52322" y="97456"/>
                  </a:lnTo>
                  <a:lnTo>
                    <a:pt x="53971" y="82146"/>
                  </a:lnTo>
                  <a:lnTo>
                    <a:pt x="53117" y="74179"/>
                  </a:lnTo>
                  <a:lnTo>
                    <a:pt x="52547" y="72567"/>
                  </a:lnTo>
                  <a:lnTo>
                    <a:pt x="51914" y="80637"/>
                  </a:lnTo>
                  <a:lnTo>
                    <a:pt x="60392" y="101556"/>
                  </a:lnTo>
                  <a:lnTo>
                    <a:pt x="92417" y="158681"/>
                  </a:lnTo>
                  <a:lnTo>
                    <a:pt x="101334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985258" y="5017592"/>
              <a:ext cx="149780" cy="149780"/>
            </a:xfrm>
            <a:custGeom>
              <a:avLst/>
              <a:gdLst/>
              <a:ahLst/>
              <a:cxnLst/>
              <a:rect l="0" t="0" r="0" b="0"/>
              <a:pathLst>
                <a:path w="149780" h="149780">
                  <a:moveTo>
                    <a:pt x="149779" y="0"/>
                  </a:moveTo>
                  <a:lnTo>
                    <a:pt x="132110" y="8835"/>
                  </a:lnTo>
                  <a:lnTo>
                    <a:pt x="120969" y="23034"/>
                  </a:lnTo>
                  <a:lnTo>
                    <a:pt x="100245" y="83772"/>
                  </a:lnTo>
                  <a:lnTo>
                    <a:pt x="84418" y="123283"/>
                  </a:lnTo>
                  <a:lnTo>
                    <a:pt x="71728" y="135846"/>
                  </a:lnTo>
                  <a:lnTo>
                    <a:pt x="55917" y="143586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9" name="Group 118"/>
          <p:cNvGrpSpPr/>
          <p:nvPr/>
        </p:nvGrpSpPr>
        <p:grpSpPr>
          <a:xfrm rot="299818">
            <a:off x="3681581" y="2200712"/>
            <a:ext cx="2030299" cy="689575"/>
            <a:chOff x="3681581" y="2200712"/>
            <a:chExt cx="2030299" cy="689575"/>
          </a:xfrm>
        </p:grpSpPr>
        <p:sp>
          <p:nvSpPr>
            <p:cNvPr id="109" name="Freeform 108"/>
            <p:cNvSpPr/>
            <p:nvPr/>
          </p:nvSpPr>
          <p:spPr>
            <a:xfrm>
              <a:off x="3681581" y="2200712"/>
              <a:ext cx="282918" cy="367111"/>
            </a:xfrm>
            <a:custGeom>
              <a:avLst/>
              <a:gdLst/>
              <a:ahLst/>
              <a:cxnLst/>
              <a:rect l="0" t="0" r="0" b="0"/>
              <a:pathLst>
                <a:path w="282918" h="367111">
                  <a:moveTo>
                    <a:pt x="0" y="358789"/>
                  </a:moveTo>
                  <a:lnTo>
                    <a:pt x="15118" y="300185"/>
                  </a:lnTo>
                  <a:lnTo>
                    <a:pt x="44733" y="242191"/>
                  </a:lnTo>
                  <a:lnTo>
                    <a:pt x="72163" y="189216"/>
                  </a:lnTo>
                  <a:lnTo>
                    <a:pt x="99860" y="134071"/>
                  </a:lnTo>
                  <a:lnTo>
                    <a:pt x="133138" y="74134"/>
                  </a:lnTo>
                  <a:lnTo>
                    <a:pt x="152382" y="28492"/>
                  </a:lnTo>
                  <a:lnTo>
                    <a:pt x="150037" y="45912"/>
                  </a:lnTo>
                  <a:lnTo>
                    <a:pt x="142771" y="96092"/>
                  </a:lnTo>
                  <a:lnTo>
                    <a:pt x="142642" y="158832"/>
                  </a:lnTo>
                  <a:lnTo>
                    <a:pt x="150561" y="220672"/>
                  </a:lnTo>
                  <a:lnTo>
                    <a:pt x="153074" y="233427"/>
                  </a:lnTo>
                  <a:lnTo>
                    <a:pt x="157523" y="242855"/>
                  </a:lnTo>
                  <a:lnTo>
                    <a:pt x="169863" y="255796"/>
                  </a:lnTo>
                  <a:lnTo>
                    <a:pt x="176112" y="256842"/>
                  </a:lnTo>
                  <a:lnTo>
                    <a:pt x="182127" y="254767"/>
                  </a:lnTo>
                  <a:lnTo>
                    <a:pt x="205068" y="235924"/>
                  </a:lnTo>
                  <a:lnTo>
                    <a:pt x="235599" y="175200"/>
                  </a:lnTo>
                  <a:lnTo>
                    <a:pt x="252018" y="122591"/>
                  </a:lnTo>
                  <a:lnTo>
                    <a:pt x="261849" y="60837"/>
                  </a:lnTo>
                  <a:lnTo>
                    <a:pt x="264476" y="20546"/>
                  </a:lnTo>
                  <a:lnTo>
                    <a:pt x="261468" y="2282"/>
                  </a:lnTo>
                  <a:lnTo>
                    <a:pt x="258447" y="0"/>
                  </a:lnTo>
                  <a:lnTo>
                    <a:pt x="254584" y="2177"/>
                  </a:lnTo>
                  <a:lnTo>
                    <a:pt x="250160" y="7327"/>
                  </a:lnTo>
                  <a:lnTo>
                    <a:pt x="245244" y="22911"/>
                  </a:lnTo>
                  <a:lnTo>
                    <a:pt x="241656" y="84659"/>
                  </a:lnTo>
                  <a:lnTo>
                    <a:pt x="247075" y="145448"/>
                  </a:lnTo>
                  <a:lnTo>
                    <a:pt x="253712" y="207545"/>
                  </a:lnTo>
                  <a:lnTo>
                    <a:pt x="263759" y="257175"/>
                  </a:lnTo>
                  <a:lnTo>
                    <a:pt x="274647" y="313548"/>
                  </a:lnTo>
                  <a:lnTo>
                    <a:pt x="282917" y="3671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3987203" y="2409722"/>
              <a:ext cx="139596" cy="480565"/>
            </a:xfrm>
            <a:custGeom>
              <a:avLst/>
              <a:gdLst/>
              <a:ahLst/>
              <a:cxnLst/>
              <a:rect l="0" t="0" r="0" b="0"/>
              <a:pathLst>
                <a:path w="139596" h="480565">
                  <a:moveTo>
                    <a:pt x="43863" y="0"/>
                  </a:moveTo>
                  <a:lnTo>
                    <a:pt x="43863" y="57908"/>
                  </a:lnTo>
                  <a:lnTo>
                    <a:pt x="45712" y="110504"/>
                  </a:lnTo>
                  <a:lnTo>
                    <a:pt x="57149" y="144203"/>
                  </a:lnTo>
                  <a:lnTo>
                    <a:pt x="67026" y="159936"/>
                  </a:lnTo>
                  <a:lnTo>
                    <a:pt x="73174" y="163022"/>
                  </a:lnTo>
                  <a:lnTo>
                    <a:pt x="80046" y="163231"/>
                  </a:lnTo>
                  <a:lnTo>
                    <a:pt x="95078" y="158531"/>
                  </a:lnTo>
                  <a:lnTo>
                    <a:pt x="111004" y="150279"/>
                  </a:lnTo>
                  <a:lnTo>
                    <a:pt x="118210" y="150112"/>
                  </a:lnTo>
                  <a:lnTo>
                    <a:pt x="124862" y="152774"/>
                  </a:lnTo>
                  <a:lnTo>
                    <a:pt x="131147" y="157323"/>
                  </a:lnTo>
                  <a:lnTo>
                    <a:pt x="138129" y="179636"/>
                  </a:lnTo>
                  <a:lnTo>
                    <a:pt x="139595" y="221187"/>
                  </a:lnTo>
                  <a:lnTo>
                    <a:pt x="129304" y="280608"/>
                  </a:lnTo>
                  <a:lnTo>
                    <a:pt x="118644" y="333482"/>
                  </a:lnTo>
                  <a:lnTo>
                    <a:pt x="107637" y="384025"/>
                  </a:lnTo>
                  <a:lnTo>
                    <a:pt x="89915" y="439209"/>
                  </a:lnTo>
                  <a:lnTo>
                    <a:pt x="73122" y="464929"/>
                  </a:lnTo>
                  <a:lnTo>
                    <a:pt x="58716" y="478148"/>
                  </a:lnTo>
                  <a:lnTo>
                    <a:pt x="51916" y="480564"/>
                  </a:lnTo>
                  <a:lnTo>
                    <a:pt x="45533" y="480325"/>
                  </a:lnTo>
                  <a:lnTo>
                    <a:pt x="39429" y="478316"/>
                  </a:lnTo>
                  <a:lnTo>
                    <a:pt x="27716" y="466223"/>
                  </a:lnTo>
                  <a:lnTo>
                    <a:pt x="13191" y="438622"/>
                  </a:lnTo>
                  <a:lnTo>
                    <a:pt x="0" y="400581"/>
                  </a:lnTo>
                  <a:lnTo>
                    <a:pt x="150" y="370377"/>
                  </a:lnTo>
                  <a:lnTo>
                    <a:pt x="13654" y="316573"/>
                  </a:lnTo>
                  <a:lnTo>
                    <a:pt x="36869" y="283914"/>
                  </a:lnTo>
                  <a:lnTo>
                    <a:pt x="77147" y="2413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382655" y="2434685"/>
              <a:ext cx="56143" cy="208027"/>
            </a:xfrm>
            <a:custGeom>
              <a:avLst/>
              <a:gdLst/>
              <a:ahLst/>
              <a:cxnLst/>
              <a:rect l="0" t="0" r="0" b="0"/>
              <a:pathLst>
                <a:path w="56143" h="208027">
                  <a:moveTo>
                    <a:pt x="56142" y="0"/>
                  </a:moveTo>
                  <a:lnTo>
                    <a:pt x="12495" y="59307"/>
                  </a:lnTo>
                  <a:lnTo>
                    <a:pt x="4999" y="75360"/>
                  </a:lnTo>
                  <a:lnTo>
                    <a:pt x="0" y="113244"/>
                  </a:lnTo>
                  <a:lnTo>
                    <a:pt x="2935" y="146350"/>
                  </a:lnTo>
                  <a:lnTo>
                    <a:pt x="18495" y="178143"/>
                  </a:lnTo>
                  <a:lnTo>
                    <a:pt x="32938" y="192587"/>
                  </a:lnTo>
                  <a:lnTo>
                    <a:pt x="56142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466046" y="2503567"/>
              <a:ext cx="139691" cy="201620"/>
            </a:xfrm>
            <a:custGeom>
              <a:avLst/>
              <a:gdLst/>
              <a:ahLst/>
              <a:cxnLst/>
              <a:rect l="0" t="0" r="0" b="0"/>
              <a:pathLst>
                <a:path w="139691" h="201620">
                  <a:moveTo>
                    <a:pt x="97567" y="14329"/>
                  </a:moveTo>
                  <a:lnTo>
                    <a:pt x="88732" y="5494"/>
                  </a:lnTo>
                  <a:lnTo>
                    <a:pt x="74532" y="1156"/>
                  </a:lnTo>
                  <a:lnTo>
                    <a:pt x="65568" y="0"/>
                  </a:lnTo>
                  <a:lnTo>
                    <a:pt x="48212" y="6111"/>
                  </a:lnTo>
                  <a:lnTo>
                    <a:pt x="18887" y="28218"/>
                  </a:lnTo>
                  <a:lnTo>
                    <a:pt x="5426" y="49262"/>
                  </a:lnTo>
                  <a:lnTo>
                    <a:pt x="0" y="90734"/>
                  </a:lnTo>
                  <a:lnTo>
                    <a:pt x="5733" y="147594"/>
                  </a:lnTo>
                  <a:lnTo>
                    <a:pt x="13914" y="168787"/>
                  </a:lnTo>
                  <a:lnTo>
                    <a:pt x="33333" y="191895"/>
                  </a:lnTo>
                  <a:lnTo>
                    <a:pt x="51144" y="199571"/>
                  </a:lnTo>
                  <a:lnTo>
                    <a:pt x="61071" y="201619"/>
                  </a:lnTo>
                  <a:lnTo>
                    <a:pt x="81963" y="196496"/>
                  </a:lnTo>
                  <a:lnTo>
                    <a:pt x="101727" y="184975"/>
                  </a:lnTo>
                  <a:lnTo>
                    <a:pt x="116675" y="170608"/>
                  </a:lnTo>
                  <a:lnTo>
                    <a:pt x="135485" y="138092"/>
                  </a:lnTo>
                  <a:lnTo>
                    <a:pt x="139690" y="112481"/>
                  </a:lnTo>
                  <a:lnTo>
                    <a:pt x="137553" y="86613"/>
                  </a:lnTo>
                  <a:lnTo>
                    <a:pt x="130440" y="62789"/>
                  </a:lnTo>
                  <a:lnTo>
                    <a:pt x="118649" y="47270"/>
                  </a:lnTo>
                  <a:lnTo>
                    <a:pt x="111621" y="41837"/>
                  </a:lnTo>
                  <a:lnTo>
                    <a:pt x="104163" y="39139"/>
                  </a:lnTo>
                  <a:lnTo>
                    <a:pt x="64283" y="392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681906" y="2550911"/>
              <a:ext cx="195038" cy="150049"/>
            </a:xfrm>
            <a:custGeom>
              <a:avLst/>
              <a:gdLst/>
              <a:ahLst/>
              <a:cxnLst/>
              <a:rect l="0" t="0" r="0" b="0"/>
              <a:pathLst>
                <a:path w="195038" h="150049">
                  <a:moveTo>
                    <a:pt x="23164" y="8590"/>
                  </a:moveTo>
                  <a:lnTo>
                    <a:pt x="0" y="36170"/>
                  </a:lnTo>
                  <a:lnTo>
                    <a:pt x="325" y="39921"/>
                  </a:lnTo>
                  <a:lnTo>
                    <a:pt x="4240" y="41496"/>
                  </a:lnTo>
                  <a:lnTo>
                    <a:pt x="10548" y="41622"/>
                  </a:lnTo>
                  <a:lnTo>
                    <a:pt x="22488" y="36831"/>
                  </a:lnTo>
                  <a:lnTo>
                    <a:pt x="80703" y="0"/>
                  </a:lnTo>
                  <a:lnTo>
                    <a:pt x="87411" y="89"/>
                  </a:lnTo>
                  <a:lnTo>
                    <a:pt x="92808" y="2923"/>
                  </a:lnTo>
                  <a:lnTo>
                    <a:pt x="97330" y="7585"/>
                  </a:lnTo>
                  <a:lnTo>
                    <a:pt x="99421" y="14392"/>
                  </a:lnTo>
                  <a:lnTo>
                    <a:pt x="97945" y="40717"/>
                  </a:lnTo>
                  <a:lnTo>
                    <a:pt x="93999" y="58002"/>
                  </a:lnTo>
                  <a:lnTo>
                    <a:pt x="95350" y="62796"/>
                  </a:lnTo>
                  <a:lnTo>
                    <a:pt x="99025" y="65068"/>
                  </a:lnTo>
                  <a:lnTo>
                    <a:pt x="104249" y="65657"/>
                  </a:lnTo>
                  <a:lnTo>
                    <a:pt x="114984" y="61382"/>
                  </a:lnTo>
                  <a:lnTo>
                    <a:pt x="141360" y="43570"/>
                  </a:lnTo>
                  <a:lnTo>
                    <a:pt x="169544" y="36521"/>
                  </a:lnTo>
                  <a:lnTo>
                    <a:pt x="177149" y="38305"/>
                  </a:lnTo>
                  <a:lnTo>
                    <a:pt x="183144" y="42269"/>
                  </a:lnTo>
                  <a:lnTo>
                    <a:pt x="188064" y="47684"/>
                  </a:lnTo>
                  <a:lnTo>
                    <a:pt x="193532" y="63564"/>
                  </a:lnTo>
                  <a:lnTo>
                    <a:pt x="195037" y="82949"/>
                  </a:lnTo>
                  <a:lnTo>
                    <a:pt x="183400" y="142052"/>
                  </a:lnTo>
                  <a:lnTo>
                    <a:pt x="181265" y="1500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954702" y="2589234"/>
              <a:ext cx="173913" cy="136689"/>
            </a:xfrm>
            <a:custGeom>
              <a:avLst/>
              <a:gdLst/>
              <a:ahLst/>
              <a:cxnLst/>
              <a:rect l="0" t="0" r="0" b="0"/>
              <a:pathLst>
                <a:path w="173913" h="136689">
                  <a:moveTo>
                    <a:pt x="0" y="11872"/>
                  </a:moveTo>
                  <a:lnTo>
                    <a:pt x="0" y="65363"/>
                  </a:lnTo>
                  <a:lnTo>
                    <a:pt x="0" y="102508"/>
                  </a:lnTo>
                  <a:lnTo>
                    <a:pt x="925" y="106505"/>
                  </a:lnTo>
                  <a:lnTo>
                    <a:pt x="2465" y="104546"/>
                  </a:lnTo>
                  <a:lnTo>
                    <a:pt x="21789" y="45530"/>
                  </a:lnTo>
                  <a:lnTo>
                    <a:pt x="46525" y="5268"/>
                  </a:lnTo>
                  <a:lnTo>
                    <a:pt x="54131" y="998"/>
                  </a:lnTo>
                  <a:lnTo>
                    <a:pt x="62899" y="0"/>
                  </a:lnTo>
                  <a:lnTo>
                    <a:pt x="72443" y="1184"/>
                  </a:lnTo>
                  <a:lnTo>
                    <a:pt x="78805" y="6595"/>
                  </a:lnTo>
                  <a:lnTo>
                    <a:pt x="85875" y="24936"/>
                  </a:lnTo>
                  <a:lnTo>
                    <a:pt x="86552" y="43566"/>
                  </a:lnTo>
                  <a:lnTo>
                    <a:pt x="85438" y="52417"/>
                  </a:lnTo>
                  <a:lnTo>
                    <a:pt x="88394" y="57393"/>
                  </a:lnTo>
                  <a:lnTo>
                    <a:pt x="94062" y="59786"/>
                  </a:lnTo>
                  <a:lnTo>
                    <a:pt x="101540" y="60457"/>
                  </a:lnTo>
                  <a:lnTo>
                    <a:pt x="117244" y="56271"/>
                  </a:lnTo>
                  <a:lnTo>
                    <a:pt x="149926" y="42934"/>
                  </a:lnTo>
                  <a:lnTo>
                    <a:pt x="157273" y="43675"/>
                  </a:lnTo>
                  <a:lnTo>
                    <a:pt x="170368" y="51895"/>
                  </a:lnTo>
                  <a:lnTo>
                    <a:pt x="173675" y="59818"/>
                  </a:lnTo>
                  <a:lnTo>
                    <a:pt x="173912" y="92133"/>
                  </a:lnTo>
                  <a:lnTo>
                    <a:pt x="166421" y="1366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12654" y="2603991"/>
              <a:ext cx="208027" cy="130253"/>
            </a:xfrm>
            <a:custGeom>
              <a:avLst/>
              <a:gdLst/>
              <a:ahLst/>
              <a:cxnLst/>
              <a:rect l="0" t="0" r="0" b="0"/>
              <a:pathLst>
                <a:path w="208027" h="130253">
                  <a:moveTo>
                    <a:pt x="0" y="63683"/>
                  </a:moveTo>
                  <a:lnTo>
                    <a:pt x="30328" y="21774"/>
                  </a:lnTo>
                  <a:lnTo>
                    <a:pt x="32237" y="14479"/>
                  </a:lnTo>
                  <a:lnTo>
                    <a:pt x="31662" y="7766"/>
                  </a:lnTo>
                  <a:lnTo>
                    <a:pt x="29429" y="1442"/>
                  </a:lnTo>
                  <a:lnTo>
                    <a:pt x="25167" y="0"/>
                  </a:lnTo>
                  <a:lnTo>
                    <a:pt x="19551" y="1812"/>
                  </a:lnTo>
                  <a:lnTo>
                    <a:pt x="13034" y="5794"/>
                  </a:lnTo>
                  <a:lnTo>
                    <a:pt x="8689" y="13071"/>
                  </a:lnTo>
                  <a:lnTo>
                    <a:pt x="3862" y="33484"/>
                  </a:lnTo>
                  <a:lnTo>
                    <a:pt x="5561" y="62132"/>
                  </a:lnTo>
                  <a:lnTo>
                    <a:pt x="14491" y="77171"/>
                  </a:lnTo>
                  <a:lnTo>
                    <a:pt x="20755" y="83770"/>
                  </a:lnTo>
                  <a:lnTo>
                    <a:pt x="40042" y="91102"/>
                  </a:lnTo>
                  <a:lnTo>
                    <a:pt x="63100" y="93436"/>
                  </a:lnTo>
                  <a:lnTo>
                    <a:pt x="105570" y="92332"/>
                  </a:lnTo>
                  <a:lnTo>
                    <a:pt x="134831" y="100525"/>
                  </a:lnTo>
                  <a:lnTo>
                    <a:pt x="192457" y="121513"/>
                  </a:lnTo>
                  <a:lnTo>
                    <a:pt x="208026" y="1302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03892" y="2443006"/>
              <a:ext cx="46399" cy="374448"/>
            </a:xfrm>
            <a:custGeom>
              <a:avLst/>
              <a:gdLst/>
              <a:ahLst/>
              <a:cxnLst/>
              <a:rect l="0" t="0" r="0" b="0"/>
              <a:pathLst>
                <a:path w="46399" h="374448">
                  <a:moveTo>
                    <a:pt x="41605" y="0"/>
                  </a:moveTo>
                  <a:lnTo>
                    <a:pt x="44070" y="33741"/>
                  </a:lnTo>
                  <a:lnTo>
                    <a:pt x="46398" y="51054"/>
                  </a:lnTo>
                  <a:lnTo>
                    <a:pt x="42419" y="103140"/>
                  </a:lnTo>
                  <a:lnTo>
                    <a:pt x="40840" y="154674"/>
                  </a:lnTo>
                  <a:lnTo>
                    <a:pt x="32584" y="214849"/>
                  </a:lnTo>
                  <a:lnTo>
                    <a:pt x="22051" y="267107"/>
                  </a:lnTo>
                  <a:lnTo>
                    <a:pt x="8303" y="328386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487249" y="2600263"/>
              <a:ext cx="74891" cy="34128"/>
            </a:xfrm>
            <a:custGeom>
              <a:avLst/>
              <a:gdLst/>
              <a:ahLst/>
              <a:cxnLst/>
              <a:rect l="0" t="0" r="0" b="0"/>
              <a:pathLst>
                <a:path w="74891" h="34128">
                  <a:moveTo>
                    <a:pt x="0" y="34127"/>
                  </a:moveTo>
                  <a:lnTo>
                    <a:pt x="4418" y="20875"/>
                  </a:lnTo>
                  <a:lnTo>
                    <a:pt x="16448" y="9438"/>
                  </a:lnTo>
                  <a:lnTo>
                    <a:pt x="24834" y="3799"/>
                  </a:lnTo>
                  <a:lnTo>
                    <a:pt x="41548" y="0"/>
                  </a:lnTo>
                  <a:lnTo>
                    <a:pt x="56373" y="1393"/>
                  </a:lnTo>
                  <a:lnTo>
                    <a:pt x="74890" y="91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528853" y="2659353"/>
              <a:ext cx="183027" cy="207310"/>
            </a:xfrm>
            <a:custGeom>
              <a:avLst/>
              <a:gdLst/>
              <a:ahLst/>
              <a:cxnLst/>
              <a:rect l="0" t="0" r="0" b="0"/>
              <a:pathLst>
                <a:path w="183027" h="207310">
                  <a:moveTo>
                    <a:pt x="158101" y="0"/>
                  </a:moveTo>
                  <a:lnTo>
                    <a:pt x="117774" y="11517"/>
                  </a:lnTo>
                  <a:lnTo>
                    <a:pt x="109026" y="15999"/>
                  </a:lnTo>
                  <a:lnTo>
                    <a:pt x="103195" y="22686"/>
                  </a:lnTo>
                  <a:lnTo>
                    <a:pt x="96715" y="39977"/>
                  </a:lnTo>
                  <a:lnTo>
                    <a:pt x="97485" y="70503"/>
                  </a:lnTo>
                  <a:lnTo>
                    <a:pt x="106197" y="89583"/>
                  </a:lnTo>
                  <a:lnTo>
                    <a:pt x="141285" y="147873"/>
                  </a:lnTo>
                  <a:lnTo>
                    <a:pt x="153400" y="164650"/>
                  </a:lnTo>
                  <a:lnTo>
                    <a:pt x="178847" y="192952"/>
                  </a:lnTo>
                  <a:lnTo>
                    <a:pt x="183026" y="200751"/>
                  </a:lnTo>
                  <a:lnTo>
                    <a:pt x="182115" y="205025"/>
                  </a:lnTo>
                  <a:lnTo>
                    <a:pt x="177808" y="206950"/>
                  </a:lnTo>
                  <a:lnTo>
                    <a:pt x="171239" y="207309"/>
                  </a:lnTo>
                  <a:lnTo>
                    <a:pt x="117039" y="185708"/>
                  </a:lnTo>
                  <a:lnTo>
                    <a:pt x="56299" y="169543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9" name="Group 128"/>
          <p:cNvGrpSpPr/>
          <p:nvPr/>
        </p:nvGrpSpPr>
        <p:grpSpPr>
          <a:xfrm rot="299818">
            <a:off x="3957681" y="2779790"/>
            <a:ext cx="1547894" cy="524227"/>
            <a:chOff x="3957681" y="2779790"/>
            <a:chExt cx="1547894" cy="524227"/>
          </a:xfrm>
        </p:grpSpPr>
        <p:sp>
          <p:nvSpPr>
            <p:cNvPr id="120" name="Freeform 119"/>
            <p:cNvSpPr/>
            <p:nvPr/>
          </p:nvSpPr>
          <p:spPr>
            <a:xfrm>
              <a:off x="3957681" y="2829716"/>
              <a:ext cx="174817" cy="274233"/>
            </a:xfrm>
            <a:custGeom>
              <a:avLst/>
              <a:gdLst/>
              <a:ahLst/>
              <a:cxnLst/>
              <a:rect l="0" t="0" r="0" b="0"/>
              <a:pathLst>
                <a:path w="174817" h="274233">
                  <a:moveTo>
                    <a:pt x="136459" y="41605"/>
                  </a:moveTo>
                  <a:lnTo>
                    <a:pt x="106017" y="49173"/>
                  </a:lnTo>
                  <a:lnTo>
                    <a:pt x="84498" y="63366"/>
                  </a:lnTo>
                  <a:lnTo>
                    <a:pt x="43071" y="108623"/>
                  </a:lnTo>
                  <a:lnTo>
                    <a:pt x="18955" y="149838"/>
                  </a:lnTo>
                  <a:lnTo>
                    <a:pt x="703" y="206875"/>
                  </a:lnTo>
                  <a:lnTo>
                    <a:pt x="0" y="224157"/>
                  </a:lnTo>
                  <a:lnTo>
                    <a:pt x="7083" y="257852"/>
                  </a:lnTo>
                  <a:lnTo>
                    <a:pt x="12301" y="264357"/>
                  </a:lnTo>
                  <a:lnTo>
                    <a:pt x="27961" y="274051"/>
                  </a:lnTo>
                  <a:lnTo>
                    <a:pt x="37314" y="274232"/>
                  </a:lnTo>
                  <a:lnTo>
                    <a:pt x="57570" y="267037"/>
                  </a:lnTo>
                  <a:lnTo>
                    <a:pt x="96062" y="238580"/>
                  </a:lnTo>
                  <a:lnTo>
                    <a:pt x="123959" y="207487"/>
                  </a:lnTo>
                  <a:lnTo>
                    <a:pt x="155638" y="144029"/>
                  </a:lnTo>
                  <a:lnTo>
                    <a:pt x="174101" y="84190"/>
                  </a:lnTo>
                  <a:lnTo>
                    <a:pt x="174816" y="37313"/>
                  </a:lnTo>
                  <a:lnTo>
                    <a:pt x="173125" y="27649"/>
                  </a:lnTo>
                  <a:lnTo>
                    <a:pt x="169223" y="20282"/>
                  </a:lnTo>
                  <a:lnTo>
                    <a:pt x="14478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135745" y="2779790"/>
              <a:ext cx="100183" cy="324706"/>
            </a:xfrm>
            <a:custGeom>
              <a:avLst/>
              <a:gdLst/>
              <a:ahLst/>
              <a:cxnLst/>
              <a:rect l="0" t="0" r="0" b="0"/>
              <a:pathLst>
                <a:path w="100183" h="324706">
                  <a:moveTo>
                    <a:pt x="49926" y="0"/>
                  </a:moveTo>
                  <a:lnTo>
                    <a:pt x="45509" y="62326"/>
                  </a:lnTo>
                  <a:lnTo>
                    <a:pt x="42376" y="114184"/>
                  </a:lnTo>
                  <a:lnTo>
                    <a:pt x="41757" y="175929"/>
                  </a:lnTo>
                  <a:lnTo>
                    <a:pt x="46052" y="228293"/>
                  </a:lnTo>
                  <a:lnTo>
                    <a:pt x="49193" y="232632"/>
                  </a:lnTo>
                  <a:lnTo>
                    <a:pt x="53135" y="232751"/>
                  </a:lnTo>
                  <a:lnTo>
                    <a:pt x="77167" y="221847"/>
                  </a:lnTo>
                  <a:lnTo>
                    <a:pt x="83804" y="221863"/>
                  </a:lnTo>
                  <a:lnTo>
                    <a:pt x="96109" y="226812"/>
                  </a:lnTo>
                  <a:lnTo>
                    <a:pt x="99206" y="232569"/>
                  </a:lnTo>
                  <a:lnTo>
                    <a:pt x="100182" y="248828"/>
                  </a:lnTo>
                  <a:lnTo>
                    <a:pt x="91115" y="274356"/>
                  </a:lnTo>
                  <a:lnTo>
                    <a:pt x="72300" y="299487"/>
                  </a:lnTo>
                  <a:lnTo>
                    <a:pt x="44741" y="320082"/>
                  </a:lnTo>
                  <a:lnTo>
                    <a:pt x="26357" y="324705"/>
                  </a:lnTo>
                  <a:lnTo>
                    <a:pt x="0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326615" y="2946211"/>
              <a:ext cx="258467" cy="207191"/>
            </a:xfrm>
            <a:custGeom>
              <a:avLst/>
              <a:gdLst/>
              <a:ahLst/>
              <a:cxnLst/>
              <a:rect l="0" t="0" r="0" b="0"/>
              <a:pathLst>
                <a:path w="258467" h="207191">
                  <a:moveTo>
                    <a:pt x="58761" y="0"/>
                  </a:moveTo>
                  <a:lnTo>
                    <a:pt x="45509" y="4417"/>
                  </a:lnTo>
                  <a:lnTo>
                    <a:pt x="34072" y="13983"/>
                  </a:lnTo>
                  <a:lnTo>
                    <a:pt x="11662" y="47141"/>
                  </a:lnTo>
                  <a:lnTo>
                    <a:pt x="3817" y="82899"/>
                  </a:lnTo>
                  <a:lnTo>
                    <a:pt x="6912" y="106802"/>
                  </a:lnTo>
                  <a:lnTo>
                    <a:pt x="29093" y="161618"/>
                  </a:lnTo>
                  <a:lnTo>
                    <a:pt x="39720" y="176922"/>
                  </a:lnTo>
                  <a:lnTo>
                    <a:pt x="41444" y="184516"/>
                  </a:lnTo>
                  <a:lnTo>
                    <a:pt x="38429" y="200350"/>
                  </a:lnTo>
                  <a:lnTo>
                    <a:pt x="33187" y="204758"/>
                  </a:lnTo>
                  <a:lnTo>
                    <a:pt x="17501" y="207190"/>
                  </a:lnTo>
                  <a:lnTo>
                    <a:pt x="10914" y="204695"/>
                  </a:lnTo>
                  <a:lnTo>
                    <a:pt x="1130" y="194526"/>
                  </a:lnTo>
                  <a:lnTo>
                    <a:pt x="0" y="188856"/>
                  </a:lnTo>
                  <a:lnTo>
                    <a:pt x="1096" y="183226"/>
                  </a:lnTo>
                  <a:lnTo>
                    <a:pt x="3675" y="177624"/>
                  </a:lnTo>
                  <a:lnTo>
                    <a:pt x="20558" y="160906"/>
                  </a:lnTo>
                  <a:lnTo>
                    <a:pt x="77271" y="126768"/>
                  </a:lnTo>
                  <a:lnTo>
                    <a:pt x="136201" y="99293"/>
                  </a:lnTo>
                  <a:lnTo>
                    <a:pt x="156904" y="80579"/>
                  </a:lnTo>
                  <a:lnTo>
                    <a:pt x="165250" y="70022"/>
                  </a:lnTo>
                  <a:lnTo>
                    <a:pt x="164887" y="69795"/>
                  </a:lnTo>
                  <a:lnTo>
                    <a:pt x="162797" y="71493"/>
                  </a:lnTo>
                  <a:lnTo>
                    <a:pt x="159853" y="91552"/>
                  </a:lnTo>
                  <a:lnTo>
                    <a:pt x="170305" y="148624"/>
                  </a:lnTo>
                  <a:lnTo>
                    <a:pt x="193568" y="199603"/>
                  </a:lnTo>
                  <a:lnTo>
                    <a:pt x="195785" y="200562"/>
                  </a:lnTo>
                  <a:lnTo>
                    <a:pt x="209011" y="142918"/>
                  </a:lnTo>
                  <a:lnTo>
                    <a:pt x="227689" y="85073"/>
                  </a:lnTo>
                  <a:lnTo>
                    <a:pt x="258466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653149" y="2971174"/>
              <a:ext cx="206528" cy="169557"/>
            </a:xfrm>
            <a:custGeom>
              <a:avLst/>
              <a:gdLst/>
              <a:ahLst/>
              <a:cxnLst/>
              <a:rect l="0" t="0" r="0" b="0"/>
              <a:pathLst>
                <a:path w="206528" h="169557">
                  <a:moveTo>
                    <a:pt x="15143" y="0"/>
                  </a:moveTo>
                  <a:lnTo>
                    <a:pt x="12678" y="33741"/>
                  </a:lnTo>
                  <a:lnTo>
                    <a:pt x="0" y="95975"/>
                  </a:lnTo>
                  <a:lnTo>
                    <a:pt x="7751" y="154119"/>
                  </a:lnTo>
                  <a:lnTo>
                    <a:pt x="10215" y="163767"/>
                  </a:lnTo>
                  <a:lnTo>
                    <a:pt x="14631" y="168350"/>
                  </a:lnTo>
                  <a:lnTo>
                    <a:pt x="20349" y="169556"/>
                  </a:lnTo>
                  <a:lnTo>
                    <a:pt x="26935" y="168511"/>
                  </a:lnTo>
                  <a:lnTo>
                    <a:pt x="39184" y="162419"/>
                  </a:lnTo>
                  <a:lnTo>
                    <a:pt x="50791" y="151698"/>
                  </a:lnTo>
                  <a:lnTo>
                    <a:pt x="95563" y="90504"/>
                  </a:lnTo>
                  <a:lnTo>
                    <a:pt x="128863" y="45933"/>
                  </a:lnTo>
                  <a:lnTo>
                    <a:pt x="136260" y="42641"/>
                  </a:lnTo>
                  <a:lnTo>
                    <a:pt x="154340" y="41449"/>
                  </a:lnTo>
                  <a:lnTo>
                    <a:pt x="180894" y="45976"/>
                  </a:lnTo>
                  <a:lnTo>
                    <a:pt x="201911" y="57591"/>
                  </a:lnTo>
                  <a:lnTo>
                    <a:pt x="204374" y="62433"/>
                  </a:lnTo>
                  <a:lnTo>
                    <a:pt x="204167" y="67509"/>
                  </a:lnTo>
                  <a:lnTo>
                    <a:pt x="202180" y="72743"/>
                  </a:lnTo>
                  <a:lnTo>
                    <a:pt x="190110" y="81024"/>
                  </a:lnTo>
                  <a:lnTo>
                    <a:pt x="147385" y="95866"/>
                  </a:lnTo>
                  <a:lnTo>
                    <a:pt x="127233" y="98081"/>
                  </a:lnTo>
                  <a:lnTo>
                    <a:pt x="124078" y="99596"/>
                  </a:lnTo>
                  <a:lnTo>
                    <a:pt x="125674" y="101531"/>
                  </a:lnTo>
                  <a:lnTo>
                    <a:pt x="137308" y="105222"/>
                  </a:lnTo>
                  <a:lnTo>
                    <a:pt x="163726" y="109148"/>
                  </a:lnTo>
                  <a:lnTo>
                    <a:pt x="181032" y="116620"/>
                  </a:lnTo>
                  <a:lnTo>
                    <a:pt x="193039" y="128569"/>
                  </a:lnTo>
                  <a:lnTo>
                    <a:pt x="202530" y="145959"/>
                  </a:lnTo>
                  <a:lnTo>
                    <a:pt x="206527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948319" y="2838037"/>
              <a:ext cx="92869" cy="299559"/>
            </a:xfrm>
            <a:custGeom>
              <a:avLst/>
              <a:gdLst/>
              <a:ahLst/>
              <a:cxnLst/>
              <a:rect l="0" t="0" r="0" b="0"/>
              <a:pathLst>
                <a:path w="92869" h="299559">
                  <a:moveTo>
                    <a:pt x="11210" y="0"/>
                  </a:moveTo>
                  <a:lnTo>
                    <a:pt x="20044" y="17670"/>
                  </a:lnTo>
                  <a:lnTo>
                    <a:pt x="26309" y="73928"/>
                  </a:lnTo>
                  <a:lnTo>
                    <a:pt x="25082" y="121065"/>
                  </a:lnTo>
                  <a:lnTo>
                    <a:pt x="19337" y="174419"/>
                  </a:lnTo>
                  <a:lnTo>
                    <a:pt x="10624" y="229639"/>
                  </a:lnTo>
                  <a:lnTo>
                    <a:pt x="8046" y="241851"/>
                  </a:lnTo>
                  <a:lnTo>
                    <a:pt x="5402" y="246293"/>
                  </a:lnTo>
                  <a:lnTo>
                    <a:pt x="2715" y="245557"/>
                  </a:lnTo>
                  <a:lnTo>
                    <a:pt x="0" y="241368"/>
                  </a:lnTo>
                  <a:lnTo>
                    <a:pt x="594" y="213385"/>
                  </a:lnTo>
                  <a:lnTo>
                    <a:pt x="11043" y="180233"/>
                  </a:lnTo>
                  <a:lnTo>
                    <a:pt x="25851" y="155824"/>
                  </a:lnTo>
                  <a:lnTo>
                    <a:pt x="32990" y="151035"/>
                  </a:lnTo>
                  <a:lnTo>
                    <a:pt x="50783" y="145714"/>
                  </a:lnTo>
                  <a:lnTo>
                    <a:pt x="58857" y="147069"/>
                  </a:lnTo>
                  <a:lnTo>
                    <a:pt x="72759" y="155971"/>
                  </a:lnTo>
                  <a:lnTo>
                    <a:pt x="86563" y="176577"/>
                  </a:lnTo>
                  <a:lnTo>
                    <a:pt x="92868" y="221675"/>
                  </a:lnTo>
                  <a:lnTo>
                    <a:pt x="91648" y="270168"/>
                  </a:lnTo>
                  <a:lnTo>
                    <a:pt x="86099" y="2995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084344" y="2904606"/>
              <a:ext cx="24964" cy="49927"/>
            </a:xfrm>
            <a:custGeom>
              <a:avLst/>
              <a:gdLst/>
              <a:ahLst/>
              <a:cxnLst/>
              <a:rect l="0" t="0" r="0" b="0"/>
              <a:pathLst>
                <a:path w="24964" h="49927">
                  <a:moveTo>
                    <a:pt x="0" y="49926"/>
                  </a:moveTo>
                  <a:lnTo>
                    <a:pt x="14193" y="10120"/>
                  </a:ln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166141" y="3046063"/>
              <a:ext cx="51341" cy="149780"/>
            </a:xfrm>
            <a:custGeom>
              <a:avLst/>
              <a:gdLst/>
              <a:ahLst/>
              <a:cxnLst/>
              <a:rect l="0" t="0" r="0" b="0"/>
              <a:pathLst>
                <a:path w="51341" h="149780">
                  <a:moveTo>
                    <a:pt x="51340" y="0"/>
                  </a:moveTo>
                  <a:lnTo>
                    <a:pt x="38088" y="4417"/>
                  </a:lnTo>
                  <a:lnTo>
                    <a:pt x="16595" y="20417"/>
                  </a:lnTo>
                  <a:lnTo>
                    <a:pt x="5696" y="37428"/>
                  </a:lnTo>
                  <a:lnTo>
                    <a:pt x="1494" y="47141"/>
                  </a:lnTo>
                  <a:lnTo>
                    <a:pt x="0" y="82899"/>
                  </a:lnTo>
                  <a:lnTo>
                    <a:pt x="13496" y="126981"/>
                  </a:lnTo>
                  <a:lnTo>
                    <a:pt x="26377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41803" y="2992134"/>
              <a:ext cx="263772" cy="311883"/>
            </a:xfrm>
            <a:custGeom>
              <a:avLst/>
              <a:gdLst/>
              <a:ahLst/>
              <a:cxnLst/>
              <a:rect l="0" t="0" r="0" b="0"/>
              <a:pathLst>
                <a:path w="263772" h="311883">
                  <a:moveTo>
                    <a:pt x="58888" y="145461"/>
                  </a:moveTo>
                  <a:lnTo>
                    <a:pt x="61353" y="111720"/>
                  </a:lnTo>
                  <a:lnTo>
                    <a:pt x="63682" y="93483"/>
                  </a:lnTo>
                  <a:lnTo>
                    <a:pt x="58870" y="58150"/>
                  </a:lnTo>
                  <a:lnTo>
                    <a:pt x="50867" y="35156"/>
                  </a:lnTo>
                  <a:lnTo>
                    <a:pt x="38681" y="17541"/>
                  </a:lnTo>
                  <a:lnTo>
                    <a:pt x="31549" y="10255"/>
                  </a:lnTo>
                  <a:lnTo>
                    <a:pt x="13761" y="2159"/>
                  </a:lnTo>
                  <a:lnTo>
                    <a:pt x="3840" y="0"/>
                  </a:lnTo>
                  <a:lnTo>
                    <a:pt x="0" y="1334"/>
                  </a:lnTo>
                  <a:lnTo>
                    <a:pt x="214" y="4998"/>
                  </a:lnTo>
                  <a:lnTo>
                    <a:pt x="3130" y="10214"/>
                  </a:lnTo>
                  <a:lnTo>
                    <a:pt x="24903" y="30807"/>
                  </a:lnTo>
                  <a:lnTo>
                    <a:pt x="83811" y="64653"/>
                  </a:lnTo>
                  <a:lnTo>
                    <a:pt x="129869" y="90087"/>
                  </a:lnTo>
                  <a:lnTo>
                    <a:pt x="134870" y="96526"/>
                  </a:lnTo>
                  <a:lnTo>
                    <a:pt x="136355" y="102667"/>
                  </a:lnTo>
                  <a:lnTo>
                    <a:pt x="135496" y="108610"/>
                  </a:lnTo>
                  <a:lnTo>
                    <a:pt x="138621" y="114422"/>
                  </a:lnTo>
                  <a:lnTo>
                    <a:pt x="151955" y="125810"/>
                  </a:lnTo>
                  <a:lnTo>
                    <a:pt x="207832" y="158238"/>
                  </a:lnTo>
                  <a:lnTo>
                    <a:pt x="255679" y="213360"/>
                  </a:lnTo>
                  <a:lnTo>
                    <a:pt x="261922" y="231729"/>
                  </a:lnTo>
                  <a:lnTo>
                    <a:pt x="263771" y="251295"/>
                  </a:lnTo>
                  <a:lnTo>
                    <a:pt x="261511" y="269237"/>
                  </a:lnTo>
                  <a:lnTo>
                    <a:pt x="254958" y="283991"/>
                  </a:lnTo>
                  <a:lnTo>
                    <a:pt x="245883" y="295787"/>
                  </a:lnTo>
                  <a:lnTo>
                    <a:pt x="225309" y="31188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171008" y="2962853"/>
              <a:ext cx="166561" cy="239666"/>
            </a:xfrm>
            <a:custGeom>
              <a:avLst/>
              <a:gdLst/>
              <a:ahLst/>
              <a:cxnLst/>
              <a:rect l="0" t="0" r="0" b="0"/>
              <a:pathLst>
                <a:path w="166561" h="239666">
                  <a:moveTo>
                    <a:pt x="129684" y="99852"/>
                  </a:moveTo>
                  <a:lnTo>
                    <a:pt x="129684" y="82183"/>
                  </a:lnTo>
                  <a:lnTo>
                    <a:pt x="126910" y="75129"/>
                  </a:lnTo>
                  <a:lnTo>
                    <a:pt x="116431" y="62360"/>
                  </a:lnTo>
                  <a:lnTo>
                    <a:pt x="94938" y="49193"/>
                  </a:lnTo>
                  <a:lnTo>
                    <a:pt x="76642" y="49908"/>
                  </a:lnTo>
                  <a:lnTo>
                    <a:pt x="57108" y="57315"/>
                  </a:lnTo>
                  <a:lnTo>
                    <a:pt x="17911" y="88087"/>
                  </a:lnTo>
                  <a:lnTo>
                    <a:pt x="8200" y="106951"/>
                  </a:lnTo>
                  <a:lnTo>
                    <a:pt x="0" y="143561"/>
                  </a:lnTo>
                  <a:lnTo>
                    <a:pt x="1646" y="192930"/>
                  </a:lnTo>
                  <a:lnTo>
                    <a:pt x="8367" y="210870"/>
                  </a:lnTo>
                  <a:lnTo>
                    <a:pt x="12748" y="218244"/>
                  </a:lnTo>
                  <a:lnTo>
                    <a:pt x="36583" y="237455"/>
                  </a:lnTo>
                  <a:lnTo>
                    <a:pt x="46352" y="239665"/>
                  </a:lnTo>
                  <a:lnTo>
                    <a:pt x="86137" y="232390"/>
                  </a:lnTo>
                  <a:lnTo>
                    <a:pt x="95105" y="229816"/>
                  </a:lnTo>
                  <a:lnTo>
                    <a:pt x="110001" y="219560"/>
                  </a:lnTo>
                  <a:lnTo>
                    <a:pt x="139454" y="188109"/>
                  </a:lnTo>
                  <a:lnTo>
                    <a:pt x="159834" y="140246"/>
                  </a:lnTo>
                  <a:lnTo>
                    <a:pt x="166560" y="107917"/>
                  </a:lnTo>
                  <a:lnTo>
                    <a:pt x="162594" y="67725"/>
                  </a:lnTo>
                  <a:lnTo>
                    <a:pt x="150119" y="42462"/>
                  </a:lnTo>
                  <a:lnTo>
                    <a:pt x="139998" y="29350"/>
                  </a:lnTo>
                  <a:lnTo>
                    <a:pt x="110653" y="11573"/>
                  </a:lnTo>
                  <a:lnTo>
                    <a:pt x="6311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476823" y="1999225"/>
            <a:ext cx="1181590" cy="610404"/>
            <a:chOff x="6476823" y="1999225"/>
            <a:chExt cx="1181590" cy="610404"/>
          </a:xfrm>
        </p:grpSpPr>
        <p:sp>
          <p:nvSpPr>
            <p:cNvPr id="130" name="Freeform 129"/>
            <p:cNvSpPr/>
            <p:nvPr/>
          </p:nvSpPr>
          <p:spPr>
            <a:xfrm>
              <a:off x="6476823" y="2165646"/>
              <a:ext cx="191385" cy="91533"/>
            </a:xfrm>
            <a:custGeom>
              <a:avLst/>
              <a:gdLst/>
              <a:ahLst/>
              <a:cxnLst/>
              <a:rect l="0" t="0" r="0" b="0"/>
              <a:pathLst>
                <a:path w="191385" h="91533">
                  <a:moveTo>
                    <a:pt x="0" y="91532"/>
                  </a:moveTo>
                  <a:lnTo>
                    <a:pt x="8835" y="78280"/>
                  </a:lnTo>
                  <a:lnTo>
                    <a:pt x="41672" y="55596"/>
                  </a:lnTo>
                  <a:lnTo>
                    <a:pt x="99097" y="27753"/>
                  </a:lnTo>
                  <a:lnTo>
                    <a:pt x="155170" y="9054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740424" y="1999225"/>
              <a:ext cx="77563" cy="282917"/>
            </a:xfrm>
            <a:custGeom>
              <a:avLst/>
              <a:gdLst/>
              <a:ahLst/>
              <a:cxnLst/>
              <a:rect l="0" t="0" r="0" b="0"/>
              <a:pathLst>
                <a:path w="77563" h="282917">
                  <a:moveTo>
                    <a:pt x="77562" y="0"/>
                  </a:moveTo>
                  <a:lnTo>
                    <a:pt x="60704" y="58383"/>
                  </a:lnTo>
                  <a:lnTo>
                    <a:pt x="41491" y="116503"/>
                  </a:lnTo>
                  <a:lnTo>
                    <a:pt x="14538" y="174743"/>
                  </a:lnTo>
                  <a:lnTo>
                    <a:pt x="0" y="220765"/>
                  </a:lnTo>
                  <a:lnTo>
                    <a:pt x="443" y="252893"/>
                  </a:lnTo>
                  <a:lnTo>
                    <a:pt x="6613" y="267415"/>
                  </a:lnTo>
                  <a:lnTo>
                    <a:pt x="19315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815573" y="2173967"/>
              <a:ext cx="44629" cy="108175"/>
            </a:xfrm>
            <a:custGeom>
              <a:avLst/>
              <a:gdLst/>
              <a:ahLst/>
              <a:cxnLst/>
              <a:rect l="0" t="0" r="0" b="0"/>
              <a:pathLst>
                <a:path w="44629" h="108175">
                  <a:moveTo>
                    <a:pt x="35697" y="0"/>
                  </a:moveTo>
                  <a:lnTo>
                    <a:pt x="22445" y="8835"/>
                  </a:lnTo>
                  <a:lnTo>
                    <a:pt x="13474" y="20569"/>
                  </a:lnTo>
                  <a:lnTo>
                    <a:pt x="180" y="55120"/>
                  </a:lnTo>
                  <a:lnTo>
                    <a:pt x="0" y="63559"/>
                  </a:lnTo>
                  <a:lnTo>
                    <a:pt x="4731" y="77867"/>
                  </a:lnTo>
                  <a:lnTo>
                    <a:pt x="9506" y="81497"/>
                  </a:lnTo>
                  <a:lnTo>
                    <a:pt x="15463" y="82993"/>
                  </a:lnTo>
                  <a:lnTo>
                    <a:pt x="22208" y="83066"/>
                  </a:lnTo>
                  <a:lnTo>
                    <a:pt x="34633" y="88077"/>
                  </a:lnTo>
                  <a:lnTo>
                    <a:pt x="40535" y="92003"/>
                  </a:lnTo>
                  <a:lnTo>
                    <a:pt x="43545" y="95544"/>
                  </a:lnTo>
                  <a:lnTo>
                    <a:pt x="44628" y="98830"/>
                  </a:lnTo>
                  <a:lnTo>
                    <a:pt x="44018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884555" y="2207252"/>
              <a:ext cx="58249" cy="124816"/>
            </a:xfrm>
            <a:custGeom>
              <a:avLst/>
              <a:gdLst/>
              <a:ahLst/>
              <a:cxnLst/>
              <a:rect l="0" t="0" r="0" b="0"/>
              <a:pathLst>
                <a:path w="58249" h="124816">
                  <a:moveTo>
                    <a:pt x="58248" y="0"/>
                  </a:moveTo>
                  <a:lnTo>
                    <a:pt x="45886" y="14210"/>
                  </a:lnTo>
                  <a:lnTo>
                    <a:pt x="39501" y="27580"/>
                  </a:lnTo>
                  <a:lnTo>
                    <a:pt x="35126" y="55119"/>
                  </a:lnTo>
                  <a:lnTo>
                    <a:pt x="39033" y="71033"/>
                  </a:lnTo>
                  <a:lnTo>
                    <a:pt x="52192" y="100734"/>
                  </a:lnTo>
                  <a:lnTo>
                    <a:pt x="51437" y="106912"/>
                  </a:lnTo>
                  <a:lnTo>
                    <a:pt x="48160" y="111955"/>
                  </a:lnTo>
                  <a:lnTo>
                    <a:pt x="43200" y="116242"/>
                  </a:lnTo>
                  <a:lnTo>
                    <a:pt x="27829" y="121005"/>
                  </a:lnTo>
                  <a:lnTo>
                    <a:pt x="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973541" y="2065794"/>
              <a:ext cx="69115" cy="186690"/>
            </a:xfrm>
            <a:custGeom>
              <a:avLst/>
              <a:gdLst/>
              <a:ahLst/>
              <a:cxnLst/>
              <a:rect l="0" t="0" r="0" b="0"/>
              <a:pathLst>
                <a:path w="69115" h="186690">
                  <a:moveTo>
                    <a:pt x="69114" y="0"/>
                  </a:moveTo>
                  <a:lnTo>
                    <a:pt x="54921" y="60453"/>
                  </a:lnTo>
                  <a:lnTo>
                    <a:pt x="41334" y="121271"/>
                  </a:lnTo>
                  <a:lnTo>
                    <a:pt x="25036" y="176661"/>
                  </a:lnTo>
                  <a:lnTo>
                    <a:pt x="20313" y="184342"/>
                  </a:lnTo>
                  <a:lnTo>
                    <a:pt x="16239" y="186689"/>
                  </a:lnTo>
                  <a:lnTo>
                    <a:pt x="12599" y="185481"/>
                  </a:lnTo>
                  <a:lnTo>
                    <a:pt x="9248" y="181901"/>
                  </a:lnTo>
                  <a:lnTo>
                    <a:pt x="114" y="159194"/>
                  </a:lnTo>
                  <a:lnTo>
                    <a:pt x="0" y="151432"/>
                  </a:lnTo>
                  <a:lnTo>
                    <a:pt x="4804" y="137878"/>
                  </a:lnTo>
                  <a:lnTo>
                    <a:pt x="10523" y="134448"/>
                  </a:lnTo>
                  <a:lnTo>
                    <a:pt x="26739" y="133103"/>
                  </a:lnTo>
                  <a:lnTo>
                    <a:pt x="38877" y="135587"/>
                  </a:lnTo>
                  <a:lnTo>
                    <a:pt x="52471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240585" y="2115720"/>
              <a:ext cx="76665" cy="249633"/>
            </a:xfrm>
            <a:custGeom>
              <a:avLst/>
              <a:gdLst/>
              <a:ahLst/>
              <a:cxnLst/>
              <a:rect l="0" t="0" r="0" b="0"/>
              <a:pathLst>
                <a:path w="76665" h="249633">
                  <a:moveTo>
                    <a:pt x="76664" y="0"/>
                  </a:moveTo>
                  <a:lnTo>
                    <a:pt x="57104" y="58680"/>
                  </a:lnTo>
                  <a:lnTo>
                    <a:pt x="40593" y="119794"/>
                  </a:lnTo>
                  <a:lnTo>
                    <a:pt x="12382" y="174301"/>
                  </a:lnTo>
                  <a:lnTo>
                    <a:pt x="499" y="203992"/>
                  </a:lnTo>
                  <a:lnTo>
                    <a:pt x="0" y="208110"/>
                  </a:lnTo>
                  <a:lnTo>
                    <a:pt x="1516" y="208083"/>
                  </a:lnTo>
                  <a:lnTo>
                    <a:pt x="21653" y="192525"/>
                  </a:lnTo>
                  <a:lnTo>
                    <a:pt x="38962" y="189734"/>
                  </a:lnTo>
                  <a:lnTo>
                    <a:pt x="48756" y="190284"/>
                  </a:lnTo>
                  <a:lnTo>
                    <a:pt x="55285" y="195274"/>
                  </a:lnTo>
                  <a:lnTo>
                    <a:pt x="62540" y="213145"/>
                  </a:lnTo>
                  <a:lnTo>
                    <a:pt x="63299" y="229101"/>
                  </a:lnTo>
                  <a:lnTo>
                    <a:pt x="60022" y="249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331249" y="2301633"/>
              <a:ext cx="70847" cy="95137"/>
            </a:xfrm>
            <a:custGeom>
              <a:avLst/>
              <a:gdLst/>
              <a:ahLst/>
              <a:cxnLst/>
              <a:rect l="0" t="0" r="0" b="0"/>
              <a:pathLst>
                <a:path w="70847" h="95137">
                  <a:moveTo>
                    <a:pt x="27605" y="22113"/>
                  </a:moveTo>
                  <a:lnTo>
                    <a:pt x="15244" y="36324"/>
                  </a:lnTo>
                  <a:lnTo>
                    <a:pt x="67" y="72815"/>
                  </a:lnTo>
                  <a:lnTo>
                    <a:pt x="0" y="79953"/>
                  </a:lnTo>
                  <a:lnTo>
                    <a:pt x="4858" y="92815"/>
                  </a:lnTo>
                  <a:lnTo>
                    <a:pt x="9667" y="95136"/>
                  </a:lnTo>
                  <a:lnTo>
                    <a:pt x="15647" y="94834"/>
                  </a:lnTo>
                  <a:lnTo>
                    <a:pt x="28762" y="89567"/>
                  </a:lnTo>
                  <a:lnTo>
                    <a:pt x="40755" y="81062"/>
                  </a:lnTo>
                  <a:lnTo>
                    <a:pt x="57903" y="57044"/>
                  </a:lnTo>
                  <a:lnTo>
                    <a:pt x="70278" y="26505"/>
                  </a:lnTo>
                  <a:lnTo>
                    <a:pt x="70846" y="17645"/>
                  </a:lnTo>
                  <a:lnTo>
                    <a:pt x="66548" y="2869"/>
                  </a:lnTo>
                  <a:lnTo>
                    <a:pt x="62812" y="38"/>
                  </a:lnTo>
                  <a:lnTo>
                    <a:pt x="58474" y="0"/>
                  </a:lnTo>
                  <a:lnTo>
                    <a:pt x="45997" y="6316"/>
                  </a:lnTo>
                  <a:lnTo>
                    <a:pt x="35926" y="137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430826" y="2340389"/>
              <a:ext cx="53294" cy="99853"/>
            </a:xfrm>
            <a:custGeom>
              <a:avLst/>
              <a:gdLst/>
              <a:ahLst/>
              <a:cxnLst/>
              <a:rect l="0" t="0" r="0" b="0"/>
              <a:pathLst>
                <a:path w="53294" h="99853">
                  <a:moveTo>
                    <a:pt x="19560" y="0"/>
                  </a:moveTo>
                  <a:lnTo>
                    <a:pt x="7978" y="60655"/>
                  </a:lnTo>
                  <a:lnTo>
                    <a:pt x="0" y="89779"/>
                  </a:lnTo>
                  <a:lnTo>
                    <a:pt x="972" y="94061"/>
                  </a:lnTo>
                  <a:lnTo>
                    <a:pt x="4395" y="95067"/>
                  </a:lnTo>
                  <a:lnTo>
                    <a:pt x="9449" y="93888"/>
                  </a:lnTo>
                  <a:lnTo>
                    <a:pt x="42918" y="67152"/>
                  </a:lnTo>
                  <a:lnTo>
                    <a:pt x="49000" y="61410"/>
                  </a:lnTo>
                  <a:lnTo>
                    <a:pt x="52130" y="61280"/>
                  </a:lnTo>
                  <a:lnTo>
                    <a:pt x="53293" y="64892"/>
                  </a:lnTo>
                  <a:lnTo>
                    <a:pt x="52844" y="998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538656" y="2357031"/>
              <a:ext cx="119757" cy="126879"/>
            </a:xfrm>
            <a:custGeom>
              <a:avLst/>
              <a:gdLst/>
              <a:ahLst/>
              <a:cxnLst/>
              <a:rect l="0" t="0" r="0" b="0"/>
              <a:pathLst>
                <a:path w="119757" h="126879">
                  <a:moveTo>
                    <a:pt x="11582" y="49926"/>
                  </a:moveTo>
                  <a:lnTo>
                    <a:pt x="7165" y="96253"/>
                  </a:lnTo>
                  <a:lnTo>
                    <a:pt x="0" y="123749"/>
                  </a:lnTo>
                  <a:lnTo>
                    <a:pt x="163" y="126878"/>
                  </a:lnTo>
                  <a:lnTo>
                    <a:pt x="2120" y="126190"/>
                  </a:lnTo>
                  <a:lnTo>
                    <a:pt x="8301" y="118030"/>
                  </a:lnTo>
                  <a:lnTo>
                    <a:pt x="37246" y="55464"/>
                  </a:lnTo>
                  <a:lnTo>
                    <a:pt x="63291" y="24413"/>
                  </a:lnTo>
                  <a:lnTo>
                    <a:pt x="87000" y="8671"/>
                  </a:lnTo>
                  <a:lnTo>
                    <a:pt x="11975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7279887" y="2556302"/>
              <a:ext cx="54005" cy="18777"/>
            </a:xfrm>
            <a:custGeom>
              <a:avLst/>
              <a:gdLst/>
              <a:ahLst/>
              <a:cxnLst/>
              <a:rect l="0" t="0" r="0" b="0"/>
              <a:pathLst>
                <a:path w="54005" h="18777">
                  <a:moveTo>
                    <a:pt x="54004" y="17076"/>
                  </a:moveTo>
                  <a:lnTo>
                    <a:pt x="49587" y="3824"/>
                  </a:lnTo>
                  <a:lnTo>
                    <a:pt x="44587" y="845"/>
                  </a:lnTo>
                  <a:lnTo>
                    <a:pt x="29170" y="0"/>
                  </a:lnTo>
                  <a:lnTo>
                    <a:pt x="12456" y="7637"/>
                  </a:lnTo>
                  <a:lnTo>
                    <a:pt x="0" y="187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7321693" y="2500926"/>
              <a:ext cx="54725" cy="90946"/>
            </a:xfrm>
            <a:custGeom>
              <a:avLst/>
              <a:gdLst/>
              <a:ahLst/>
              <a:cxnLst/>
              <a:rect l="0" t="0" r="0" b="0"/>
              <a:pathLst>
                <a:path w="54725" h="90946">
                  <a:moveTo>
                    <a:pt x="0" y="88132"/>
                  </a:moveTo>
                  <a:lnTo>
                    <a:pt x="28797" y="44935"/>
                  </a:lnTo>
                  <a:lnTo>
                    <a:pt x="51021" y="2605"/>
                  </a:lnTo>
                  <a:lnTo>
                    <a:pt x="53798" y="0"/>
                  </a:lnTo>
                  <a:lnTo>
                    <a:pt x="54724" y="2886"/>
                  </a:lnTo>
                  <a:lnTo>
                    <a:pt x="49568" y="31898"/>
                  </a:lnTo>
                  <a:lnTo>
                    <a:pt x="32453" y="89155"/>
                  </a:lnTo>
                  <a:lnTo>
                    <a:pt x="32259" y="9094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7435608" y="2598341"/>
              <a:ext cx="14779" cy="11288"/>
            </a:xfrm>
            <a:custGeom>
              <a:avLst/>
              <a:gdLst/>
              <a:ahLst/>
              <a:cxnLst/>
              <a:rect l="0" t="0" r="0" b="0"/>
              <a:pathLst>
                <a:path w="14779" h="11288">
                  <a:moveTo>
                    <a:pt x="14778" y="0"/>
                  </a:moveTo>
                  <a:lnTo>
                    <a:pt x="0" y="1128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67316" y="2096904"/>
            <a:ext cx="1975114" cy="640722"/>
            <a:chOff x="1167316" y="2096904"/>
            <a:chExt cx="1975114" cy="640722"/>
          </a:xfrm>
        </p:grpSpPr>
        <p:sp>
          <p:nvSpPr>
            <p:cNvPr id="143" name="Freeform 142"/>
            <p:cNvSpPr/>
            <p:nvPr/>
          </p:nvSpPr>
          <p:spPr>
            <a:xfrm>
              <a:off x="1167316" y="2096904"/>
              <a:ext cx="197337" cy="407732"/>
            </a:xfrm>
            <a:custGeom>
              <a:avLst/>
              <a:gdLst/>
              <a:ahLst/>
              <a:cxnLst/>
              <a:rect l="0" t="0" r="0" b="0"/>
              <a:pathLst>
                <a:path w="197337" h="407732">
                  <a:moveTo>
                    <a:pt x="197336" y="0"/>
                  </a:moveTo>
                  <a:lnTo>
                    <a:pt x="176482" y="8492"/>
                  </a:lnTo>
                  <a:lnTo>
                    <a:pt x="122004" y="50672"/>
                  </a:lnTo>
                  <a:lnTo>
                    <a:pt x="92832" y="76035"/>
                  </a:lnTo>
                  <a:lnTo>
                    <a:pt x="47952" y="133310"/>
                  </a:lnTo>
                  <a:lnTo>
                    <a:pt x="17464" y="186225"/>
                  </a:lnTo>
                  <a:lnTo>
                    <a:pt x="4945" y="219236"/>
                  </a:lnTo>
                  <a:lnTo>
                    <a:pt x="0" y="279754"/>
                  </a:lnTo>
                  <a:lnTo>
                    <a:pt x="2690" y="302775"/>
                  </a:lnTo>
                  <a:lnTo>
                    <a:pt x="24312" y="350668"/>
                  </a:lnTo>
                  <a:lnTo>
                    <a:pt x="43546" y="375209"/>
                  </a:lnTo>
                  <a:lnTo>
                    <a:pt x="61800" y="391428"/>
                  </a:lnTo>
                  <a:lnTo>
                    <a:pt x="82241" y="400485"/>
                  </a:lnTo>
                  <a:lnTo>
                    <a:pt x="139089" y="4077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1365825" y="2296609"/>
              <a:ext cx="79168" cy="282917"/>
            </a:xfrm>
            <a:custGeom>
              <a:avLst/>
              <a:gdLst/>
              <a:ahLst/>
              <a:cxnLst/>
              <a:rect l="0" t="0" r="0" b="0"/>
              <a:pathLst>
                <a:path w="79168" h="282917">
                  <a:moveTo>
                    <a:pt x="15469" y="0"/>
                  </a:moveTo>
                  <a:lnTo>
                    <a:pt x="9750" y="22704"/>
                  </a:lnTo>
                  <a:lnTo>
                    <a:pt x="3073" y="84591"/>
                  </a:lnTo>
                  <a:lnTo>
                    <a:pt x="85" y="132108"/>
                  </a:lnTo>
                  <a:lnTo>
                    <a:pt x="0" y="191010"/>
                  </a:lnTo>
                  <a:lnTo>
                    <a:pt x="3355" y="212483"/>
                  </a:lnTo>
                  <a:lnTo>
                    <a:pt x="7393" y="218394"/>
                  </a:lnTo>
                  <a:lnTo>
                    <a:pt x="12859" y="221410"/>
                  </a:lnTo>
                  <a:lnTo>
                    <a:pt x="19276" y="222496"/>
                  </a:lnTo>
                  <a:lnTo>
                    <a:pt x="24479" y="220447"/>
                  </a:lnTo>
                  <a:lnTo>
                    <a:pt x="32725" y="210773"/>
                  </a:lnTo>
                  <a:lnTo>
                    <a:pt x="58502" y="151603"/>
                  </a:lnTo>
                  <a:lnTo>
                    <a:pt x="72187" y="125357"/>
                  </a:lnTo>
                  <a:lnTo>
                    <a:pt x="75471" y="124252"/>
                  </a:lnTo>
                  <a:lnTo>
                    <a:pt x="77660" y="128138"/>
                  </a:lnTo>
                  <a:lnTo>
                    <a:pt x="79167" y="142935"/>
                  </a:lnTo>
                  <a:lnTo>
                    <a:pt x="71651" y="206378"/>
                  </a:lnTo>
                  <a:lnTo>
                    <a:pt x="66631" y="245403"/>
                  </a:lnTo>
                  <a:lnTo>
                    <a:pt x="73716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543988" y="2388141"/>
              <a:ext cx="444744" cy="249632"/>
            </a:xfrm>
            <a:custGeom>
              <a:avLst/>
              <a:gdLst/>
              <a:ahLst/>
              <a:cxnLst/>
              <a:rect l="0" t="0" r="0" b="0"/>
              <a:pathLst>
                <a:path w="444744" h="249632">
                  <a:moveTo>
                    <a:pt x="28690" y="0"/>
                  </a:moveTo>
                  <a:lnTo>
                    <a:pt x="24273" y="49074"/>
                  </a:lnTo>
                  <a:lnTo>
                    <a:pt x="11832" y="105402"/>
                  </a:lnTo>
                  <a:lnTo>
                    <a:pt x="0" y="158317"/>
                  </a:lnTo>
                  <a:lnTo>
                    <a:pt x="318" y="158244"/>
                  </a:lnTo>
                  <a:lnTo>
                    <a:pt x="20497" y="99423"/>
                  </a:lnTo>
                  <a:lnTo>
                    <a:pt x="40897" y="53397"/>
                  </a:lnTo>
                  <a:lnTo>
                    <a:pt x="51374" y="38833"/>
                  </a:lnTo>
                  <a:lnTo>
                    <a:pt x="64660" y="28662"/>
                  </a:lnTo>
                  <a:lnTo>
                    <a:pt x="72086" y="24655"/>
                  </a:lnTo>
                  <a:lnTo>
                    <a:pt x="87733" y="22669"/>
                  </a:lnTo>
                  <a:lnTo>
                    <a:pt x="95789" y="23434"/>
                  </a:lnTo>
                  <a:lnTo>
                    <a:pt x="102084" y="26717"/>
                  </a:lnTo>
                  <a:lnTo>
                    <a:pt x="111544" y="37762"/>
                  </a:lnTo>
                  <a:lnTo>
                    <a:pt x="116365" y="54382"/>
                  </a:lnTo>
                  <a:lnTo>
                    <a:pt x="118789" y="105986"/>
                  </a:lnTo>
                  <a:lnTo>
                    <a:pt x="108758" y="164623"/>
                  </a:lnTo>
                  <a:lnTo>
                    <a:pt x="110730" y="163373"/>
                  </a:lnTo>
                  <a:lnTo>
                    <a:pt x="116928" y="152123"/>
                  </a:lnTo>
                  <a:lnTo>
                    <a:pt x="130906" y="119697"/>
                  </a:lnTo>
                  <a:lnTo>
                    <a:pt x="164766" y="66269"/>
                  </a:lnTo>
                  <a:lnTo>
                    <a:pt x="182241" y="57190"/>
                  </a:lnTo>
                  <a:lnTo>
                    <a:pt x="201410" y="54079"/>
                  </a:lnTo>
                  <a:lnTo>
                    <a:pt x="227796" y="54752"/>
                  </a:lnTo>
                  <a:lnTo>
                    <a:pt x="252256" y="44473"/>
                  </a:lnTo>
                  <a:lnTo>
                    <a:pt x="265504" y="34867"/>
                  </a:lnTo>
                  <a:lnTo>
                    <a:pt x="268852" y="28792"/>
                  </a:lnTo>
                  <a:lnTo>
                    <a:pt x="270107" y="14645"/>
                  </a:lnTo>
                  <a:lnTo>
                    <a:pt x="267298" y="10688"/>
                  </a:lnTo>
                  <a:lnTo>
                    <a:pt x="262651" y="8975"/>
                  </a:lnTo>
                  <a:lnTo>
                    <a:pt x="256780" y="8757"/>
                  </a:lnTo>
                  <a:lnTo>
                    <a:pt x="251017" y="11385"/>
                  </a:lnTo>
                  <a:lnTo>
                    <a:pt x="222905" y="38687"/>
                  </a:lnTo>
                  <a:lnTo>
                    <a:pt x="210640" y="64265"/>
                  </a:lnTo>
                  <a:lnTo>
                    <a:pt x="209985" y="99684"/>
                  </a:lnTo>
                  <a:lnTo>
                    <a:pt x="213348" y="108985"/>
                  </a:lnTo>
                  <a:lnTo>
                    <a:pt x="224481" y="121786"/>
                  </a:lnTo>
                  <a:lnTo>
                    <a:pt x="241140" y="128092"/>
                  </a:lnTo>
                  <a:lnTo>
                    <a:pt x="259947" y="129970"/>
                  </a:lnTo>
                  <a:lnTo>
                    <a:pt x="294621" y="128573"/>
                  </a:lnTo>
                  <a:lnTo>
                    <a:pt x="303057" y="130094"/>
                  </a:lnTo>
                  <a:lnTo>
                    <a:pt x="308680" y="134807"/>
                  </a:lnTo>
                  <a:lnTo>
                    <a:pt x="314928" y="149905"/>
                  </a:lnTo>
                  <a:lnTo>
                    <a:pt x="324200" y="202107"/>
                  </a:lnTo>
                  <a:lnTo>
                    <a:pt x="328323" y="209628"/>
                  </a:lnTo>
                  <a:lnTo>
                    <a:pt x="335694" y="214641"/>
                  </a:lnTo>
                  <a:lnTo>
                    <a:pt x="393754" y="227765"/>
                  </a:lnTo>
                  <a:lnTo>
                    <a:pt x="444743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014019" y="2246683"/>
              <a:ext cx="74565" cy="433171"/>
            </a:xfrm>
            <a:custGeom>
              <a:avLst/>
              <a:gdLst/>
              <a:ahLst/>
              <a:cxnLst/>
              <a:rect l="0" t="0" r="0" b="0"/>
              <a:pathLst>
                <a:path w="74565" h="433171">
                  <a:moveTo>
                    <a:pt x="74564" y="0"/>
                  </a:moveTo>
                  <a:lnTo>
                    <a:pt x="74564" y="53492"/>
                  </a:lnTo>
                  <a:lnTo>
                    <a:pt x="68846" y="110522"/>
                  </a:lnTo>
                  <a:lnTo>
                    <a:pt x="66090" y="158796"/>
                  </a:lnTo>
                  <a:lnTo>
                    <a:pt x="59828" y="208232"/>
                  </a:lnTo>
                  <a:lnTo>
                    <a:pt x="52118" y="258014"/>
                  </a:lnTo>
                  <a:lnTo>
                    <a:pt x="43977" y="306972"/>
                  </a:lnTo>
                  <a:lnTo>
                    <a:pt x="32944" y="362934"/>
                  </a:lnTo>
                  <a:lnTo>
                    <a:pt x="16315" y="423363"/>
                  </a:lnTo>
                  <a:lnTo>
                    <a:pt x="13542" y="432021"/>
                  </a:lnTo>
                  <a:lnTo>
                    <a:pt x="10769" y="433170"/>
                  </a:lnTo>
                  <a:lnTo>
                    <a:pt x="7995" y="429313"/>
                  </a:lnTo>
                  <a:lnTo>
                    <a:pt x="3373" y="413625"/>
                  </a:lnTo>
                  <a:lnTo>
                    <a:pt x="0" y="351801"/>
                  </a:lnTo>
                  <a:lnTo>
                    <a:pt x="5422" y="291368"/>
                  </a:lnTo>
                  <a:lnTo>
                    <a:pt x="6852" y="270646"/>
                  </a:lnTo>
                  <a:lnTo>
                    <a:pt x="10931" y="263641"/>
                  </a:lnTo>
                  <a:lnTo>
                    <a:pt x="17349" y="258971"/>
                  </a:lnTo>
                  <a:lnTo>
                    <a:pt x="39120" y="252399"/>
                  </a:lnTo>
                  <a:lnTo>
                    <a:pt x="57922" y="2496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472353" y="2212803"/>
              <a:ext cx="188003" cy="451831"/>
            </a:xfrm>
            <a:custGeom>
              <a:avLst/>
              <a:gdLst/>
              <a:ahLst/>
              <a:cxnLst/>
              <a:rect l="0" t="0" r="0" b="0"/>
              <a:pathLst>
                <a:path w="188003" h="451831">
                  <a:moveTo>
                    <a:pt x="32282" y="58843"/>
                  </a:moveTo>
                  <a:lnTo>
                    <a:pt x="27865" y="112335"/>
                  </a:lnTo>
                  <a:lnTo>
                    <a:pt x="23808" y="168440"/>
                  </a:lnTo>
                  <a:lnTo>
                    <a:pt x="17528" y="227463"/>
                  </a:lnTo>
                  <a:lnTo>
                    <a:pt x="16200" y="275842"/>
                  </a:lnTo>
                  <a:lnTo>
                    <a:pt x="15751" y="337470"/>
                  </a:lnTo>
                  <a:lnTo>
                    <a:pt x="6603" y="399076"/>
                  </a:lnTo>
                  <a:lnTo>
                    <a:pt x="0" y="451830"/>
                  </a:lnTo>
                  <a:lnTo>
                    <a:pt x="11" y="392993"/>
                  </a:lnTo>
                  <a:lnTo>
                    <a:pt x="5667" y="342557"/>
                  </a:lnTo>
                  <a:lnTo>
                    <a:pt x="12275" y="292069"/>
                  </a:lnTo>
                  <a:lnTo>
                    <a:pt x="15568" y="241976"/>
                  </a:lnTo>
                  <a:lnTo>
                    <a:pt x="21988" y="192925"/>
                  </a:lnTo>
                  <a:lnTo>
                    <a:pt x="32441" y="136933"/>
                  </a:lnTo>
                  <a:lnTo>
                    <a:pt x="46172" y="79605"/>
                  </a:lnTo>
                  <a:lnTo>
                    <a:pt x="59715" y="43015"/>
                  </a:lnTo>
                  <a:lnTo>
                    <a:pt x="64439" y="34423"/>
                  </a:lnTo>
                  <a:lnTo>
                    <a:pt x="79551" y="19945"/>
                  </a:lnTo>
                  <a:lnTo>
                    <a:pt x="114968" y="0"/>
                  </a:lnTo>
                  <a:lnTo>
                    <a:pt x="134367" y="639"/>
                  </a:lnTo>
                  <a:lnTo>
                    <a:pt x="153468" y="7087"/>
                  </a:lnTo>
                  <a:lnTo>
                    <a:pt x="168120" y="16117"/>
                  </a:lnTo>
                  <a:lnTo>
                    <a:pt x="178331" y="28759"/>
                  </a:lnTo>
                  <a:lnTo>
                    <a:pt x="182348" y="36013"/>
                  </a:lnTo>
                  <a:lnTo>
                    <a:pt x="188002" y="77145"/>
                  </a:lnTo>
                  <a:lnTo>
                    <a:pt x="185260" y="112651"/>
                  </a:lnTo>
                  <a:lnTo>
                    <a:pt x="174174" y="140738"/>
                  </a:lnTo>
                  <a:lnTo>
                    <a:pt x="135860" y="180283"/>
                  </a:lnTo>
                  <a:lnTo>
                    <a:pt x="85709" y="206952"/>
                  </a:lnTo>
                  <a:lnTo>
                    <a:pt x="69588" y="210037"/>
                  </a:lnTo>
                  <a:lnTo>
                    <a:pt x="48925" y="20862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668292" y="2221720"/>
              <a:ext cx="94297" cy="400971"/>
            </a:xfrm>
            <a:custGeom>
              <a:avLst/>
              <a:gdLst/>
              <a:ahLst/>
              <a:cxnLst/>
              <a:rect l="0" t="0" r="0" b="0"/>
              <a:pathLst>
                <a:path w="94297" h="400971">
                  <a:moveTo>
                    <a:pt x="94296" y="0"/>
                  </a:moveTo>
                  <a:lnTo>
                    <a:pt x="77437" y="58382"/>
                  </a:lnTo>
                  <a:lnTo>
                    <a:pt x="63757" y="112232"/>
                  </a:lnTo>
                  <a:lnTo>
                    <a:pt x="45496" y="173416"/>
                  </a:lnTo>
                  <a:lnTo>
                    <a:pt x="28241" y="232449"/>
                  </a:lnTo>
                  <a:lnTo>
                    <a:pt x="13927" y="288392"/>
                  </a:lnTo>
                  <a:lnTo>
                    <a:pt x="0" y="348345"/>
                  </a:lnTo>
                  <a:lnTo>
                    <a:pt x="1844" y="370242"/>
                  </a:lnTo>
                  <a:lnTo>
                    <a:pt x="4924" y="379965"/>
                  </a:lnTo>
                  <a:lnTo>
                    <a:pt x="15744" y="393233"/>
                  </a:lnTo>
                  <a:lnTo>
                    <a:pt x="22512" y="398066"/>
                  </a:lnTo>
                  <a:lnTo>
                    <a:pt x="39894" y="400970"/>
                  </a:lnTo>
                  <a:lnTo>
                    <a:pt x="69333" y="39941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772844" y="2471351"/>
              <a:ext cx="82848" cy="158101"/>
            </a:xfrm>
            <a:custGeom>
              <a:avLst/>
              <a:gdLst/>
              <a:ahLst/>
              <a:cxnLst/>
              <a:rect l="0" t="0" r="0" b="0"/>
              <a:pathLst>
                <a:path w="82848" h="158101">
                  <a:moveTo>
                    <a:pt x="81276" y="0"/>
                  </a:moveTo>
                  <a:lnTo>
                    <a:pt x="68023" y="4418"/>
                  </a:lnTo>
                  <a:lnTo>
                    <a:pt x="22595" y="42724"/>
                  </a:lnTo>
                  <a:lnTo>
                    <a:pt x="2354" y="66900"/>
                  </a:lnTo>
                  <a:lnTo>
                    <a:pt x="0" y="75111"/>
                  </a:lnTo>
                  <a:lnTo>
                    <a:pt x="2315" y="91630"/>
                  </a:lnTo>
                  <a:lnTo>
                    <a:pt x="6446" y="96220"/>
                  </a:lnTo>
                  <a:lnTo>
                    <a:pt x="11973" y="98356"/>
                  </a:lnTo>
                  <a:lnTo>
                    <a:pt x="18432" y="98855"/>
                  </a:lnTo>
                  <a:lnTo>
                    <a:pt x="33005" y="94478"/>
                  </a:lnTo>
                  <a:lnTo>
                    <a:pt x="64960" y="81019"/>
                  </a:lnTo>
                  <a:lnTo>
                    <a:pt x="71323" y="81750"/>
                  </a:lnTo>
                  <a:lnTo>
                    <a:pt x="76490" y="85010"/>
                  </a:lnTo>
                  <a:lnTo>
                    <a:pt x="80859" y="89958"/>
                  </a:lnTo>
                  <a:lnTo>
                    <a:pt x="82847" y="96954"/>
                  </a:lnTo>
                  <a:lnTo>
                    <a:pt x="81228" y="123546"/>
                  </a:lnTo>
                  <a:lnTo>
                    <a:pt x="72955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910043" y="2454709"/>
              <a:ext cx="232387" cy="282917"/>
            </a:xfrm>
            <a:custGeom>
              <a:avLst/>
              <a:gdLst/>
              <a:ahLst/>
              <a:cxnLst/>
              <a:rect l="0" t="0" r="0" b="0"/>
              <a:pathLst>
                <a:path w="232387" h="282917">
                  <a:moveTo>
                    <a:pt x="85534" y="0"/>
                  </a:moveTo>
                  <a:lnTo>
                    <a:pt x="27695" y="59689"/>
                  </a:lnTo>
                  <a:lnTo>
                    <a:pt x="5418" y="100686"/>
                  </a:lnTo>
                  <a:lnTo>
                    <a:pt x="0" y="122412"/>
                  </a:lnTo>
                  <a:lnTo>
                    <a:pt x="675" y="144396"/>
                  </a:lnTo>
                  <a:lnTo>
                    <a:pt x="8987" y="161563"/>
                  </a:lnTo>
                  <a:lnTo>
                    <a:pt x="15087" y="168730"/>
                  </a:lnTo>
                  <a:lnTo>
                    <a:pt x="34192" y="179159"/>
                  </a:lnTo>
                  <a:lnTo>
                    <a:pt x="59017" y="185026"/>
                  </a:lnTo>
                  <a:lnTo>
                    <a:pt x="112759" y="181260"/>
                  </a:lnTo>
                  <a:lnTo>
                    <a:pt x="141986" y="171742"/>
                  </a:lnTo>
                  <a:lnTo>
                    <a:pt x="191085" y="141195"/>
                  </a:lnTo>
                  <a:lnTo>
                    <a:pt x="221100" y="111837"/>
                  </a:lnTo>
                  <a:lnTo>
                    <a:pt x="232386" y="93777"/>
                  </a:lnTo>
                  <a:lnTo>
                    <a:pt x="231513" y="86556"/>
                  </a:lnTo>
                  <a:lnTo>
                    <a:pt x="226307" y="80818"/>
                  </a:lnTo>
                  <a:lnTo>
                    <a:pt x="218215" y="76068"/>
                  </a:lnTo>
                  <a:lnTo>
                    <a:pt x="196895" y="75722"/>
                  </a:lnTo>
                  <a:lnTo>
                    <a:pt x="174784" y="81731"/>
                  </a:lnTo>
                  <a:lnTo>
                    <a:pt x="134978" y="105936"/>
                  </a:lnTo>
                  <a:lnTo>
                    <a:pt x="114772" y="135453"/>
                  </a:lnTo>
                  <a:lnTo>
                    <a:pt x="105909" y="173477"/>
                  </a:lnTo>
                  <a:lnTo>
                    <a:pt x="108766" y="192979"/>
                  </a:lnTo>
                  <a:lnTo>
                    <a:pt x="130085" y="229401"/>
                  </a:lnTo>
                  <a:lnTo>
                    <a:pt x="161810" y="252472"/>
                  </a:lnTo>
                  <a:lnTo>
                    <a:pt x="211092" y="273508"/>
                  </a:lnTo>
                  <a:lnTo>
                    <a:pt x="226992" y="282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236949" y="2279967"/>
            <a:ext cx="340253" cy="670008"/>
            <a:chOff x="3236949" y="2279967"/>
            <a:chExt cx="340253" cy="670008"/>
          </a:xfrm>
        </p:grpSpPr>
        <p:sp>
          <p:nvSpPr>
            <p:cNvPr id="152" name="Freeform 151"/>
            <p:cNvSpPr/>
            <p:nvPr/>
          </p:nvSpPr>
          <p:spPr>
            <a:xfrm>
              <a:off x="3311777" y="2379820"/>
              <a:ext cx="156372" cy="324522"/>
            </a:xfrm>
            <a:custGeom>
              <a:avLst/>
              <a:gdLst/>
              <a:ahLst/>
              <a:cxnLst/>
              <a:rect l="0" t="0" r="0" b="0"/>
              <a:pathLst>
                <a:path w="156372" h="324522">
                  <a:moveTo>
                    <a:pt x="0" y="0"/>
                  </a:moveTo>
                  <a:lnTo>
                    <a:pt x="57909" y="15999"/>
                  </a:lnTo>
                  <a:lnTo>
                    <a:pt x="91499" y="36478"/>
                  </a:lnTo>
                  <a:lnTo>
                    <a:pt x="147410" y="84870"/>
                  </a:lnTo>
                  <a:lnTo>
                    <a:pt x="152822" y="92638"/>
                  </a:lnTo>
                  <a:lnTo>
                    <a:pt x="156371" y="108665"/>
                  </a:lnTo>
                  <a:lnTo>
                    <a:pt x="154173" y="115898"/>
                  </a:lnTo>
                  <a:lnTo>
                    <a:pt x="144336" y="128865"/>
                  </a:lnTo>
                  <a:lnTo>
                    <a:pt x="86419" y="161557"/>
                  </a:lnTo>
                  <a:lnTo>
                    <a:pt x="72001" y="172272"/>
                  </a:lnTo>
                  <a:lnTo>
                    <a:pt x="68341" y="178643"/>
                  </a:lnTo>
                  <a:lnTo>
                    <a:pt x="66740" y="193118"/>
                  </a:lnTo>
                  <a:lnTo>
                    <a:pt x="71576" y="206331"/>
                  </a:lnTo>
                  <a:lnTo>
                    <a:pt x="114160" y="266960"/>
                  </a:lnTo>
                  <a:lnTo>
                    <a:pt x="117712" y="275052"/>
                  </a:lnTo>
                  <a:lnTo>
                    <a:pt x="118231" y="282296"/>
                  </a:lnTo>
                  <a:lnTo>
                    <a:pt x="113876" y="295276"/>
                  </a:lnTo>
                  <a:lnTo>
                    <a:pt x="103312" y="304743"/>
                  </a:lnTo>
                  <a:lnTo>
                    <a:pt x="73929" y="318354"/>
                  </a:lnTo>
                  <a:lnTo>
                    <a:pt x="41606" y="3245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236949" y="2279967"/>
              <a:ext cx="340253" cy="670008"/>
            </a:xfrm>
            <a:custGeom>
              <a:avLst/>
              <a:gdLst/>
              <a:ahLst/>
              <a:cxnLst/>
              <a:rect l="0" t="0" r="0" b="0"/>
              <a:pathLst>
                <a:path w="340253" h="670008">
                  <a:moveTo>
                    <a:pt x="133076" y="0"/>
                  </a:moveTo>
                  <a:lnTo>
                    <a:pt x="92345" y="23592"/>
                  </a:lnTo>
                  <a:lnTo>
                    <a:pt x="52402" y="83482"/>
                  </a:lnTo>
                  <a:lnTo>
                    <a:pt x="26498" y="144743"/>
                  </a:lnTo>
                  <a:lnTo>
                    <a:pt x="17615" y="195355"/>
                  </a:lnTo>
                  <a:lnTo>
                    <a:pt x="7916" y="249868"/>
                  </a:lnTo>
                  <a:lnTo>
                    <a:pt x="1515" y="305152"/>
                  </a:lnTo>
                  <a:lnTo>
                    <a:pt x="250" y="366307"/>
                  </a:lnTo>
                  <a:lnTo>
                    <a:pt x="0" y="426327"/>
                  </a:lnTo>
                  <a:lnTo>
                    <a:pt x="4368" y="486911"/>
                  </a:lnTo>
                  <a:lnTo>
                    <a:pt x="14134" y="542469"/>
                  </a:lnTo>
                  <a:lnTo>
                    <a:pt x="27432" y="587549"/>
                  </a:lnTo>
                  <a:lnTo>
                    <a:pt x="48178" y="631048"/>
                  </a:lnTo>
                  <a:lnTo>
                    <a:pt x="79606" y="662367"/>
                  </a:lnTo>
                  <a:lnTo>
                    <a:pt x="100990" y="668833"/>
                  </a:lnTo>
                  <a:lnTo>
                    <a:pt x="136821" y="670007"/>
                  </a:lnTo>
                  <a:lnTo>
                    <a:pt x="167470" y="662034"/>
                  </a:lnTo>
                  <a:lnTo>
                    <a:pt x="188118" y="652043"/>
                  </a:lnTo>
                  <a:lnTo>
                    <a:pt x="223974" y="620562"/>
                  </a:lnTo>
                  <a:lnTo>
                    <a:pt x="270923" y="560574"/>
                  </a:lnTo>
                  <a:lnTo>
                    <a:pt x="300701" y="498225"/>
                  </a:lnTo>
                  <a:lnTo>
                    <a:pt x="319885" y="449029"/>
                  </a:lnTo>
                  <a:lnTo>
                    <a:pt x="331425" y="399319"/>
                  </a:lnTo>
                  <a:lnTo>
                    <a:pt x="338235" y="349457"/>
                  </a:lnTo>
                  <a:lnTo>
                    <a:pt x="340252" y="299550"/>
                  </a:lnTo>
                  <a:lnTo>
                    <a:pt x="338385" y="249629"/>
                  </a:lnTo>
                  <a:lnTo>
                    <a:pt x="329470" y="187480"/>
                  </a:lnTo>
                  <a:lnTo>
                    <a:pt x="312163" y="131612"/>
                  </a:lnTo>
                  <a:lnTo>
                    <a:pt x="288473" y="86471"/>
                  </a:lnTo>
                  <a:lnTo>
                    <a:pt x="241012" y="36036"/>
                  </a:lnTo>
                  <a:lnTo>
                    <a:pt x="216286" y="166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1364652" y="2847173"/>
            <a:ext cx="1164948" cy="764163"/>
            <a:chOff x="1364652" y="2847173"/>
            <a:chExt cx="1164948" cy="764163"/>
          </a:xfrm>
        </p:grpSpPr>
        <p:sp>
          <p:nvSpPr>
            <p:cNvPr id="155" name="Freeform 154"/>
            <p:cNvSpPr/>
            <p:nvPr/>
          </p:nvSpPr>
          <p:spPr>
            <a:xfrm>
              <a:off x="1364652" y="2847173"/>
              <a:ext cx="279652" cy="481247"/>
            </a:xfrm>
            <a:custGeom>
              <a:avLst/>
              <a:gdLst/>
              <a:ahLst/>
              <a:cxnLst/>
              <a:rect l="0" t="0" r="0" b="0"/>
              <a:pathLst>
                <a:path w="279652" h="481247">
                  <a:moveTo>
                    <a:pt x="0" y="90157"/>
                  </a:moveTo>
                  <a:lnTo>
                    <a:pt x="11582" y="143648"/>
                  </a:lnTo>
                  <a:lnTo>
                    <a:pt x="15976" y="198435"/>
                  </a:lnTo>
                  <a:lnTo>
                    <a:pt x="15630" y="260461"/>
                  </a:lnTo>
                  <a:lnTo>
                    <a:pt x="10039" y="315044"/>
                  </a:lnTo>
                  <a:lnTo>
                    <a:pt x="7623" y="377553"/>
                  </a:lnTo>
                  <a:lnTo>
                    <a:pt x="1186" y="433953"/>
                  </a:lnTo>
                  <a:lnTo>
                    <a:pt x="351" y="467336"/>
                  </a:lnTo>
                  <a:lnTo>
                    <a:pt x="1159" y="471048"/>
                  </a:lnTo>
                  <a:lnTo>
                    <a:pt x="2622" y="469825"/>
                  </a:lnTo>
                  <a:lnTo>
                    <a:pt x="19569" y="410749"/>
                  </a:lnTo>
                  <a:lnTo>
                    <a:pt x="30541" y="359730"/>
                  </a:lnTo>
                  <a:lnTo>
                    <a:pt x="41611" y="299657"/>
                  </a:lnTo>
                  <a:lnTo>
                    <a:pt x="52701" y="238583"/>
                  </a:lnTo>
                  <a:lnTo>
                    <a:pt x="63795" y="179744"/>
                  </a:lnTo>
                  <a:lnTo>
                    <a:pt x="74889" y="123605"/>
                  </a:lnTo>
                  <a:lnTo>
                    <a:pt x="88758" y="61688"/>
                  </a:lnTo>
                  <a:lnTo>
                    <a:pt x="98003" y="34261"/>
                  </a:lnTo>
                  <a:lnTo>
                    <a:pt x="112968" y="14012"/>
                  </a:lnTo>
                  <a:lnTo>
                    <a:pt x="126946" y="2074"/>
                  </a:lnTo>
                  <a:lnTo>
                    <a:pt x="134557" y="0"/>
                  </a:lnTo>
                  <a:lnTo>
                    <a:pt x="150410" y="2627"/>
                  </a:lnTo>
                  <a:lnTo>
                    <a:pt x="174929" y="14501"/>
                  </a:lnTo>
                  <a:lnTo>
                    <a:pt x="202345" y="42648"/>
                  </a:lnTo>
                  <a:lnTo>
                    <a:pt x="243220" y="105406"/>
                  </a:lnTo>
                  <a:lnTo>
                    <a:pt x="267290" y="166723"/>
                  </a:lnTo>
                  <a:lnTo>
                    <a:pt x="278870" y="218626"/>
                  </a:lnTo>
                  <a:lnTo>
                    <a:pt x="279651" y="270928"/>
                  </a:lnTo>
                  <a:lnTo>
                    <a:pt x="273411" y="328392"/>
                  </a:lnTo>
                  <a:lnTo>
                    <a:pt x="255936" y="384127"/>
                  </a:lnTo>
                  <a:lnTo>
                    <a:pt x="234186" y="443568"/>
                  </a:lnTo>
                  <a:lnTo>
                    <a:pt x="208026" y="48124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414578" y="3045504"/>
              <a:ext cx="158101" cy="41606"/>
            </a:xfrm>
            <a:custGeom>
              <a:avLst/>
              <a:gdLst/>
              <a:ahLst/>
              <a:cxnLst/>
              <a:rect l="0" t="0" r="0" b="0"/>
              <a:pathLst>
                <a:path w="158101" h="41606">
                  <a:moveTo>
                    <a:pt x="0" y="0"/>
                  </a:moveTo>
                  <a:lnTo>
                    <a:pt x="56239" y="11581"/>
                  </a:lnTo>
                  <a:lnTo>
                    <a:pt x="116377" y="30539"/>
                  </a:lnTo>
                  <a:lnTo>
                    <a:pt x="158100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1743715" y="2887404"/>
              <a:ext cx="170550" cy="480012"/>
            </a:xfrm>
            <a:custGeom>
              <a:avLst/>
              <a:gdLst/>
              <a:ahLst/>
              <a:cxnLst/>
              <a:rect l="0" t="0" r="0" b="0"/>
              <a:pathLst>
                <a:path w="170550" h="480012">
                  <a:moveTo>
                    <a:pt x="70274" y="0"/>
                  </a:moveTo>
                  <a:lnTo>
                    <a:pt x="67808" y="33740"/>
                  </a:lnTo>
                  <a:lnTo>
                    <a:pt x="58692" y="84328"/>
                  </a:lnTo>
                  <a:lnTo>
                    <a:pt x="53706" y="137638"/>
                  </a:lnTo>
                  <a:lnTo>
                    <a:pt x="47243" y="191725"/>
                  </a:lnTo>
                  <a:lnTo>
                    <a:pt x="41275" y="246925"/>
                  </a:lnTo>
                  <a:lnTo>
                    <a:pt x="35088" y="309623"/>
                  </a:lnTo>
                  <a:lnTo>
                    <a:pt x="22871" y="369883"/>
                  </a:lnTo>
                  <a:lnTo>
                    <a:pt x="6457" y="424897"/>
                  </a:lnTo>
                  <a:lnTo>
                    <a:pt x="0" y="449389"/>
                  </a:lnTo>
                  <a:lnTo>
                    <a:pt x="311" y="449371"/>
                  </a:lnTo>
                  <a:lnTo>
                    <a:pt x="17766" y="391212"/>
                  </a:lnTo>
                  <a:lnTo>
                    <a:pt x="26876" y="367087"/>
                  </a:lnTo>
                  <a:lnTo>
                    <a:pt x="67646" y="319119"/>
                  </a:lnTo>
                  <a:lnTo>
                    <a:pt x="88603" y="306792"/>
                  </a:lnTo>
                  <a:lnTo>
                    <a:pt x="109239" y="305238"/>
                  </a:lnTo>
                  <a:lnTo>
                    <a:pt x="121213" y="306118"/>
                  </a:lnTo>
                  <a:lnTo>
                    <a:pt x="131046" y="310403"/>
                  </a:lnTo>
                  <a:lnTo>
                    <a:pt x="146902" y="325026"/>
                  </a:lnTo>
                  <a:lnTo>
                    <a:pt x="166224" y="354051"/>
                  </a:lnTo>
                  <a:lnTo>
                    <a:pt x="170549" y="375244"/>
                  </a:lnTo>
                  <a:lnTo>
                    <a:pt x="168465" y="396066"/>
                  </a:lnTo>
                  <a:lnTo>
                    <a:pt x="156896" y="422458"/>
                  </a:lnTo>
                  <a:lnTo>
                    <a:pt x="139907" y="443324"/>
                  </a:lnTo>
                  <a:lnTo>
                    <a:pt x="111349" y="464813"/>
                  </a:lnTo>
                  <a:lnTo>
                    <a:pt x="74945" y="476933"/>
                  </a:lnTo>
                  <a:lnTo>
                    <a:pt x="41250" y="480011"/>
                  </a:lnTo>
                  <a:lnTo>
                    <a:pt x="22241" y="477454"/>
                  </a:lnTo>
                  <a:lnTo>
                    <a:pt x="16062" y="474554"/>
                  </a:lnTo>
                  <a:lnTo>
                    <a:pt x="11943" y="470771"/>
                  </a:lnTo>
                  <a:lnTo>
                    <a:pt x="3705" y="4576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1937904" y="3236466"/>
              <a:ext cx="182149" cy="225229"/>
            </a:xfrm>
            <a:custGeom>
              <a:avLst/>
              <a:gdLst/>
              <a:ahLst/>
              <a:cxnLst/>
              <a:rect l="0" t="0" r="0" b="0"/>
              <a:pathLst>
                <a:path w="182149" h="225229">
                  <a:moveTo>
                    <a:pt x="50827" y="58669"/>
                  </a:moveTo>
                  <a:lnTo>
                    <a:pt x="31822" y="72880"/>
                  </a:lnTo>
                  <a:lnTo>
                    <a:pt x="3728" y="113788"/>
                  </a:lnTo>
                  <a:lnTo>
                    <a:pt x="0" y="134634"/>
                  </a:lnTo>
                  <a:lnTo>
                    <a:pt x="5140" y="173732"/>
                  </a:lnTo>
                  <a:lnTo>
                    <a:pt x="16847" y="199703"/>
                  </a:lnTo>
                  <a:lnTo>
                    <a:pt x="31718" y="214115"/>
                  </a:lnTo>
                  <a:lnTo>
                    <a:pt x="40861" y="220547"/>
                  </a:lnTo>
                  <a:lnTo>
                    <a:pt x="63348" y="225228"/>
                  </a:lnTo>
                  <a:lnTo>
                    <a:pt x="75816" y="225182"/>
                  </a:lnTo>
                  <a:lnTo>
                    <a:pt x="99532" y="217734"/>
                  </a:lnTo>
                  <a:lnTo>
                    <a:pt x="120551" y="205179"/>
                  </a:lnTo>
                  <a:lnTo>
                    <a:pt x="160152" y="163953"/>
                  </a:lnTo>
                  <a:lnTo>
                    <a:pt x="177837" y="124857"/>
                  </a:lnTo>
                  <a:lnTo>
                    <a:pt x="182148" y="86910"/>
                  </a:lnTo>
                  <a:lnTo>
                    <a:pt x="175760" y="61359"/>
                  </a:lnTo>
                  <a:lnTo>
                    <a:pt x="153476" y="23656"/>
                  </a:lnTo>
                  <a:lnTo>
                    <a:pt x="123566" y="4327"/>
                  </a:lnTo>
                  <a:lnTo>
                    <a:pt x="103495" y="0"/>
                  </a:lnTo>
                  <a:lnTo>
                    <a:pt x="63593" y="4756"/>
                  </a:lnTo>
                  <a:lnTo>
                    <a:pt x="46947" y="11902"/>
                  </a:lnTo>
                  <a:lnTo>
                    <a:pt x="39919" y="16396"/>
                  </a:lnTo>
                  <a:lnTo>
                    <a:pt x="21193" y="40391"/>
                  </a:lnTo>
                  <a:lnTo>
                    <a:pt x="9221" y="836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110971" y="3336741"/>
              <a:ext cx="168997" cy="200682"/>
            </a:xfrm>
            <a:custGeom>
              <a:avLst/>
              <a:gdLst/>
              <a:ahLst/>
              <a:cxnLst/>
              <a:rect l="0" t="0" r="0" b="0"/>
              <a:pathLst>
                <a:path w="168997" h="200682">
                  <a:moveTo>
                    <a:pt x="27538" y="0"/>
                  </a:moveTo>
                  <a:lnTo>
                    <a:pt x="15177" y="20853"/>
                  </a:lnTo>
                  <a:lnTo>
                    <a:pt x="0" y="70261"/>
                  </a:lnTo>
                  <a:lnTo>
                    <a:pt x="374" y="102898"/>
                  </a:lnTo>
                  <a:lnTo>
                    <a:pt x="4806" y="110204"/>
                  </a:lnTo>
                  <a:lnTo>
                    <a:pt x="11459" y="115074"/>
                  </a:lnTo>
                  <a:lnTo>
                    <a:pt x="19592" y="118321"/>
                  </a:lnTo>
                  <a:lnTo>
                    <a:pt x="27788" y="117712"/>
                  </a:lnTo>
                  <a:lnTo>
                    <a:pt x="44292" y="109639"/>
                  </a:lnTo>
                  <a:lnTo>
                    <a:pt x="70843" y="87574"/>
                  </a:lnTo>
                  <a:lnTo>
                    <a:pt x="120891" y="28883"/>
                  </a:lnTo>
                  <a:lnTo>
                    <a:pt x="128509" y="10679"/>
                  </a:lnTo>
                  <a:lnTo>
                    <a:pt x="129061" y="8044"/>
                  </a:lnTo>
                  <a:lnTo>
                    <a:pt x="121927" y="21080"/>
                  </a:lnTo>
                  <a:lnTo>
                    <a:pt x="106133" y="69731"/>
                  </a:lnTo>
                  <a:lnTo>
                    <a:pt x="103160" y="124618"/>
                  </a:lnTo>
                  <a:lnTo>
                    <a:pt x="104602" y="151540"/>
                  </a:lnTo>
                  <a:lnTo>
                    <a:pt x="111407" y="175832"/>
                  </a:lnTo>
                  <a:lnTo>
                    <a:pt x="117660" y="184714"/>
                  </a:lnTo>
                  <a:lnTo>
                    <a:pt x="134469" y="197049"/>
                  </a:lnTo>
                  <a:lnTo>
                    <a:pt x="149336" y="200681"/>
                  </a:lnTo>
                  <a:lnTo>
                    <a:pt x="168996" y="19970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365643" y="3087109"/>
              <a:ext cx="89067" cy="524227"/>
            </a:xfrm>
            <a:custGeom>
              <a:avLst/>
              <a:gdLst/>
              <a:ahLst/>
              <a:cxnLst/>
              <a:rect l="0" t="0" r="0" b="0"/>
              <a:pathLst>
                <a:path w="89067" h="524227">
                  <a:moveTo>
                    <a:pt x="89066" y="0"/>
                  </a:moveTo>
                  <a:lnTo>
                    <a:pt x="81902" y="62326"/>
                  </a:lnTo>
                  <a:lnTo>
                    <a:pt x="71846" y="121426"/>
                  </a:lnTo>
                  <a:lnTo>
                    <a:pt x="55731" y="183496"/>
                  </a:lnTo>
                  <a:lnTo>
                    <a:pt x="41907" y="237669"/>
                  </a:lnTo>
                  <a:lnTo>
                    <a:pt x="25271" y="291841"/>
                  </a:lnTo>
                  <a:lnTo>
                    <a:pt x="8630" y="351459"/>
                  </a:lnTo>
                  <a:lnTo>
                    <a:pt x="0" y="407299"/>
                  </a:lnTo>
                  <a:lnTo>
                    <a:pt x="480" y="434352"/>
                  </a:lnTo>
                  <a:lnTo>
                    <a:pt x="6856" y="458702"/>
                  </a:lnTo>
                  <a:lnTo>
                    <a:pt x="25260" y="488786"/>
                  </a:lnTo>
                  <a:lnTo>
                    <a:pt x="52697" y="510849"/>
                  </a:lnTo>
                  <a:lnTo>
                    <a:pt x="80745" y="5242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354857" y="3278493"/>
              <a:ext cx="174743" cy="4795"/>
            </a:xfrm>
            <a:custGeom>
              <a:avLst/>
              <a:gdLst/>
              <a:ahLst/>
              <a:cxnLst/>
              <a:rect l="0" t="0" r="0" b="0"/>
              <a:pathLst>
                <a:path w="174743" h="4795">
                  <a:moveTo>
                    <a:pt x="0" y="0"/>
                  </a:moveTo>
                  <a:lnTo>
                    <a:pt x="33740" y="2465"/>
                  </a:lnTo>
                  <a:lnTo>
                    <a:pt x="53827" y="4794"/>
                  </a:lnTo>
                  <a:lnTo>
                    <a:pt x="116991" y="1221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730803" y="3182385"/>
            <a:ext cx="947101" cy="795205"/>
            <a:chOff x="2730803" y="3182385"/>
            <a:chExt cx="947101" cy="795205"/>
          </a:xfrm>
        </p:grpSpPr>
        <p:sp>
          <p:nvSpPr>
            <p:cNvPr id="163" name="Freeform 162"/>
            <p:cNvSpPr/>
            <p:nvPr/>
          </p:nvSpPr>
          <p:spPr>
            <a:xfrm>
              <a:off x="2730803" y="3182385"/>
              <a:ext cx="143878" cy="358389"/>
            </a:xfrm>
            <a:custGeom>
              <a:avLst/>
              <a:gdLst/>
              <a:ahLst/>
              <a:cxnLst/>
              <a:rect l="0" t="0" r="0" b="0"/>
              <a:pathLst>
                <a:path w="143878" h="358389">
                  <a:moveTo>
                    <a:pt x="15143" y="121071"/>
                  </a:moveTo>
                  <a:lnTo>
                    <a:pt x="15143" y="171816"/>
                  </a:lnTo>
                  <a:lnTo>
                    <a:pt x="15143" y="231050"/>
                  </a:lnTo>
                  <a:lnTo>
                    <a:pt x="14218" y="279706"/>
                  </a:lnTo>
                  <a:lnTo>
                    <a:pt x="6091" y="340914"/>
                  </a:lnTo>
                  <a:lnTo>
                    <a:pt x="1874" y="358388"/>
                  </a:lnTo>
                  <a:lnTo>
                    <a:pt x="750" y="357870"/>
                  </a:lnTo>
                  <a:lnTo>
                    <a:pt x="0" y="353827"/>
                  </a:lnTo>
                  <a:lnTo>
                    <a:pt x="5284" y="290840"/>
                  </a:lnTo>
                  <a:lnTo>
                    <a:pt x="13263" y="232459"/>
                  </a:lnTo>
                  <a:lnTo>
                    <a:pt x="26355" y="176603"/>
                  </a:lnTo>
                  <a:lnTo>
                    <a:pt x="37656" y="121079"/>
                  </a:lnTo>
                  <a:lnTo>
                    <a:pt x="48943" y="63555"/>
                  </a:lnTo>
                  <a:lnTo>
                    <a:pt x="67580" y="8841"/>
                  </a:lnTo>
                  <a:lnTo>
                    <a:pt x="72290" y="1872"/>
                  </a:lnTo>
                  <a:lnTo>
                    <a:pt x="77280" y="0"/>
                  </a:lnTo>
                  <a:lnTo>
                    <a:pt x="82455" y="1525"/>
                  </a:lnTo>
                  <a:lnTo>
                    <a:pt x="87755" y="5316"/>
                  </a:lnTo>
                  <a:lnTo>
                    <a:pt x="104048" y="32738"/>
                  </a:lnTo>
                  <a:lnTo>
                    <a:pt x="122605" y="87843"/>
                  </a:lnTo>
                  <a:lnTo>
                    <a:pt x="136167" y="144193"/>
                  </a:lnTo>
                  <a:lnTo>
                    <a:pt x="143877" y="205900"/>
                  </a:lnTo>
                  <a:lnTo>
                    <a:pt x="138648" y="267308"/>
                  </a:lnTo>
                  <a:lnTo>
                    <a:pt x="128784" y="306475"/>
                  </a:lnTo>
                  <a:lnTo>
                    <a:pt x="106674" y="3540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2812514" y="3428272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2904046" y="3444914"/>
              <a:ext cx="8322" cy="141459"/>
            </a:xfrm>
            <a:custGeom>
              <a:avLst/>
              <a:gdLst/>
              <a:ahLst/>
              <a:cxnLst/>
              <a:rect l="0" t="0" r="0" b="0"/>
              <a:pathLst>
                <a:path w="8322" h="141459">
                  <a:moveTo>
                    <a:pt x="8321" y="0"/>
                  </a:moveTo>
                  <a:lnTo>
                    <a:pt x="8321" y="63416"/>
                  </a:lnTo>
                  <a:lnTo>
                    <a:pt x="3903" y="121843"/>
                  </a:lnTo>
                  <a:lnTo>
                    <a:pt x="0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2912367" y="3311777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2945651" y="3428272"/>
              <a:ext cx="41606" cy="134265"/>
            </a:xfrm>
            <a:custGeom>
              <a:avLst/>
              <a:gdLst/>
              <a:ahLst/>
              <a:cxnLst/>
              <a:rect l="0" t="0" r="0" b="0"/>
              <a:pathLst>
                <a:path w="41606" h="134265">
                  <a:moveTo>
                    <a:pt x="0" y="91531"/>
                  </a:moveTo>
                  <a:lnTo>
                    <a:pt x="2466" y="125272"/>
                  </a:lnTo>
                  <a:lnTo>
                    <a:pt x="4418" y="133441"/>
                  </a:lnTo>
                  <a:lnTo>
                    <a:pt x="6643" y="134264"/>
                  </a:lnTo>
                  <a:lnTo>
                    <a:pt x="11582" y="122851"/>
                  </a:lnTo>
                  <a:lnTo>
                    <a:pt x="20615" y="67552"/>
                  </a:lnTo>
                  <a:lnTo>
                    <a:pt x="39187" y="7435"/>
                  </a:ln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095921" y="3277226"/>
              <a:ext cx="173155" cy="386417"/>
            </a:xfrm>
            <a:custGeom>
              <a:avLst/>
              <a:gdLst/>
              <a:ahLst/>
              <a:cxnLst/>
              <a:rect l="0" t="0" r="0" b="0"/>
              <a:pathLst>
                <a:path w="173155" h="386417">
                  <a:moveTo>
                    <a:pt x="149288" y="9588"/>
                  </a:moveTo>
                  <a:lnTo>
                    <a:pt x="136036" y="753"/>
                  </a:lnTo>
                  <a:lnTo>
                    <a:pt x="128434" y="0"/>
                  </a:lnTo>
                  <a:lnTo>
                    <a:pt x="110125" y="4094"/>
                  </a:lnTo>
                  <a:lnTo>
                    <a:pt x="92126" y="17008"/>
                  </a:lnTo>
                  <a:lnTo>
                    <a:pt x="56221" y="60320"/>
                  </a:lnTo>
                  <a:lnTo>
                    <a:pt x="31826" y="112686"/>
                  </a:lnTo>
                  <a:lnTo>
                    <a:pt x="16389" y="170216"/>
                  </a:lnTo>
                  <a:lnTo>
                    <a:pt x="3239" y="231644"/>
                  </a:lnTo>
                  <a:lnTo>
                    <a:pt x="0" y="294020"/>
                  </a:lnTo>
                  <a:lnTo>
                    <a:pt x="4072" y="337024"/>
                  </a:lnTo>
                  <a:lnTo>
                    <a:pt x="13556" y="361292"/>
                  </a:lnTo>
                  <a:lnTo>
                    <a:pt x="19968" y="371647"/>
                  </a:lnTo>
                  <a:lnTo>
                    <a:pt x="27942" y="378550"/>
                  </a:lnTo>
                  <a:lnTo>
                    <a:pt x="46663" y="386220"/>
                  </a:lnTo>
                  <a:lnTo>
                    <a:pt x="54983" y="386416"/>
                  </a:lnTo>
                  <a:lnTo>
                    <a:pt x="69159" y="381703"/>
                  </a:lnTo>
                  <a:lnTo>
                    <a:pt x="87536" y="368654"/>
                  </a:lnTo>
                  <a:lnTo>
                    <a:pt x="110312" y="340111"/>
                  </a:lnTo>
                  <a:lnTo>
                    <a:pt x="142803" y="278188"/>
                  </a:lnTo>
                  <a:lnTo>
                    <a:pt x="164311" y="218685"/>
                  </a:lnTo>
                  <a:lnTo>
                    <a:pt x="172942" y="159874"/>
                  </a:lnTo>
                  <a:lnTo>
                    <a:pt x="173154" y="103960"/>
                  </a:lnTo>
                  <a:lnTo>
                    <a:pt x="160967" y="41029"/>
                  </a:lnTo>
                  <a:lnTo>
                    <a:pt x="157609" y="2623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3190488" y="3519803"/>
              <a:ext cx="79685" cy="128173"/>
            </a:xfrm>
            <a:custGeom>
              <a:avLst/>
              <a:gdLst/>
              <a:ahLst/>
              <a:cxnLst/>
              <a:rect l="0" t="0" r="0" b="0"/>
              <a:pathLst>
                <a:path w="79685" h="128173">
                  <a:moveTo>
                    <a:pt x="4794" y="0"/>
                  </a:moveTo>
                  <a:lnTo>
                    <a:pt x="0" y="28422"/>
                  </a:lnTo>
                  <a:lnTo>
                    <a:pt x="3574" y="80607"/>
                  </a:lnTo>
                  <a:lnTo>
                    <a:pt x="8971" y="122658"/>
                  </a:lnTo>
                  <a:lnTo>
                    <a:pt x="14051" y="127076"/>
                  </a:lnTo>
                  <a:lnTo>
                    <a:pt x="21135" y="128172"/>
                  </a:lnTo>
                  <a:lnTo>
                    <a:pt x="29557" y="127053"/>
                  </a:lnTo>
                  <a:lnTo>
                    <a:pt x="36096" y="122609"/>
                  </a:lnTo>
                  <a:lnTo>
                    <a:pt x="65326" y="74818"/>
                  </a:lnTo>
                  <a:lnTo>
                    <a:pt x="79684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272775" y="3503161"/>
              <a:ext cx="56505" cy="166422"/>
            </a:xfrm>
            <a:custGeom>
              <a:avLst/>
              <a:gdLst/>
              <a:ahLst/>
              <a:cxnLst/>
              <a:rect l="0" t="0" r="0" b="0"/>
              <a:pathLst>
                <a:path w="56505" h="166422">
                  <a:moveTo>
                    <a:pt x="5718" y="0"/>
                  </a:moveTo>
                  <a:lnTo>
                    <a:pt x="0" y="62491"/>
                  </a:lnTo>
                  <a:lnTo>
                    <a:pt x="376" y="105451"/>
                  </a:lnTo>
                  <a:lnTo>
                    <a:pt x="2157" y="114680"/>
                  </a:lnTo>
                  <a:lnTo>
                    <a:pt x="6117" y="119908"/>
                  </a:lnTo>
                  <a:lnTo>
                    <a:pt x="11532" y="122468"/>
                  </a:lnTo>
                  <a:lnTo>
                    <a:pt x="17915" y="123251"/>
                  </a:lnTo>
                  <a:lnTo>
                    <a:pt x="29938" y="119190"/>
                  </a:lnTo>
                  <a:lnTo>
                    <a:pt x="41446" y="110296"/>
                  </a:lnTo>
                  <a:lnTo>
                    <a:pt x="52724" y="97098"/>
                  </a:lnTo>
                  <a:lnTo>
                    <a:pt x="55546" y="95243"/>
                  </a:lnTo>
                  <a:lnTo>
                    <a:pt x="56504" y="96779"/>
                  </a:lnTo>
                  <a:lnTo>
                    <a:pt x="51599" y="145035"/>
                  </a:lnTo>
                  <a:lnTo>
                    <a:pt x="5564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364435" y="3578051"/>
              <a:ext cx="72159" cy="133137"/>
            </a:xfrm>
            <a:custGeom>
              <a:avLst/>
              <a:gdLst/>
              <a:ahLst/>
              <a:cxnLst/>
              <a:rect l="0" t="0" r="0" b="0"/>
              <a:pathLst>
                <a:path w="72159" h="133137">
                  <a:moveTo>
                    <a:pt x="72158" y="0"/>
                  </a:moveTo>
                  <a:lnTo>
                    <a:pt x="25831" y="11581"/>
                  </a:lnTo>
                  <a:lnTo>
                    <a:pt x="9655" y="21789"/>
                  </a:lnTo>
                  <a:lnTo>
                    <a:pt x="2752" y="28394"/>
                  </a:lnTo>
                  <a:lnTo>
                    <a:pt x="0" y="35572"/>
                  </a:lnTo>
                  <a:lnTo>
                    <a:pt x="14" y="43130"/>
                  </a:lnTo>
                  <a:lnTo>
                    <a:pt x="1872" y="50943"/>
                  </a:lnTo>
                  <a:lnTo>
                    <a:pt x="6810" y="57076"/>
                  </a:lnTo>
                  <a:lnTo>
                    <a:pt x="30504" y="70125"/>
                  </a:lnTo>
                  <a:lnTo>
                    <a:pt x="47173" y="76778"/>
                  </a:lnTo>
                  <a:lnTo>
                    <a:pt x="58896" y="87748"/>
                  </a:lnTo>
                  <a:lnTo>
                    <a:pt x="63317" y="94556"/>
                  </a:lnTo>
                  <a:lnTo>
                    <a:pt x="69538" y="121808"/>
                  </a:lnTo>
                  <a:lnTo>
                    <a:pt x="69487" y="127434"/>
                  </a:lnTo>
                  <a:lnTo>
                    <a:pt x="68528" y="130259"/>
                  </a:lnTo>
                  <a:lnTo>
                    <a:pt x="63837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457249" y="3370025"/>
              <a:ext cx="38084" cy="374448"/>
            </a:xfrm>
            <a:custGeom>
              <a:avLst/>
              <a:gdLst/>
              <a:ahLst/>
              <a:cxnLst/>
              <a:rect l="0" t="0" r="0" b="0"/>
              <a:pathLst>
                <a:path w="38084" h="374448">
                  <a:moveTo>
                    <a:pt x="20949" y="0"/>
                  </a:moveTo>
                  <a:lnTo>
                    <a:pt x="14363" y="54309"/>
                  </a:lnTo>
                  <a:lnTo>
                    <a:pt x="7138" y="114709"/>
                  </a:lnTo>
                  <a:lnTo>
                    <a:pt x="4866" y="165691"/>
                  </a:lnTo>
                  <a:lnTo>
                    <a:pt x="0" y="228427"/>
                  </a:lnTo>
                  <a:lnTo>
                    <a:pt x="1593" y="262456"/>
                  </a:lnTo>
                  <a:lnTo>
                    <a:pt x="5271" y="268351"/>
                  </a:lnTo>
                  <a:lnTo>
                    <a:pt x="10497" y="271357"/>
                  </a:lnTo>
                  <a:lnTo>
                    <a:pt x="16755" y="272436"/>
                  </a:lnTo>
                  <a:lnTo>
                    <a:pt x="28639" y="281031"/>
                  </a:lnTo>
                  <a:lnTo>
                    <a:pt x="34397" y="287206"/>
                  </a:lnTo>
                  <a:lnTo>
                    <a:pt x="37311" y="295021"/>
                  </a:lnTo>
                  <a:lnTo>
                    <a:pt x="38083" y="313567"/>
                  </a:lnTo>
                  <a:lnTo>
                    <a:pt x="33320" y="340383"/>
                  </a:lnTo>
                  <a:lnTo>
                    <a:pt x="12628" y="3744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3541146" y="3386667"/>
              <a:ext cx="95153" cy="293083"/>
            </a:xfrm>
            <a:custGeom>
              <a:avLst/>
              <a:gdLst/>
              <a:ahLst/>
              <a:cxnLst/>
              <a:rect l="0" t="0" r="0" b="0"/>
              <a:pathLst>
                <a:path w="95153" h="293083">
                  <a:moveTo>
                    <a:pt x="61868" y="0"/>
                  </a:moveTo>
                  <a:lnTo>
                    <a:pt x="52816" y="56774"/>
                  </a:lnTo>
                  <a:lnTo>
                    <a:pt x="46725" y="115690"/>
                  </a:lnTo>
                  <a:lnTo>
                    <a:pt x="38837" y="174271"/>
                  </a:lnTo>
                  <a:lnTo>
                    <a:pt x="31441" y="230153"/>
                  </a:lnTo>
                  <a:lnTo>
                    <a:pt x="24543" y="285681"/>
                  </a:lnTo>
                  <a:lnTo>
                    <a:pt x="21267" y="291231"/>
                  </a:lnTo>
                  <a:lnTo>
                    <a:pt x="17234" y="293082"/>
                  </a:lnTo>
                  <a:lnTo>
                    <a:pt x="12696" y="292467"/>
                  </a:lnTo>
                  <a:lnTo>
                    <a:pt x="9671" y="288358"/>
                  </a:lnTo>
                  <a:lnTo>
                    <a:pt x="0" y="245018"/>
                  </a:lnTo>
                  <a:lnTo>
                    <a:pt x="1207" y="239159"/>
                  </a:lnTo>
                  <a:lnTo>
                    <a:pt x="4785" y="236178"/>
                  </a:lnTo>
                  <a:lnTo>
                    <a:pt x="61696" y="230804"/>
                  </a:lnTo>
                  <a:lnTo>
                    <a:pt x="95152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3509596" y="3669582"/>
              <a:ext cx="168308" cy="308008"/>
            </a:xfrm>
            <a:custGeom>
              <a:avLst/>
              <a:gdLst/>
              <a:ahLst/>
              <a:cxnLst/>
              <a:rect l="0" t="0" r="0" b="0"/>
              <a:pathLst>
                <a:path w="168308" h="308008">
                  <a:moveTo>
                    <a:pt x="168307" y="0"/>
                  </a:moveTo>
                  <a:lnTo>
                    <a:pt x="146564" y="53828"/>
                  </a:lnTo>
                  <a:lnTo>
                    <a:pt x="135111" y="109595"/>
                  </a:lnTo>
                  <a:lnTo>
                    <a:pt x="118389" y="172402"/>
                  </a:lnTo>
                  <a:lnTo>
                    <a:pt x="98966" y="232853"/>
                  </a:lnTo>
                  <a:lnTo>
                    <a:pt x="77906" y="282904"/>
                  </a:lnTo>
                  <a:lnTo>
                    <a:pt x="58003" y="303458"/>
                  </a:lnTo>
                  <a:lnTo>
                    <a:pt x="49468" y="306781"/>
                  </a:lnTo>
                  <a:lnTo>
                    <a:pt x="30122" y="308007"/>
                  </a:lnTo>
                  <a:lnTo>
                    <a:pt x="22559" y="305191"/>
                  </a:lnTo>
                  <a:lnTo>
                    <a:pt x="11691" y="294665"/>
                  </a:lnTo>
                  <a:lnTo>
                    <a:pt x="374" y="273145"/>
                  </a:lnTo>
                  <a:lnTo>
                    <a:pt x="0" y="235950"/>
                  </a:lnTo>
                  <a:lnTo>
                    <a:pt x="8224" y="178774"/>
                  </a:lnTo>
                  <a:lnTo>
                    <a:pt x="10207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3419951" y="3303456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755217" y="156218"/>
            <a:ext cx="2271647" cy="1056077"/>
            <a:chOff x="7755217" y="156218"/>
            <a:chExt cx="2271647" cy="1056077"/>
          </a:xfrm>
        </p:grpSpPr>
        <p:sp>
          <p:nvSpPr>
            <p:cNvPr id="177" name="Freeform 176"/>
            <p:cNvSpPr/>
            <p:nvPr/>
          </p:nvSpPr>
          <p:spPr>
            <a:xfrm>
              <a:off x="7755217" y="156218"/>
              <a:ext cx="181806" cy="456084"/>
            </a:xfrm>
            <a:custGeom>
              <a:avLst/>
              <a:gdLst/>
              <a:ahLst/>
              <a:cxnLst/>
              <a:rect l="0" t="0" r="0" b="0"/>
              <a:pathLst>
                <a:path w="181806" h="456084">
                  <a:moveTo>
                    <a:pt x="0" y="85092"/>
                  </a:moveTo>
                  <a:lnTo>
                    <a:pt x="9051" y="139402"/>
                  </a:lnTo>
                  <a:lnTo>
                    <a:pt x="19560" y="202453"/>
                  </a:lnTo>
                  <a:lnTo>
                    <a:pt x="24821" y="257814"/>
                  </a:lnTo>
                  <a:lnTo>
                    <a:pt x="31338" y="320799"/>
                  </a:lnTo>
                  <a:lnTo>
                    <a:pt x="33028" y="382988"/>
                  </a:lnTo>
                  <a:lnTo>
                    <a:pt x="33234" y="439282"/>
                  </a:lnTo>
                  <a:lnTo>
                    <a:pt x="33262" y="456083"/>
                  </a:lnTo>
                  <a:lnTo>
                    <a:pt x="33282" y="394171"/>
                  </a:lnTo>
                  <a:lnTo>
                    <a:pt x="33284" y="335509"/>
                  </a:lnTo>
                  <a:lnTo>
                    <a:pt x="37701" y="279405"/>
                  </a:lnTo>
                  <a:lnTo>
                    <a:pt x="40834" y="223807"/>
                  </a:lnTo>
                  <a:lnTo>
                    <a:pt x="43919" y="170774"/>
                  </a:lnTo>
                  <a:lnTo>
                    <a:pt x="55778" y="111306"/>
                  </a:lnTo>
                  <a:lnTo>
                    <a:pt x="66628" y="57808"/>
                  </a:lnTo>
                  <a:lnTo>
                    <a:pt x="82092" y="15292"/>
                  </a:lnTo>
                  <a:lnTo>
                    <a:pt x="88937" y="8048"/>
                  </a:lnTo>
                  <a:lnTo>
                    <a:pt x="106404" y="0"/>
                  </a:lnTo>
                  <a:lnTo>
                    <a:pt x="114390" y="1552"/>
                  </a:lnTo>
                  <a:lnTo>
                    <a:pt x="128195" y="13138"/>
                  </a:lnTo>
                  <a:lnTo>
                    <a:pt x="146363" y="40453"/>
                  </a:lnTo>
                  <a:lnTo>
                    <a:pt x="165606" y="102796"/>
                  </a:lnTo>
                  <a:lnTo>
                    <a:pt x="177355" y="161835"/>
                  </a:lnTo>
                  <a:lnTo>
                    <a:pt x="181371" y="210457"/>
                  </a:lnTo>
                  <a:lnTo>
                    <a:pt x="181805" y="269942"/>
                  </a:lnTo>
                  <a:lnTo>
                    <a:pt x="176411" y="326208"/>
                  </a:lnTo>
                  <a:lnTo>
                    <a:pt x="169243" y="385378"/>
                  </a:lnTo>
                  <a:lnTo>
                    <a:pt x="166421" y="40129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7813464" y="424373"/>
              <a:ext cx="58249" cy="24965"/>
            </a:xfrm>
            <a:custGeom>
              <a:avLst/>
              <a:gdLst/>
              <a:ahLst/>
              <a:cxnLst/>
              <a:rect l="0" t="0" r="0" b="0"/>
              <a:pathLst>
                <a:path w="58249" h="24965">
                  <a:moveTo>
                    <a:pt x="0" y="24964"/>
                  </a:moveTo>
                  <a:lnTo>
                    <a:pt x="14212" y="12602"/>
                  </a:lnTo>
                  <a:lnTo>
                    <a:pt x="34105" y="4145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8017940" y="367127"/>
              <a:ext cx="127797" cy="475088"/>
            </a:xfrm>
            <a:custGeom>
              <a:avLst/>
              <a:gdLst/>
              <a:ahLst/>
              <a:cxnLst/>
              <a:rect l="0" t="0" r="0" b="0"/>
              <a:pathLst>
                <a:path w="127797" h="475088">
                  <a:moveTo>
                    <a:pt x="120045" y="73889"/>
                  </a:moveTo>
                  <a:lnTo>
                    <a:pt x="117580" y="40148"/>
                  </a:lnTo>
                  <a:lnTo>
                    <a:pt x="108463" y="7230"/>
                  </a:lnTo>
                  <a:lnTo>
                    <a:pt x="104003" y="2637"/>
                  </a:lnTo>
                  <a:lnTo>
                    <a:pt x="98256" y="500"/>
                  </a:lnTo>
                  <a:lnTo>
                    <a:pt x="91650" y="0"/>
                  </a:lnTo>
                  <a:lnTo>
                    <a:pt x="84473" y="3364"/>
                  </a:lnTo>
                  <a:lnTo>
                    <a:pt x="69102" y="16965"/>
                  </a:lnTo>
                  <a:lnTo>
                    <a:pt x="38850" y="77265"/>
                  </a:lnTo>
                  <a:lnTo>
                    <a:pt x="18358" y="132215"/>
                  </a:lnTo>
                  <a:lnTo>
                    <a:pt x="10131" y="154361"/>
                  </a:lnTo>
                  <a:lnTo>
                    <a:pt x="0" y="209804"/>
                  </a:lnTo>
                  <a:lnTo>
                    <a:pt x="259" y="213500"/>
                  </a:lnTo>
                  <a:lnTo>
                    <a:pt x="2281" y="212267"/>
                  </a:lnTo>
                  <a:lnTo>
                    <a:pt x="11495" y="195326"/>
                  </a:lnTo>
                  <a:lnTo>
                    <a:pt x="38430" y="135842"/>
                  </a:lnTo>
                  <a:lnTo>
                    <a:pt x="57114" y="100508"/>
                  </a:lnTo>
                  <a:lnTo>
                    <a:pt x="67728" y="86952"/>
                  </a:lnTo>
                  <a:lnTo>
                    <a:pt x="73148" y="84447"/>
                  </a:lnTo>
                  <a:lnTo>
                    <a:pt x="78611" y="84626"/>
                  </a:lnTo>
                  <a:lnTo>
                    <a:pt x="84101" y="86594"/>
                  </a:lnTo>
                  <a:lnTo>
                    <a:pt x="95132" y="103574"/>
                  </a:lnTo>
                  <a:lnTo>
                    <a:pt x="106807" y="139391"/>
                  </a:lnTo>
                  <a:lnTo>
                    <a:pt x="116795" y="201509"/>
                  </a:lnTo>
                  <a:lnTo>
                    <a:pt x="124035" y="259364"/>
                  </a:lnTo>
                  <a:lnTo>
                    <a:pt x="127796" y="315151"/>
                  </a:lnTo>
                  <a:lnTo>
                    <a:pt x="121648" y="366797"/>
                  </a:lnTo>
                  <a:lnTo>
                    <a:pt x="108796" y="428079"/>
                  </a:lnTo>
                  <a:lnTo>
                    <a:pt x="91749" y="455586"/>
                  </a:lnTo>
                  <a:lnTo>
                    <a:pt x="76958" y="467892"/>
                  </a:lnTo>
                  <a:lnTo>
                    <a:pt x="62988" y="474594"/>
                  </a:lnTo>
                  <a:lnTo>
                    <a:pt x="57969" y="475087"/>
                  </a:lnTo>
                  <a:lnTo>
                    <a:pt x="45155" y="47329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168737" y="391089"/>
              <a:ext cx="118802" cy="471953"/>
            </a:xfrm>
            <a:custGeom>
              <a:avLst/>
              <a:gdLst/>
              <a:ahLst/>
              <a:cxnLst/>
              <a:rect l="0" t="0" r="0" b="0"/>
              <a:pathLst>
                <a:path w="118802" h="471953">
                  <a:moveTo>
                    <a:pt x="60780" y="0"/>
                  </a:moveTo>
                  <a:lnTo>
                    <a:pt x="65197" y="13252"/>
                  </a:lnTo>
                  <a:lnTo>
                    <a:pt x="68347" y="15307"/>
                  </a:lnTo>
                  <a:lnTo>
                    <a:pt x="72296" y="14827"/>
                  </a:lnTo>
                  <a:lnTo>
                    <a:pt x="76778" y="12659"/>
                  </a:lnTo>
                  <a:lnTo>
                    <a:pt x="76993" y="10288"/>
                  </a:lnTo>
                  <a:lnTo>
                    <a:pt x="74362" y="7784"/>
                  </a:lnTo>
                  <a:lnTo>
                    <a:pt x="69835" y="5189"/>
                  </a:lnTo>
                  <a:lnTo>
                    <a:pt x="64967" y="5309"/>
                  </a:lnTo>
                  <a:lnTo>
                    <a:pt x="54628" y="10372"/>
                  </a:lnTo>
                  <a:lnTo>
                    <a:pt x="28129" y="46770"/>
                  </a:lnTo>
                  <a:lnTo>
                    <a:pt x="5849" y="105294"/>
                  </a:lnTo>
                  <a:lnTo>
                    <a:pt x="0" y="123536"/>
                  </a:lnTo>
                  <a:lnTo>
                    <a:pt x="1769" y="129510"/>
                  </a:lnTo>
                  <a:lnTo>
                    <a:pt x="6646" y="133493"/>
                  </a:lnTo>
                  <a:lnTo>
                    <a:pt x="13596" y="136148"/>
                  </a:lnTo>
                  <a:lnTo>
                    <a:pt x="21003" y="133295"/>
                  </a:lnTo>
                  <a:lnTo>
                    <a:pt x="50354" y="100432"/>
                  </a:lnTo>
                  <a:lnTo>
                    <a:pt x="56603" y="91918"/>
                  </a:lnTo>
                  <a:lnTo>
                    <a:pt x="63543" y="88091"/>
                  </a:lnTo>
                  <a:lnTo>
                    <a:pt x="70943" y="87389"/>
                  </a:lnTo>
                  <a:lnTo>
                    <a:pt x="78650" y="88770"/>
                  </a:lnTo>
                  <a:lnTo>
                    <a:pt x="84713" y="92464"/>
                  </a:lnTo>
                  <a:lnTo>
                    <a:pt x="93914" y="103965"/>
                  </a:lnTo>
                  <a:lnTo>
                    <a:pt x="107355" y="165316"/>
                  </a:lnTo>
                  <a:lnTo>
                    <a:pt x="115157" y="216020"/>
                  </a:lnTo>
                  <a:lnTo>
                    <a:pt x="117880" y="265252"/>
                  </a:lnTo>
                  <a:lnTo>
                    <a:pt x="118801" y="323771"/>
                  </a:lnTo>
                  <a:lnTo>
                    <a:pt x="114565" y="379847"/>
                  </a:lnTo>
                  <a:lnTo>
                    <a:pt x="103901" y="439309"/>
                  </a:lnTo>
                  <a:lnTo>
                    <a:pt x="95046" y="461522"/>
                  </a:lnTo>
                  <a:lnTo>
                    <a:pt x="88247" y="467630"/>
                  </a:lnTo>
                  <a:lnTo>
                    <a:pt x="80015" y="470778"/>
                  </a:lnTo>
                  <a:lnTo>
                    <a:pt x="70830" y="471952"/>
                  </a:lnTo>
                  <a:lnTo>
                    <a:pt x="62857" y="469961"/>
                  </a:lnTo>
                  <a:lnTo>
                    <a:pt x="35816" y="4493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308162" y="404540"/>
              <a:ext cx="145690" cy="194576"/>
            </a:xfrm>
            <a:custGeom>
              <a:avLst/>
              <a:gdLst/>
              <a:ahLst/>
              <a:cxnLst/>
              <a:rect l="0" t="0" r="0" b="0"/>
              <a:pathLst>
                <a:path w="145690" h="194576">
                  <a:moveTo>
                    <a:pt x="12887" y="36476"/>
                  </a:moveTo>
                  <a:lnTo>
                    <a:pt x="8469" y="91637"/>
                  </a:lnTo>
                  <a:lnTo>
                    <a:pt x="4412" y="146437"/>
                  </a:lnTo>
                  <a:lnTo>
                    <a:pt x="0" y="174046"/>
                  </a:lnTo>
                  <a:lnTo>
                    <a:pt x="15735" y="116748"/>
                  </a:lnTo>
                  <a:lnTo>
                    <a:pt x="35639" y="90239"/>
                  </a:lnTo>
                  <a:lnTo>
                    <a:pt x="56302" y="77266"/>
                  </a:lnTo>
                  <a:lnTo>
                    <a:pt x="112845" y="55081"/>
                  </a:lnTo>
                  <a:lnTo>
                    <a:pt x="129428" y="45978"/>
                  </a:lnTo>
                  <a:lnTo>
                    <a:pt x="141112" y="33302"/>
                  </a:lnTo>
                  <a:lnTo>
                    <a:pt x="145523" y="26039"/>
                  </a:lnTo>
                  <a:lnTo>
                    <a:pt x="145689" y="18423"/>
                  </a:lnTo>
                  <a:lnTo>
                    <a:pt x="138478" y="2565"/>
                  </a:lnTo>
                  <a:lnTo>
                    <a:pt x="133597" y="0"/>
                  </a:lnTo>
                  <a:lnTo>
                    <a:pt x="128493" y="1064"/>
                  </a:lnTo>
                  <a:lnTo>
                    <a:pt x="107017" y="18283"/>
                  </a:lnTo>
                  <a:lnTo>
                    <a:pt x="94915" y="38482"/>
                  </a:lnTo>
                  <a:lnTo>
                    <a:pt x="76821" y="93742"/>
                  </a:lnTo>
                  <a:lnTo>
                    <a:pt x="71882" y="147716"/>
                  </a:lnTo>
                  <a:lnTo>
                    <a:pt x="71134" y="1945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70827" y="457781"/>
              <a:ext cx="111242" cy="390590"/>
            </a:xfrm>
            <a:custGeom>
              <a:avLst/>
              <a:gdLst/>
              <a:ahLst/>
              <a:cxnLst/>
              <a:rect l="0" t="0" r="0" b="0"/>
              <a:pathLst>
                <a:path w="111242" h="390590">
                  <a:moveTo>
                    <a:pt x="91532" y="49803"/>
                  </a:moveTo>
                  <a:lnTo>
                    <a:pt x="89683" y="19361"/>
                  </a:lnTo>
                  <a:lnTo>
                    <a:pt x="82697" y="5146"/>
                  </a:lnTo>
                  <a:lnTo>
                    <a:pt x="77321" y="1541"/>
                  </a:lnTo>
                  <a:lnTo>
                    <a:pt x="63950" y="0"/>
                  </a:lnTo>
                  <a:lnTo>
                    <a:pt x="57427" y="4582"/>
                  </a:lnTo>
                  <a:lnTo>
                    <a:pt x="40335" y="31268"/>
                  </a:lnTo>
                  <a:lnTo>
                    <a:pt x="19791" y="88640"/>
                  </a:lnTo>
                  <a:lnTo>
                    <a:pt x="10014" y="137066"/>
                  </a:lnTo>
                  <a:lnTo>
                    <a:pt x="13240" y="169450"/>
                  </a:lnTo>
                  <a:lnTo>
                    <a:pt x="17148" y="173947"/>
                  </a:lnTo>
                  <a:lnTo>
                    <a:pt x="22527" y="174171"/>
                  </a:lnTo>
                  <a:lnTo>
                    <a:pt x="28887" y="171546"/>
                  </a:lnTo>
                  <a:lnTo>
                    <a:pt x="64619" y="126662"/>
                  </a:lnTo>
                  <a:lnTo>
                    <a:pt x="70817" y="117684"/>
                  </a:lnTo>
                  <a:lnTo>
                    <a:pt x="77722" y="113548"/>
                  </a:lnTo>
                  <a:lnTo>
                    <a:pt x="85099" y="112640"/>
                  </a:lnTo>
                  <a:lnTo>
                    <a:pt x="92791" y="113884"/>
                  </a:lnTo>
                  <a:lnTo>
                    <a:pt x="97918" y="121185"/>
                  </a:lnTo>
                  <a:lnTo>
                    <a:pt x="111241" y="183973"/>
                  </a:lnTo>
                  <a:lnTo>
                    <a:pt x="109217" y="243423"/>
                  </a:lnTo>
                  <a:lnTo>
                    <a:pt x="107387" y="303256"/>
                  </a:lnTo>
                  <a:lnTo>
                    <a:pt x="96611" y="348768"/>
                  </a:lnTo>
                  <a:lnTo>
                    <a:pt x="84202" y="374148"/>
                  </a:lnTo>
                  <a:lnTo>
                    <a:pt x="71631" y="385957"/>
                  </a:lnTo>
                  <a:lnTo>
                    <a:pt x="64397" y="390400"/>
                  </a:lnTo>
                  <a:lnTo>
                    <a:pt x="56800" y="390589"/>
                  </a:lnTo>
                  <a:lnTo>
                    <a:pt x="40962" y="383402"/>
                  </a:lnTo>
                  <a:lnTo>
                    <a:pt x="0" y="33271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635809" y="474300"/>
              <a:ext cx="117934" cy="133138"/>
            </a:xfrm>
            <a:custGeom>
              <a:avLst/>
              <a:gdLst/>
              <a:ahLst/>
              <a:cxnLst/>
              <a:rect l="0" t="0" r="0" b="0"/>
              <a:pathLst>
                <a:path w="117934" h="133138">
                  <a:moveTo>
                    <a:pt x="68008" y="0"/>
                  </a:moveTo>
                  <a:lnTo>
                    <a:pt x="54755" y="4417"/>
                  </a:lnTo>
                  <a:lnTo>
                    <a:pt x="33263" y="24834"/>
                  </a:lnTo>
                  <a:lnTo>
                    <a:pt x="4442" y="73137"/>
                  </a:lnTo>
                  <a:lnTo>
                    <a:pt x="668" y="82042"/>
                  </a:lnTo>
                  <a:lnTo>
                    <a:pt x="0" y="89828"/>
                  </a:lnTo>
                  <a:lnTo>
                    <a:pt x="4190" y="103410"/>
                  </a:lnTo>
                  <a:lnTo>
                    <a:pt x="8820" y="106847"/>
                  </a:lnTo>
                  <a:lnTo>
                    <a:pt x="14681" y="108214"/>
                  </a:lnTo>
                  <a:lnTo>
                    <a:pt x="36181" y="105720"/>
                  </a:lnTo>
                  <a:lnTo>
                    <a:pt x="72713" y="96594"/>
                  </a:lnTo>
                  <a:lnTo>
                    <a:pt x="81315" y="96756"/>
                  </a:lnTo>
                  <a:lnTo>
                    <a:pt x="95803" y="101866"/>
                  </a:lnTo>
                  <a:lnTo>
                    <a:pt x="105940" y="112767"/>
                  </a:lnTo>
                  <a:lnTo>
                    <a:pt x="117933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795700" y="232989"/>
              <a:ext cx="123764" cy="432696"/>
            </a:xfrm>
            <a:custGeom>
              <a:avLst/>
              <a:gdLst/>
              <a:ahLst/>
              <a:cxnLst/>
              <a:rect l="0" t="0" r="0" b="0"/>
              <a:pathLst>
                <a:path w="123764" h="432696">
                  <a:moveTo>
                    <a:pt x="24611" y="0"/>
                  </a:moveTo>
                  <a:lnTo>
                    <a:pt x="23686" y="56773"/>
                  </a:lnTo>
                  <a:lnTo>
                    <a:pt x="17447" y="115536"/>
                  </a:lnTo>
                  <a:lnTo>
                    <a:pt x="10800" y="169553"/>
                  </a:lnTo>
                  <a:lnTo>
                    <a:pt x="8528" y="224739"/>
                  </a:lnTo>
                  <a:lnTo>
                    <a:pt x="2324" y="287377"/>
                  </a:lnTo>
                  <a:lnTo>
                    <a:pt x="0" y="343794"/>
                  </a:lnTo>
                  <a:lnTo>
                    <a:pt x="11261" y="398911"/>
                  </a:lnTo>
                  <a:lnTo>
                    <a:pt x="23635" y="419808"/>
                  </a:lnTo>
                  <a:lnTo>
                    <a:pt x="29508" y="422255"/>
                  </a:lnTo>
                  <a:lnTo>
                    <a:pt x="36197" y="422037"/>
                  </a:lnTo>
                  <a:lnTo>
                    <a:pt x="50100" y="416863"/>
                  </a:lnTo>
                  <a:lnTo>
                    <a:pt x="68324" y="402630"/>
                  </a:lnTo>
                  <a:lnTo>
                    <a:pt x="84511" y="381257"/>
                  </a:lnTo>
                  <a:lnTo>
                    <a:pt x="116645" y="324433"/>
                  </a:lnTo>
                  <a:lnTo>
                    <a:pt x="122025" y="316141"/>
                  </a:lnTo>
                  <a:lnTo>
                    <a:pt x="123763" y="315236"/>
                  </a:lnTo>
                  <a:lnTo>
                    <a:pt x="105618" y="370570"/>
                  </a:lnTo>
                  <a:lnTo>
                    <a:pt x="99500" y="4326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795348" y="366126"/>
              <a:ext cx="49927" cy="41606"/>
            </a:xfrm>
            <a:custGeom>
              <a:avLst/>
              <a:gdLst/>
              <a:ahLst/>
              <a:cxnLst/>
              <a:rect l="0" t="0" r="0" b="0"/>
              <a:pathLst>
                <a:path w="49927" h="41606">
                  <a:moveTo>
                    <a:pt x="0" y="41605"/>
                  </a:move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962537" y="316542"/>
              <a:ext cx="103782" cy="407390"/>
            </a:xfrm>
            <a:custGeom>
              <a:avLst/>
              <a:gdLst/>
              <a:ahLst/>
              <a:cxnLst/>
              <a:rect l="0" t="0" r="0" b="0"/>
              <a:pathLst>
                <a:path w="103782" h="407390">
                  <a:moveTo>
                    <a:pt x="99084" y="166079"/>
                  </a:moveTo>
                  <a:lnTo>
                    <a:pt x="55547" y="226429"/>
                  </a:lnTo>
                  <a:lnTo>
                    <a:pt x="30547" y="286445"/>
                  </a:lnTo>
                  <a:lnTo>
                    <a:pt x="13171" y="347595"/>
                  </a:lnTo>
                  <a:lnTo>
                    <a:pt x="383" y="378064"/>
                  </a:lnTo>
                  <a:lnTo>
                    <a:pt x="0" y="384141"/>
                  </a:lnTo>
                  <a:lnTo>
                    <a:pt x="2517" y="387267"/>
                  </a:lnTo>
                  <a:lnTo>
                    <a:pt x="6969" y="388427"/>
                  </a:lnTo>
                  <a:lnTo>
                    <a:pt x="10862" y="386427"/>
                  </a:lnTo>
                  <a:lnTo>
                    <a:pt x="17653" y="376808"/>
                  </a:lnTo>
                  <a:lnTo>
                    <a:pt x="39620" y="323172"/>
                  </a:lnTo>
                  <a:lnTo>
                    <a:pt x="59419" y="261233"/>
                  </a:lnTo>
                  <a:lnTo>
                    <a:pt x="75635" y="198435"/>
                  </a:lnTo>
                  <a:lnTo>
                    <a:pt x="87741" y="138330"/>
                  </a:lnTo>
                  <a:lnTo>
                    <a:pt x="96571" y="78928"/>
                  </a:lnTo>
                  <a:lnTo>
                    <a:pt x="99678" y="20575"/>
                  </a:lnTo>
                  <a:lnTo>
                    <a:pt x="103781" y="0"/>
                  </a:lnTo>
                  <a:lnTo>
                    <a:pt x="99618" y="55066"/>
                  </a:lnTo>
                  <a:lnTo>
                    <a:pt x="99190" y="110832"/>
                  </a:lnTo>
                  <a:lnTo>
                    <a:pt x="99115" y="158647"/>
                  </a:lnTo>
                  <a:lnTo>
                    <a:pt x="99091" y="220084"/>
                  </a:lnTo>
                  <a:lnTo>
                    <a:pt x="93368" y="271018"/>
                  </a:lnTo>
                  <a:lnTo>
                    <a:pt x="91106" y="333934"/>
                  </a:lnTo>
                  <a:lnTo>
                    <a:pt x="93275" y="389760"/>
                  </a:lnTo>
                  <a:lnTo>
                    <a:pt x="99084" y="4073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853595" y="850914"/>
              <a:ext cx="232991" cy="208134"/>
            </a:xfrm>
            <a:custGeom>
              <a:avLst/>
              <a:gdLst/>
              <a:ahLst/>
              <a:cxnLst/>
              <a:rect l="0" t="0" r="0" b="0"/>
              <a:pathLst>
                <a:path w="232991" h="208134">
                  <a:moveTo>
                    <a:pt x="0" y="139291"/>
                  </a:moveTo>
                  <a:lnTo>
                    <a:pt x="13252" y="143708"/>
                  </a:lnTo>
                  <a:lnTo>
                    <a:pt x="32086" y="136015"/>
                  </a:lnTo>
                  <a:lnTo>
                    <a:pt x="90696" y="95663"/>
                  </a:lnTo>
                  <a:lnTo>
                    <a:pt x="149730" y="39320"/>
                  </a:lnTo>
                  <a:lnTo>
                    <a:pt x="188120" y="1083"/>
                  </a:lnTo>
                  <a:lnTo>
                    <a:pt x="188283" y="0"/>
                  </a:lnTo>
                  <a:lnTo>
                    <a:pt x="178603" y="6193"/>
                  </a:lnTo>
                  <a:lnTo>
                    <a:pt x="169370" y="18190"/>
                  </a:lnTo>
                  <a:lnTo>
                    <a:pt x="154044" y="40539"/>
                  </a:lnTo>
                  <a:lnTo>
                    <a:pt x="128431" y="77357"/>
                  </a:lnTo>
                  <a:lnTo>
                    <a:pt x="101544" y="137811"/>
                  </a:lnTo>
                  <a:lnTo>
                    <a:pt x="90082" y="168233"/>
                  </a:lnTo>
                  <a:lnTo>
                    <a:pt x="89641" y="177077"/>
                  </a:lnTo>
                  <a:lnTo>
                    <a:pt x="94081" y="191834"/>
                  </a:lnTo>
                  <a:lnTo>
                    <a:pt x="99703" y="197434"/>
                  </a:lnTo>
                  <a:lnTo>
                    <a:pt x="115813" y="206121"/>
                  </a:lnTo>
                  <a:lnTo>
                    <a:pt x="137765" y="208133"/>
                  </a:lnTo>
                  <a:lnTo>
                    <a:pt x="180691" y="201891"/>
                  </a:lnTo>
                  <a:lnTo>
                    <a:pt x="214030" y="186036"/>
                  </a:lnTo>
                  <a:lnTo>
                    <a:pt x="232990" y="1725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161474" y="840426"/>
              <a:ext cx="83212" cy="149780"/>
            </a:xfrm>
            <a:custGeom>
              <a:avLst/>
              <a:gdLst/>
              <a:ahLst/>
              <a:cxnLst/>
              <a:rect l="0" t="0" r="0" b="0"/>
              <a:pathLst>
                <a:path w="83212" h="149780">
                  <a:moveTo>
                    <a:pt x="0" y="0"/>
                  </a:moveTo>
                  <a:lnTo>
                    <a:pt x="33180" y="61566"/>
                  </a:lnTo>
                  <a:lnTo>
                    <a:pt x="66969" y="120402"/>
                  </a:lnTo>
                  <a:lnTo>
                    <a:pt x="83211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144832" y="890352"/>
              <a:ext cx="99854" cy="133138"/>
            </a:xfrm>
            <a:custGeom>
              <a:avLst/>
              <a:gdLst/>
              <a:ahLst/>
              <a:cxnLst/>
              <a:rect l="0" t="0" r="0" b="0"/>
              <a:pathLst>
                <a:path w="99854" h="133138">
                  <a:moveTo>
                    <a:pt x="0" y="133137"/>
                  </a:moveTo>
                  <a:lnTo>
                    <a:pt x="40303" y="70634"/>
                  </a:lnTo>
                  <a:lnTo>
                    <a:pt x="89032" y="11407"/>
                  </a:lnTo>
                  <a:lnTo>
                    <a:pt x="99853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9288191" y="864793"/>
              <a:ext cx="145072" cy="347502"/>
            </a:xfrm>
            <a:custGeom>
              <a:avLst/>
              <a:gdLst/>
              <a:ahLst/>
              <a:cxnLst/>
              <a:rect l="0" t="0" r="0" b="0"/>
              <a:pathLst>
                <a:path w="145072" h="347502">
                  <a:moveTo>
                    <a:pt x="31383" y="50522"/>
                  </a:moveTo>
                  <a:lnTo>
                    <a:pt x="30458" y="108219"/>
                  </a:lnTo>
                  <a:lnTo>
                    <a:pt x="24797" y="162148"/>
                  </a:lnTo>
                  <a:lnTo>
                    <a:pt x="23405" y="221529"/>
                  </a:lnTo>
                  <a:lnTo>
                    <a:pt x="23130" y="276850"/>
                  </a:lnTo>
                  <a:lnTo>
                    <a:pt x="23071" y="340117"/>
                  </a:lnTo>
                  <a:lnTo>
                    <a:pt x="22143" y="346212"/>
                  </a:lnTo>
                  <a:lnTo>
                    <a:pt x="20600" y="347501"/>
                  </a:lnTo>
                  <a:lnTo>
                    <a:pt x="18647" y="345587"/>
                  </a:lnTo>
                  <a:lnTo>
                    <a:pt x="10667" y="291351"/>
                  </a:lnTo>
                  <a:lnTo>
                    <a:pt x="6335" y="237565"/>
                  </a:lnTo>
                  <a:lnTo>
                    <a:pt x="0" y="176946"/>
                  </a:lnTo>
                  <a:lnTo>
                    <a:pt x="2892" y="124599"/>
                  </a:lnTo>
                  <a:lnTo>
                    <a:pt x="13291" y="79571"/>
                  </a:lnTo>
                  <a:lnTo>
                    <a:pt x="37470" y="34418"/>
                  </a:lnTo>
                  <a:lnTo>
                    <a:pt x="58149" y="13494"/>
                  </a:lnTo>
                  <a:lnTo>
                    <a:pt x="90678" y="0"/>
                  </a:lnTo>
                  <a:lnTo>
                    <a:pt x="111361" y="639"/>
                  </a:lnTo>
                  <a:lnTo>
                    <a:pt x="120759" y="3399"/>
                  </a:lnTo>
                  <a:lnTo>
                    <a:pt x="127950" y="8936"/>
                  </a:lnTo>
                  <a:lnTo>
                    <a:pt x="138404" y="24951"/>
                  </a:lnTo>
                  <a:lnTo>
                    <a:pt x="145071" y="63594"/>
                  </a:lnTo>
                  <a:lnTo>
                    <a:pt x="141699" y="86843"/>
                  </a:lnTo>
                  <a:lnTo>
                    <a:pt x="120252" y="131188"/>
                  </a:lnTo>
                  <a:lnTo>
                    <a:pt x="106273" y="15037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469353" y="883769"/>
              <a:ext cx="81092" cy="125185"/>
            </a:xfrm>
            <a:custGeom>
              <a:avLst/>
              <a:gdLst/>
              <a:ahLst/>
              <a:cxnLst/>
              <a:rect l="0" t="0" r="0" b="0"/>
              <a:pathLst>
                <a:path w="81092" h="125185">
                  <a:moveTo>
                    <a:pt x="58248" y="39867"/>
                  </a:moveTo>
                  <a:lnTo>
                    <a:pt x="44979" y="96640"/>
                  </a:lnTo>
                  <a:lnTo>
                    <a:pt x="43105" y="118108"/>
                  </a:lnTo>
                  <a:lnTo>
                    <a:pt x="45379" y="123463"/>
                  </a:lnTo>
                  <a:lnTo>
                    <a:pt x="49668" y="125184"/>
                  </a:lnTo>
                  <a:lnTo>
                    <a:pt x="55301" y="124482"/>
                  </a:lnTo>
                  <a:lnTo>
                    <a:pt x="59982" y="119391"/>
                  </a:lnTo>
                  <a:lnTo>
                    <a:pt x="77161" y="74127"/>
                  </a:lnTo>
                  <a:lnTo>
                    <a:pt x="81091" y="28623"/>
                  </a:lnTo>
                  <a:lnTo>
                    <a:pt x="78262" y="8982"/>
                  </a:lnTo>
                  <a:lnTo>
                    <a:pt x="74364" y="3560"/>
                  </a:lnTo>
                  <a:lnTo>
                    <a:pt x="68992" y="869"/>
                  </a:lnTo>
                  <a:lnTo>
                    <a:pt x="62636" y="0"/>
                  </a:lnTo>
                  <a:lnTo>
                    <a:pt x="48178" y="6431"/>
                  </a:lnTo>
                  <a:lnTo>
                    <a:pt x="33432" y="19459"/>
                  </a:lnTo>
                  <a:lnTo>
                    <a:pt x="11364" y="55492"/>
                  </a:lnTo>
                  <a:lnTo>
                    <a:pt x="0" y="814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544242" y="832105"/>
              <a:ext cx="99854" cy="266823"/>
            </a:xfrm>
            <a:custGeom>
              <a:avLst/>
              <a:gdLst/>
              <a:ahLst/>
              <a:cxnLst/>
              <a:rect l="0" t="0" r="0" b="0"/>
              <a:pathLst>
                <a:path w="99854" h="266823">
                  <a:moveTo>
                    <a:pt x="99853" y="0"/>
                  </a:moveTo>
                  <a:lnTo>
                    <a:pt x="83854" y="60656"/>
                  </a:lnTo>
                  <a:lnTo>
                    <a:pt x="71866" y="111046"/>
                  </a:lnTo>
                  <a:lnTo>
                    <a:pt x="72930" y="134722"/>
                  </a:lnTo>
                  <a:lnTo>
                    <a:pt x="93464" y="190793"/>
                  </a:lnTo>
                  <a:lnTo>
                    <a:pt x="93542" y="220589"/>
                  </a:lnTo>
                  <a:lnTo>
                    <a:pt x="85028" y="237032"/>
                  </a:lnTo>
                  <a:lnTo>
                    <a:pt x="56963" y="262655"/>
                  </a:lnTo>
                  <a:lnTo>
                    <a:pt x="38568" y="266822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9720585" y="906994"/>
              <a:ext cx="89932" cy="183064"/>
            </a:xfrm>
            <a:custGeom>
              <a:avLst/>
              <a:gdLst/>
              <a:ahLst/>
              <a:cxnLst/>
              <a:rect l="0" t="0" r="0" b="0"/>
              <a:pathLst>
                <a:path w="89932" h="183064">
                  <a:moveTo>
                    <a:pt x="23363" y="0"/>
                  </a:moveTo>
                  <a:lnTo>
                    <a:pt x="6504" y="63314"/>
                  </a:lnTo>
                  <a:lnTo>
                    <a:pt x="0" y="110305"/>
                  </a:lnTo>
                  <a:lnTo>
                    <a:pt x="4042" y="127920"/>
                  </a:lnTo>
                  <a:lnTo>
                    <a:pt x="7709" y="135207"/>
                  </a:lnTo>
                  <a:lnTo>
                    <a:pt x="12002" y="138215"/>
                  </a:lnTo>
                  <a:lnTo>
                    <a:pt x="16714" y="138371"/>
                  </a:lnTo>
                  <a:lnTo>
                    <a:pt x="21703" y="136627"/>
                  </a:lnTo>
                  <a:lnTo>
                    <a:pt x="61135" y="103116"/>
                  </a:lnTo>
                  <a:lnTo>
                    <a:pt x="67960" y="102028"/>
                  </a:lnTo>
                  <a:lnTo>
                    <a:pt x="82940" y="108216"/>
                  </a:lnTo>
                  <a:lnTo>
                    <a:pt x="87119" y="115599"/>
                  </a:lnTo>
                  <a:lnTo>
                    <a:pt x="89650" y="155732"/>
                  </a:lnTo>
                  <a:lnTo>
                    <a:pt x="89931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9853275" y="898673"/>
              <a:ext cx="173589" cy="205290"/>
            </a:xfrm>
            <a:custGeom>
              <a:avLst/>
              <a:gdLst/>
              <a:ahLst/>
              <a:cxnLst/>
              <a:rect l="0" t="0" r="0" b="0"/>
              <a:pathLst>
                <a:path w="173589" h="205290">
                  <a:moveTo>
                    <a:pt x="7167" y="0"/>
                  </a:moveTo>
                  <a:lnTo>
                    <a:pt x="7167" y="62326"/>
                  </a:lnTo>
                  <a:lnTo>
                    <a:pt x="7167" y="123773"/>
                  </a:lnTo>
                  <a:lnTo>
                    <a:pt x="2750" y="180552"/>
                  </a:lnTo>
                  <a:lnTo>
                    <a:pt x="1449" y="183238"/>
                  </a:lnTo>
                  <a:lnTo>
                    <a:pt x="582" y="181331"/>
                  </a:lnTo>
                  <a:lnTo>
                    <a:pt x="0" y="129450"/>
                  </a:lnTo>
                  <a:lnTo>
                    <a:pt x="6481" y="91261"/>
                  </a:lnTo>
                  <a:lnTo>
                    <a:pt x="14875" y="74153"/>
                  </a:lnTo>
                  <a:lnTo>
                    <a:pt x="21552" y="68851"/>
                  </a:lnTo>
                  <a:lnTo>
                    <a:pt x="38831" y="62960"/>
                  </a:lnTo>
                  <a:lnTo>
                    <a:pt x="93361" y="62989"/>
                  </a:lnTo>
                  <a:lnTo>
                    <a:pt x="106235" y="61408"/>
                  </a:lnTo>
                  <a:lnTo>
                    <a:pt x="125470" y="52256"/>
                  </a:lnTo>
                  <a:lnTo>
                    <a:pt x="152886" y="28197"/>
                  </a:lnTo>
                  <a:lnTo>
                    <a:pt x="152390" y="27119"/>
                  </a:lnTo>
                  <a:lnTo>
                    <a:pt x="139512" y="33318"/>
                  </a:lnTo>
                  <a:lnTo>
                    <a:pt x="97473" y="75623"/>
                  </a:lnTo>
                  <a:lnTo>
                    <a:pt x="78458" y="108319"/>
                  </a:lnTo>
                  <a:lnTo>
                    <a:pt x="69691" y="134104"/>
                  </a:lnTo>
                  <a:lnTo>
                    <a:pt x="67315" y="154216"/>
                  </a:lnTo>
                  <a:lnTo>
                    <a:pt x="73656" y="173016"/>
                  </a:lnTo>
                  <a:lnTo>
                    <a:pt x="79230" y="181912"/>
                  </a:lnTo>
                  <a:lnTo>
                    <a:pt x="95285" y="194263"/>
                  </a:lnTo>
                  <a:lnTo>
                    <a:pt x="115672" y="201909"/>
                  </a:lnTo>
                  <a:lnTo>
                    <a:pt x="149442" y="205289"/>
                  </a:lnTo>
                  <a:lnTo>
                    <a:pt x="173588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1381294" y="4516256"/>
            <a:ext cx="495883" cy="711787"/>
            <a:chOff x="1381294" y="4516256"/>
            <a:chExt cx="495883" cy="711787"/>
          </a:xfrm>
        </p:grpSpPr>
        <p:sp>
          <p:nvSpPr>
            <p:cNvPr id="196" name="Freeform 195"/>
            <p:cNvSpPr/>
            <p:nvPr/>
          </p:nvSpPr>
          <p:spPr>
            <a:xfrm>
              <a:off x="1381294" y="4516256"/>
              <a:ext cx="344001" cy="384842"/>
            </a:xfrm>
            <a:custGeom>
              <a:avLst/>
              <a:gdLst/>
              <a:ahLst/>
              <a:cxnLst/>
              <a:rect l="0" t="0" r="0" b="0"/>
              <a:pathLst>
                <a:path w="344001" h="384842">
                  <a:moveTo>
                    <a:pt x="0" y="384841"/>
                  </a:moveTo>
                  <a:lnTo>
                    <a:pt x="25910" y="327679"/>
                  </a:lnTo>
                  <a:lnTo>
                    <a:pt x="59433" y="268410"/>
                  </a:lnTo>
                  <a:lnTo>
                    <a:pt x="96270" y="206844"/>
                  </a:lnTo>
                  <a:lnTo>
                    <a:pt x="133761" y="151789"/>
                  </a:lnTo>
                  <a:lnTo>
                    <a:pt x="174066" y="91864"/>
                  </a:lnTo>
                  <a:lnTo>
                    <a:pt x="209117" y="34586"/>
                  </a:lnTo>
                  <a:lnTo>
                    <a:pt x="224507" y="8393"/>
                  </a:lnTo>
                  <a:lnTo>
                    <a:pt x="205192" y="69673"/>
                  </a:lnTo>
                  <a:lnTo>
                    <a:pt x="200789" y="121169"/>
                  </a:lnTo>
                  <a:lnTo>
                    <a:pt x="201875" y="154677"/>
                  </a:lnTo>
                  <a:lnTo>
                    <a:pt x="208683" y="170366"/>
                  </a:lnTo>
                  <a:lnTo>
                    <a:pt x="214011" y="173440"/>
                  </a:lnTo>
                  <a:lnTo>
                    <a:pt x="220337" y="173641"/>
                  </a:lnTo>
                  <a:lnTo>
                    <a:pt x="233838" y="168932"/>
                  </a:lnTo>
                  <a:lnTo>
                    <a:pt x="263246" y="145632"/>
                  </a:lnTo>
                  <a:lnTo>
                    <a:pt x="300062" y="87506"/>
                  </a:lnTo>
                  <a:lnTo>
                    <a:pt x="313884" y="66835"/>
                  </a:lnTo>
                  <a:lnTo>
                    <a:pt x="339225" y="11971"/>
                  </a:lnTo>
                  <a:lnTo>
                    <a:pt x="344000" y="0"/>
                  </a:lnTo>
                  <a:lnTo>
                    <a:pt x="343979" y="692"/>
                  </a:lnTo>
                  <a:lnTo>
                    <a:pt x="332359" y="58921"/>
                  </a:lnTo>
                  <a:lnTo>
                    <a:pt x="318910" y="116534"/>
                  </a:lnTo>
                  <a:lnTo>
                    <a:pt x="305097" y="178408"/>
                  </a:lnTo>
                  <a:lnTo>
                    <a:pt x="291236" y="241493"/>
                  </a:lnTo>
                  <a:lnTo>
                    <a:pt x="284011" y="298608"/>
                  </a:lnTo>
                  <a:lnTo>
                    <a:pt x="283060" y="354298"/>
                  </a:lnTo>
                  <a:lnTo>
                    <a:pt x="287911" y="371575"/>
                  </a:lnTo>
                  <a:lnTo>
                    <a:pt x="291793" y="378771"/>
                  </a:lnTo>
                  <a:lnTo>
                    <a:pt x="296230" y="382643"/>
                  </a:lnTo>
                  <a:lnTo>
                    <a:pt x="301038" y="384301"/>
                  </a:lnTo>
                  <a:lnTo>
                    <a:pt x="316200" y="38484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1696337" y="4742998"/>
              <a:ext cx="180840" cy="485045"/>
            </a:xfrm>
            <a:custGeom>
              <a:avLst/>
              <a:gdLst/>
              <a:ahLst/>
              <a:cxnLst/>
              <a:rect l="0" t="0" r="0" b="0"/>
              <a:pathLst>
                <a:path w="180840" h="485045">
                  <a:moveTo>
                    <a:pt x="101009" y="0"/>
                  </a:moveTo>
                  <a:lnTo>
                    <a:pt x="85892" y="63415"/>
                  </a:lnTo>
                  <a:lnTo>
                    <a:pt x="71862" y="119432"/>
                  </a:lnTo>
                  <a:lnTo>
                    <a:pt x="72960" y="179226"/>
                  </a:lnTo>
                  <a:lnTo>
                    <a:pt x="83966" y="212744"/>
                  </a:lnTo>
                  <a:lnTo>
                    <a:pt x="90572" y="217643"/>
                  </a:lnTo>
                  <a:lnTo>
                    <a:pt x="98674" y="219060"/>
                  </a:lnTo>
                  <a:lnTo>
                    <a:pt x="107773" y="218156"/>
                  </a:lnTo>
                  <a:lnTo>
                    <a:pt x="122815" y="209754"/>
                  </a:lnTo>
                  <a:lnTo>
                    <a:pt x="171784" y="162131"/>
                  </a:lnTo>
                  <a:lnTo>
                    <a:pt x="175929" y="162636"/>
                  </a:lnTo>
                  <a:lnTo>
                    <a:pt x="178693" y="167596"/>
                  </a:lnTo>
                  <a:lnTo>
                    <a:pt x="180839" y="187283"/>
                  </a:lnTo>
                  <a:lnTo>
                    <a:pt x="174683" y="245260"/>
                  </a:lnTo>
                  <a:lnTo>
                    <a:pt x="166664" y="304529"/>
                  </a:lnTo>
                  <a:lnTo>
                    <a:pt x="148955" y="360503"/>
                  </a:lnTo>
                  <a:lnTo>
                    <a:pt x="120008" y="422723"/>
                  </a:lnTo>
                  <a:lnTo>
                    <a:pt x="87104" y="469737"/>
                  </a:lnTo>
                  <a:lnTo>
                    <a:pt x="66071" y="483220"/>
                  </a:lnTo>
                  <a:lnTo>
                    <a:pt x="45417" y="485044"/>
                  </a:lnTo>
                  <a:lnTo>
                    <a:pt x="33437" y="484236"/>
                  </a:lnTo>
                  <a:lnTo>
                    <a:pt x="24526" y="479999"/>
                  </a:lnTo>
                  <a:lnTo>
                    <a:pt x="12159" y="465430"/>
                  </a:lnTo>
                  <a:lnTo>
                    <a:pt x="0" y="436435"/>
                  </a:lnTo>
                  <a:lnTo>
                    <a:pt x="894" y="377274"/>
                  </a:lnTo>
                  <a:lnTo>
                    <a:pt x="15246" y="317178"/>
                  </a:lnTo>
                  <a:lnTo>
                    <a:pt x="24336" y="292450"/>
                  </a:lnTo>
                  <a:lnTo>
                    <a:pt x="42762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1431220" y="3686224"/>
            <a:ext cx="1381413" cy="1669088"/>
            <a:chOff x="1431220" y="3686224"/>
            <a:chExt cx="1381413" cy="1669088"/>
          </a:xfrm>
        </p:grpSpPr>
        <p:sp>
          <p:nvSpPr>
            <p:cNvPr id="199" name="Freeform 198"/>
            <p:cNvSpPr/>
            <p:nvPr/>
          </p:nvSpPr>
          <p:spPr>
            <a:xfrm>
              <a:off x="1431220" y="3741211"/>
              <a:ext cx="183064" cy="332403"/>
            </a:xfrm>
            <a:custGeom>
              <a:avLst/>
              <a:gdLst/>
              <a:ahLst/>
              <a:cxnLst/>
              <a:rect l="0" t="0" r="0" b="0"/>
              <a:pathLst>
                <a:path w="183064" h="332403">
                  <a:moveTo>
                    <a:pt x="183063" y="11582"/>
                  </a:moveTo>
                  <a:lnTo>
                    <a:pt x="148318" y="0"/>
                  </a:lnTo>
                  <a:lnTo>
                    <a:pt x="130022" y="2119"/>
                  </a:lnTo>
                  <a:lnTo>
                    <a:pt x="111412" y="9226"/>
                  </a:lnTo>
                  <a:lnTo>
                    <a:pt x="78455" y="34191"/>
                  </a:lnTo>
                  <a:lnTo>
                    <a:pt x="56555" y="68405"/>
                  </a:lnTo>
                  <a:lnTo>
                    <a:pt x="39339" y="120082"/>
                  </a:lnTo>
                  <a:lnTo>
                    <a:pt x="35079" y="163923"/>
                  </a:lnTo>
                  <a:lnTo>
                    <a:pt x="42651" y="207629"/>
                  </a:lnTo>
                  <a:lnTo>
                    <a:pt x="71192" y="268687"/>
                  </a:lnTo>
                  <a:lnTo>
                    <a:pt x="85254" y="309329"/>
                  </a:lnTo>
                  <a:lnTo>
                    <a:pt x="84573" y="316404"/>
                  </a:lnTo>
                  <a:lnTo>
                    <a:pt x="81345" y="322046"/>
                  </a:lnTo>
                  <a:lnTo>
                    <a:pt x="76420" y="326731"/>
                  </a:lnTo>
                  <a:lnTo>
                    <a:pt x="58619" y="331938"/>
                  </a:lnTo>
                  <a:lnTo>
                    <a:pt x="38073" y="332402"/>
                  </a:lnTo>
                  <a:lnTo>
                    <a:pt x="17034" y="323192"/>
                  </a:lnTo>
                  <a:lnTo>
                    <a:pt x="0" y="31114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1647568" y="3686224"/>
              <a:ext cx="24955" cy="446968"/>
            </a:xfrm>
            <a:custGeom>
              <a:avLst/>
              <a:gdLst/>
              <a:ahLst/>
              <a:cxnLst/>
              <a:rect l="0" t="0" r="0" b="0"/>
              <a:pathLst>
                <a:path w="24955" h="446968">
                  <a:moveTo>
                    <a:pt x="16642" y="0"/>
                  </a:moveTo>
                  <a:lnTo>
                    <a:pt x="16642" y="59547"/>
                  </a:lnTo>
                  <a:lnTo>
                    <a:pt x="16642" y="122333"/>
                  </a:lnTo>
                  <a:lnTo>
                    <a:pt x="16642" y="175382"/>
                  </a:lnTo>
                  <a:lnTo>
                    <a:pt x="22360" y="228117"/>
                  </a:lnTo>
                  <a:lnTo>
                    <a:pt x="24449" y="283049"/>
                  </a:lnTo>
                  <a:lnTo>
                    <a:pt x="24895" y="345632"/>
                  </a:lnTo>
                  <a:lnTo>
                    <a:pt x="24954" y="402042"/>
                  </a:lnTo>
                  <a:lnTo>
                    <a:pt x="16125" y="439844"/>
                  </a:lnTo>
                  <a:lnTo>
                    <a:pt x="12599" y="445782"/>
                  </a:lnTo>
                  <a:lnTo>
                    <a:pt x="9324" y="446967"/>
                  </a:lnTo>
                  <a:lnTo>
                    <a:pt x="6216" y="444983"/>
                  </a:lnTo>
                  <a:lnTo>
                    <a:pt x="2762" y="435383"/>
                  </a:lnTo>
                  <a:lnTo>
                    <a:pt x="0" y="4160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1647568" y="3919214"/>
              <a:ext cx="49927" cy="58248"/>
            </a:xfrm>
            <a:custGeom>
              <a:avLst/>
              <a:gdLst/>
              <a:ahLst/>
              <a:cxnLst/>
              <a:rect l="0" t="0" r="0" b="0"/>
              <a:pathLst>
                <a:path w="49927" h="58248">
                  <a:moveTo>
                    <a:pt x="0" y="58247"/>
                  </a:moveTo>
                  <a:lnTo>
                    <a:pt x="2465" y="24507"/>
                  </a:lnTo>
                  <a:lnTo>
                    <a:pt x="4417" y="16338"/>
                  </a:lnTo>
                  <a:lnTo>
                    <a:pt x="9416" y="10892"/>
                  </a:lnTo>
                  <a:lnTo>
                    <a:pt x="24833" y="4841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1753352" y="3938169"/>
              <a:ext cx="135527" cy="180751"/>
            </a:xfrm>
            <a:custGeom>
              <a:avLst/>
              <a:gdLst/>
              <a:ahLst/>
              <a:cxnLst/>
              <a:rect l="0" t="0" r="0" b="0"/>
              <a:pathLst>
                <a:path w="135527" h="180751">
                  <a:moveTo>
                    <a:pt x="135526" y="14329"/>
                  </a:moveTo>
                  <a:lnTo>
                    <a:pt x="122274" y="5494"/>
                  </a:lnTo>
                  <a:lnTo>
                    <a:pt x="96363" y="0"/>
                  </a:lnTo>
                  <a:lnTo>
                    <a:pt x="65264" y="2790"/>
                  </a:lnTo>
                  <a:lnTo>
                    <a:pt x="46051" y="11974"/>
                  </a:lnTo>
                  <a:lnTo>
                    <a:pt x="15534" y="36053"/>
                  </a:lnTo>
                  <a:lnTo>
                    <a:pt x="1867" y="61857"/>
                  </a:lnTo>
                  <a:lnTo>
                    <a:pt x="0" y="79832"/>
                  </a:lnTo>
                  <a:lnTo>
                    <a:pt x="3176" y="96141"/>
                  </a:lnTo>
                  <a:lnTo>
                    <a:pt x="10752" y="109554"/>
                  </a:lnTo>
                  <a:lnTo>
                    <a:pt x="17210" y="113870"/>
                  </a:lnTo>
                  <a:lnTo>
                    <a:pt x="34248" y="118666"/>
                  </a:lnTo>
                  <a:lnTo>
                    <a:pt x="54147" y="115866"/>
                  </a:lnTo>
                  <a:lnTo>
                    <a:pt x="92639" y="99002"/>
                  </a:lnTo>
                  <a:lnTo>
                    <a:pt x="99538" y="98515"/>
                  </a:lnTo>
                  <a:lnTo>
                    <a:pt x="105062" y="100963"/>
                  </a:lnTo>
                  <a:lnTo>
                    <a:pt x="109669" y="105369"/>
                  </a:lnTo>
                  <a:lnTo>
                    <a:pt x="111816" y="112005"/>
                  </a:lnTo>
                  <a:lnTo>
                    <a:pt x="110911" y="159735"/>
                  </a:lnTo>
                  <a:lnTo>
                    <a:pt x="113568" y="166740"/>
                  </a:lnTo>
                  <a:lnTo>
                    <a:pt x="118114" y="171410"/>
                  </a:lnTo>
                  <a:lnTo>
                    <a:pt x="135526" y="18075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1990661" y="3752793"/>
              <a:ext cx="56318" cy="402032"/>
            </a:xfrm>
            <a:custGeom>
              <a:avLst/>
              <a:gdLst/>
              <a:ahLst/>
              <a:cxnLst/>
              <a:rect l="0" t="0" r="0" b="0"/>
              <a:pathLst>
                <a:path w="56318" h="402032">
                  <a:moveTo>
                    <a:pt x="39675" y="0"/>
                  </a:moveTo>
                  <a:lnTo>
                    <a:pt x="44092" y="13252"/>
                  </a:lnTo>
                  <a:lnTo>
                    <a:pt x="43795" y="27155"/>
                  </a:lnTo>
                  <a:lnTo>
                    <a:pt x="40489" y="76350"/>
                  </a:lnTo>
                  <a:lnTo>
                    <a:pt x="34117" y="129384"/>
                  </a:lnTo>
                  <a:lnTo>
                    <a:pt x="29434" y="183418"/>
                  </a:lnTo>
                  <a:lnTo>
                    <a:pt x="24297" y="238607"/>
                  </a:lnTo>
                  <a:lnTo>
                    <a:pt x="17564" y="294024"/>
                  </a:lnTo>
                  <a:lnTo>
                    <a:pt x="15275" y="347021"/>
                  </a:lnTo>
                  <a:lnTo>
                    <a:pt x="10405" y="397794"/>
                  </a:lnTo>
                  <a:lnTo>
                    <a:pt x="8143" y="402031"/>
                  </a:lnTo>
                  <a:lnTo>
                    <a:pt x="5709" y="400233"/>
                  </a:lnTo>
                  <a:lnTo>
                    <a:pt x="3163" y="394411"/>
                  </a:lnTo>
                  <a:lnTo>
                    <a:pt x="0" y="342264"/>
                  </a:lnTo>
                  <a:lnTo>
                    <a:pt x="5366" y="283642"/>
                  </a:lnTo>
                  <a:lnTo>
                    <a:pt x="8037" y="238304"/>
                  </a:lnTo>
                  <a:lnTo>
                    <a:pt x="15136" y="222716"/>
                  </a:lnTo>
                  <a:lnTo>
                    <a:pt x="21466" y="217819"/>
                  </a:lnTo>
                  <a:lnTo>
                    <a:pt x="56317" y="2080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2081503" y="4027388"/>
              <a:ext cx="23723" cy="174743"/>
            </a:xfrm>
            <a:custGeom>
              <a:avLst/>
              <a:gdLst/>
              <a:ahLst/>
              <a:cxnLst/>
              <a:rect l="0" t="0" r="0" b="0"/>
              <a:pathLst>
                <a:path w="23723" h="174743">
                  <a:moveTo>
                    <a:pt x="23722" y="0"/>
                  </a:moveTo>
                  <a:lnTo>
                    <a:pt x="6864" y="58382"/>
                  </a:lnTo>
                  <a:lnTo>
                    <a:pt x="1161" y="90647"/>
                  </a:lnTo>
                  <a:lnTo>
                    <a:pt x="0" y="151340"/>
                  </a:lnTo>
                  <a:lnTo>
                    <a:pt x="708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2146830" y="3885929"/>
              <a:ext cx="16644" cy="41607"/>
            </a:xfrm>
            <a:custGeom>
              <a:avLst/>
              <a:gdLst/>
              <a:ahLst/>
              <a:cxnLst/>
              <a:rect l="0" t="0" r="0" b="0"/>
              <a:pathLst>
                <a:path w="16644" h="41607">
                  <a:moveTo>
                    <a:pt x="0" y="0"/>
                  </a:moveTo>
                  <a:lnTo>
                    <a:pt x="16643" y="4160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2138509" y="4027388"/>
              <a:ext cx="133138" cy="197051"/>
            </a:xfrm>
            <a:custGeom>
              <a:avLst/>
              <a:gdLst/>
              <a:ahLst/>
              <a:cxnLst/>
              <a:rect l="0" t="0" r="0" b="0"/>
              <a:pathLst>
                <a:path w="133138" h="197051">
                  <a:moveTo>
                    <a:pt x="133137" y="0"/>
                  </a:moveTo>
                  <a:lnTo>
                    <a:pt x="73643" y="39120"/>
                  </a:lnTo>
                  <a:lnTo>
                    <a:pt x="62625" y="52520"/>
                  </a:lnTo>
                  <a:lnTo>
                    <a:pt x="58392" y="59976"/>
                  </a:lnTo>
                  <a:lnTo>
                    <a:pt x="56155" y="78123"/>
                  </a:lnTo>
                  <a:lnTo>
                    <a:pt x="59821" y="130788"/>
                  </a:lnTo>
                  <a:lnTo>
                    <a:pt x="72540" y="185892"/>
                  </a:lnTo>
                  <a:lnTo>
                    <a:pt x="68701" y="192346"/>
                  </a:lnTo>
                  <a:lnTo>
                    <a:pt x="61518" y="195723"/>
                  </a:lnTo>
                  <a:lnTo>
                    <a:pt x="52107" y="197050"/>
                  </a:lnTo>
                  <a:lnTo>
                    <a:pt x="34254" y="193594"/>
                  </a:lnTo>
                  <a:lnTo>
                    <a:pt x="18922" y="185894"/>
                  </a:lnTo>
                  <a:lnTo>
                    <a:pt x="0" y="16642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2345429" y="3902571"/>
              <a:ext cx="92639" cy="387015"/>
            </a:xfrm>
            <a:custGeom>
              <a:avLst/>
              <a:gdLst/>
              <a:ahLst/>
              <a:cxnLst/>
              <a:rect l="0" t="0" r="0" b="0"/>
              <a:pathLst>
                <a:path w="92639" h="387015">
                  <a:moveTo>
                    <a:pt x="34391" y="0"/>
                  </a:moveTo>
                  <a:lnTo>
                    <a:pt x="45973" y="62327"/>
                  </a:lnTo>
                  <a:lnTo>
                    <a:pt x="50033" y="118979"/>
                  </a:lnTo>
                  <a:lnTo>
                    <a:pt x="48370" y="174685"/>
                  </a:lnTo>
                  <a:lnTo>
                    <a:pt x="43829" y="230205"/>
                  </a:lnTo>
                  <a:lnTo>
                    <a:pt x="40394" y="290505"/>
                  </a:lnTo>
                  <a:lnTo>
                    <a:pt x="25866" y="348690"/>
                  </a:lnTo>
                  <a:lnTo>
                    <a:pt x="14935" y="382612"/>
                  </a:lnTo>
                  <a:lnTo>
                    <a:pt x="11250" y="386363"/>
                  </a:lnTo>
                  <a:lnTo>
                    <a:pt x="6944" y="387014"/>
                  </a:lnTo>
                  <a:lnTo>
                    <a:pt x="2225" y="385599"/>
                  </a:lnTo>
                  <a:lnTo>
                    <a:pt x="3" y="380957"/>
                  </a:lnTo>
                  <a:lnTo>
                    <a:pt x="0" y="365938"/>
                  </a:lnTo>
                  <a:lnTo>
                    <a:pt x="14174" y="321368"/>
                  </a:lnTo>
                  <a:lnTo>
                    <a:pt x="34781" y="286403"/>
                  </a:lnTo>
                  <a:lnTo>
                    <a:pt x="46583" y="274296"/>
                  </a:lnTo>
                  <a:lnTo>
                    <a:pt x="61074" y="265833"/>
                  </a:lnTo>
                  <a:lnTo>
                    <a:pt x="66973" y="265980"/>
                  </a:lnTo>
                  <a:lnTo>
                    <a:pt x="71830" y="268852"/>
                  </a:lnTo>
                  <a:lnTo>
                    <a:pt x="75992" y="273540"/>
                  </a:lnTo>
                  <a:lnTo>
                    <a:pt x="86268" y="297807"/>
                  </a:lnTo>
                  <a:lnTo>
                    <a:pt x="91799" y="349174"/>
                  </a:lnTo>
                  <a:lnTo>
                    <a:pt x="92638" y="36612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2504635" y="4035708"/>
              <a:ext cx="33286" cy="24965"/>
            </a:xfrm>
            <a:custGeom>
              <a:avLst/>
              <a:gdLst/>
              <a:ahLst/>
              <a:cxnLst/>
              <a:rect l="0" t="0" r="0" b="0"/>
              <a:pathLst>
                <a:path w="33286" h="24965">
                  <a:moveTo>
                    <a:pt x="0" y="0"/>
                  </a:moveTo>
                  <a:lnTo>
                    <a:pt x="18103" y="15638"/>
                  </a:lnTo>
                  <a:lnTo>
                    <a:pt x="33285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2523822" y="4152203"/>
              <a:ext cx="113951" cy="183027"/>
            </a:xfrm>
            <a:custGeom>
              <a:avLst/>
              <a:gdLst/>
              <a:ahLst/>
              <a:cxnLst/>
              <a:rect l="0" t="0" r="0" b="0"/>
              <a:pathLst>
                <a:path w="113951" h="183027">
                  <a:moveTo>
                    <a:pt x="113950" y="0"/>
                  </a:moveTo>
                  <a:lnTo>
                    <a:pt x="67623" y="15999"/>
                  </a:lnTo>
                  <a:lnTo>
                    <a:pt x="44545" y="31142"/>
                  </a:lnTo>
                  <a:lnTo>
                    <a:pt x="21578" y="56174"/>
                  </a:lnTo>
                  <a:lnTo>
                    <a:pt x="6041" y="91431"/>
                  </a:lnTo>
                  <a:lnTo>
                    <a:pt x="0" y="126738"/>
                  </a:lnTo>
                  <a:lnTo>
                    <a:pt x="2627" y="156204"/>
                  </a:lnTo>
                  <a:lnTo>
                    <a:pt x="11773" y="171434"/>
                  </a:lnTo>
                  <a:lnTo>
                    <a:pt x="18096" y="178084"/>
                  </a:lnTo>
                  <a:lnTo>
                    <a:pt x="26009" y="181593"/>
                  </a:lnTo>
                  <a:lnTo>
                    <a:pt x="44663" y="183026"/>
                  </a:lnTo>
                  <a:lnTo>
                    <a:pt x="80666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2604488" y="4185487"/>
              <a:ext cx="191385" cy="248750"/>
            </a:xfrm>
            <a:custGeom>
              <a:avLst/>
              <a:gdLst/>
              <a:ahLst/>
              <a:cxnLst/>
              <a:rect l="0" t="0" r="0" b="0"/>
              <a:pathLst>
                <a:path w="191385" h="248750">
                  <a:moveTo>
                    <a:pt x="191384" y="0"/>
                  </a:moveTo>
                  <a:lnTo>
                    <a:pt x="152264" y="43538"/>
                  </a:lnTo>
                  <a:lnTo>
                    <a:pt x="140243" y="71559"/>
                  </a:lnTo>
                  <a:lnTo>
                    <a:pt x="135465" y="120802"/>
                  </a:lnTo>
                  <a:lnTo>
                    <a:pt x="142466" y="172580"/>
                  </a:lnTo>
                  <a:lnTo>
                    <a:pt x="145604" y="195046"/>
                  </a:lnTo>
                  <a:lnTo>
                    <a:pt x="143917" y="214277"/>
                  </a:lnTo>
                  <a:lnTo>
                    <a:pt x="140324" y="221439"/>
                  </a:lnTo>
                  <a:lnTo>
                    <a:pt x="128934" y="231862"/>
                  </a:lnTo>
                  <a:lnTo>
                    <a:pt x="98094" y="242928"/>
                  </a:lnTo>
                  <a:lnTo>
                    <a:pt x="41739" y="248749"/>
                  </a:lnTo>
                  <a:lnTo>
                    <a:pt x="22249" y="248315"/>
                  </a:lnTo>
                  <a:lnTo>
                    <a:pt x="0" y="24131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2157037" y="4544066"/>
              <a:ext cx="226667" cy="480160"/>
            </a:xfrm>
            <a:custGeom>
              <a:avLst/>
              <a:gdLst/>
              <a:ahLst/>
              <a:cxnLst/>
              <a:rect l="0" t="0" r="0" b="0"/>
              <a:pathLst>
                <a:path w="226667" h="480160">
                  <a:moveTo>
                    <a:pt x="89646" y="190611"/>
                  </a:moveTo>
                  <a:lnTo>
                    <a:pt x="70086" y="249291"/>
                  </a:lnTo>
                  <a:lnTo>
                    <a:pt x="53576" y="310404"/>
                  </a:lnTo>
                  <a:lnTo>
                    <a:pt x="39718" y="367887"/>
                  </a:lnTo>
                  <a:lnTo>
                    <a:pt x="26776" y="422667"/>
                  </a:lnTo>
                  <a:lnTo>
                    <a:pt x="18877" y="465569"/>
                  </a:lnTo>
                  <a:lnTo>
                    <a:pt x="14730" y="476542"/>
                  </a:lnTo>
                  <a:lnTo>
                    <a:pt x="11041" y="480159"/>
                  </a:lnTo>
                  <a:lnTo>
                    <a:pt x="7656" y="478873"/>
                  </a:lnTo>
                  <a:lnTo>
                    <a:pt x="4476" y="474317"/>
                  </a:lnTo>
                  <a:lnTo>
                    <a:pt x="0" y="450235"/>
                  </a:lnTo>
                  <a:lnTo>
                    <a:pt x="5130" y="401398"/>
                  </a:lnTo>
                  <a:lnTo>
                    <a:pt x="15047" y="339291"/>
                  </a:lnTo>
                  <a:lnTo>
                    <a:pt x="23164" y="290138"/>
                  </a:lnTo>
                  <a:lnTo>
                    <a:pt x="31424" y="240440"/>
                  </a:lnTo>
                  <a:lnTo>
                    <a:pt x="42193" y="190582"/>
                  </a:lnTo>
                  <a:lnTo>
                    <a:pt x="62398" y="128454"/>
                  </a:lnTo>
                  <a:lnTo>
                    <a:pt x="84195" y="73515"/>
                  </a:lnTo>
                  <a:lnTo>
                    <a:pt x="111848" y="29623"/>
                  </a:lnTo>
                  <a:lnTo>
                    <a:pt x="132899" y="6692"/>
                  </a:lnTo>
                  <a:lnTo>
                    <a:pt x="140671" y="2354"/>
                  </a:lnTo>
                  <a:lnTo>
                    <a:pt x="156703" y="0"/>
                  </a:lnTo>
                  <a:lnTo>
                    <a:pt x="163936" y="4365"/>
                  </a:lnTo>
                  <a:lnTo>
                    <a:pt x="188832" y="42121"/>
                  </a:lnTo>
                  <a:lnTo>
                    <a:pt x="210505" y="91681"/>
                  </a:lnTo>
                  <a:lnTo>
                    <a:pt x="220984" y="150987"/>
                  </a:lnTo>
                  <a:lnTo>
                    <a:pt x="226666" y="200562"/>
                  </a:lnTo>
                  <a:lnTo>
                    <a:pt x="219133" y="239215"/>
                  </a:lnTo>
                  <a:lnTo>
                    <a:pt x="207011" y="260691"/>
                  </a:lnTo>
                  <a:lnTo>
                    <a:pt x="178456" y="278765"/>
                  </a:lnTo>
                  <a:lnTo>
                    <a:pt x="149552" y="291414"/>
                  </a:lnTo>
                  <a:lnTo>
                    <a:pt x="110170" y="292183"/>
                  </a:lnTo>
                  <a:lnTo>
                    <a:pt x="63224" y="284160"/>
                  </a:lnTo>
                  <a:lnTo>
                    <a:pt x="39720" y="2738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316860" y="4853774"/>
              <a:ext cx="146171" cy="238708"/>
            </a:xfrm>
            <a:custGeom>
              <a:avLst/>
              <a:gdLst/>
              <a:ahLst/>
              <a:cxnLst/>
              <a:rect l="0" t="0" r="0" b="0"/>
              <a:pathLst>
                <a:path w="146171" h="238708">
                  <a:moveTo>
                    <a:pt x="146170" y="5718"/>
                  </a:moveTo>
                  <a:lnTo>
                    <a:pt x="124392" y="0"/>
                  </a:lnTo>
                  <a:lnTo>
                    <a:pt x="90305" y="17"/>
                  </a:lnTo>
                  <a:lnTo>
                    <a:pt x="64326" y="6575"/>
                  </a:lnTo>
                  <a:lnTo>
                    <a:pt x="42302" y="20584"/>
                  </a:lnTo>
                  <a:lnTo>
                    <a:pt x="16775" y="49262"/>
                  </a:lnTo>
                  <a:lnTo>
                    <a:pt x="5451" y="71299"/>
                  </a:lnTo>
                  <a:lnTo>
                    <a:pt x="0" y="107846"/>
                  </a:lnTo>
                  <a:lnTo>
                    <a:pt x="2002" y="127847"/>
                  </a:lnTo>
                  <a:lnTo>
                    <a:pt x="5679" y="135215"/>
                  </a:lnTo>
                  <a:lnTo>
                    <a:pt x="17161" y="145866"/>
                  </a:lnTo>
                  <a:lnTo>
                    <a:pt x="33976" y="148751"/>
                  </a:lnTo>
                  <a:lnTo>
                    <a:pt x="51927" y="146027"/>
                  </a:lnTo>
                  <a:lnTo>
                    <a:pt x="72429" y="134097"/>
                  </a:lnTo>
                  <a:lnTo>
                    <a:pt x="105995" y="103666"/>
                  </a:lnTo>
                  <a:lnTo>
                    <a:pt x="122996" y="78382"/>
                  </a:lnTo>
                  <a:lnTo>
                    <a:pt x="123324" y="80973"/>
                  </a:lnTo>
                  <a:lnTo>
                    <a:pt x="107097" y="141043"/>
                  </a:lnTo>
                  <a:lnTo>
                    <a:pt x="100795" y="176280"/>
                  </a:lnTo>
                  <a:lnTo>
                    <a:pt x="106012" y="216857"/>
                  </a:lnTo>
                  <a:lnTo>
                    <a:pt x="112886" y="23870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388767" y="4909161"/>
              <a:ext cx="423866" cy="446151"/>
            </a:xfrm>
            <a:custGeom>
              <a:avLst/>
              <a:gdLst/>
              <a:ahLst/>
              <a:cxnLst/>
              <a:rect l="0" t="0" r="0" b="0"/>
              <a:pathLst>
                <a:path w="423866" h="446151">
                  <a:moveTo>
                    <a:pt x="207400" y="58505"/>
                  </a:moveTo>
                  <a:lnTo>
                    <a:pt x="211817" y="45252"/>
                  </a:lnTo>
                  <a:lnTo>
                    <a:pt x="211521" y="31350"/>
                  </a:lnTo>
                  <a:lnTo>
                    <a:pt x="210147" y="23760"/>
                  </a:lnTo>
                  <a:lnTo>
                    <a:pt x="201225" y="10395"/>
                  </a:lnTo>
                  <a:lnTo>
                    <a:pt x="194962" y="4242"/>
                  </a:lnTo>
                  <a:lnTo>
                    <a:pt x="188013" y="1064"/>
                  </a:lnTo>
                  <a:lnTo>
                    <a:pt x="172896" y="0"/>
                  </a:lnTo>
                  <a:lnTo>
                    <a:pt x="148791" y="9016"/>
                  </a:lnTo>
                  <a:lnTo>
                    <a:pt x="128500" y="23398"/>
                  </a:lnTo>
                  <a:lnTo>
                    <a:pt x="105077" y="52392"/>
                  </a:lnTo>
                  <a:lnTo>
                    <a:pt x="90071" y="83095"/>
                  </a:lnTo>
                  <a:lnTo>
                    <a:pt x="85727" y="120134"/>
                  </a:lnTo>
                  <a:lnTo>
                    <a:pt x="87987" y="143527"/>
                  </a:lnTo>
                  <a:lnTo>
                    <a:pt x="91734" y="152168"/>
                  </a:lnTo>
                  <a:lnTo>
                    <a:pt x="103293" y="164236"/>
                  </a:lnTo>
                  <a:lnTo>
                    <a:pt x="120141" y="170216"/>
                  </a:lnTo>
                  <a:lnTo>
                    <a:pt x="129812" y="171810"/>
                  </a:lnTo>
                  <a:lnTo>
                    <a:pt x="150419" y="168651"/>
                  </a:lnTo>
                  <a:lnTo>
                    <a:pt x="182812" y="154011"/>
                  </a:lnTo>
                  <a:lnTo>
                    <a:pt x="218055" y="128632"/>
                  </a:lnTo>
                  <a:lnTo>
                    <a:pt x="221900" y="130219"/>
                  </a:lnTo>
                  <a:lnTo>
                    <a:pt x="223538" y="136825"/>
                  </a:lnTo>
                  <a:lnTo>
                    <a:pt x="221427" y="165229"/>
                  </a:lnTo>
                  <a:lnTo>
                    <a:pt x="203186" y="220455"/>
                  </a:lnTo>
                  <a:lnTo>
                    <a:pt x="176700" y="277402"/>
                  </a:lnTo>
                  <a:lnTo>
                    <a:pt x="149128" y="333070"/>
                  </a:lnTo>
                  <a:lnTo>
                    <a:pt x="109280" y="390614"/>
                  </a:lnTo>
                  <a:lnTo>
                    <a:pt x="68817" y="437970"/>
                  </a:lnTo>
                  <a:lnTo>
                    <a:pt x="52735" y="444427"/>
                  </a:lnTo>
                  <a:lnTo>
                    <a:pt x="43269" y="446150"/>
                  </a:lnTo>
                  <a:lnTo>
                    <a:pt x="34185" y="444524"/>
                  </a:lnTo>
                  <a:lnTo>
                    <a:pt x="16695" y="435322"/>
                  </a:lnTo>
                  <a:lnTo>
                    <a:pt x="4606" y="419520"/>
                  </a:lnTo>
                  <a:lnTo>
                    <a:pt x="89" y="410129"/>
                  </a:lnTo>
                  <a:lnTo>
                    <a:pt x="0" y="389832"/>
                  </a:lnTo>
                  <a:lnTo>
                    <a:pt x="15010" y="346669"/>
                  </a:lnTo>
                  <a:lnTo>
                    <a:pt x="34825" y="322430"/>
                  </a:lnTo>
                  <a:lnTo>
                    <a:pt x="87721" y="294381"/>
                  </a:lnTo>
                  <a:lnTo>
                    <a:pt x="149604" y="268519"/>
                  </a:lnTo>
                  <a:lnTo>
                    <a:pt x="204686" y="252924"/>
                  </a:lnTo>
                  <a:lnTo>
                    <a:pt x="265481" y="236044"/>
                  </a:lnTo>
                  <a:lnTo>
                    <a:pt x="328746" y="218456"/>
                  </a:lnTo>
                  <a:lnTo>
                    <a:pt x="390260" y="187225"/>
                  </a:lnTo>
                  <a:lnTo>
                    <a:pt x="419290" y="157485"/>
                  </a:lnTo>
                  <a:lnTo>
                    <a:pt x="422625" y="149455"/>
                  </a:lnTo>
                  <a:lnTo>
                    <a:pt x="423865" y="133135"/>
                  </a:lnTo>
                  <a:lnTo>
                    <a:pt x="421052" y="125825"/>
                  </a:lnTo>
                  <a:lnTo>
                    <a:pt x="410530" y="112772"/>
                  </a:lnTo>
                  <a:lnTo>
                    <a:pt x="394143" y="105738"/>
                  </a:lnTo>
                  <a:lnTo>
                    <a:pt x="384595" y="103862"/>
                  </a:lnTo>
                  <a:lnTo>
                    <a:pt x="364125" y="106708"/>
                  </a:lnTo>
                  <a:lnTo>
                    <a:pt x="344548" y="115062"/>
                  </a:lnTo>
                  <a:lnTo>
                    <a:pt x="329684" y="128020"/>
                  </a:lnTo>
                  <a:lnTo>
                    <a:pt x="310920" y="159744"/>
                  </a:lnTo>
                  <a:lnTo>
                    <a:pt x="302484" y="194004"/>
                  </a:lnTo>
                  <a:lnTo>
                    <a:pt x="304402" y="223161"/>
                  </a:lnTo>
                  <a:lnTo>
                    <a:pt x="324980" y="272884"/>
                  </a:lnTo>
                  <a:lnTo>
                    <a:pt x="348858" y="308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6493356" y="606552"/>
            <a:ext cx="1076147" cy="507585"/>
            <a:chOff x="6493356" y="606552"/>
            <a:chExt cx="1076147" cy="507585"/>
          </a:xfrm>
        </p:grpSpPr>
        <p:sp>
          <p:nvSpPr>
            <p:cNvPr id="215" name="Freeform 214"/>
            <p:cNvSpPr/>
            <p:nvPr/>
          </p:nvSpPr>
          <p:spPr>
            <a:xfrm>
              <a:off x="6493356" y="614873"/>
              <a:ext cx="110474" cy="490943"/>
            </a:xfrm>
            <a:custGeom>
              <a:avLst/>
              <a:gdLst/>
              <a:ahLst/>
              <a:cxnLst/>
              <a:rect l="0" t="0" r="0" b="0"/>
              <a:pathLst>
                <a:path w="110474" h="490943">
                  <a:moveTo>
                    <a:pt x="85940" y="0"/>
                  </a:moveTo>
                  <a:lnTo>
                    <a:pt x="66935" y="7568"/>
                  </a:lnTo>
                  <a:lnTo>
                    <a:pt x="55612" y="16000"/>
                  </a:lnTo>
                  <a:lnTo>
                    <a:pt x="34201" y="54559"/>
                  </a:lnTo>
                  <a:lnTo>
                    <a:pt x="11270" y="116279"/>
                  </a:lnTo>
                  <a:lnTo>
                    <a:pt x="0" y="162989"/>
                  </a:lnTo>
                  <a:lnTo>
                    <a:pt x="483" y="200640"/>
                  </a:lnTo>
                  <a:lnTo>
                    <a:pt x="6482" y="230801"/>
                  </a:lnTo>
                  <a:lnTo>
                    <a:pt x="16417" y="246194"/>
                  </a:lnTo>
                  <a:lnTo>
                    <a:pt x="40070" y="265255"/>
                  </a:lnTo>
                  <a:lnTo>
                    <a:pt x="81195" y="292680"/>
                  </a:lnTo>
                  <a:lnTo>
                    <a:pt x="105080" y="325462"/>
                  </a:lnTo>
                  <a:lnTo>
                    <a:pt x="110473" y="356067"/>
                  </a:lnTo>
                  <a:lnTo>
                    <a:pt x="106401" y="410778"/>
                  </a:lnTo>
                  <a:lnTo>
                    <a:pt x="95769" y="447371"/>
                  </a:lnTo>
                  <a:lnTo>
                    <a:pt x="71539" y="479223"/>
                  </a:lnTo>
                  <a:lnTo>
                    <a:pt x="63207" y="485734"/>
                  </a:lnTo>
                  <a:lnTo>
                    <a:pt x="52657" y="4909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6630451" y="648158"/>
              <a:ext cx="65342" cy="431257"/>
            </a:xfrm>
            <a:custGeom>
              <a:avLst/>
              <a:gdLst/>
              <a:ahLst/>
              <a:cxnLst/>
              <a:rect l="0" t="0" r="0" b="0"/>
              <a:pathLst>
                <a:path w="65342" h="431257">
                  <a:moveTo>
                    <a:pt x="40377" y="0"/>
                  </a:moveTo>
                  <a:lnTo>
                    <a:pt x="34659" y="58621"/>
                  </a:lnTo>
                  <a:lnTo>
                    <a:pt x="32570" y="120677"/>
                  </a:lnTo>
                  <a:lnTo>
                    <a:pt x="29744" y="175981"/>
                  </a:lnTo>
                  <a:lnTo>
                    <a:pt x="25516" y="230891"/>
                  </a:lnTo>
                  <a:lnTo>
                    <a:pt x="21798" y="284759"/>
                  </a:lnTo>
                  <a:lnTo>
                    <a:pt x="17306" y="336778"/>
                  </a:lnTo>
                  <a:lnTo>
                    <a:pt x="11371" y="395770"/>
                  </a:lnTo>
                  <a:lnTo>
                    <a:pt x="3944" y="429150"/>
                  </a:lnTo>
                  <a:lnTo>
                    <a:pt x="2220" y="431256"/>
                  </a:lnTo>
                  <a:lnTo>
                    <a:pt x="1071" y="428037"/>
                  </a:lnTo>
                  <a:lnTo>
                    <a:pt x="0" y="378114"/>
                  </a:lnTo>
                  <a:lnTo>
                    <a:pt x="5976" y="317447"/>
                  </a:lnTo>
                  <a:lnTo>
                    <a:pt x="15598" y="285750"/>
                  </a:lnTo>
                  <a:lnTo>
                    <a:pt x="30159" y="263209"/>
                  </a:lnTo>
                  <a:lnTo>
                    <a:pt x="65341" y="23298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6693164" y="881147"/>
              <a:ext cx="85839" cy="207665"/>
            </a:xfrm>
            <a:custGeom>
              <a:avLst/>
              <a:gdLst/>
              <a:ahLst/>
              <a:cxnLst/>
              <a:rect l="0" t="0" r="0" b="0"/>
              <a:pathLst>
                <a:path w="85839" h="207665">
                  <a:moveTo>
                    <a:pt x="77517" y="0"/>
                  </a:moveTo>
                  <a:lnTo>
                    <a:pt x="64265" y="4417"/>
                  </a:lnTo>
                  <a:lnTo>
                    <a:pt x="52827" y="13983"/>
                  </a:lnTo>
                  <a:lnTo>
                    <a:pt x="30419" y="47141"/>
                  </a:lnTo>
                  <a:lnTo>
                    <a:pt x="11686" y="102682"/>
                  </a:lnTo>
                  <a:lnTo>
                    <a:pt x="0" y="155885"/>
                  </a:lnTo>
                  <a:lnTo>
                    <a:pt x="411" y="197097"/>
                  </a:lnTo>
                  <a:lnTo>
                    <a:pt x="3923" y="204438"/>
                  </a:lnTo>
                  <a:lnTo>
                    <a:pt x="9039" y="207483"/>
                  </a:lnTo>
                  <a:lnTo>
                    <a:pt x="15223" y="207664"/>
                  </a:lnTo>
                  <a:lnTo>
                    <a:pt x="21194" y="204087"/>
                  </a:lnTo>
                  <a:lnTo>
                    <a:pt x="32760" y="190250"/>
                  </a:lnTo>
                  <a:lnTo>
                    <a:pt x="49668" y="157250"/>
                  </a:lnTo>
                  <a:lnTo>
                    <a:pt x="55253" y="151986"/>
                  </a:lnTo>
                  <a:lnTo>
                    <a:pt x="60825" y="151250"/>
                  </a:lnTo>
                  <a:lnTo>
                    <a:pt x="85838" y="15810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870782" y="606552"/>
              <a:ext cx="49679" cy="437795"/>
            </a:xfrm>
            <a:custGeom>
              <a:avLst/>
              <a:gdLst/>
              <a:ahLst/>
              <a:cxnLst/>
              <a:rect l="0" t="0" r="0" b="0"/>
              <a:pathLst>
                <a:path w="49679" h="437795">
                  <a:moveTo>
                    <a:pt x="16393" y="0"/>
                  </a:moveTo>
                  <a:lnTo>
                    <a:pt x="16393" y="53492"/>
                  </a:lnTo>
                  <a:lnTo>
                    <a:pt x="16393" y="111446"/>
                  </a:lnTo>
                  <a:lnTo>
                    <a:pt x="16393" y="165439"/>
                  </a:lnTo>
                  <a:lnTo>
                    <a:pt x="15469" y="222426"/>
                  </a:lnTo>
                  <a:lnTo>
                    <a:pt x="10675" y="279375"/>
                  </a:lnTo>
                  <a:lnTo>
                    <a:pt x="7919" y="330869"/>
                  </a:lnTo>
                  <a:lnTo>
                    <a:pt x="1639" y="387686"/>
                  </a:lnTo>
                  <a:lnTo>
                    <a:pt x="0" y="437794"/>
                  </a:lnTo>
                  <a:lnTo>
                    <a:pt x="1623" y="387204"/>
                  </a:lnTo>
                  <a:lnTo>
                    <a:pt x="8596" y="368098"/>
                  </a:lnTo>
                  <a:lnTo>
                    <a:pt x="13968" y="364667"/>
                  </a:lnTo>
                  <a:lnTo>
                    <a:pt x="20325" y="365153"/>
                  </a:lnTo>
                  <a:lnTo>
                    <a:pt x="27335" y="368251"/>
                  </a:lnTo>
                  <a:lnTo>
                    <a:pt x="37590" y="381556"/>
                  </a:lnTo>
                  <a:lnTo>
                    <a:pt x="49678" y="4077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887176" y="748010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961237" y="906110"/>
              <a:ext cx="75834" cy="174743"/>
            </a:xfrm>
            <a:custGeom>
              <a:avLst/>
              <a:gdLst/>
              <a:ahLst/>
              <a:cxnLst/>
              <a:rect l="0" t="0" r="0" b="0"/>
              <a:pathLst>
                <a:path w="75834" h="174743">
                  <a:moveTo>
                    <a:pt x="75718" y="0"/>
                  </a:moveTo>
                  <a:lnTo>
                    <a:pt x="58049" y="0"/>
                  </a:lnTo>
                  <a:lnTo>
                    <a:pt x="44442" y="4931"/>
                  </a:lnTo>
                  <a:lnTo>
                    <a:pt x="16224" y="27581"/>
                  </a:lnTo>
                  <a:lnTo>
                    <a:pt x="972" y="50702"/>
                  </a:lnTo>
                  <a:lnTo>
                    <a:pt x="0" y="57840"/>
                  </a:lnTo>
                  <a:lnTo>
                    <a:pt x="3850" y="70702"/>
                  </a:lnTo>
                  <a:lnTo>
                    <a:pt x="16656" y="80117"/>
                  </a:lnTo>
                  <a:lnTo>
                    <a:pt x="64860" y="102047"/>
                  </a:lnTo>
                  <a:lnTo>
                    <a:pt x="71253" y="106863"/>
                  </a:lnTo>
                  <a:lnTo>
                    <a:pt x="74591" y="112847"/>
                  </a:lnTo>
                  <a:lnTo>
                    <a:pt x="75833" y="126893"/>
                  </a:lnTo>
                  <a:lnTo>
                    <a:pt x="70838" y="139916"/>
                  </a:lnTo>
                  <a:lnTo>
                    <a:pt x="61530" y="151867"/>
                  </a:lnTo>
                  <a:lnTo>
                    <a:pt x="42545" y="167143"/>
                  </a:lnTo>
                  <a:lnTo>
                    <a:pt x="25792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099748" y="689763"/>
              <a:ext cx="86986" cy="380994"/>
            </a:xfrm>
            <a:custGeom>
              <a:avLst/>
              <a:gdLst/>
              <a:ahLst/>
              <a:cxnLst/>
              <a:rect l="0" t="0" r="0" b="0"/>
              <a:pathLst>
                <a:path w="86986" h="380994">
                  <a:moveTo>
                    <a:pt x="28738" y="0"/>
                  </a:moveTo>
                  <a:lnTo>
                    <a:pt x="28738" y="60656"/>
                  </a:lnTo>
                  <a:lnTo>
                    <a:pt x="27813" y="112895"/>
                  </a:lnTo>
                  <a:lnTo>
                    <a:pt x="22152" y="173209"/>
                  </a:lnTo>
                  <a:lnTo>
                    <a:pt x="16343" y="229913"/>
                  </a:lnTo>
                  <a:lnTo>
                    <a:pt x="3604" y="292932"/>
                  </a:lnTo>
                  <a:lnTo>
                    <a:pt x="0" y="311406"/>
                  </a:lnTo>
                  <a:lnTo>
                    <a:pt x="334" y="311155"/>
                  </a:lnTo>
                  <a:lnTo>
                    <a:pt x="7513" y="288596"/>
                  </a:lnTo>
                  <a:lnTo>
                    <a:pt x="11814" y="285778"/>
                  </a:lnTo>
                  <a:lnTo>
                    <a:pt x="17456" y="285749"/>
                  </a:lnTo>
                  <a:lnTo>
                    <a:pt x="23990" y="287578"/>
                  </a:lnTo>
                  <a:lnTo>
                    <a:pt x="29271" y="293420"/>
                  </a:lnTo>
                  <a:lnTo>
                    <a:pt x="47493" y="339989"/>
                  </a:lnTo>
                  <a:lnTo>
                    <a:pt x="47681" y="380105"/>
                  </a:lnTo>
                  <a:lnTo>
                    <a:pt x="48763" y="380993"/>
                  </a:lnTo>
                  <a:lnTo>
                    <a:pt x="50409" y="378811"/>
                  </a:lnTo>
                  <a:lnTo>
                    <a:pt x="59227" y="322724"/>
                  </a:lnTo>
                  <a:lnTo>
                    <a:pt x="66072" y="264176"/>
                  </a:lnTo>
                  <a:lnTo>
                    <a:pt x="76367" y="201529"/>
                  </a:lnTo>
                  <a:lnTo>
                    <a:pt x="79287" y="149094"/>
                  </a:lnTo>
                  <a:lnTo>
                    <a:pt x="80928" y="145624"/>
                  </a:lnTo>
                  <a:lnTo>
                    <a:pt x="86985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213345" y="906110"/>
              <a:ext cx="48279" cy="191385"/>
            </a:xfrm>
            <a:custGeom>
              <a:avLst/>
              <a:gdLst/>
              <a:ahLst/>
              <a:cxnLst/>
              <a:rect l="0" t="0" r="0" b="0"/>
              <a:pathLst>
                <a:path w="48279" h="191385">
                  <a:moveTo>
                    <a:pt x="48278" y="0"/>
                  </a:moveTo>
                  <a:lnTo>
                    <a:pt x="23612" y="58383"/>
                  </a:lnTo>
                  <a:lnTo>
                    <a:pt x="3916" y="116503"/>
                  </a:lnTo>
                  <a:lnTo>
                    <a:pt x="0" y="145878"/>
                  </a:lnTo>
                  <a:lnTo>
                    <a:pt x="4015" y="164687"/>
                  </a:lnTo>
                  <a:lnTo>
                    <a:pt x="7675" y="173586"/>
                  </a:lnTo>
                  <a:lnTo>
                    <a:pt x="11964" y="179519"/>
                  </a:lnTo>
                  <a:lnTo>
                    <a:pt x="31636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7319870" y="922752"/>
              <a:ext cx="131569" cy="191385"/>
            </a:xfrm>
            <a:custGeom>
              <a:avLst/>
              <a:gdLst/>
              <a:ahLst/>
              <a:cxnLst/>
              <a:rect l="0" t="0" r="0" b="0"/>
              <a:pathLst>
                <a:path w="131569" h="191385">
                  <a:moveTo>
                    <a:pt x="33284" y="0"/>
                  </a:moveTo>
                  <a:lnTo>
                    <a:pt x="20032" y="8835"/>
                  </a:lnTo>
                  <a:lnTo>
                    <a:pt x="11060" y="23034"/>
                  </a:lnTo>
                  <a:lnTo>
                    <a:pt x="5840" y="40748"/>
                  </a:lnTo>
                  <a:lnTo>
                    <a:pt x="6603" y="57866"/>
                  </a:lnTo>
                  <a:lnTo>
                    <a:pt x="10874" y="64465"/>
                  </a:lnTo>
                  <a:lnTo>
                    <a:pt x="25481" y="74263"/>
                  </a:lnTo>
                  <a:lnTo>
                    <a:pt x="82274" y="84498"/>
                  </a:lnTo>
                  <a:lnTo>
                    <a:pt x="113752" y="94379"/>
                  </a:lnTo>
                  <a:lnTo>
                    <a:pt x="122988" y="98977"/>
                  </a:lnTo>
                  <a:lnTo>
                    <a:pt x="128220" y="105741"/>
                  </a:lnTo>
                  <a:lnTo>
                    <a:pt x="131568" y="123118"/>
                  </a:lnTo>
                  <a:lnTo>
                    <a:pt x="128393" y="132005"/>
                  </a:lnTo>
                  <a:lnTo>
                    <a:pt x="115003" y="149276"/>
                  </a:lnTo>
                  <a:lnTo>
                    <a:pt x="77197" y="175396"/>
                  </a:lnTo>
                  <a:lnTo>
                    <a:pt x="49686" y="186236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7561180" y="889468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8322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552859" y="1039247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27" name="Freeform 226"/>
          <p:cNvSpPr/>
          <p:nvPr/>
        </p:nvSpPr>
        <p:spPr>
          <a:xfrm>
            <a:off x="7215947" y="1501034"/>
            <a:ext cx="162952" cy="291237"/>
          </a:xfrm>
          <a:custGeom>
            <a:avLst/>
            <a:gdLst/>
            <a:ahLst/>
            <a:cxnLst/>
            <a:rect l="0" t="0" r="0" b="0"/>
            <a:pathLst>
              <a:path w="162952" h="291237">
                <a:moveTo>
                  <a:pt x="21493" y="291236"/>
                </a:moveTo>
                <a:lnTo>
                  <a:pt x="8242" y="286819"/>
                </a:lnTo>
                <a:lnTo>
                  <a:pt x="4338" y="281820"/>
                </a:lnTo>
                <a:lnTo>
                  <a:pt x="0" y="266403"/>
                </a:lnTo>
                <a:lnTo>
                  <a:pt x="3859" y="226372"/>
                </a:lnTo>
                <a:lnTo>
                  <a:pt x="20597" y="171827"/>
                </a:lnTo>
                <a:lnTo>
                  <a:pt x="70979" y="114456"/>
                </a:lnTo>
                <a:lnTo>
                  <a:pt x="110225" y="58128"/>
                </a:lnTo>
                <a:lnTo>
                  <a:pt x="133360" y="31583"/>
                </a:lnTo>
                <a:lnTo>
                  <a:pt x="156284" y="10999"/>
                </a:lnTo>
                <a:lnTo>
                  <a:pt x="162951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8" name="Freeform 227"/>
          <p:cNvSpPr/>
          <p:nvPr/>
        </p:nvSpPr>
        <p:spPr>
          <a:xfrm>
            <a:off x="5666634" y="1182360"/>
            <a:ext cx="208027" cy="7551"/>
          </a:xfrm>
          <a:custGeom>
            <a:avLst/>
            <a:gdLst/>
            <a:ahLst/>
            <a:cxnLst/>
            <a:rect l="0" t="0" r="0" b="0"/>
            <a:pathLst>
              <a:path w="208027" h="7551">
                <a:moveTo>
                  <a:pt x="0" y="7550"/>
                </a:moveTo>
                <a:lnTo>
                  <a:pt x="57909" y="3133"/>
                </a:lnTo>
                <a:lnTo>
                  <a:pt x="117147" y="0"/>
                </a:lnTo>
                <a:lnTo>
                  <a:pt x="179496" y="3748"/>
                </a:lnTo>
                <a:lnTo>
                  <a:pt x="208026" y="755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9" name="Freeform 228"/>
          <p:cNvSpPr/>
          <p:nvPr/>
        </p:nvSpPr>
        <p:spPr>
          <a:xfrm>
            <a:off x="5258019" y="2495909"/>
            <a:ext cx="149779" cy="24964"/>
          </a:xfrm>
          <a:custGeom>
            <a:avLst/>
            <a:gdLst/>
            <a:ahLst/>
            <a:cxnLst/>
            <a:rect l="0" t="0" r="0" b="0"/>
            <a:pathLst>
              <a:path w="149779" h="24964">
                <a:moveTo>
                  <a:pt x="0" y="0"/>
                </a:moveTo>
                <a:lnTo>
                  <a:pt x="8834" y="8835"/>
                </a:lnTo>
                <a:lnTo>
                  <a:pt x="25499" y="13172"/>
                </a:lnTo>
                <a:lnTo>
                  <a:pt x="78282" y="20374"/>
                </a:lnTo>
                <a:lnTo>
                  <a:pt x="137167" y="24359"/>
                </a:lnTo>
                <a:lnTo>
                  <a:pt x="149778" y="2496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40" name="Group 239"/>
          <p:cNvGrpSpPr/>
          <p:nvPr/>
        </p:nvGrpSpPr>
        <p:grpSpPr>
          <a:xfrm>
            <a:off x="3556615" y="5665665"/>
            <a:ext cx="1677325" cy="1149274"/>
            <a:chOff x="3556615" y="5665665"/>
            <a:chExt cx="1677325" cy="1149274"/>
          </a:xfrm>
        </p:grpSpPr>
        <p:sp>
          <p:nvSpPr>
            <p:cNvPr id="230" name="Freeform 229"/>
            <p:cNvSpPr/>
            <p:nvPr/>
          </p:nvSpPr>
          <p:spPr>
            <a:xfrm>
              <a:off x="3556615" y="6357281"/>
              <a:ext cx="13116" cy="457658"/>
            </a:xfrm>
            <a:custGeom>
              <a:avLst/>
              <a:gdLst/>
              <a:ahLst/>
              <a:cxnLst/>
              <a:rect l="0" t="0" r="0" b="0"/>
              <a:pathLst>
                <a:path w="13116" h="457658">
                  <a:moveTo>
                    <a:pt x="4794" y="0"/>
                  </a:moveTo>
                  <a:lnTo>
                    <a:pt x="0" y="28422"/>
                  </a:lnTo>
                  <a:lnTo>
                    <a:pt x="3572" y="90468"/>
                  </a:lnTo>
                  <a:lnTo>
                    <a:pt x="4432" y="142067"/>
                  </a:lnTo>
                  <a:lnTo>
                    <a:pt x="9139" y="197052"/>
                  </a:lnTo>
                  <a:lnTo>
                    <a:pt x="12330" y="252429"/>
                  </a:lnTo>
                  <a:lnTo>
                    <a:pt x="12960" y="305418"/>
                  </a:lnTo>
                  <a:lnTo>
                    <a:pt x="13094" y="364877"/>
                  </a:lnTo>
                  <a:lnTo>
                    <a:pt x="13111" y="420839"/>
                  </a:lnTo>
                  <a:lnTo>
                    <a:pt x="13115" y="4576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3977569" y="5665665"/>
              <a:ext cx="249293" cy="814135"/>
            </a:xfrm>
            <a:custGeom>
              <a:avLst/>
              <a:gdLst/>
              <a:ahLst/>
              <a:cxnLst/>
              <a:rect l="0" t="0" r="0" b="0"/>
              <a:pathLst>
                <a:path w="249293" h="814135">
                  <a:moveTo>
                    <a:pt x="49819" y="358774"/>
                  </a:moveTo>
                  <a:lnTo>
                    <a:pt x="49819" y="416683"/>
                  </a:lnTo>
                  <a:lnTo>
                    <a:pt x="49819" y="465409"/>
                  </a:lnTo>
                  <a:lnTo>
                    <a:pt x="49819" y="520835"/>
                  </a:lnTo>
                  <a:lnTo>
                    <a:pt x="49819" y="578247"/>
                  </a:lnTo>
                  <a:lnTo>
                    <a:pt x="49819" y="636246"/>
                  </a:lnTo>
                  <a:lnTo>
                    <a:pt x="49819" y="690003"/>
                  </a:lnTo>
                  <a:lnTo>
                    <a:pt x="43175" y="750298"/>
                  </a:lnTo>
                  <a:lnTo>
                    <a:pt x="30258" y="810211"/>
                  </a:lnTo>
                  <a:lnTo>
                    <a:pt x="26608" y="814134"/>
                  </a:lnTo>
                  <a:lnTo>
                    <a:pt x="22326" y="813051"/>
                  </a:lnTo>
                  <a:lnTo>
                    <a:pt x="17622" y="808631"/>
                  </a:lnTo>
                  <a:lnTo>
                    <a:pt x="12394" y="791391"/>
                  </a:lnTo>
                  <a:lnTo>
                    <a:pt x="9039" y="738239"/>
                  </a:lnTo>
                  <a:lnTo>
                    <a:pt x="4041" y="686220"/>
                  </a:lnTo>
                  <a:lnTo>
                    <a:pt x="1121" y="625401"/>
                  </a:lnTo>
                  <a:lnTo>
                    <a:pt x="439" y="579901"/>
                  </a:lnTo>
                  <a:lnTo>
                    <a:pt x="135" y="532866"/>
                  </a:lnTo>
                  <a:lnTo>
                    <a:pt x="0" y="487307"/>
                  </a:lnTo>
                  <a:lnTo>
                    <a:pt x="2406" y="442404"/>
                  </a:lnTo>
                  <a:lnTo>
                    <a:pt x="5632" y="397792"/>
                  </a:lnTo>
                  <a:lnTo>
                    <a:pt x="7066" y="353309"/>
                  </a:lnTo>
                  <a:lnTo>
                    <a:pt x="10169" y="308884"/>
                  </a:lnTo>
                  <a:lnTo>
                    <a:pt x="15554" y="265410"/>
                  </a:lnTo>
                  <a:lnTo>
                    <a:pt x="28982" y="205473"/>
                  </a:lnTo>
                  <a:lnTo>
                    <a:pt x="43748" y="152170"/>
                  </a:lnTo>
                  <a:lnTo>
                    <a:pt x="59954" y="89391"/>
                  </a:lnTo>
                  <a:lnTo>
                    <a:pt x="85104" y="40830"/>
                  </a:lnTo>
                  <a:lnTo>
                    <a:pt x="104242" y="15656"/>
                  </a:lnTo>
                  <a:lnTo>
                    <a:pt x="123316" y="5031"/>
                  </a:lnTo>
                  <a:lnTo>
                    <a:pt x="134875" y="903"/>
                  </a:lnTo>
                  <a:lnTo>
                    <a:pt x="144430" y="0"/>
                  </a:lnTo>
                  <a:lnTo>
                    <a:pt x="159977" y="3928"/>
                  </a:lnTo>
                  <a:lnTo>
                    <a:pt x="173051" y="14303"/>
                  </a:lnTo>
                  <a:lnTo>
                    <a:pt x="185025" y="30009"/>
                  </a:lnTo>
                  <a:lnTo>
                    <a:pt x="205314" y="80225"/>
                  </a:lnTo>
                  <a:lnTo>
                    <a:pt x="217933" y="129544"/>
                  </a:lnTo>
                  <a:lnTo>
                    <a:pt x="230918" y="187611"/>
                  </a:lnTo>
                  <a:lnTo>
                    <a:pt x="237556" y="230002"/>
                  </a:lnTo>
                  <a:lnTo>
                    <a:pt x="243588" y="273497"/>
                  </a:lnTo>
                  <a:lnTo>
                    <a:pt x="246885" y="319949"/>
                  </a:lnTo>
                  <a:lnTo>
                    <a:pt x="248351" y="367406"/>
                  </a:lnTo>
                  <a:lnTo>
                    <a:pt x="249002" y="413153"/>
                  </a:lnTo>
                  <a:lnTo>
                    <a:pt x="249292" y="458140"/>
                  </a:lnTo>
                  <a:lnTo>
                    <a:pt x="248496" y="502789"/>
                  </a:lnTo>
                  <a:lnTo>
                    <a:pt x="245060" y="547288"/>
                  </a:lnTo>
                  <a:lnTo>
                    <a:pt x="237928" y="605090"/>
                  </a:lnTo>
                  <a:lnTo>
                    <a:pt x="229960" y="657349"/>
                  </a:lnTo>
                  <a:lnTo>
                    <a:pt x="213755" y="720844"/>
                  </a:lnTo>
                  <a:lnTo>
                    <a:pt x="204965" y="736966"/>
                  </a:lnTo>
                  <a:lnTo>
                    <a:pt x="191276" y="7498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102277" y="6107649"/>
              <a:ext cx="74890" cy="1"/>
            </a:xfrm>
            <a:custGeom>
              <a:avLst/>
              <a:gdLst/>
              <a:ahLst/>
              <a:cxnLst/>
              <a:rect l="0" t="0" r="0" b="0"/>
              <a:pathLst>
                <a:path w="74890" h="1">
                  <a:moveTo>
                    <a:pt x="0" y="0"/>
                  </a:moveTo>
                  <a:lnTo>
                    <a:pt x="60038" y="0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4301982" y="6098640"/>
              <a:ext cx="191385" cy="267217"/>
            </a:xfrm>
            <a:custGeom>
              <a:avLst/>
              <a:gdLst/>
              <a:ahLst/>
              <a:cxnLst/>
              <a:rect l="0" t="0" r="0" b="0"/>
              <a:pathLst>
                <a:path w="191385" h="267217">
                  <a:moveTo>
                    <a:pt x="0" y="92220"/>
                  </a:moveTo>
                  <a:lnTo>
                    <a:pt x="14193" y="151955"/>
                  </a:lnTo>
                  <a:lnTo>
                    <a:pt x="30539" y="209964"/>
                  </a:lnTo>
                  <a:lnTo>
                    <a:pt x="44383" y="264570"/>
                  </a:lnTo>
                  <a:lnTo>
                    <a:pt x="47155" y="267216"/>
                  </a:lnTo>
                  <a:lnTo>
                    <a:pt x="49928" y="265282"/>
                  </a:lnTo>
                  <a:lnTo>
                    <a:pt x="61021" y="235606"/>
                  </a:lnTo>
                  <a:lnTo>
                    <a:pt x="68304" y="180809"/>
                  </a:lnTo>
                  <a:lnTo>
                    <a:pt x="80665" y="120665"/>
                  </a:lnTo>
                  <a:lnTo>
                    <a:pt x="97099" y="60093"/>
                  </a:lnTo>
                  <a:lnTo>
                    <a:pt x="106330" y="35240"/>
                  </a:lnTo>
                  <a:lnTo>
                    <a:pt x="121290" y="15754"/>
                  </a:lnTo>
                  <a:lnTo>
                    <a:pt x="135268" y="3994"/>
                  </a:lnTo>
                  <a:lnTo>
                    <a:pt x="153191" y="0"/>
                  </a:lnTo>
                  <a:lnTo>
                    <a:pt x="191384" y="6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478433" y="6107649"/>
              <a:ext cx="123108" cy="247338"/>
            </a:xfrm>
            <a:custGeom>
              <a:avLst/>
              <a:gdLst/>
              <a:ahLst/>
              <a:cxnLst/>
              <a:rect l="0" t="0" r="0" b="0"/>
              <a:pathLst>
                <a:path w="123108" h="247338">
                  <a:moveTo>
                    <a:pt x="106465" y="0"/>
                  </a:moveTo>
                  <a:lnTo>
                    <a:pt x="68972" y="23164"/>
                  </a:lnTo>
                  <a:lnTo>
                    <a:pt x="31636" y="77121"/>
                  </a:lnTo>
                  <a:lnTo>
                    <a:pt x="12898" y="135292"/>
                  </a:lnTo>
                  <a:lnTo>
                    <a:pt x="2135" y="187735"/>
                  </a:lnTo>
                  <a:lnTo>
                    <a:pt x="0" y="218424"/>
                  </a:lnTo>
                  <a:lnTo>
                    <a:pt x="2204" y="229751"/>
                  </a:lnTo>
                  <a:lnTo>
                    <a:pt x="6447" y="238227"/>
                  </a:lnTo>
                  <a:lnTo>
                    <a:pt x="12049" y="244802"/>
                  </a:lnTo>
                  <a:lnTo>
                    <a:pt x="17634" y="247337"/>
                  </a:lnTo>
                  <a:lnTo>
                    <a:pt x="23205" y="247177"/>
                  </a:lnTo>
                  <a:lnTo>
                    <a:pt x="28769" y="245221"/>
                  </a:lnTo>
                  <a:lnTo>
                    <a:pt x="69248" y="185416"/>
                  </a:lnTo>
                  <a:lnTo>
                    <a:pt x="99172" y="140508"/>
                  </a:lnTo>
                  <a:lnTo>
                    <a:pt x="103452" y="137127"/>
                  </a:lnTo>
                  <a:lnTo>
                    <a:pt x="108154" y="136722"/>
                  </a:lnTo>
                  <a:lnTo>
                    <a:pt x="113139" y="138301"/>
                  </a:lnTo>
                  <a:lnTo>
                    <a:pt x="116461" y="144901"/>
                  </a:lnTo>
                  <a:lnTo>
                    <a:pt x="122232" y="201837"/>
                  </a:lnTo>
                  <a:lnTo>
                    <a:pt x="123107" y="2246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4693071" y="5766486"/>
              <a:ext cx="24964" cy="723933"/>
            </a:xfrm>
            <a:custGeom>
              <a:avLst/>
              <a:gdLst/>
              <a:ahLst/>
              <a:cxnLst/>
              <a:rect l="0" t="0" r="0" b="0"/>
              <a:pathLst>
                <a:path w="24964" h="723933">
                  <a:moveTo>
                    <a:pt x="24963" y="0"/>
                  </a:moveTo>
                  <a:lnTo>
                    <a:pt x="17413" y="57698"/>
                  </a:lnTo>
                  <a:lnTo>
                    <a:pt x="16795" y="111627"/>
                  </a:lnTo>
                  <a:lnTo>
                    <a:pt x="16687" y="159124"/>
                  </a:lnTo>
                  <a:lnTo>
                    <a:pt x="16655" y="213261"/>
                  </a:lnTo>
                  <a:lnTo>
                    <a:pt x="14181" y="273681"/>
                  </a:lnTo>
                  <a:lnTo>
                    <a:pt x="10057" y="335037"/>
                  </a:lnTo>
                  <a:lnTo>
                    <a:pt x="9093" y="379121"/>
                  </a:lnTo>
                  <a:lnTo>
                    <a:pt x="8664" y="426451"/>
                  </a:lnTo>
                  <a:lnTo>
                    <a:pt x="8473" y="470292"/>
                  </a:lnTo>
                  <a:lnTo>
                    <a:pt x="7465" y="512275"/>
                  </a:lnTo>
                  <a:lnTo>
                    <a:pt x="2623" y="575645"/>
                  </a:lnTo>
                  <a:lnTo>
                    <a:pt x="777" y="629452"/>
                  </a:lnTo>
                  <a:lnTo>
                    <a:pt x="154" y="687052"/>
                  </a:lnTo>
                  <a:lnTo>
                    <a:pt x="0" y="7239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4684750" y="614093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4745132" y="6124292"/>
              <a:ext cx="139324" cy="247296"/>
            </a:xfrm>
            <a:custGeom>
              <a:avLst/>
              <a:gdLst/>
              <a:ahLst/>
              <a:cxnLst/>
              <a:rect l="0" t="0" r="0" b="0"/>
              <a:pathLst>
                <a:path w="139324" h="247296">
                  <a:moveTo>
                    <a:pt x="131002" y="0"/>
                  </a:moveTo>
                  <a:lnTo>
                    <a:pt x="75085" y="60848"/>
                  </a:lnTo>
                  <a:lnTo>
                    <a:pt x="45325" y="119782"/>
                  </a:lnTo>
                  <a:lnTo>
                    <a:pt x="17321" y="177218"/>
                  </a:lnTo>
                  <a:lnTo>
                    <a:pt x="2668" y="216117"/>
                  </a:lnTo>
                  <a:lnTo>
                    <a:pt x="0" y="236893"/>
                  </a:lnTo>
                  <a:lnTo>
                    <a:pt x="2062" y="242988"/>
                  </a:lnTo>
                  <a:lnTo>
                    <a:pt x="6211" y="246127"/>
                  </a:lnTo>
                  <a:lnTo>
                    <a:pt x="11750" y="247295"/>
                  </a:lnTo>
                  <a:lnTo>
                    <a:pt x="17292" y="243451"/>
                  </a:lnTo>
                  <a:lnTo>
                    <a:pt x="33002" y="217803"/>
                  </a:lnTo>
                  <a:lnTo>
                    <a:pt x="55897" y="155719"/>
                  </a:lnTo>
                  <a:lnTo>
                    <a:pt x="69953" y="97519"/>
                  </a:lnTo>
                  <a:lnTo>
                    <a:pt x="75516" y="77550"/>
                  </a:lnTo>
                  <a:lnTo>
                    <a:pt x="80143" y="72965"/>
                  </a:lnTo>
                  <a:lnTo>
                    <a:pt x="86001" y="71757"/>
                  </a:lnTo>
                  <a:lnTo>
                    <a:pt x="92681" y="72801"/>
                  </a:lnTo>
                  <a:lnTo>
                    <a:pt x="107499" y="83823"/>
                  </a:lnTo>
                  <a:lnTo>
                    <a:pt x="139323" y="1164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934382" y="6041081"/>
              <a:ext cx="158100" cy="399411"/>
            </a:xfrm>
            <a:custGeom>
              <a:avLst/>
              <a:gdLst/>
              <a:ahLst/>
              <a:cxnLst/>
              <a:rect l="0" t="0" r="0" b="0"/>
              <a:pathLst>
                <a:path w="158100" h="399411">
                  <a:moveTo>
                    <a:pt x="0" y="399410"/>
                  </a:moveTo>
                  <a:lnTo>
                    <a:pt x="2465" y="353342"/>
                  </a:lnTo>
                  <a:lnTo>
                    <a:pt x="11582" y="292512"/>
                  </a:lnTo>
                  <a:lnTo>
                    <a:pt x="23210" y="238241"/>
                  </a:lnTo>
                  <a:lnTo>
                    <a:pt x="42355" y="185470"/>
                  </a:lnTo>
                  <a:lnTo>
                    <a:pt x="69440" y="122188"/>
                  </a:lnTo>
                  <a:lnTo>
                    <a:pt x="101509" y="64179"/>
                  </a:lnTo>
                  <a:lnTo>
                    <a:pt x="147161" y="11234"/>
                  </a:lnTo>
                  <a:lnTo>
                    <a:pt x="158099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5192334" y="6390565"/>
              <a:ext cx="41606" cy="399411"/>
            </a:xfrm>
            <a:custGeom>
              <a:avLst/>
              <a:gdLst/>
              <a:ahLst/>
              <a:cxnLst/>
              <a:rect l="0" t="0" r="0" b="0"/>
              <a:pathLst>
                <a:path w="41606" h="399411">
                  <a:moveTo>
                    <a:pt x="41605" y="0"/>
                  </a:moveTo>
                  <a:lnTo>
                    <a:pt x="37188" y="56239"/>
                  </a:lnTo>
                  <a:lnTo>
                    <a:pt x="33627" y="119579"/>
                  </a:lnTo>
                  <a:lnTo>
                    <a:pt x="26744" y="174783"/>
                  </a:lnTo>
                  <a:lnTo>
                    <a:pt x="18555" y="232070"/>
                  </a:lnTo>
                  <a:lnTo>
                    <a:pt x="10617" y="292698"/>
                  </a:lnTo>
                  <a:lnTo>
                    <a:pt x="4357" y="349258"/>
                  </a:lnTo>
                  <a:lnTo>
                    <a:pt x="0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775993" y="6623555"/>
            <a:ext cx="2060363" cy="599116"/>
            <a:chOff x="775993" y="6623555"/>
            <a:chExt cx="2060363" cy="599116"/>
          </a:xfrm>
        </p:grpSpPr>
        <p:sp>
          <p:nvSpPr>
            <p:cNvPr id="241" name="Freeform 240"/>
            <p:cNvSpPr/>
            <p:nvPr/>
          </p:nvSpPr>
          <p:spPr>
            <a:xfrm>
              <a:off x="1173354" y="6623555"/>
              <a:ext cx="148837" cy="507444"/>
            </a:xfrm>
            <a:custGeom>
              <a:avLst/>
              <a:gdLst/>
              <a:ahLst/>
              <a:cxnLst/>
              <a:rect l="0" t="0" r="0" b="0"/>
              <a:pathLst>
                <a:path w="148837" h="507444">
                  <a:moveTo>
                    <a:pt x="58161" y="0"/>
                  </a:moveTo>
                  <a:lnTo>
                    <a:pt x="49327" y="13252"/>
                  </a:lnTo>
                  <a:lnTo>
                    <a:pt x="43832" y="43579"/>
                  </a:lnTo>
                  <a:lnTo>
                    <a:pt x="41976" y="106680"/>
                  </a:lnTo>
                  <a:lnTo>
                    <a:pt x="41609" y="165578"/>
                  </a:lnTo>
                  <a:lnTo>
                    <a:pt x="41537" y="221727"/>
                  </a:lnTo>
                  <a:lnTo>
                    <a:pt x="41523" y="283978"/>
                  </a:lnTo>
                  <a:lnTo>
                    <a:pt x="41520" y="333156"/>
                  </a:lnTo>
                  <a:lnTo>
                    <a:pt x="41519" y="394541"/>
                  </a:lnTo>
                  <a:lnTo>
                    <a:pt x="40594" y="453318"/>
                  </a:lnTo>
                  <a:lnTo>
                    <a:pt x="34355" y="503108"/>
                  </a:lnTo>
                  <a:lnTo>
                    <a:pt x="31195" y="507373"/>
                  </a:lnTo>
                  <a:lnTo>
                    <a:pt x="26316" y="507443"/>
                  </a:lnTo>
                  <a:lnTo>
                    <a:pt x="20289" y="504716"/>
                  </a:lnTo>
                  <a:lnTo>
                    <a:pt x="11127" y="484428"/>
                  </a:lnTo>
                  <a:lnTo>
                    <a:pt x="2129" y="427504"/>
                  </a:lnTo>
                  <a:lnTo>
                    <a:pt x="351" y="366025"/>
                  </a:lnTo>
                  <a:lnTo>
                    <a:pt x="0" y="305941"/>
                  </a:lnTo>
                  <a:lnTo>
                    <a:pt x="4348" y="245345"/>
                  </a:lnTo>
                  <a:lnTo>
                    <a:pt x="8392" y="184065"/>
                  </a:lnTo>
                  <a:lnTo>
                    <a:pt x="19716" y="122905"/>
                  </a:lnTo>
                  <a:lnTo>
                    <a:pt x="36006" y="67130"/>
                  </a:lnTo>
                  <a:lnTo>
                    <a:pt x="48720" y="41771"/>
                  </a:lnTo>
                  <a:lnTo>
                    <a:pt x="68616" y="21108"/>
                  </a:lnTo>
                  <a:lnTo>
                    <a:pt x="76226" y="18695"/>
                  </a:lnTo>
                  <a:lnTo>
                    <a:pt x="92077" y="20944"/>
                  </a:lnTo>
                  <a:lnTo>
                    <a:pt x="108368" y="33039"/>
                  </a:lnTo>
                  <a:lnTo>
                    <a:pt x="128203" y="58174"/>
                  </a:lnTo>
                  <a:lnTo>
                    <a:pt x="143188" y="91517"/>
                  </a:lnTo>
                  <a:lnTo>
                    <a:pt x="148836" y="149582"/>
                  </a:lnTo>
                  <a:lnTo>
                    <a:pt x="145106" y="207473"/>
                  </a:lnTo>
                  <a:lnTo>
                    <a:pt x="130118" y="265494"/>
                  </a:lnTo>
                  <a:lnTo>
                    <a:pt x="117491" y="286588"/>
                  </a:lnTo>
                  <a:lnTo>
                    <a:pt x="66482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1289762" y="6939754"/>
              <a:ext cx="74891" cy="24965"/>
            </a:xfrm>
            <a:custGeom>
              <a:avLst/>
              <a:gdLst/>
              <a:ahLst/>
              <a:cxnLst/>
              <a:rect l="0" t="0" r="0" b="0"/>
              <a:pathLst>
                <a:path w="74891" h="24965">
                  <a:moveTo>
                    <a:pt x="0" y="0"/>
                  </a:moveTo>
                  <a:lnTo>
                    <a:pt x="58793" y="14193"/>
                  </a:lnTo>
                  <a:lnTo>
                    <a:pt x="74890" y="249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1522862" y="6698438"/>
              <a:ext cx="141349" cy="382815"/>
            </a:xfrm>
            <a:custGeom>
              <a:avLst/>
              <a:gdLst/>
              <a:ahLst/>
              <a:cxnLst/>
              <a:rect l="0" t="0" r="0" b="0"/>
              <a:pathLst>
                <a:path w="141349" h="382815">
                  <a:moveTo>
                    <a:pt x="16532" y="58253"/>
                  </a:moveTo>
                  <a:lnTo>
                    <a:pt x="10813" y="80956"/>
                  </a:lnTo>
                  <a:lnTo>
                    <a:pt x="4136" y="142844"/>
                  </a:lnTo>
                  <a:lnTo>
                    <a:pt x="449" y="206113"/>
                  </a:lnTo>
                  <a:lnTo>
                    <a:pt x="0" y="256449"/>
                  </a:lnTo>
                  <a:lnTo>
                    <a:pt x="5630" y="309984"/>
                  </a:lnTo>
                  <a:lnTo>
                    <a:pt x="10167" y="362061"/>
                  </a:lnTo>
                  <a:lnTo>
                    <a:pt x="12778" y="382814"/>
                  </a:lnTo>
                  <a:lnTo>
                    <a:pt x="12180" y="381877"/>
                  </a:lnTo>
                  <a:lnTo>
                    <a:pt x="8995" y="347156"/>
                  </a:lnTo>
                  <a:lnTo>
                    <a:pt x="8366" y="290063"/>
                  </a:lnTo>
                  <a:lnTo>
                    <a:pt x="8241" y="228380"/>
                  </a:lnTo>
                  <a:lnTo>
                    <a:pt x="10685" y="178311"/>
                  </a:lnTo>
                  <a:lnTo>
                    <a:pt x="19794" y="119978"/>
                  </a:lnTo>
                  <a:lnTo>
                    <a:pt x="31421" y="64864"/>
                  </a:lnTo>
                  <a:lnTo>
                    <a:pt x="50566" y="22337"/>
                  </a:lnTo>
                  <a:lnTo>
                    <a:pt x="62169" y="9006"/>
                  </a:lnTo>
                  <a:lnTo>
                    <a:pt x="76571" y="0"/>
                  </a:lnTo>
                  <a:lnTo>
                    <a:pt x="83370" y="2"/>
                  </a:lnTo>
                  <a:lnTo>
                    <a:pt x="89752" y="2777"/>
                  </a:lnTo>
                  <a:lnTo>
                    <a:pt x="107569" y="19934"/>
                  </a:lnTo>
                  <a:lnTo>
                    <a:pt x="118014" y="36600"/>
                  </a:lnTo>
                  <a:lnTo>
                    <a:pt x="128167" y="72897"/>
                  </a:lnTo>
                  <a:lnTo>
                    <a:pt x="131587" y="119299"/>
                  </a:lnTo>
                  <a:lnTo>
                    <a:pt x="133524" y="173625"/>
                  </a:lnTo>
                  <a:lnTo>
                    <a:pt x="138619" y="229786"/>
                  </a:lnTo>
                  <a:lnTo>
                    <a:pt x="140539" y="281046"/>
                  </a:lnTo>
                  <a:lnTo>
                    <a:pt x="141188" y="335319"/>
                  </a:lnTo>
                  <a:lnTo>
                    <a:pt x="141348" y="3661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547715" y="6939754"/>
              <a:ext cx="24964" cy="8322"/>
            </a:xfrm>
            <a:custGeom>
              <a:avLst/>
              <a:gdLst/>
              <a:ahLst/>
              <a:cxnLst/>
              <a:rect l="0" t="0" r="0" b="0"/>
              <a:pathLst>
                <a:path w="24964" h="8322">
                  <a:moveTo>
                    <a:pt x="0" y="0"/>
                  </a:moveTo>
                  <a:lnTo>
                    <a:pt x="24963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706592" y="6690123"/>
              <a:ext cx="99052" cy="427058"/>
            </a:xfrm>
            <a:custGeom>
              <a:avLst/>
              <a:gdLst/>
              <a:ahLst/>
              <a:cxnLst/>
              <a:rect l="0" t="0" r="0" b="0"/>
              <a:pathLst>
                <a:path w="99052" h="427058">
                  <a:moveTo>
                    <a:pt x="74112" y="0"/>
                  </a:moveTo>
                  <a:lnTo>
                    <a:pt x="56032" y="19929"/>
                  </a:lnTo>
                  <a:lnTo>
                    <a:pt x="41640" y="53041"/>
                  </a:lnTo>
                  <a:lnTo>
                    <a:pt x="21348" y="112453"/>
                  </a:lnTo>
                  <a:lnTo>
                    <a:pt x="8079" y="171649"/>
                  </a:lnTo>
                  <a:lnTo>
                    <a:pt x="1847" y="223752"/>
                  </a:lnTo>
                  <a:lnTo>
                    <a:pt x="0" y="276788"/>
                  </a:lnTo>
                  <a:lnTo>
                    <a:pt x="1919" y="328561"/>
                  </a:lnTo>
                  <a:lnTo>
                    <a:pt x="6433" y="383052"/>
                  </a:lnTo>
                  <a:lnTo>
                    <a:pt x="14446" y="404159"/>
                  </a:lnTo>
                  <a:lnTo>
                    <a:pt x="20467" y="413671"/>
                  </a:lnTo>
                  <a:lnTo>
                    <a:pt x="28178" y="420012"/>
                  </a:lnTo>
                  <a:lnTo>
                    <a:pt x="46609" y="427057"/>
                  </a:lnTo>
                  <a:lnTo>
                    <a:pt x="53927" y="426163"/>
                  </a:lnTo>
                  <a:lnTo>
                    <a:pt x="59731" y="422792"/>
                  </a:lnTo>
                  <a:lnTo>
                    <a:pt x="64525" y="417773"/>
                  </a:lnTo>
                  <a:lnTo>
                    <a:pt x="84580" y="370780"/>
                  </a:lnTo>
                  <a:lnTo>
                    <a:pt x="95938" y="316023"/>
                  </a:lnTo>
                  <a:lnTo>
                    <a:pt x="98456" y="256274"/>
                  </a:lnTo>
                  <a:lnTo>
                    <a:pt x="98953" y="196771"/>
                  </a:lnTo>
                  <a:lnTo>
                    <a:pt x="99051" y="137488"/>
                  </a:lnTo>
                  <a:lnTo>
                    <a:pt x="94653" y="94034"/>
                  </a:lnTo>
                  <a:lnTo>
                    <a:pt x="83075" y="67309"/>
                  </a:lnTo>
                  <a:lnTo>
                    <a:pt x="78238" y="63364"/>
                  </a:lnTo>
                  <a:lnTo>
                    <a:pt x="73165" y="62583"/>
                  </a:lnTo>
                  <a:lnTo>
                    <a:pt x="57470" y="665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730778" y="6973039"/>
              <a:ext cx="49927" cy="108174"/>
            </a:xfrm>
            <a:custGeom>
              <a:avLst/>
              <a:gdLst/>
              <a:ahLst/>
              <a:cxnLst/>
              <a:rect l="0" t="0" r="0" b="0"/>
              <a:pathLst>
                <a:path w="49927" h="108174">
                  <a:moveTo>
                    <a:pt x="0" y="0"/>
                  </a:moveTo>
                  <a:lnTo>
                    <a:pt x="28386" y="61566"/>
                  </a:lnTo>
                  <a:lnTo>
                    <a:pt x="49926" y="1081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913841" y="6789975"/>
              <a:ext cx="49927" cy="332843"/>
            </a:xfrm>
            <a:custGeom>
              <a:avLst/>
              <a:gdLst/>
              <a:ahLst/>
              <a:cxnLst/>
              <a:rect l="0" t="0" r="0" b="0"/>
              <a:pathLst>
                <a:path w="49927" h="332843">
                  <a:moveTo>
                    <a:pt x="0" y="0"/>
                  </a:moveTo>
                  <a:lnTo>
                    <a:pt x="11582" y="53492"/>
                  </a:lnTo>
                  <a:lnTo>
                    <a:pt x="19560" y="103889"/>
                  </a:lnTo>
                  <a:lnTo>
                    <a:pt x="24821" y="160610"/>
                  </a:lnTo>
                  <a:lnTo>
                    <a:pt x="36404" y="218721"/>
                  </a:lnTo>
                  <a:lnTo>
                    <a:pt x="43386" y="279473"/>
                  </a:lnTo>
                  <a:lnTo>
                    <a:pt x="49926" y="3328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830631" y="6773333"/>
              <a:ext cx="191385" cy="91533"/>
            </a:xfrm>
            <a:custGeom>
              <a:avLst/>
              <a:gdLst/>
              <a:ahLst/>
              <a:cxnLst/>
              <a:rect l="0" t="0" r="0" b="0"/>
              <a:pathLst>
                <a:path w="191385" h="91533">
                  <a:moveTo>
                    <a:pt x="0" y="91532"/>
                  </a:moveTo>
                  <a:lnTo>
                    <a:pt x="39162" y="49623"/>
                  </a:lnTo>
                  <a:lnTo>
                    <a:pt x="96061" y="19798"/>
                  </a:lnTo>
                  <a:lnTo>
                    <a:pt x="141883" y="4114"/>
                  </a:lnTo>
                  <a:lnTo>
                    <a:pt x="19138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847273" y="7089533"/>
              <a:ext cx="224669" cy="99854"/>
            </a:xfrm>
            <a:custGeom>
              <a:avLst/>
              <a:gdLst/>
              <a:ahLst/>
              <a:cxnLst/>
              <a:rect l="0" t="0" r="0" b="0"/>
              <a:pathLst>
                <a:path w="224669" h="99854">
                  <a:moveTo>
                    <a:pt x="0" y="99853"/>
                  </a:moveTo>
                  <a:lnTo>
                    <a:pt x="57697" y="78092"/>
                  </a:lnTo>
                  <a:lnTo>
                    <a:pt x="113865" y="45349"/>
                  </a:lnTo>
                  <a:lnTo>
                    <a:pt x="170926" y="12649"/>
                  </a:lnTo>
                  <a:lnTo>
                    <a:pt x="198574" y="3748"/>
                  </a:lnTo>
                  <a:lnTo>
                    <a:pt x="2246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775993" y="6631876"/>
              <a:ext cx="89397" cy="524226"/>
            </a:xfrm>
            <a:custGeom>
              <a:avLst/>
              <a:gdLst/>
              <a:ahLst/>
              <a:cxnLst/>
              <a:rect l="0" t="0" r="0" b="0"/>
              <a:pathLst>
                <a:path w="89397" h="524226">
                  <a:moveTo>
                    <a:pt x="89396" y="0"/>
                  </a:moveTo>
                  <a:lnTo>
                    <a:pt x="60085" y="51071"/>
                  </a:lnTo>
                  <a:lnTo>
                    <a:pt x="32755" y="112508"/>
                  </a:lnTo>
                  <a:lnTo>
                    <a:pt x="17448" y="170170"/>
                  </a:lnTo>
                  <a:lnTo>
                    <a:pt x="10267" y="212466"/>
                  </a:lnTo>
                  <a:lnTo>
                    <a:pt x="3993" y="255919"/>
                  </a:lnTo>
                  <a:lnTo>
                    <a:pt x="588" y="299887"/>
                  </a:lnTo>
                  <a:lnTo>
                    <a:pt x="0" y="345007"/>
                  </a:lnTo>
                  <a:lnTo>
                    <a:pt x="2820" y="392798"/>
                  </a:lnTo>
                  <a:lnTo>
                    <a:pt x="14023" y="453233"/>
                  </a:lnTo>
                  <a:lnTo>
                    <a:pt x="28254" y="512320"/>
                  </a:lnTo>
                  <a:lnTo>
                    <a:pt x="31149" y="52422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2379820" y="7006323"/>
              <a:ext cx="116495" cy="115273"/>
            </a:xfrm>
            <a:custGeom>
              <a:avLst/>
              <a:gdLst/>
              <a:ahLst/>
              <a:cxnLst/>
              <a:rect l="0" t="0" r="0" b="0"/>
              <a:pathLst>
                <a:path w="116495" h="115273">
                  <a:moveTo>
                    <a:pt x="0" y="0"/>
                  </a:moveTo>
                  <a:lnTo>
                    <a:pt x="6643" y="61566"/>
                  </a:lnTo>
                  <a:lnTo>
                    <a:pt x="19324" y="98865"/>
                  </a:lnTo>
                  <a:lnTo>
                    <a:pt x="23977" y="107515"/>
                  </a:lnTo>
                  <a:lnTo>
                    <a:pt x="30778" y="112357"/>
                  </a:lnTo>
                  <a:lnTo>
                    <a:pt x="48196" y="115272"/>
                  </a:lnTo>
                  <a:lnTo>
                    <a:pt x="56169" y="112905"/>
                  </a:lnTo>
                  <a:lnTo>
                    <a:pt x="69959" y="102880"/>
                  </a:lnTo>
                  <a:lnTo>
                    <a:pt x="108972" y="43916"/>
                  </a:lnTo>
                  <a:lnTo>
                    <a:pt x="116494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2593392" y="6793879"/>
              <a:ext cx="52702" cy="303976"/>
            </a:xfrm>
            <a:custGeom>
              <a:avLst/>
              <a:gdLst/>
              <a:ahLst/>
              <a:cxnLst/>
              <a:rect l="0" t="0" r="0" b="0"/>
              <a:pathLst>
                <a:path w="52702" h="303976">
                  <a:moveTo>
                    <a:pt x="11096" y="4418"/>
                  </a:moveTo>
                  <a:lnTo>
                    <a:pt x="24348" y="0"/>
                  </a:lnTo>
                  <a:lnTo>
                    <a:pt x="30101" y="548"/>
                  </a:lnTo>
                  <a:lnTo>
                    <a:pt x="41424" y="6088"/>
                  </a:lnTo>
                  <a:lnTo>
                    <a:pt x="47689" y="24575"/>
                  </a:lnTo>
                  <a:lnTo>
                    <a:pt x="47294" y="86062"/>
                  </a:lnTo>
                  <a:lnTo>
                    <a:pt x="35712" y="145942"/>
                  </a:lnTo>
                  <a:lnTo>
                    <a:pt x="19387" y="203398"/>
                  </a:lnTo>
                  <a:lnTo>
                    <a:pt x="0" y="262328"/>
                  </a:lnTo>
                  <a:lnTo>
                    <a:pt x="0" y="269738"/>
                  </a:lnTo>
                  <a:lnTo>
                    <a:pt x="4932" y="282903"/>
                  </a:lnTo>
                  <a:lnTo>
                    <a:pt x="10685" y="287153"/>
                  </a:lnTo>
                  <a:lnTo>
                    <a:pt x="52701" y="3039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2729304" y="6748370"/>
              <a:ext cx="107052" cy="474301"/>
            </a:xfrm>
            <a:custGeom>
              <a:avLst/>
              <a:gdLst/>
              <a:ahLst/>
              <a:cxnLst/>
              <a:rect l="0" t="0" r="0" b="0"/>
              <a:pathLst>
                <a:path w="107052" h="474301">
                  <a:moveTo>
                    <a:pt x="0" y="0"/>
                  </a:moveTo>
                  <a:lnTo>
                    <a:pt x="19005" y="14211"/>
                  </a:lnTo>
                  <a:lnTo>
                    <a:pt x="35012" y="35029"/>
                  </a:lnTo>
                  <a:lnTo>
                    <a:pt x="67075" y="94099"/>
                  </a:lnTo>
                  <a:lnTo>
                    <a:pt x="90846" y="151739"/>
                  </a:lnTo>
                  <a:lnTo>
                    <a:pt x="104385" y="209209"/>
                  </a:lnTo>
                  <a:lnTo>
                    <a:pt x="107051" y="261487"/>
                  </a:lnTo>
                  <a:lnTo>
                    <a:pt x="105486" y="314159"/>
                  </a:lnTo>
                  <a:lnTo>
                    <a:pt x="87308" y="377124"/>
                  </a:lnTo>
                  <a:lnTo>
                    <a:pt x="56271" y="439668"/>
                  </a:lnTo>
                  <a:lnTo>
                    <a:pt x="41605" y="4743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649992" y="6541685"/>
            <a:ext cx="141459" cy="389750"/>
            <a:chOff x="5649992" y="6541685"/>
            <a:chExt cx="141459" cy="389750"/>
          </a:xfrm>
        </p:grpSpPr>
        <p:sp>
          <p:nvSpPr>
            <p:cNvPr id="255" name="Freeform 254"/>
            <p:cNvSpPr/>
            <p:nvPr/>
          </p:nvSpPr>
          <p:spPr>
            <a:xfrm>
              <a:off x="5716560" y="6565307"/>
              <a:ext cx="16643" cy="366128"/>
            </a:xfrm>
            <a:custGeom>
              <a:avLst/>
              <a:gdLst/>
              <a:ahLst/>
              <a:cxnLst/>
              <a:rect l="0" t="0" r="0" b="0"/>
              <a:pathLst>
                <a:path w="16643" h="366128">
                  <a:moveTo>
                    <a:pt x="0" y="0"/>
                  </a:moveTo>
                  <a:lnTo>
                    <a:pt x="0" y="55162"/>
                  </a:lnTo>
                  <a:lnTo>
                    <a:pt x="2466" y="115723"/>
                  </a:lnTo>
                  <a:lnTo>
                    <a:pt x="7550" y="171867"/>
                  </a:lnTo>
                  <a:lnTo>
                    <a:pt x="8220" y="227429"/>
                  </a:lnTo>
                  <a:lnTo>
                    <a:pt x="14894" y="282914"/>
                  </a:lnTo>
                  <a:lnTo>
                    <a:pt x="16489" y="344553"/>
                  </a:lnTo>
                  <a:lnTo>
                    <a:pt x="16642" y="3661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5649992" y="6541685"/>
              <a:ext cx="141459" cy="123476"/>
            </a:xfrm>
            <a:custGeom>
              <a:avLst/>
              <a:gdLst/>
              <a:ahLst/>
              <a:cxnLst/>
              <a:rect l="0" t="0" r="0" b="0"/>
              <a:pathLst>
                <a:path w="141459" h="123476">
                  <a:moveTo>
                    <a:pt x="0" y="106832"/>
                  </a:moveTo>
                  <a:lnTo>
                    <a:pt x="13252" y="102415"/>
                  </a:lnTo>
                  <a:lnTo>
                    <a:pt x="22223" y="92850"/>
                  </a:lnTo>
                  <a:lnTo>
                    <a:pt x="53053" y="35515"/>
                  </a:lnTo>
                  <a:lnTo>
                    <a:pt x="71399" y="8038"/>
                  </a:lnTo>
                  <a:lnTo>
                    <a:pt x="78110" y="3063"/>
                  </a:lnTo>
                  <a:lnTo>
                    <a:pt x="85357" y="671"/>
                  </a:lnTo>
                  <a:lnTo>
                    <a:pt x="92962" y="0"/>
                  </a:lnTo>
                  <a:lnTo>
                    <a:pt x="98957" y="3251"/>
                  </a:lnTo>
                  <a:lnTo>
                    <a:pt x="108084" y="16726"/>
                  </a:lnTo>
                  <a:lnTo>
                    <a:pt x="127338" y="74187"/>
                  </a:lnTo>
                  <a:lnTo>
                    <a:pt x="141458" y="12347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4301982" y="3278493"/>
            <a:ext cx="888161" cy="407730"/>
            <a:chOff x="4301982" y="3278493"/>
            <a:chExt cx="888161" cy="407730"/>
          </a:xfrm>
        </p:grpSpPr>
        <p:sp>
          <p:nvSpPr>
            <p:cNvPr id="258" name="Freeform 257"/>
            <p:cNvSpPr/>
            <p:nvPr/>
          </p:nvSpPr>
          <p:spPr>
            <a:xfrm>
              <a:off x="4657314" y="3311263"/>
              <a:ext cx="85685" cy="275110"/>
            </a:xfrm>
            <a:custGeom>
              <a:avLst/>
              <a:gdLst/>
              <a:ahLst/>
              <a:cxnLst/>
              <a:rect l="0" t="0" r="0" b="0"/>
              <a:pathLst>
                <a:path w="85685" h="275110">
                  <a:moveTo>
                    <a:pt x="85684" y="8835"/>
                  </a:moveTo>
                  <a:lnTo>
                    <a:pt x="76849" y="0"/>
                  </a:lnTo>
                  <a:lnTo>
                    <a:pt x="71473" y="172"/>
                  </a:lnTo>
                  <a:lnTo>
                    <a:pt x="58103" y="7759"/>
                  </a:lnTo>
                  <a:lnTo>
                    <a:pt x="21236" y="43073"/>
                  </a:lnTo>
                  <a:lnTo>
                    <a:pt x="5567" y="67365"/>
                  </a:lnTo>
                  <a:lnTo>
                    <a:pt x="1762" y="75592"/>
                  </a:lnTo>
                  <a:lnTo>
                    <a:pt x="0" y="92130"/>
                  </a:lnTo>
                  <a:lnTo>
                    <a:pt x="824" y="100423"/>
                  </a:lnTo>
                  <a:lnTo>
                    <a:pt x="9137" y="114568"/>
                  </a:lnTo>
                  <a:lnTo>
                    <a:pt x="64798" y="169337"/>
                  </a:lnTo>
                  <a:lnTo>
                    <a:pt x="68986" y="176857"/>
                  </a:lnTo>
                  <a:lnTo>
                    <a:pt x="74880" y="209528"/>
                  </a:lnTo>
                  <a:lnTo>
                    <a:pt x="71328" y="230244"/>
                  </a:lnTo>
                  <a:lnTo>
                    <a:pt x="62661" y="247772"/>
                  </a:lnTo>
                  <a:lnTo>
                    <a:pt x="35757" y="27510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4801284" y="3278493"/>
              <a:ext cx="101155" cy="257953"/>
            </a:xfrm>
            <a:custGeom>
              <a:avLst/>
              <a:gdLst/>
              <a:ahLst/>
              <a:cxnLst/>
              <a:rect l="0" t="0" r="0" b="0"/>
              <a:pathLst>
                <a:path w="101155" h="257953">
                  <a:moveTo>
                    <a:pt x="16603" y="0"/>
                  </a:moveTo>
                  <a:lnTo>
                    <a:pt x="3334" y="45353"/>
                  </a:lnTo>
                  <a:lnTo>
                    <a:pt x="627" y="102236"/>
                  </a:lnTo>
                  <a:lnTo>
                    <a:pt x="93" y="158057"/>
                  </a:lnTo>
                  <a:lnTo>
                    <a:pt x="0" y="197741"/>
                  </a:lnTo>
                  <a:lnTo>
                    <a:pt x="1836" y="203943"/>
                  </a:lnTo>
                  <a:lnTo>
                    <a:pt x="4909" y="205304"/>
                  </a:lnTo>
                  <a:lnTo>
                    <a:pt x="8807" y="203437"/>
                  </a:lnTo>
                  <a:lnTo>
                    <a:pt x="15604" y="193968"/>
                  </a:lnTo>
                  <a:lnTo>
                    <a:pt x="40377" y="145539"/>
                  </a:lnTo>
                  <a:lnTo>
                    <a:pt x="60322" y="123560"/>
                  </a:lnTo>
                  <a:lnTo>
                    <a:pt x="67938" y="119355"/>
                  </a:lnTo>
                  <a:lnTo>
                    <a:pt x="83797" y="117150"/>
                  </a:lnTo>
                  <a:lnTo>
                    <a:pt x="90060" y="121554"/>
                  </a:lnTo>
                  <a:lnTo>
                    <a:pt x="99485" y="138776"/>
                  </a:lnTo>
                  <a:lnTo>
                    <a:pt x="101154" y="178878"/>
                  </a:lnTo>
                  <a:lnTo>
                    <a:pt x="93404" y="239584"/>
                  </a:lnTo>
                  <a:lnTo>
                    <a:pt x="91493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4921010" y="3409526"/>
              <a:ext cx="71620" cy="144352"/>
            </a:xfrm>
            <a:custGeom>
              <a:avLst/>
              <a:gdLst/>
              <a:ahLst/>
              <a:cxnLst/>
              <a:rect l="0" t="0" r="0" b="0"/>
              <a:pathLst>
                <a:path w="71620" h="144352">
                  <a:moveTo>
                    <a:pt x="71619" y="18746"/>
                  </a:moveTo>
                  <a:lnTo>
                    <a:pt x="57408" y="6384"/>
                  </a:lnTo>
                  <a:lnTo>
                    <a:pt x="44038" y="0"/>
                  </a:lnTo>
                  <a:lnTo>
                    <a:pt x="37514" y="1626"/>
                  </a:lnTo>
                  <a:lnTo>
                    <a:pt x="25335" y="13295"/>
                  </a:lnTo>
                  <a:lnTo>
                    <a:pt x="12499" y="36238"/>
                  </a:lnTo>
                  <a:lnTo>
                    <a:pt x="803" y="82126"/>
                  </a:lnTo>
                  <a:lnTo>
                    <a:pt x="0" y="130776"/>
                  </a:lnTo>
                  <a:lnTo>
                    <a:pt x="1683" y="140585"/>
                  </a:lnTo>
                  <a:lnTo>
                    <a:pt x="5580" y="144351"/>
                  </a:lnTo>
                  <a:lnTo>
                    <a:pt x="10951" y="144088"/>
                  </a:lnTo>
                  <a:lnTo>
                    <a:pt x="17305" y="141139"/>
                  </a:lnTo>
                  <a:lnTo>
                    <a:pt x="26831" y="130466"/>
                  </a:lnTo>
                  <a:lnTo>
                    <a:pt x="53660" y="67879"/>
                  </a:lnTo>
                  <a:lnTo>
                    <a:pt x="63298" y="353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5046854" y="3423207"/>
              <a:ext cx="143289" cy="141712"/>
            </a:xfrm>
            <a:custGeom>
              <a:avLst/>
              <a:gdLst/>
              <a:ahLst/>
              <a:cxnLst/>
              <a:rect l="0" t="0" r="0" b="0"/>
              <a:pathLst>
                <a:path w="143289" h="141712">
                  <a:moveTo>
                    <a:pt x="12343" y="5065"/>
                  </a:moveTo>
                  <a:lnTo>
                    <a:pt x="12343" y="60226"/>
                  </a:lnTo>
                  <a:lnTo>
                    <a:pt x="5700" y="115026"/>
                  </a:lnTo>
                  <a:lnTo>
                    <a:pt x="0" y="141711"/>
                  </a:lnTo>
                  <a:lnTo>
                    <a:pt x="10190" y="83253"/>
                  </a:lnTo>
                  <a:lnTo>
                    <a:pt x="18999" y="46004"/>
                  </a:lnTo>
                  <a:lnTo>
                    <a:pt x="27937" y="29115"/>
                  </a:lnTo>
                  <a:lnTo>
                    <a:pt x="32910" y="25721"/>
                  </a:lnTo>
                  <a:lnTo>
                    <a:pt x="38074" y="25308"/>
                  </a:lnTo>
                  <a:lnTo>
                    <a:pt x="43365" y="26881"/>
                  </a:lnTo>
                  <a:lnTo>
                    <a:pt x="47818" y="30704"/>
                  </a:lnTo>
                  <a:lnTo>
                    <a:pt x="55230" y="42347"/>
                  </a:lnTo>
                  <a:lnTo>
                    <a:pt x="61275" y="46562"/>
                  </a:lnTo>
                  <a:lnTo>
                    <a:pt x="77853" y="51245"/>
                  </a:lnTo>
                  <a:lnTo>
                    <a:pt x="86527" y="49720"/>
                  </a:lnTo>
                  <a:lnTo>
                    <a:pt x="111062" y="35246"/>
                  </a:lnTo>
                  <a:lnTo>
                    <a:pt x="136387" y="10855"/>
                  </a:lnTo>
                  <a:lnTo>
                    <a:pt x="142192" y="3378"/>
                  </a:lnTo>
                  <a:lnTo>
                    <a:pt x="143288" y="242"/>
                  </a:lnTo>
                  <a:lnTo>
                    <a:pt x="141245" y="0"/>
                  </a:lnTo>
                  <a:lnTo>
                    <a:pt x="132504" y="4663"/>
                  </a:lnTo>
                  <a:lnTo>
                    <a:pt x="122454" y="12899"/>
                  </a:lnTo>
                  <a:lnTo>
                    <a:pt x="92885" y="72245"/>
                  </a:lnTo>
                  <a:lnTo>
                    <a:pt x="85738" y="92554"/>
                  </a:lnTo>
                  <a:lnTo>
                    <a:pt x="85312" y="101298"/>
                  </a:lnTo>
                  <a:lnTo>
                    <a:pt x="89769" y="115944"/>
                  </a:lnTo>
                  <a:lnTo>
                    <a:pt x="95448" y="123687"/>
                  </a:lnTo>
                  <a:lnTo>
                    <a:pt x="103875" y="1298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4643145" y="3661261"/>
              <a:ext cx="544315" cy="24962"/>
            </a:xfrm>
            <a:custGeom>
              <a:avLst/>
              <a:gdLst/>
              <a:ahLst/>
              <a:cxnLst/>
              <a:rect l="0" t="0" r="0" b="0"/>
              <a:pathLst>
                <a:path w="544315" h="24962">
                  <a:moveTo>
                    <a:pt x="0" y="0"/>
                  </a:moveTo>
                  <a:lnTo>
                    <a:pt x="34140" y="11437"/>
                  </a:lnTo>
                  <a:lnTo>
                    <a:pt x="90878" y="15614"/>
                  </a:lnTo>
                  <a:lnTo>
                    <a:pt x="154144" y="17432"/>
                  </a:lnTo>
                  <a:lnTo>
                    <a:pt x="210644" y="23789"/>
                  </a:lnTo>
                  <a:lnTo>
                    <a:pt x="266253" y="24809"/>
                  </a:lnTo>
                  <a:lnTo>
                    <a:pt x="321745" y="24943"/>
                  </a:lnTo>
                  <a:lnTo>
                    <a:pt x="377220" y="24961"/>
                  </a:lnTo>
                  <a:lnTo>
                    <a:pt x="436625" y="17799"/>
                  </a:lnTo>
                  <a:lnTo>
                    <a:pt x="497680" y="10208"/>
                  </a:lnTo>
                  <a:lnTo>
                    <a:pt x="538912" y="4277"/>
                  </a:lnTo>
                  <a:lnTo>
                    <a:pt x="543262" y="2851"/>
                  </a:lnTo>
                  <a:lnTo>
                    <a:pt x="544314" y="1901"/>
                  </a:lnTo>
                  <a:lnTo>
                    <a:pt x="5408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4368550" y="3345061"/>
              <a:ext cx="8322" cy="166423"/>
            </a:xfrm>
            <a:custGeom>
              <a:avLst/>
              <a:gdLst/>
              <a:ahLst/>
              <a:cxnLst/>
              <a:rect l="0" t="0" r="0" b="0"/>
              <a:pathLst>
                <a:path w="8322" h="166423">
                  <a:moveTo>
                    <a:pt x="0" y="0"/>
                  </a:moveTo>
                  <a:lnTo>
                    <a:pt x="5719" y="60453"/>
                  </a:lnTo>
                  <a:lnTo>
                    <a:pt x="7807" y="116109"/>
                  </a:lnTo>
                  <a:lnTo>
                    <a:pt x="8321" y="16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4301982" y="3411630"/>
              <a:ext cx="66569" cy="1"/>
            </a:xfrm>
            <a:custGeom>
              <a:avLst/>
              <a:gdLst/>
              <a:ahLst/>
              <a:cxnLst/>
              <a:rect l="0" t="0" r="0" b="0"/>
              <a:pathLst>
                <a:path w="66569" h="1">
                  <a:moveTo>
                    <a:pt x="0" y="0"/>
                  </a:moveTo>
                  <a:lnTo>
                    <a:pt x="57572" y="0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2904046" y="4064076"/>
            <a:ext cx="1309048" cy="513311"/>
            <a:chOff x="2904046" y="4064076"/>
            <a:chExt cx="1309048" cy="513311"/>
          </a:xfrm>
        </p:grpSpPr>
        <p:sp>
          <p:nvSpPr>
            <p:cNvPr id="266" name="Freeform 265"/>
            <p:cNvSpPr/>
            <p:nvPr/>
          </p:nvSpPr>
          <p:spPr>
            <a:xfrm>
              <a:off x="2904046" y="4285340"/>
              <a:ext cx="91532" cy="33285"/>
            </a:xfrm>
            <a:custGeom>
              <a:avLst/>
              <a:gdLst/>
              <a:ahLst/>
              <a:cxnLst/>
              <a:rect l="0" t="0" r="0" b="0"/>
              <a:pathLst>
                <a:path w="91532" h="33285">
                  <a:moveTo>
                    <a:pt x="0" y="33284"/>
                  </a:moveTo>
                  <a:lnTo>
                    <a:pt x="14211" y="20922"/>
                  </a:lnTo>
                  <a:lnTo>
                    <a:pt x="50702" y="5745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3062146" y="4135484"/>
              <a:ext cx="251515" cy="357883"/>
            </a:xfrm>
            <a:custGeom>
              <a:avLst/>
              <a:gdLst/>
              <a:ahLst/>
              <a:cxnLst/>
              <a:rect l="0" t="0" r="0" b="0"/>
              <a:pathLst>
                <a:path w="251515" h="357883">
                  <a:moveTo>
                    <a:pt x="0" y="357882"/>
                  </a:moveTo>
                  <a:lnTo>
                    <a:pt x="11517" y="301107"/>
                  </a:lnTo>
                  <a:lnTo>
                    <a:pt x="26724" y="246609"/>
                  </a:lnTo>
                  <a:lnTo>
                    <a:pt x="48058" y="191418"/>
                  </a:lnTo>
                  <a:lnTo>
                    <a:pt x="70192" y="136906"/>
                  </a:lnTo>
                  <a:lnTo>
                    <a:pt x="96058" y="77893"/>
                  </a:lnTo>
                  <a:lnTo>
                    <a:pt x="120274" y="19579"/>
                  </a:lnTo>
                  <a:lnTo>
                    <a:pt x="130810" y="1348"/>
                  </a:lnTo>
                  <a:lnTo>
                    <a:pt x="134359" y="0"/>
                  </a:lnTo>
                  <a:lnTo>
                    <a:pt x="136725" y="3723"/>
                  </a:lnTo>
                  <a:lnTo>
                    <a:pt x="140523" y="47334"/>
                  </a:lnTo>
                  <a:lnTo>
                    <a:pt x="134749" y="105878"/>
                  </a:lnTo>
                  <a:lnTo>
                    <a:pt x="133455" y="158838"/>
                  </a:lnTo>
                  <a:lnTo>
                    <a:pt x="136123" y="166014"/>
                  </a:lnTo>
                  <a:lnTo>
                    <a:pt x="140675" y="169874"/>
                  </a:lnTo>
                  <a:lnTo>
                    <a:pt x="146483" y="171522"/>
                  </a:lnTo>
                  <a:lnTo>
                    <a:pt x="153129" y="167074"/>
                  </a:lnTo>
                  <a:lnTo>
                    <a:pt x="187408" y="118291"/>
                  </a:lnTo>
                  <a:lnTo>
                    <a:pt x="214625" y="59632"/>
                  </a:lnTo>
                  <a:lnTo>
                    <a:pt x="239785" y="8513"/>
                  </a:lnTo>
                  <a:lnTo>
                    <a:pt x="243992" y="5701"/>
                  </a:lnTo>
                  <a:lnTo>
                    <a:pt x="247721" y="6600"/>
                  </a:lnTo>
                  <a:lnTo>
                    <a:pt x="251131" y="9973"/>
                  </a:lnTo>
                  <a:lnTo>
                    <a:pt x="251514" y="45642"/>
                  </a:lnTo>
                  <a:lnTo>
                    <a:pt x="237641" y="96671"/>
                  </a:lnTo>
                  <a:lnTo>
                    <a:pt x="226559" y="159608"/>
                  </a:lnTo>
                  <a:lnTo>
                    <a:pt x="218331" y="218713"/>
                  </a:lnTo>
                  <a:lnTo>
                    <a:pt x="216347" y="2580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3306121" y="4326945"/>
              <a:ext cx="99329" cy="250442"/>
            </a:xfrm>
            <a:custGeom>
              <a:avLst/>
              <a:gdLst/>
              <a:ahLst/>
              <a:cxnLst/>
              <a:rect l="0" t="0" r="0" b="0"/>
              <a:pathLst>
                <a:path w="99329" h="250442">
                  <a:moveTo>
                    <a:pt x="22298" y="0"/>
                  </a:moveTo>
                  <a:lnTo>
                    <a:pt x="9954" y="61566"/>
                  </a:lnTo>
                  <a:lnTo>
                    <a:pt x="11573" y="80987"/>
                  </a:lnTo>
                  <a:lnTo>
                    <a:pt x="15148" y="85427"/>
                  </a:lnTo>
                  <a:lnTo>
                    <a:pt x="20305" y="86537"/>
                  </a:lnTo>
                  <a:lnTo>
                    <a:pt x="26517" y="85428"/>
                  </a:lnTo>
                  <a:lnTo>
                    <a:pt x="38350" y="74334"/>
                  </a:lnTo>
                  <a:lnTo>
                    <a:pt x="82155" y="12192"/>
                  </a:lnTo>
                  <a:lnTo>
                    <a:pt x="88090" y="8128"/>
                  </a:lnTo>
                  <a:lnTo>
                    <a:pt x="92972" y="8193"/>
                  </a:lnTo>
                  <a:lnTo>
                    <a:pt x="97151" y="11009"/>
                  </a:lnTo>
                  <a:lnTo>
                    <a:pt x="99328" y="33862"/>
                  </a:lnTo>
                  <a:lnTo>
                    <a:pt x="97611" y="91132"/>
                  </a:lnTo>
                  <a:lnTo>
                    <a:pt x="94778" y="149361"/>
                  </a:lnTo>
                  <a:lnTo>
                    <a:pt x="90034" y="202910"/>
                  </a:lnTo>
                  <a:lnTo>
                    <a:pt x="89212" y="241746"/>
                  </a:lnTo>
                  <a:lnTo>
                    <a:pt x="85399" y="248073"/>
                  </a:lnTo>
                  <a:lnTo>
                    <a:pt x="79158" y="250441"/>
                  </a:lnTo>
                  <a:lnTo>
                    <a:pt x="71300" y="250171"/>
                  </a:lnTo>
                  <a:lnTo>
                    <a:pt x="55172" y="242475"/>
                  </a:lnTo>
                  <a:lnTo>
                    <a:pt x="30498" y="220082"/>
                  </a:lnTo>
                  <a:lnTo>
                    <a:pt x="10551" y="192491"/>
                  </a:lnTo>
                  <a:lnTo>
                    <a:pt x="3209" y="174309"/>
                  </a:lnTo>
                  <a:lnTo>
                    <a:pt x="0" y="146055"/>
                  </a:lnTo>
                  <a:lnTo>
                    <a:pt x="5656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3586372" y="4118919"/>
              <a:ext cx="24964" cy="341164"/>
            </a:xfrm>
            <a:custGeom>
              <a:avLst/>
              <a:gdLst/>
              <a:ahLst/>
              <a:cxnLst/>
              <a:rect l="0" t="0" r="0" b="0"/>
              <a:pathLst>
                <a:path w="24964" h="341164">
                  <a:moveTo>
                    <a:pt x="24963" y="0"/>
                  </a:moveTo>
                  <a:lnTo>
                    <a:pt x="24963" y="59579"/>
                  </a:lnTo>
                  <a:lnTo>
                    <a:pt x="24963" y="119360"/>
                  </a:lnTo>
                  <a:lnTo>
                    <a:pt x="22498" y="181163"/>
                  </a:lnTo>
                  <a:lnTo>
                    <a:pt x="17798" y="238162"/>
                  </a:lnTo>
                  <a:lnTo>
                    <a:pt x="7743" y="301243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3528125" y="4064076"/>
              <a:ext cx="158100" cy="63165"/>
            </a:xfrm>
            <a:custGeom>
              <a:avLst/>
              <a:gdLst/>
              <a:ahLst/>
              <a:cxnLst/>
              <a:rect l="0" t="0" r="0" b="0"/>
              <a:pathLst>
                <a:path w="158100" h="63165">
                  <a:moveTo>
                    <a:pt x="0" y="63164"/>
                  </a:moveTo>
                  <a:lnTo>
                    <a:pt x="7567" y="38441"/>
                  </a:lnTo>
                  <a:lnTo>
                    <a:pt x="15999" y="25672"/>
                  </a:lnTo>
                  <a:lnTo>
                    <a:pt x="44393" y="8087"/>
                  </a:lnTo>
                  <a:lnTo>
                    <a:pt x="82084" y="0"/>
                  </a:lnTo>
                  <a:lnTo>
                    <a:pt x="140133" y="3630"/>
                  </a:lnTo>
                  <a:lnTo>
                    <a:pt x="158099" y="491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3690128" y="4268465"/>
              <a:ext cx="206768" cy="145215"/>
            </a:xfrm>
            <a:custGeom>
              <a:avLst/>
              <a:gdLst/>
              <a:ahLst/>
              <a:cxnLst/>
              <a:rect l="0" t="0" r="0" b="0"/>
              <a:pathLst>
                <a:path w="206768" h="145215">
                  <a:moveTo>
                    <a:pt x="4417" y="41838"/>
                  </a:moveTo>
                  <a:lnTo>
                    <a:pt x="0" y="59508"/>
                  </a:lnTo>
                  <a:lnTo>
                    <a:pt x="548" y="62863"/>
                  </a:lnTo>
                  <a:lnTo>
                    <a:pt x="2762" y="63251"/>
                  </a:lnTo>
                  <a:lnTo>
                    <a:pt x="6087" y="61661"/>
                  </a:lnTo>
                  <a:lnTo>
                    <a:pt x="51685" y="4300"/>
                  </a:lnTo>
                  <a:lnTo>
                    <a:pt x="58119" y="1095"/>
                  </a:lnTo>
                  <a:lnTo>
                    <a:pt x="72664" y="0"/>
                  </a:lnTo>
                  <a:lnTo>
                    <a:pt x="77652" y="3775"/>
                  </a:lnTo>
                  <a:lnTo>
                    <a:pt x="90732" y="42122"/>
                  </a:lnTo>
                  <a:lnTo>
                    <a:pt x="96169" y="45726"/>
                  </a:lnTo>
                  <a:lnTo>
                    <a:pt x="103492" y="46279"/>
                  </a:lnTo>
                  <a:lnTo>
                    <a:pt x="119642" y="41963"/>
                  </a:lnTo>
                  <a:lnTo>
                    <a:pt x="157711" y="18248"/>
                  </a:lnTo>
                  <a:lnTo>
                    <a:pt x="123336" y="76339"/>
                  </a:lnTo>
                  <a:lnTo>
                    <a:pt x="104201" y="121043"/>
                  </a:lnTo>
                  <a:lnTo>
                    <a:pt x="103623" y="139910"/>
                  </a:lnTo>
                  <a:lnTo>
                    <a:pt x="106612" y="144202"/>
                  </a:lnTo>
                  <a:lnTo>
                    <a:pt x="111379" y="145214"/>
                  </a:lnTo>
                  <a:lnTo>
                    <a:pt x="117330" y="144039"/>
                  </a:lnTo>
                  <a:lnTo>
                    <a:pt x="131340" y="130407"/>
                  </a:lnTo>
                  <a:lnTo>
                    <a:pt x="187319" y="67157"/>
                  </a:lnTo>
                  <a:lnTo>
                    <a:pt x="192920" y="61491"/>
                  </a:lnTo>
                  <a:lnTo>
                    <a:pt x="197579" y="61412"/>
                  </a:lnTo>
                  <a:lnTo>
                    <a:pt x="201609" y="65058"/>
                  </a:lnTo>
                  <a:lnTo>
                    <a:pt x="205220" y="71186"/>
                  </a:lnTo>
                  <a:lnTo>
                    <a:pt x="206767" y="87857"/>
                  </a:lnTo>
                  <a:lnTo>
                    <a:pt x="204123" y="11672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3908234" y="4268698"/>
              <a:ext cx="69228" cy="183064"/>
            </a:xfrm>
            <a:custGeom>
              <a:avLst/>
              <a:gdLst/>
              <a:ahLst/>
              <a:cxnLst/>
              <a:rect l="0" t="0" r="0" b="0"/>
              <a:pathLst>
                <a:path w="69228" h="183064">
                  <a:moveTo>
                    <a:pt x="69227" y="0"/>
                  </a:moveTo>
                  <a:lnTo>
                    <a:pt x="51147" y="19929"/>
                  </a:lnTo>
                  <a:lnTo>
                    <a:pt x="17844" y="83339"/>
                  </a:lnTo>
                  <a:lnTo>
                    <a:pt x="0" y="133148"/>
                  </a:lnTo>
                  <a:lnTo>
                    <a:pt x="433" y="162520"/>
                  </a:lnTo>
                  <a:lnTo>
                    <a:pt x="3949" y="169368"/>
                  </a:lnTo>
                  <a:lnTo>
                    <a:pt x="9066" y="173933"/>
                  </a:lnTo>
                  <a:lnTo>
                    <a:pt x="27622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3994103" y="4102277"/>
              <a:ext cx="33286" cy="282916"/>
            </a:xfrm>
            <a:custGeom>
              <a:avLst/>
              <a:gdLst/>
              <a:ahLst/>
              <a:cxnLst/>
              <a:rect l="0" t="0" r="0" b="0"/>
              <a:pathLst>
                <a:path w="33286" h="282916">
                  <a:moveTo>
                    <a:pt x="33285" y="0"/>
                  </a:moveTo>
                  <a:lnTo>
                    <a:pt x="26120" y="60655"/>
                  </a:lnTo>
                  <a:lnTo>
                    <a:pt x="19473" y="112895"/>
                  </a:lnTo>
                  <a:lnTo>
                    <a:pt x="14736" y="173209"/>
                  </a:lnTo>
                  <a:lnTo>
                    <a:pt x="5171" y="229913"/>
                  </a:lnTo>
                  <a:lnTo>
                    <a:pt x="0" y="2829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3985782" y="4317024"/>
              <a:ext cx="116779" cy="143059"/>
            </a:xfrm>
            <a:custGeom>
              <a:avLst/>
              <a:gdLst/>
              <a:ahLst/>
              <a:cxnLst/>
              <a:rect l="0" t="0" r="0" b="0"/>
              <a:pathLst>
                <a:path w="116779" h="143059">
                  <a:moveTo>
                    <a:pt x="0" y="143058"/>
                  </a:moveTo>
                  <a:lnTo>
                    <a:pt x="22668" y="86303"/>
                  </a:lnTo>
                  <a:lnTo>
                    <a:pt x="61877" y="24671"/>
                  </a:lnTo>
                  <a:lnTo>
                    <a:pt x="78841" y="8333"/>
                  </a:lnTo>
                  <a:lnTo>
                    <a:pt x="93288" y="586"/>
                  </a:lnTo>
                  <a:lnTo>
                    <a:pt x="100099" y="0"/>
                  </a:lnTo>
                  <a:lnTo>
                    <a:pt x="112598" y="4279"/>
                  </a:lnTo>
                  <a:lnTo>
                    <a:pt x="115746" y="9858"/>
                  </a:lnTo>
                  <a:lnTo>
                    <a:pt x="116778" y="25919"/>
                  </a:lnTo>
                  <a:lnTo>
                    <a:pt x="90609" y="83597"/>
                  </a:lnTo>
                  <a:lnTo>
                    <a:pt x="74890" y="1097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4085635" y="4277019"/>
              <a:ext cx="127459" cy="224669"/>
            </a:xfrm>
            <a:custGeom>
              <a:avLst/>
              <a:gdLst/>
              <a:ahLst/>
              <a:cxnLst/>
              <a:rect l="0" t="0" r="0" b="0"/>
              <a:pathLst>
                <a:path w="127459" h="224669">
                  <a:moveTo>
                    <a:pt x="108173" y="0"/>
                  </a:moveTo>
                  <a:lnTo>
                    <a:pt x="80712" y="55848"/>
                  </a:lnTo>
                  <a:lnTo>
                    <a:pt x="73471" y="73823"/>
                  </a:lnTo>
                  <a:lnTo>
                    <a:pt x="72102" y="91057"/>
                  </a:lnTo>
                  <a:lnTo>
                    <a:pt x="73031" y="99537"/>
                  </a:lnTo>
                  <a:lnTo>
                    <a:pt x="77348" y="105189"/>
                  </a:lnTo>
                  <a:lnTo>
                    <a:pt x="92008" y="111470"/>
                  </a:lnTo>
                  <a:lnTo>
                    <a:pt x="121053" y="115006"/>
                  </a:lnTo>
                  <a:lnTo>
                    <a:pt x="126005" y="118276"/>
                  </a:lnTo>
                  <a:lnTo>
                    <a:pt x="127458" y="123229"/>
                  </a:lnTo>
                  <a:lnTo>
                    <a:pt x="126577" y="129306"/>
                  </a:lnTo>
                  <a:lnTo>
                    <a:pt x="120668" y="140988"/>
                  </a:lnTo>
                  <a:lnTo>
                    <a:pt x="95608" y="169132"/>
                  </a:lnTo>
                  <a:lnTo>
                    <a:pt x="65729" y="188906"/>
                  </a:lnTo>
                  <a:lnTo>
                    <a:pt x="43822" y="201436"/>
                  </a:lnTo>
                  <a:lnTo>
                    <a:pt x="23155" y="214395"/>
                  </a:lnTo>
                  <a:lnTo>
                    <a:pt x="0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4305886" y="4019066"/>
            <a:ext cx="1269217" cy="707290"/>
            <a:chOff x="4305886" y="4019066"/>
            <a:chExt cx="1269217" cy="707290"/>
          </a:xfrm>
        </p:grpSpPr>
        <p:sp>
          <p:nvSpPr>
            <p:cNvPr id="277" name="Freeform 276"/>
            <p:cNvSpPr/>
            <p:nvPr/>
          </p:nvSpPr>
          <p:spPr>
            <a:xfrm>
              <a:off x="4305886" y="4351908"/>
              <a:ext cx="12739" cy="124817"/>
            </a:xfrm>
            <a:custGeom>
              <a:avLst/>
              <a:gdLst/>
              <a:ahLst/>
              <a:cxnLst/>
              <a:rect l="0" t="0" r="0" b="0"/>
              <a:pathLst>
                <a:path w="12739" h="124817">
                  <a:moveTo>
                    <a:pt x="4417" y="0"/>
                  </a:moveTo>
                  <a:lnTo>
                    <a:pt x="0" y="13252"/>
                  </a:lnTo>
                  <a:lnTo>
                    <a:pt x="3510" y="67303"/>
                  </a:lnTo>
                  <a:lnTo>
                    <a:pt x="12738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4609861" y="4019066"/>
              <a:ext cx="8322" cy="432696"/>
            </a:xfrm>
            <a:custGeom>
              <a:avLst/>
              <a:gdLst/>
              <a:ahLst/>
              <a:cxnLst/>
              <a:rect l="0" t="0" r="0" b="0"/>
              <a:pathLst>
                <a:path w="8322" h="432696">
                  <a:moveTo>
                    <a:pt x="0" y="0"/>
                  </a:moveTo>
                  <a:lnTo>
                    <a:pt x="6586" y="46068"/>
                  </a:lnTo>
                  <a:lnTo>
                    <a:pt x="7806" y="96244"/>
                  </a:lnTo>
                  <a:lnTo>
                    <a:pt x="8219" y="159031"/>
                  </a:lnTo>
                  <a:lnTo>
                    <a:pt x="8290" y="208302"/>
                  </a:lnTo>
                  <a:lnTo>
                    <a:pt x="7390" y="267082"/>
                  </a:lnTo>
                  <a:lnTo>
                    <a:pt x="1733" y="317729"/>
                  </a:lnTo>
                  <a:lnTo>
                    <a:pt x="4759" y="376393"/>
                  </a:lnTo>
                  <a:lnTo>
                    <a:pt x="8321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4584898" y="4110598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4718034" y="4044030"/>
              <a:ext cx="49928" cy="407732"/>
            </a:xfrm>
            <a:custGeom>
              <a:avLst/>
              <a:gdLst/>
              <a:ahLst/>
              <a:cxnLst/>
              <a:rect l="0" t="0" r="0" b="0"/>
              <a:pathLst>
                <a:path w="49928" h="407732">
                  <a:moveTo>
                    <a:pt x="49927" y="0"/>
                  </a:moveTo>
                  <a:lnTo>
                    <a:pt x="41092" y="13251"/>
                  </a:lnTo>
                  <a:lnTo>
                    <a:pt x="25261" y="70333"/>
                  </a:lnTo>
                  <a:lnTo>
                    <a:pt x="18345" y="116108"/>
                  </a:lnTo>
                  <a:lnTo>
                    <a:pt x="16867" y="176791"/>
                  </a:lnTo>
                  <a:lnTo>
                    <a:pt x="12269" y="230620"/>
                  </a:lnTo>
                  <a:lnTo>
                    <a:pt x="9101" y="284844"/>
                  </a:lnTo>
                  <a:lnTo>
                    <a:pt x="4007" y="339042"/>
                  </a:lnTo>
                  <a:lnTo>
                    <a:pt x="528" y="390730"/>
                  </a:lnTo>
                  <a:lnTo>
                    <a:pt x="0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4601540" y="4260377"/>
              <a:ext cx="41606" cy="1"/>
            </a:xfrm>
            <a:custGeom>
              <a:avLst/>
              <a:gdLst/>
              <a:ahLst/>
              <a:cxnLst/>
              <a:rect l="0" t="0" r="0" b="0"/>
              <a:pathLst>
                <a:path w="41606" h="1">
                  <a:moveTo>
                    <a:pt x="0" y="0"/>
                  </a:moveTo>
                  <a:lnTo>
                    <a:pt x="4160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4801245" y="4243735"/>
              <a:ext cx="6587" cy="183064"/>
            </a:xfrm>
            <a:custGeom>
              <a:avLst/>
              <a:gdLst/>
              <a:ahLst/>
              <a:cxnLst/>
              <a:rect l="0" t="0" r="0" b="0"/>
              <a:pathLst>
                <a:path w="6587" h="183064">
                  <a:moveTo>
                    <a:pt x="0" y="0"/>
                  </a:moveTo>
                  <a:lnTo>
                    <a:pt x="6586" y="54309"/>
                  </a:lnTo>
                  <a:lnTo>
                    <a:pt x="2374" y="115633"/>
                  </a:lnTo>
                  <a:lnTo>
                    <a:pt x="469" y="159950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4842850" y="414388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4931121" y="4227092"/>
              <a:ext cx="41704" cy="266275"/>
            </a:xfrm>
            <a:custGeom>
              <a:avLst/>
              <a:gdLst/>
              <a:ahLst/>
              <a:cxnLst/>
              <a:rect l="0" t="0" r="0" b="0"/>
              <a:pathLst>
                <a:path w="41704" h="266275">
                  <a:moveTo>
                    <a:pt x="11582" y="0"/>
                  </a:moveTo>
                  <a:lnTo>
                    <a:pt x="0" y="46327"/>
                  </a:lnTo>
                  <a:lnTo>
                    <a:pt x="2120" y="67435"/>
                  </a:lnTo>
                  <a:lnTo>
                    <a:pt x="18547" y="106702"/>
                  </a:lnTo>
                  <a:lnTo>
                    <a:pt x="37750" y="143016"/>
                  </a:lnTo>
                  <a:lnTo>
                    <a:pt x="41703" y="166806"/>
                  </a:lnTo>
                  <a:lnTo>
                    <a:pt x="38530" y="190323"/>
                  </a:lnTo>
                  <a:lnTo>
                    <a:pt x="13491" y="246343"/>
                  </a:lnTo>
                  <a:lnTo>
                    <a:pt x="3261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5022186" y="4019066"/>
              <a:ext cx="37012" cy="387891"/>
            </a:xfrm>
            <a:custGeom>
              <a:avLst/>
              <a:gdLst/>
              <a:ahLst/>
              <a:cxnLst/>
              <a:rect l="0" t="0" r="0" b="0"/>
              <a:pathLst>
                <a:path w="37012" h="387891">
                  <a:moveTo>
                    <a:pt x="37011" y="0"/>
                  </a:moveTo>
                  <a:lnTo>
                    <a:pt x="37011" y="51844"/>
                  </a:lnTo>
                  <a:lnTo>
                    <a:pt x="32594" y="110197"/>
                  </a:lnTo>
                  <a:lnTo>
                    <a:pt x="29847" y="163117"/>
                  </a:lnTo>
                  <a:lnTo>
                    <a:pt x="29033" y="215369"/>
                  </a:lnTo>
                  <a:lnTo>
                    <a:pt x="28792" y="265984"/>
                  </a:lnTo>
                  <a:lnTo>
                    <a:pt x="28710" y="325217"/>
                  </a:lnTo>
                  <a:lnTo>
                    <a:pt x="28693" y="384904"/>
                  </a:lnTo>
                  <a:lnTo>
                    <a:pt x="27767" y="387890"/>
                  </a:lnTo>
                  <a:lnTo>
                    <a:pt x="26226" y="385258"/>
                  </a:lnTo>
                  <a:lnTo>
                    <a:pt x="9130" y="328084"/>
                  </a:lnTo>
                  <a:lnTo>
                    <a:pt x="0" y="279579"/>
                  </a:lnTo>
                  <a:lnTo>
                    <a:pt x="1454" y="256162"/>
                  </a:lnTo>
                  <a:lnTo>
                    <a:pt x="4986" y="248438"/>
                  </a:lnTo>
                  <a:lnTo>
                    <a:pt x="10113" y="243289"/>
                  </a:lnTo>
                  <a:lnTo>
                    <a:pt x="28690" y="23299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5086191" y="4222116"/>
              <a:ext cx="172713" cy="216772"/>
            </a:xfrm>
            <a:custGeom>
              <a:avLst/>
              <a:gdLst/>
              <a:ahLst/>
              <a:cxnLst/>
              <a:rect l="0" t="0" r="0" b="0"/>
              <a:pathLst>
                <a:path w="172713" h="216772">
                  <a:moveTo>
                    <a:pt x="72859" y="38261"/>
                  </a:moveTo>
                  <a:lnTo>
                    <a:pt x="42531" y="73006"/>
                  </a:lnTo>
                  <a:lnTo>
                    <a:pt x="12002" y="135596"/>
                  </a:lnTo>
                  <a:lnTo>
                    <a:pt x="2538" y="164180"/>
                  </a:lnTo>
                  <a:lnTo>
                    <a:pt x="0" y="188222"/>
                  </a:lnTo>
                  <a:lnTo>
                    <a:pt x="3803" y="206920"/>
                  </a:lnTo>
                  <a:lnTo>
                    <a:pt x="7406" y="214495"/>
                  </a:lnTo>
                  <a:lnTo>
                    <a:pt x="12581" y="216771"/>
                  </a:lnTo>
                  <a:lnTo>
                    <a:pt x="18806" y="215515"/>
                  </a:lnTo>
                  <a:lnTo>
                    <a:pt x="32193" y="206723"/>
                  </a:lnTo>
                  <a:lnTo>
                    <a:pt x="49201" y="186179"/>
                  </a:lnTo>
                  <a:lnTo>
                    <a:pt x="79197" y="129683"/>
                  </a:lnTo>
                  <a:lnTo>
                    <a:pt x="97648" y="73270"/>
                  </a:lnTo>
                  <a:lnTo>
                    <a:pt x="103626" y="42162"/>
                  </a:lnTo>
                  <a:lnTo>
                    <a:pt x="106874" y="19654"/>
                  </a:lnTo>
                  <a:lnTo>
                    <a:pt x="114481" y="3487"/>
                  </a:lnTo>
                  <a:lnTo>
                    <a:pt x="119098" y="285"/>
                  </a:lnTo>
                  <a:lnTo>
                    <a:pt x="124025" y="0"/>
                  </a:lnTo>
                  <a:lnTo>
                    <a:pt x="129159" y="1659"/>
                  </a:lnTo>
                  <a:lnTo>
                    <a:pt x="139795" y="13363"/>
                  </a:lnTo>
                  <a:lnTo>
                    <a:pt x="172712" y="7154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5262806" y="4256251"/>
              <a:ext cx="179154" cy="408489"/>
            </a:xfrm>
            <a:custGeom>
              <a:avLst/>
              <a:gdLst/>
              <a:ahLst/>
              <a:cxnLst/>
              <a:rect l="0" t="0" r="0" b="0"/>
              <a:pathLst>
                <a:path w="179154" h="408489">
                  <a:moveTo>
                    <a:pt x="4417" y="137263"/>
                  </a:moveTo>
                  <a:lnTo>
                    <a:pt x="0" y="124011"/>
                  </a:lnTo>
                  <a:lnTo>
                    <a:pt x="2763" y="107642"/>
                  </a:lnTo>
                  <a:lnTo>
                    <a:pt x="24711" y="58062"/>
                  </a:lnTo>
                  <a:lnTo>
                    <a:pt x="58119" y="12871"/>
                  </a:lnTo>
                  <a:lnTo>
                    <a:pt x="72664" y="0"/>
                  </a:lnTo>
                  <a:lnTo>
                    <a:pt x="77652" y="1375"/>
                  </a:lnTo>
                  <a:lnTo>
                    <a:pt x="80977" y="7839"/>
                  </a:lnTo>
                  <a:lnTo>
                    <a:pt x="83747" y="27041"/>
                  </a:lnTo>
                  <a:lnTo>
                    <a:pt x="74100" y="80684"/>
                  </a:lnTo>
                  <a:lnTo>
                    <a:pt x="74067" y="125436"/>
                  </a:lnTo>
                  <a:lnTo>
                    <a:pt x="75813" y="134926"/>
                  </a:lnTo>
                  <a:lnTo>
                    <a:pt x="79752" y="140327"/>
                  </a:lnTo>
                  <a:lnTo>
                    <a:pt x="85151" y="143004"/>
                  </a:lnTo>
                  <a:lnTo>
                    <a:pt x="91524" y="143864"/>
                  </a:lnTo>
                  <a:lnTo>
                    <a:pt x="103536" y="139888"/>
                  </a:lnTo>
                  <a:lnTo>
                    <a:pt x="109328" y="136239"/>
                  </a:lnTo>
                  <a:lnTo>
                    <a:pt x="118229" y="124789"/>
                  </a:lnTo>
                  <a:lnTo>
                    <a:pt x="156078" y="61751"/>
                  </a:lnTo>
                  <a:lnTo>
                    <a:pt x="160998" y="53637"/>
                  </a:lnTo>
                  <a:lnTo>
                    <a:pt x="165203" y="52851"/>
                  </a:lnTo>
                  <a:lnTo>
                    <a:pt x="168931" y="56949"/>
                  </a:lnTo>
                  <a:lnTo>
                    <a:pt x="172340" y="64305"/>
                  </a:lnTo>
                  <a:lnTo>
                    <a:pt x="177813" y="126481"/>
                  </a:lnTo>
                  <a:lnTo>
                    <a:pt x="178894" y="186155"/>
                  </a:lnTo>
                  <a:lnTo>
                    <a:pt x="179107" y="242458"/>
                  </a:lnTo>
                  <a:lnTo>
                    <a:pt x="179153" y="302926"/>
                  </a:lnTo>
                  <a:lnTo>
                    <a:pt x="174741" y="356747"/>
                  </a:lnTo>
                  <a:lnTo>
                    <a:pt x="163160" y="395631"/>
                  </a:lnTo>
                  <a:lnTo>
                    <a:pt x="155549" y="402889"/>
                  </a:lnTo>
                  <a:lnTo>
                    <a:pt x="145853" y="406803"/>
                  </a:lnTo>
                  <a:lnTo>
                    <a:pt x="134765" y="408488"/>
                  </a:lnTo>
                  <a:lnTo>
                    <a:pt x="117515" y="405429"/>
                  </a:lnTo>
                  <a:lnTo>
                    <a:pt x="103685" y="396981"/>
                  </a:lnTo>
                  <a:lnTo>
                    <a:pt x="74048" y="361068"/>
                  </a:lnTo>
                  <a:lnTo>
                    <a:pt x="44344" y="299952"/>
                  </a:lnTo>
                  <a:lnTo>
                    <a:pt x="40594" y="266725"/>
                  </a:lnTo>
                  <a:lnTo>
                    <a:pt x="44928" y="240341"/>
                  </a:lnTo>
                  <a:lnTo>
                    <a:pt x="54344" y="2204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5500213" y="4418477"/>
              <a:ext cx="74890" cy="307879"/>
            </a:xfrm>
            <a:custGeom>
              <a:avLst/>
              <a:gdLst/>
              <a:ahLst/>
              <a:cxnLst/>
              <a:rect l="0" t="0" r="0" b="0"/>
              <a:pathLst>
                <a:path w="74890" h="307879">
                  <a:moveTo>
                    <a:pt x="74889" y="0"/>
                  </a:moveTo>
                  <a:lnTo>
                    <a:pt x="65838" y="52654"/>
                  </a:lnTo>
                  <a:lnTo>
                    <a:pt x="55565" y="104051"/>
                  </a:lnTo>
                  <a:lnTo>
                    <a:pt x="39945" y="158415"/>
                  </a:lnTo>
                  <a:lnTo>
                    <a:pt x="27957" y="210485"/>
                  </a:lnTo>
                  <a:lnTo>
                    <a:pt x="11114" y="273227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5649992" y="3994103"/>
            <a:ext cx="1189911" cy="632401"/>
            <a:chOff x="5649992" y="3994103"/>
            <a:chExt cx="1189911" cy="632401"/>
          </a:xfrm>
        </p:grpSpPr>
        <p:sp>
          <p:nvSpPr>
            <p:cNvPr id="290" name="Freeform 289"/>
            <p:cNvSpPr/>
            <p:nvPr/>
          </p:nvSpPr>
          <p:spPr>
            <a:xfrm>
              <a:off x="5724881" y="4102277"/>
              <a:ext cx="16643" cy="307880"/>
            </a:xfrm>
            <a:custGeom>
              <a:avLst/>
              <a:gdLst/>
              <a:ahLst/>
              <a:cxnLst/>
              <a:rect l="0" t="0" r="0" b="0"/>
              <a:pathLst>
                <a:path w="16643" h="307880">
                  <a:moveTo>
                    <a:pt x="16642" y="0"/>
                  </a:moveTo>
                  <a:lnTo>
                    <a:pt x="16642" y="60655"/>
                  </a:lnTo>
                  <a:lnTo>
                    <a:pt x="10924" y="111970"/>
                  </a:lnTo>
                  <a:lnTo>
                    <a:pt x="8836" y="166623"/>
                  </a:lnTo>
                  <a:lnTo>
                    <a:pt x="2671" y="229146"/>
                  </a:lnTo>
                  <a:lnTo>
                    <a:pt x="352" y="285548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5649992" y="3994103"/>
              <a:ext cx="124817" cy="74891"/>
            </a:xfrm>
            <a:custGeom>
              <a:avLst/>
              <a:gdLst/>
              <a:ahLst/>
              <a:cxnLst/>
              <a:rect l="0" t="0" r="0" b="0"/>
              <a:pathLst>
                <a:path w="124817" h="74891">
                  <a:moveTo>
                    <a:pt x="0" y="74890"/>
                  </a:moveTo>
                  <a:lnTo>
                    <a:pt x="4417" y="57220"/>
                  </a:lnTo>
                  <a:lnTo>
                    <a:pt x="18913" y="43614"/>
                  </a:lnTo>
                  <a:lnTo>
                    <a:pt x="74358" y="10963"/>
                  </a:lnTo>
                  <a:lnTo>
                    <a:pt x="99695" y="3248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5858018" y="4252056"/>
              <a:ext cx="124817" cy="114914"/>
            </a:xfrm>
            <a:custGeom>
              <a:avLst/>
              <a:gdLst/>
              <a:ahLst/>
              <a:cxnLst/>
              <a:rect l="0" t="0" r="0" b="0"/>
              <a:pathLst>
                <a:path w="124817" h="114914">
                  <a:moveTo>
                    <a:pt x="0" y="33284"/>
                  </a:moveTo>
                  <a:lnTo>
                    <a:pt x="2466" y="67025"/>
                  </a:lnTo>
                  <a:lnTo>
                    <a:pt x="8474" y="114123"/>
                  </a:lnTo>
                  <a:lnTo>
                    <a:pt x="10272" y="114913"/>
                  </a:lnTo>
                  <a:lnTo>
                    <a:pt x="12395" y="112667"/>
                  </a:lnTo>
                  <a:lnTo>
                    <a:pt x="27851" y="57824"/>
                  </a:lnTo>
                  <a:lnTo>
                    <a:pt x="36092" y="27303"/>
                  </a:lnTo>
                  <a:lnTo>
                    <a:pt x="40703" y="20051"/>
                  </a:lnTo>
                  <a:lnTo>
                    <a:pt x="53224" y="9528"/>
                  </a:lnTo>
                  <a:lnTo>
                    <a:pt x="70499" y="4235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6008072" y="4277019"/>
              <a:ext cx="49652" cy="116496"/>
            </a:xfrm>
            <a:custGeom>
              <a:avLst/>
              <a:gdLst/>
              <a:ahLst/>
              <a:cxnLst/>
              <a:rect l="0" t="0" r="0" b="0"/>
              <a:pathLst>
                <a:path w="49652" h="116496">
                  <a:moveTo>
                    <a:pt x="24688" y="0"/>
                  </a:moveTo>
                  <a:lnTo>
                    <a:pt x="1524" y="34745"/>
                  </a:lnTo>
                  <a:lnTo>
                    <a:pt x="0" y="41655"/>
                  </a:lnTo>
                  <a:lnTo>
                    <a:pt x="833" y="48110"/>
                  </a:lnTo>
                  <a:lnTo>
                    <a:pt x="3237" y="54263"/>
                  </a:lnTo>
                  <a:lnTo>
                    <a:pt x="6689" y="56515"/>
                  </a:lnTo>
                  <a:lnTo>
                    <a:pt x="10840" y="56168"/>
                  </a:lnTo>
                  <a:lnTo>
                    <a:pt x="35205" y="42324"/>
                  </a:lnTo>
                  <a:lnTo>
                    <a:pt x="40020" y="43934"/>
                  </a:lnTo>
                  <a:lnTo>
                    <a:pt x="43231" y="49630"/>
                  </a:lnTo>
                  <a:lnTo>
                    <a:pt x="49088" y="101481"/>
                  </a:lnTo>
                  <a:lnTo>
                    <a:pt x="49651" y="1164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057723" y="4285340"/>
              <a:ext cx="74890" cy="341164"/>
            </a:xfrm>
            <a:custGeom>
              <a:avLst/>
              <a:gdLst/>
              <a:ahLst/>
              <a:cxnLst/>
              <a:rect l="0" t="0" r="0" b="0"/>
              <a:pathLst>
                <a:path w="74890" h="341164">
                  <a:moveTo>
                    <a:pt x="74889" y="0"/>
                  </a:moveTo>
                  <a:lnTo>
                    <a:pt x="69171" y="21778"/>
                  </a:lnTo>
                  <a:lnTo>
                    <a:pt x="64618" y="73610"/>
                  </a:lnTo>
                  <a:lnTo>
                    <a:pt x="60135" y="126902"/>
                  </a:lnTo>
                  <a:lnTo>
                    <a:pt x="56341" y="181216"/>
                  </a:lnTo>
                  <a:lnTo>
                    <a:pt x="51827" y="232442"/>
                  </a:lnTo>
                  <a:lnTo>
                    <a:pt x="45559" y="277822"/>
                  </a:lnTo>
                  <a:lnTo>
                    <a:pt x="31991" y="309759"/>
                  </a:lnTo>
                  <a:lnTo>
                    <a:pt x="21615" y="323507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6149255" y="4185487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0" y="16643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6195563" y="4280833"/>
              <a:ext cx="54903" cy="137645"/>
            </a:xfrm>
            <a:custGeom>
              <a:avLst/>
              <a:gdLst/>
              <a:ahLst/>
              <a:cxnLst/>
              <a:rect l="0" t="0" r="0" b="0"/>
              <a:pathLst>
                <a:path w="54903" h="137645">
                  <a:moveTo>
                    <a:pt x="28581" y="62754"/>
                  </a:moveTo>
                  <a:lnTo>
                    <a:pt x="51744" y="28009"/>
                  </a:lnTo>
                  <a:lnTo>
                    <a:pt x="54902" y="12178"/>
                  </a:lnTo>
                  <a:lnTo>
                    <a:pt x="54450" y="4074"/>
                  </a:lnTo>
                  <a:lnTo>
                    <a:pt x="52299" y="520"/>
                  </a:lnTo>
                  <a:lnTo>
                    <a:pt x="49016" y="0"/>
                  </a:lnTo>
                  <a:lnTo>
                    <a:pt x="44978" y="1502"/>
                  </a:lnTo>
                  <a:lnTo>
                    <a:pt x="30460" y="16869"/>
                  </a:lnTo>
                  <a:lnTo>
                    <a:pt x="9573" y="63109"/>
                  </a:lnTo>
                  <a:lnTo>
                    <a:pt x="0" y="101827"/>
                  </a:lnTo>
                  <a:lnTo>
                    <a:pt x="3618" y="13764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6304053" y="4285340"/>
              <a:ext cx="28266" cy="99853"/>
            </a:xfrm>
            <a:custGeom>
              <a:avLst/>
              <a:gdLst/>
              <a:ahLst/>
              <a:cxnLst/>
              <a:rect l="0" t="0" r="0" b="0"/>
              <a:pathLst>
                <a:path w="28266" h="99853">
                  <a:moveTo>
                    <a:pt x="28265" y="0"/>
                  </a:moveTo>
                  <a:lnTo>
                    <a:pt x="9519" y="34745"/>
                  </a:lnTo>
                  <a:lnTo>
                    <a:pt x="727" y="63098"/>
                  </a:lnTo>
                  <a:lnTo>
                    <a:pt x="0" y="81668"/>
                  </a:lnTo>
                  <a:lnTo>
                    <a:pt x="2759" y="95469"/>
                  </a:lnTo>
                  <a:lnTo>
                    <a:pt x="4789" y="97854"/>
                  </a:lnTo>
                  <a:lnTo>
                    <a:pt x="11623" y="998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6387018" y="4052351"/>
              <a:ext cx="45153" cy="330669"/>
            </a:xfrm>
            <a:custGeom>
              <a:avLst/>
              <a:gdLst/>
              <a:ahLst/>
              <a:cxnLst/>
              <a:rect l="0" t="0" r="0" b="0"/>
              <a:pathLst>
                <a:path w="45153" h="330669">
                  <a:moveTo>
                    <a:pt x="36831" y="0"/>
                  </a:moveTo>
                  <a:lnTo>
                    <a:pt x="36831" y="53491"/>
                  </a:lnTo>
                  <a:lnTo>
                    <a:pt x="35907" y="103878"/>
                  </a:lnTo>
                  <a:lnTo>
                    <a:pt x="30245" y="158347"/>
                  </a:lnTo>
                  <a:lnTo>
                    <a:pt x="24436" y="213622"/>
                  </a:lnTo>
                  <a:lnTo>
                    <a:pt x="15309" y="268132"/>
                  </a:lnTo>
                  <a:lnTo>
                    <a:pt x="7904" y="326808"/>
                  </a:lnTo>
                  <a:lnTo>
                    <a:pt x="5527" y="330668"/>
                  </a:lnTo>
                  <a:lnTo>
                    <a:pt x="3018" y="329544"/>
                  </a:lnTo>
                  <a:lnTo>
                    <a:pt x="421" y="325095"/>
                  </a:lnTo>
                  <a:lnTo>
                    <a:pt x="0" y="312757"/>
                  </a:lnTo>
                  <a:lnTo>
                    <a:pt x="7264" y="282235"/>
                  </a:lnTo>
                  <a:lnTo>
                    <a:pt x="11572" y="275990"/>
                  </a:lnTo>
                  <a:lnTo>
                    <a:pt x="23756" y="266585"/>
                  </a:lnTo>
                  <a:lnTo>
                    <a:pt x="45152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6454498" y="4267038"/>
              <a:ext cx="289429" cy="292108"/>
            </a:xfrm>
            <a:custGeom>
              <a:avLst/>
              <a:gdLst/>
              <a:ahLst/>
              <a:cxnLst/>
              <a:rect l="0" t="0" r="0" b="0"/>
              <a:pathLst>
                <a:path w="289429" h="292108">
                  <a:moveTo>
                    <a:pt x="44241" y="1660"/>
                  </a:moveTo>
                  <a:lnTo>
                    <a:pt x="30988" y="10494"/>
                  </a:lnTo>
                  <a:lnTo>
                    <a:pt x="13913" y="33658"/>
                  </a:lnTo>
                  <a:lnTo>
                    <a:pt x="1559" y="63943"/>
                  </a:lnTo>
                  <a:lnTo>
                    <a:pt x="0" y="82966"/>
                  </a:lnTo>
                  <a:lnTo>
                    <a:pt x="879" y="91922"/>
                  </a:lnTo>
                  <a:lnTo>
                    <a:pt x="3313" y="96043"/>
                  </a:lnTo>
                  <a:lnTo>
                    <a:pt x="6786" y="96942"/>
                  </a:lnTo>
                  <a:lnTo>
                    <a:pt x="10950" y="95691"/>
                  </a:lnTo>
                  <a:lnTo>
                    <a:pt x="30062" y="80680"/>
                  </a:lnTo>
                  <a:lnTo>
                    <a:pt x="80272" y="26395"/>
                  </a:lnTo>
                  <a:lnTo>
                    <a:pt x="95387" y="17893"/>
                  </a:lnTo>
                  <a:lnTo>
                    <a:pt x="102377" y="17104"/>
                  </a:lnTo>
                  <a:lnTo>
                    <a:pt x="115074" y="21160"/>
                  </a:lnTo>
                  <a:lnTo>
                    <a:pt x="124416" y="31591"/>
                  </a:lnTo>
                  <a:lnTo>
                    <a:pt x="128202" y="38256"/>
                  </a:lnTo>
                  <a:lnTo>
                    <a:pt x="129942" y="57989"/>
                  </a:lnTo>
                  <a:lnTo>
                    <a:pt x="123526" y="99490"/>
                  </a:lnTo>
                  <a:lnTo>
                    <a:pt x="122061" y="102013"/>
                  </a:lnTo>
                  <a:lnTo>
                    <a:pt x="121084" y="99997"/>
                  </a:lnTo>
                  <a:lnTo>
                    <a:pt x="120432" y="94955"/>
                  </a:lnTo>
                  <a:lnTo>
                    <a:pt x="132768" y="65772"/>
                  </a:lnTo>
                  <a:lnTo>
                    <a:pt x="177844" y="3331"/>
                  </a:lnTo>
                  <a:lnTo>
                    <a:pt x="185085" y="0"/>
                  </a:lnTo>
                  <a:lnTo>
                    <a:pt x="191761" y="554"/>
                  </a:lnTo>
                  <a:lnTo>
                    <a:pt x="198062" y="3696"/>
                  </a:lnTo>
                  <a:lnTo>
                    <a:pt x="201338" y="8565"/>
                  </a:lnTo>
                  <a:lnTo>
                    <a:pt x="202511" y="21371"/>
                  </a:lnTo>
                  <a:lnTo>
                    <a:pt x="195777" y="75948"/>
                  </a:lnTo>
                  <a:lnTo>
                    <a:pt x="195191" y="87244"/>
                  </a:lnTo>
                  <a:lnTo>
                    <a:pt x="197574" y="96622"/>
                  </a:lnTo>
                  <a:lnTo>
                    <a:pt x="207619" y="111975"/>
                  </a:lnTo>
                  <a:lnTo>
                    <a:pt x="213256" y="114035"/>
                  </a:lnTo>
                  <a:lnTo>
                    <a:pt x="218863" y="112634"/>
                  </a:lnTo>
                  <a:lnTo>
                    <a:pt x="241148" y="94875"/>
                  </a:lnTo>
                  <a:lnTo>
                    <a:pt x="257808" y="70165"/>
                  </a:lnTo>
                  <a:lnTo>
                    <a:pt x="264282" y="66746"/>
                  </a:lnTo>
                  <a:lnTo>
                    <a:pt x="271371" y="67240"/>
                  </a:lnTo>
                  <a:lnTo>
                    <a:pt x="278872" y="70343"/>
                  </a:lnTo>
                  <a:lnTo>
                    <a:pt x="283872" y="77034"/>
                  </a:lnTo>
                  <a:lnTo>
                    <a:pt x="289428" y="96797"/>
                  </a:lnTo>
                  <a:lnTo>
                    <a:pt x="284235" y="158945"/>
                  </a:lnTo>
                  <a:lnTo>
                    <a:pt x="274196" y="217332"/>
                  </a:lnTo>
                  <a:lnTo>
                    <a:pt x="256668" y="268348"/>
                  </a:lnTo>
                  <a:lnTo>
                    <a:pt x="246210" y="285376"/>
                  </a:lnTo>
                  <a:lnTo>
                    <a:pt x="239908" y="289732"/>
                  </a:lnTo>
                  <a:lnTo>
                    <a:pt x="225509" y="292107"/>
                  </a:lnTo>
                  <a:lnTo>
                    <a:pt x="209864" y="285149"/>
                  </a:lnTo>
                  <a:lnTo>
                    <a:pt x="195514" y="272811"/>
                  </a:lnTo>
                  <a:lnTo>
                    <a:pt x="178768" y="242290"/>
                  </a:lnTo>
                  <a:lnTo>
                    <a:pt x="160858" y="188864"/>
                  </a:lnTo>
                  <a:lnTo>
                    <a:pt x="152414" y="1680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6823259" y="4376871"/>
              <a:ext cx="16644" cy="166422"/>
            </a:xfrm>
            <a:custGeom>
              <a:avLst/>
              <a:gdLst/>
              <a:ahLst/>
              <a:cxnLst/>
              <a:rect l="0" t="0" r="0" b="0"/>
              <a:pathLst>
                <a:path w="16644" h="166422">
                  <a:moveTo>
                    <a:pt x="16643" y="0"/>
                  </a:moveTo>
                  <a:lnTo>
                    <a:pt x="12226" y="53492"/>
                  </a:lnTo>
                  <a:lnTo>
                    <a:pt x="6371" y="112399"/>
                  </a:lnTo>
                  <a:lnTo>
                    <a:pt x="0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6964042" y="4019066"/>
            <a:ext cx="557219" cy="432696"/>
            <a:chOff x="6964042" y="4019066"/>
            <a:chExt cx="557219" cy="432696"/>
          </a:xfrm>
        </p:grpSpPr>
        <p:sp>
          <p:nvSpPr>
            <p:cNvPr id="302" name="Freeform 301"/>
            <p:cNvSpPr/>
            <p:nvPr/>
          </p:nvSpPr>
          <p:spPr>
            <a:xfrm>
              <a:off x="6964042" y="4168845"/>
              <a:ext cx="92208" cy="266275"/>
            </a:xfrm>
            <a:custGeom>
              <a:avLst/>
              <a:gdLst/>
              <a:ahLst/>
              <a:cxnLst/>
              <a:rect l="0" t="0" r="0" b="0"/>
              <a:pathLst>
                <a:path w="92208" h="266275">
                  <a:moveTo>
                    <a:pt x="92207" y="0"/>
                  </a:moveTo>
                  <a:lnTo>
                    <a:pt x="40691" y="43537"/>
                  </a:lnTo>
                  <a:lnTo>
                    <a:pt x="5397" y="90051"/>
                  </a:lnTo>
                  <a:lnTo>
                    <a:pt x="1049" y="98866"/>
                  </a:lnTo>
                  <a:lnTo>
                    <a:pt x="0" y="107516"/>
                  </a:lnTo>
                  <a:lnTo>
                    <a:pt x="3765" y="124524"/>
                  </a:lnTo>
                  <a:lnTo>
                    <a:pt x="14068" y="138863"/>
                  </a:lnTo>
                  <a:lnTo>
                    <a:pt x="55959" y="184555"/>
                  </a:lnTo>
                  <a:lnTo>
                    <a:pt x="59763" y="202834"/>
                  </a:lnTo>
                  <a:lnTo>
                    <a:pt x="57447" y="222361"/>
                  </a:lnTo>
                  <a:lnTo>
                    <a:pt x="50254" y="240285"/>
                  </a:lnTo>
                  <a:lnTo>
                    <a:pt x="38427" y="252566"/>
                  </a:lnTo>
                  <a:lnTo>
                    <a:pt x="17317" y="26627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7103398" y="4019066"/>
              <a:ext cx="63652" cy="357806"/>
            </a:xfrm>
            <a:custGeom>
              <a:avLst/>
              <a:gdLst/>
              <a:ahLst/>
              <a:cxnLst/>
              <a:rect l="0" t="0" r="0" b="0"/>
              <a:pathLst>
                <a:path w="63652" h="357806">
                  <a:moveTo>
                    <a:pt x="44383" y="0"/>
                  </a:moveTo>
                  <a:lnTo>
                    <a:pt x="44383" y="53492"/>
                  </a:lnTo>
                  <a:lnTo>
                    <a:pt x="35331" y="110744"/>
                  </a:lnTo>
                  <a:lnTo>
                    <a:pt x="24822" y="164155"/>
                  </a:lnTo>
                  <a:lnTo>
                    <a:pt x="11079" y="221539"/>
                  </a:lnTo>
                  <a:lnTo>
                    <a:pt x="0" y="266170"/>
                  </a:lnTo>
                  <a:lnTo>
                    <a:pt x="1850" y="273601"/>
                  </a:lnTo>
                  <a:lnTo>
                    <a:pt x="6782" y="277631"/>
                  </a:lnTo>
                  <a:lnTo>
                    <a:pt x="13768" y="279393"/>
                  </a:lnTo>
                  <a:lnTo>
                    <a:pt x="20275" y="278718"/>
                  </a:lnTo>
                  <a:lnTo>
                    <a:pt x="32435" y="273037"/>
                  </a:lnTo>
                  <a:lnTo>
                    <a:pt x="38267" y="272632"/>
                  </a:lnTo>
                  <a:lnTo>
                    <a:pt x="49678" y="277112"/>
                  </a:lnTo>
                  <a:lnTo>
                    <a:pt x="58447" y="287733"/>
                  </a:lnTo>
                  <a:lnTo>
                    <a:pt x="62080" y="294449"/>
                  </a:lnTo>
                  <a:lnTo>
                    <a:pt x="63651" y="311772"/>
                  </a:lnTo>
                  <a:lnTo>
                    <a:pt x="59337" y="337386"/>
                  </a:lnTo>
                  <a:lnTo>
                    <a:pt x="52703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7191009" y="4227092"/>
              <a:ext cx="73267" cy="149780"/>
            </a:xfrm>
            <a:custGeom>
              <a:avLst/>
              <a:gdLst/>
              <a:ahLst/>
              <a:cxnLst/>
              <a:rect l="0" t="0" r="0" b="0"/>
              <a:pathLst>
                <a:path w="73267" h="149780">
                  <a:moveTo>
                    <a:pt x="73266" y="0"/>
                  </a:moveTo>
                  <a:lnTo>
                    <a:pt x="42939" y="34746"/>
                  </a:lnTo>
                  <a:lnTo>
                    <a:pt x="11485" y="91618"/>
                  </a:lnTo>
                  <a:lnTo>
                    <a:pt x="812" y="108212"/>
                  </a:lnTo>
                  <a:lnTo>
                    <a:pt x="0" y="112823"/>
                  </a:lnTo>
                  <a:lnTo>
                    <a:pt x="2233" y="114971"/>
                  </a:lnTo>
                  <a:lnTo>
                    <a:pt x="6494" y="115479"/>
                  </a:lnTo>
                  <a:lnTo>
                    <a:pt x="25745" y="107360"/>
                  </a:lnTo>
                  <a:lnTo>
                    <a:pt x="44598" y="93243"/>
                  </a:lnTo>
                  <a:lnTo>
                    <a:pt x="50456" y="91748"/>
                  </a:lnTo>
                  <a:lnTo>
                    <a:pt x="56211" y="92601"/>
                  </a:lnTo>
                  <a:lnTo>
                    <a:pt x="61896" y="95018"/>
                  </a:lnTo>
                  <a:lnTo>
                    <a:pt x="65686" y="101253"/>
                  </a:lnTo>
                  <a:lnTo>
                    <a:pt x="73266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7320804" y="4223985"/>
              <a:ext cx="200457" cy="227777"/>
            </a:xfrm>
            <a:custGeom>
              <a:avLst/>
              <a:gdLst/>
              <a:ahLst/>
              <a:cxnLst/>
              <a:rect l="0" t="0" r="0" b="0"/>
              <a:pathLst>
                <a:path w="200457" h="227777">
                  <a:moveTo>
                    <a:pt x="26682" y="3107"/>
                  </a:moveTo>
                  <a:lnTo>
                    <a:pt x="25757" y="64674"/>
                  </a:lnTo>
                  <a:lnTo>
                    <a:pt x="15099" y="119457"/>
                  </a:lnTo>
                  <a:lnTo>
                    <a:pt x="2705" y="145961"/>
                  </a:lnTo>
                  <a:lnTo>
                    <a:pt x="527" y="148269"/>
                  </a:lnTo>
                  <a:lnTo>
                    <a:pt x="0" y="147035"/>
                  </a:lnTo>
                  <a:lnTo>
                    <a:pt x="573" y="143438"/>
                  </a:lnTo>
                  <a:lnTo>
                    <a:pt x="10214" y="125124"/>
                  </a:lnTo>
                  <a:lnTo>
                    <a:pt x="29199" y="106548"/>
                  </a:lnTo>
                  <a:lnTo>
                    <a:pt x="46908" y="99932"/>
                  </a:lnTo>
                  <a:lnTo>
                    <a:pt x="110207" y="83587"/>
                  </a:lnTo>
                  <a:lnTo>
                    <a:pt x="138338" y="68867"/>
                  </a:lnTo>
                  <a:lnTo>
                    <a:pt x="193306" y="26380"/>
                  </a:lnTo>
                  <a:lnTo>
                    <a:pt x="197861" y="18622"/>
                  </a:lnTo>
                  <a:lnTo>
                    <a:pt x="200456" y="2606"/>
                  </a:lnTo>
                  <a:lnTo>
                    <a:pt x="198005" y="0"/>
                  </a:lnTo>
                  <a:lnTo>
                    <a:pt x="193598" y="1036"/>
                  </a:lnTo>
                  <a:lnTo>
                    <a:pt x="182228" y="9583"/>
                  </a:lnTo>
                  <a:lnTo>
                    <a:pt x="136604" y="64199"/>
                  </a:lnTo>
                  <a:lnTo>
                    <a:pt x="110776" y="125708"/>
                  </a:lnTo>
                  <a:lnTo>
                    <a:pt x="104299" y="157161"/>
                  </a:lnTo>
                  <a:lnTo>
                    <a:pt x="104633" y="180674"/>
                  </a:lnTo>
                  <a:lnTo>
                    <a:pt x="118213" y="22777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7343595" y="4691781"/>
            <a:ext cx="1434673" cy="835621"/>
            <a:chOff x="7343595" y="4691781"/>
            <a:chExt cx="1434673" cy="835621"/>
          </a:xfrm>
        </p:grpSpPr>
        <p:sp>
          <p:nvSpPr>
            <p:cNvPr id="307" name="Freeform 306"/>
            <p:cNvSpPr/>
            <p:nvPr/>
          </p:nvSpPr>
          <p:spPr>
            <a:xfrm>
              <a:off x="7418485" y="4691781"/>
              <a:ext cx="158101" cy="665685"/>
            </a:xfrm>
            <a:custGeom>
              <a:avLst/>
              <a:gdLst/>
              <a:ahLst/>
              <a:cxnLst/>
              <a:rect l="0" t="0" r="0" b="0"/>
              <a:pathLst>
                <a:path w="158101" h="665685">
                  <a:moveTo>
                    <a:pt x="158100" y="0"/>
                  </a:moveTo>
                  <a:lnTo>
                    <a:pt x="124359" y="2466"/>
                  </a:lnTo>
                  <a:lnTo>
                    <a:pt x="116190" y="4418"/>
                  </a:lnTo>
                  <a:lnTo>
                    <a:pt x="91441" y="20417"/>
                  </a:lnTo>
                  <a:lnTo>
                    <a:pt x="59154" y="58240"/>
                  </a:lnTo>
                  <a:lnTo>
                    <a:pt x="32638" y="113937"/>
                  </a:lnTo>
                  <a:lnTo>
                    <a:pt x="19387" y="166815"/>
                  </a:lnTo>
                  <a:lnTo>
                    <a:pt x="11286" y="222871"/>
                  </a:lnTo>
                  <a:lnTo>
                    <a:pt x="8712" y="284540"/>
                  </a:lnTo>
                  <a:lnTo>
                    <a:pt x="2680" y="336485"/>
                  </a:lnTo>
                  <a:lnTo>
                    <a:pt x="2995" y="391261"/>
                  </a:lnTo>
                  <a:lnTo>
                    <a:pt x="7269" y="446597"/>
                  </a:lnTo>
                  <a:lnTo>
                    <a:pt x="8183" y="509324"/>
                  </a:lnTo>
                  <a:lnTo>
                    <a:pt x="8304" y="572362"/>
                  </a:lnTo>
                  <a:lnTo>
                    <a:pt x="8318" y="628759"/>
                  </a:lnTo>
                  <a:lnTo>
                    <a:pt x="7396" y="649273"/>
                  </a:lnTo>
                  <a:lnTo>
                    <a:pt x="0" y="6656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7343595" y="4916450"/>
              <a:ext cx="183064" cy="74890"/>
            </a:xfrm>
            <a:custGeom>
              <a:avLst/>
              <a:gdLst/>
              <a:ahLst/>
              <a:cxnLst/>
              <a:rect l="0" t="0" r="0" b="0"/>
              <a:pathLst>
                <a:path w="183064" h="74890">
                  <a:moveTo>
                    <a:pt x="0" y="74889"/>
                  </a:moveTo>
                  <a:lnTo>
                    <a:pt x="29621" y="68303"/>
                  </a:lnTo>
                  <a:lnTo>
                    <a:pt x="49223" y="65490"/>
                  </a:lnTo>
                  <a:lnTo>
                    <a:pt x="108185" y="43044"/>
                  </a:lnTo>
                  <a:lnTo>
                    <a:pt x="168515" y="7888"/>
                  </a:lnTo>
                  <a:lnTo>
                    <a:pt x="18306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7545319" y="4816597"/>
              <a:ext cx="144496" cy="293799"/>
            </a:xfrm>
            <a:custGeom>
              <a:avLst/>
              <a:gdLst/>
              <a:ahLst/>
              <a:cxnLst/>
              <a:rect l="0" t="0" r="0" b="0"/>
              <a:pathLst>
                <a:path w="144496" h="293799">
                  <a:moveTo>
                    <a:pt x="72871" y="0"/>
                  </a:moveTo>
                  <a:lnTo>
                    <a:pt x="50204" y="56773"/>
                  </a:lnTo>
                  <a:lnTo>
                    <a:pt x="29708" y="111118"/>
                  </a:lnTo>
                  <a:lnTo>
                    <a:pt x="8198" y="166444"/>
                  </a:lnTo>
                  <a:lnTo>
                    <a:pt x="0" y="210805"/>
                  </a:lnTo>
                  <a:lnTo>
                    <a:pt x="230" y="259974"/>
                  </a:lnTo>
                  <a:lnTo>
                    <a:pt x="6994" y="280116"/>
                  </a:lnTo>
                  <a:lnTo>
                    <a:pt x="13235" y="286597"/>
                  </a:lnTo>
                  <a:lnTo>
                    <a:pt x="30033" y="293798"/>
                  </a:lnTo>
                  <a:lnTo>
                    <a:pt x="47360" y="292066"/>
                  </a:lnTo>
                  <a:lnTo>
                    <a:pt x="81084" y="275889"/>
                  </a:lnTo>
                  <a:lnTo>
                    <a:pt x="107812" y="242525"/>
                  </a:lnTo>
                  <a:lnTo>
                    <a:pt x="132102" y="199865"/>
                  </a:lnTo>
                  <a:lnTo>
                    <a:pt x="143709" y="146523"/>
                  </a:lnTo>
                  <a:lnTo>
                    <a:pt x="144495" y="89964"/>
                  </a:lnTo>
                  <a:lnTo>
                    <a:pt x="142809" y="79392"/>
                  </a:lnTo>
                  <a:lnTo>
                    <a:pt x="137988" y="74193"/>
                  </a:lnTo>
                  <a:lnTo>
                    <a:pt x="131075" y="72576"/>
                  </a:lnTo>
                  <a:lnTo>
                    <a:pt x="122769" y="73347"/>
                  </a:lnTo>
                  <a:lnTo>
                    <a:pt x="108608" y="81601"/>
                  </a:lnTo>
                  <a:lnTo>
                    <a:pt x="97076" y="95439"/>
                  </a:lnTo>
                  <a:lnTo>
                    <a:pt x="76989" y="157933"/>
                  </a:lnTo>
                  <a:lnTo>
                    <a:pt x="72871" y="1747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7718696" y="4874845"/>
              <a:ext cx="136676" cy="249632"/>
            </a:xfrm>
            <a:custGeom>
              <a:avLst/>
              <a:gdLst/>
              <a:ahLst/>
              <a:cxnLst/>
              <a:rect l="0" t="0" r="0" b="0"/>
              <a:pathLst>
                <a:path w="136676" h="249632">
                  <a:moveTo>
                    <a:pt x="7668" y="0"/>
                  </a:moveTo>
                  <a:lnTo>
                    <a:pt x="13386" y="23627"/>
                  </a:lnTo>
                  <a:lnTo>
                    <a:pt x="13009" y="79385"/>
                  </a:lnTo>
                  <a:lnTo>
                    <a:pt x="4305" y="135668"/>
                  </a:lnTo>
                  <a:lnTo>
                    <a:pt x="326" y="179522"/>
                  </a:lnTo>
                  <a:lnTo>
                    <a:pt x="0" y="178853"/>
                  </a:lnTo>
                  <a:lnTo>
                    <a:pt x="3893" y="146790"/>
                  </a:lnTo>
                  <a:lnTo>
                    <a:pt x="14489" y="110151"/>
                  </a:lnTo>
                  <a:lnTo>
                    <a:pt x="23335" y="96417"/>
                  </a:lnTo>
                  <a:lnTo>
                    <a:pt x="30132" y="92015"/>
                  </a:lnTo>
                  <a:lnTo>
                    <a:pt x="47546" y="87123"/>
                  </a:lnTo>
                  <a:lnTo>
                    <a:pt x="103465" y="86301"/>
                  </a:lnTo>
                  <a:lnTo>
                    <a:pt x="119895" y="79653"/>
                  </a:lnTo>
                  <a:lnTo>
                    <a:pt x="126865" y="75291"/>
                  </a:lnTo>
                  <a:lnTo>
                    <a:pt x="131512" y="68685"/>
                  </a:lnTo>
                  <a:lnTo>
                    <a:pt x="136675" y="51483"/>
                  </a:lnTo>
                  <a:lnTo>
                    <a:pt x="135277" y="48191"/>
                  </a:lnTo>
                  <a:lnTo>
                    <a:pt x="131573" y="48769"/>
                  </a:lnTo>
                  <a:lnTo>
                    <a:pt x="126329" y="51928"/>
                  </a:lnTo>
                  <a:lnTo>
                    <a:pt x="118037" y="62835"/>
                  </a:lnTo>
                  <a:lnTo>
                    <a:pt x="99392" y="117627"/>
                  </a:lnTo>
                  <a:lnTo>
                    <a:pt x="86281" y="173966"/>
                  </a:lnTo>
                  <a:lnTo>
                    <a:pt x="85510" y="214884"/>
                  </a:lnTo>
                  <a:lnTo>
                    <a:pt x="91882" y="232955"/>
                  </a:lnTo>
                  <a:lnTo>
                    <a:pt x="98020" y="238514"/>
                  </a:lnTo>
                  <a:lnTo>
                    <a:pt x="132484" y="2496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7982309" y="4908129"/>
              <a:ext cx="135145" cy="227562"/>
            </a:xfrm>
            <a:custGeom>
              <a:avLst/>
              <a:gdLst/>
              <a:ahLst/>
              <a:cxnLst/>
              <a:rect l="0" t="0" r="0" b="0"/>
              <a:pathLst>
                <a:path w="135145" h="227562">
                  <a:moveTo>
                    <a:pt x="135144" y="0"/>
                  </a:moveTo>
                  <a:lnTo>
                    <a:pt x="108572" y="1849"/>
                  </a:lnTo>
                  <a:lnTo>
                    <a:pt x="80221" y="13286"/>
                  </a:lnTo>
                  <a:lnTo>
                    <a:pt x="47189" y="39120"/>
                  </a:lnTo>
                  <a:lnTo>
                    <a:pt x="19561" y="80083"/>
                  </a:lnTo>
                  <a:lnTo>
                    <a:pt x="84" y="135864"/>
                  </a:lnTo>
                  <a:lnTo>
                    <a:pt x="0" y="169180"/>
                  </a:lnTo>
                  <a:lnTo>
                    <a:pt x="5829" y="198057"/>
                  </a:lnTo>
                  <a:lnTo>
                    <a:pt x="11027" y="205078"/>
                  </a:lnTo>
                  <a:lnTo>
                    <a:pt x="35088" y="219377"/>
                  </a:lnTo>
                  <a:lnTo>
                    <a:pt x="51842" y="226323"/>
                  </a:lnTo>
                  <a:lnTo>
                    <a:pt x="68535" y="227561"/>
                  </a:lnTo>
                  <a:lnTo>
                    <a:pt x="93539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8123078" y="4941413"/>
              <a:ext cx="110871" cy="199706"/>
            </a:xfrm>
            <a:custGeom>
              <a:avLst/>
              <a:gdLst/>
              <a:ahLst/>
              <a:cxnLst/>
              <a:rect l="0" t="0" r="0" b="0"/>
              <a:pathLst>
                <a:path w="110871" h="199706">
                  <a:moveTo>
                    <a:pt x="69265" y="0"/>
                  </a:moveTo>
                  <a:lnTo>
                    <a:pt x="56013" y="8835"/>
                  </a:lnTo>
                  <a:lnTo>
                    <a:pt x="47040" y="20569"/>
                  </a:lnTo>
                  <a:lnTo>
                    <a:pt x="17882" y="75119"/>
                  </a:lnTo>
                  <a:lnTo>
                    <a:pt x="2869" y="128042"/>
                  </a:lnTo>
                  <a:lnTo>
                    <a:pt x="0" y="151213"/>
                  </a:lnTo>
                  <a:lnTo>
                    <a:pt x="4888" y="167674"/>
                  </a:lnTo>
                  <a:lnTo>
                    <a:pt x="9705" y="170955"/>
                  </a:lnTo>
                  <a:lnTo>
                    <a:pt x="15690" y="171293"/>
                  </a:lnTo>
                  <a:lnTo>
                    <a:pt x="22453" y="169669"/>
                  </a:lnTo>
                  <a:lnTo>
                    <a:pt x="37364" y="158002"/>
                  </a:lnTo>
                  <a:lnTo>
                    <a:pt x="82727" y="97100"/>
                  </a:lnTo>
                  <a:lnTo>
                    <a:pt x="88409" y="95244"/>
                  </a:lnTo>
                  <a:lnTo>
                    <a:pt x="94048" y="96780"/>
                  </a:lnTo>
                  <a:lnTo>
                    <a:pt x="99655" y="100578"/>
                  </a:lnTo>
                  <a:lnTo>
                    <a:pt x="105886" y="117126"/>
                  </a:lnTo>
                  <a:lnTo>
                    <a:pt x="110213" y="174996"/>
                  </a:lnTo>
                  <a:lnTo>
                    <a:pt x="110870" y="1997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8281106" y="4935352"/>
              <a:ext cx="81943" cy="272335"/>
            </a:xfrm>
            <a:custGeom>
              <a:avLst/>
              <a:gdLst/>
              <a:ahLst/>
              <a:cxnLst/>
              <a:rect l="0" t="0" r="0" b="0"/>
              <a:pathLst>
                <a:path w="81943" h="272335">
                  <a:moveTo>
                    <a:pt x="36052" y="14382"/>
                  </a:moveTo>
                  <a:lnTo>
                    <a:pt x="40470" y="1130"/>
                  </a:lnTo>
                  <a:lnTo>
                    <a:pt x="39922" y="0"/>
                  </a:lnTo>
                  <a:lnTo>
                    <a:pt x="34382" y="6141"/>
                  </a:lnTo>
                  <a:lnTo>
                    <a:pt x="11132" y="64636"/>
                  </a:lnTo>
                  <a:lnTo>
                    <a:pt x="2" y="102075"/>
                  </a:lnTo>
                  <a:lnTo>
                    <a:pt x="0" y="110751"/>
                  </a:lnTo>
                  <a:lnTo>
                    <a:pt x="4928" y="125322"/>
                  </a:lnTo>
                  <a:lnTo>
                    <a:pt x="15747" y="135496"/>
                  </a:lnTo>
                  <a:lnTo>
                    <a:pt x="39898" y="146422"/>
                  </a:lnTo>
                  <a:lnTo>
                    <a:pt x="58102" y="153503"/>
                  </a:lnTo>
                  <a:lnTo>
                    <a:pt x="72356" y="162814"/>
                  </a:lnTo>
                  <a:lnTo>
                    <a:pt x="76897" y="170660"/>
                  </a:lnTo>
                  <a:lnTo>
                    <a:pt x="81942" y="191704"/>
                  </a:lnTo>
                  <a:lnTo>
                    <a:pt x="80365" y="225124"/>
                  </a:lnTo>
                  <a:lnTo>
                    <a:pt x="61015" y="27233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8441974" y="4725066"/>
              <a:ext cx="8322" cy="465979"/>
            </a:xfrm>
            <a:custGeom>
              <a:avLst/>
              <a:gdLst/>
              <a:ahLst/>
              <a:cxnLst/>
              <a:rect l="0" t="0" r="0" b="0"/>
              <a:pathLst>
                <a:path w="8322" h="465979">
                  <a:moveTo>
                    <a:pt x="0" y="0"/>
                  </a:moveTo>
                  <a:lnTo>
                    <a:pt x="5718" y="23627"/>
                  </a:lnTo>
                  <a:lnTo>
                    <a:pt x="7807" y="81851"/>
                  </a:lnTo>
                  <a:lnTo>
                    <a:pt x="8220" y="142833"/>
                  </a:lnTo>
                  <a:lnTo>
                    <a:pt x="8291" y="191791"/>
                  </a:lnTo>
                  <a:lnTo>
                    <a:pt x="8313" y="241431"/>
                  </a:lnTo>
                  <a:lnTo>
                    <a:pt x="3901" y="295690"/>
                  </a:lnTo>
                  <a:lnTo>
                    <a:pt x="1694" y="358719"/>
                  </a:lnTo>
                  <a:lnTo>
                    <a:pt x="6738" y="415685"/>
                  </a:lnTo>
                  <a:lnTo>
                    <a:pt x="8321" y="46597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8383726" y="4916450"/>
              <a:ext cx="116496" cy="16643"/>
            </a:xfrm>
            <a:custGeom>
              <a:avLst/>
              <a:gdLst/>
              <a:ahLst/>
              <a:cxnLst/>
              <a:rect l="0" t="0" r="0" b="0"/>
              <a:pathLst>
                <a:path w="116496" h="16643">
                  <a:moveTo>
                    <a:pt x="0" y="16642"/>
                  </a:moveTo>
                  <a:lnTo>
                    <a:pt x="55508" y="2249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8533505" y="5324181"/>
              <a:ext cx="83212" cy="203221"/>
            </a:xfrm>
            <a:custGeom>
              <a:avLst/>
              <a:gdLst/>
              <a:ahLst/>
              <a:cxnLst/>
              <a:rect l="0" t="0" r="0" b="0"/>
              <a:pathLst>
                <a:path w="83212" h="203221">
                  <a:moveTo>
                    <a:pt x="0" y="8321"/>
                  </a:moveTo>
                  <a:lnTo>
                    <a:pt x="0" y="58510"/>
                  </a:lnTo>
                  <a:lnTo>
                    <a:pt x="0" y="110717"/>
                  </a:lnTo>
                  <a:lnTo>
                    <a:pt x="1850" y="144438"/>
                  </a:lnTo>
                  <a:lnTo>
                    <a:pt x="18747" y="197906"/>
                  </a:lnTo>
                  <a:lnTo>
                    <a:pt x="22668" y="202204"/>
                  </a:lnTo>
                  <a:lnTo>
                    <a:pt x="27131" y="203220"/>
                  </a:lnTo>
                  <a:lnTo>
                    <a:pt x="31956" y="202049"/>
                  </a:lnTo>
                  <a:lnTo>
                    <a:pt x="36098" y="197570"/>
                  </a:lnTo>
                  <a:lnTo>
                    <a:pt x="43164" y="182731"/>
                  </a:lnTo>
                  <a:lnTo>
                    <a:pt x="48591" y="129784"/>
                  </a:lnTo>
                  <a:lnTo>
                    <a:pt x="52129" y="70837"/>
                  </a:lnTo>
                  <a:lnTo>
                    <a:pt x="61456" y="27450"/>
                  </a:lnTo>
                  <a:lnTo>
                    <a:pt x="69227" y="14357"/>
                  </a:lnTo>
                  <a:lnTo>
                    <a:pt x="8321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8666642" y="5128380"/>
              <a:ext cx="111626" cy="370544"/>
            </a:xfrm>
            <a:custGeom>
              <a:avLst/>
              <a:gdLst/>
              <a:ahLst/>
              <a:cxnLst/>
              <a:rect l="0" t="0" r="0" b="0"/>
              <a:pathLst>
                <a:path w="111626" h="370544">
                  <a:moveTo>
                    <a:pt x="0" y="4417"/>
                  </a:moveTo>
                  <a:lnTo>
                    <a:pt x="13252" y="0"/>
                  </a:lnTo>
                  <a:lnTo>
                    <a:pt x="27155" y="296"/>
                  </a:lnTo>
                  <a:lnTo>
                    <a:pt x="41655" y="4435"/>
                  </a:lnTo>
                  <a:lnTo>
                    <a:pt x="54263" y="12438"/>
                  </a:lnTo>
                  <a:lnTo>
                    <a:pt x="71757" y="36174"/>
                  </a:lnTo>
                  <a:lnTo>
                    <a:pt x="75655" y="53665"/>
                  </a:lnTo>
                  <a:lnTo>
                    <a:pt x="70623" y="91911"/>
                  </a:lnTo>
                  <a:lnTo>
                    <a:pt x="58935" y="115298"/>
                  </a:lnTo>
                  <a:lnTo>
                    <a:pt x="58706" y="122717"/>
                  </a:lnTo>
                  <a:lnTo>
                    <a:pt x="85217" y="181730"/>
                  </a:lnTo>
                  <a:lnTo>
                    <a:pt x="104568" y="239765"/>
                  </a:lnTo>
                  <a:lnTo>
                    <a:pt x="111625" y="269848"/>
                  </a:lnTo>
                  <a:lnTo>
                    <a:pt x="107758" y="301773"/>
                  </a:lnTo>
                  <a:lnTo>
                    <a:pt x="95312" y="332806"/>
                  </a:lnTo>
                  <a:lnTo>
                    <a:pt x="85199" y="347916"/>
                  </a:lnTo>
                  <a:lnTo>
                    <a:pt x="72075" y="358329"/>
                  </a:lnTo>
                  <a:lnTo>
                    <a:pt x="56072" y="365115"/>
                  </a:lnTo>
                  <a:lnTo>
                    <a:pt x="0" y="3705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3669582" y="3378346"/>
            <a:ext cx="274596" cy="366127"/>
            <a:chOff x="3669582" y="3378346"/>
            <a:chExt cx="274596" cy="366127"/>
          </a:xfrm>
        </p:grpSpPr>
        <p:sp>
          <p:nvSpPr>
            <p:cNvPr id="319" name="Freeform 318"/>
            <p:cNvSpPr/>
            <p:nvPr/>
          </p:nvSpPr>
          <p:spPr>
            <a:xfrm>
              <a:off x="3711187" y="3378346"/>
              <a:ext cx="74891" cy="357806"/>
            </a:xfrm>
            <a:custGeom>
              <a:avLst/>
              <a:gdLst/>
              <a:ahLst/>
              <a:cxnLst/>
              <a:rect l="0" t="0" r="0" b="0"/>
              <a:pathLst>
                <a:path w="74891" h="357806">
                  <a:moveTo>
                    <a:pt x="0" y="0"/>
                  </a:moveTo>
                  <a:lnTo>
                    <a:pt x="14394" y="60848"/>
                  </a:lnTo>
                  <a:lnTo>
                    <a:pt x="22990" y="114063"/>
                  </a:lnTo>
                  <a:lnTo>
                    <a:pt x="36164" y="173657"/>
                  </a:lnTo>
                  <a:lnTo>
                    <a:pt x="49941" y="232480"/>
                  </a:lnTo>
                  <a:lnTo>
                    <a:pt x="66570" y="295392"/>
                  </a:lnTo>
                  <a:lnTo>
                    <a:pt x="74890" y="35780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3677903" y="3503161"/>
              <a:ext cx="216349" cy="108175"/>
            </a:xfrm>
            <a:custGeom>
              <a:avLst/>
              <a:gdLst/>
              <a:ahLst/>
              <a:cxnLst/>
              <a:rect l="0" t="0" r="0" b="0"/>
              <a:pathLst>
                <a:path w="216349" h="108175">
                  <a:moveTo>
                    <a:pt x="0" y="108174"/>
                  </a:moveTo>
                  <a:lnTo>
                    <a:pt x="15136" y="94888"/>
                  </a:lnTo>
                  <a:lnTo>
                    <a:pt x="74720" y="60585"/>
                  </a:lnTo>
                  <a:lnTo>
                    <a:pt x="133127" y="31804"/>
                  </a:lnTo>
                  <a:lnTo>
                    <a:pt x="187913" y="10226"/>
                  </a:lnTo>
                  <a:lnTo>
                    <a:pt x="21634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3669582" y="3507065"/>
              <a:ext cx="108175" cy="12739"/>
            </a:xfrm>
            <a:custGeom>
              <a:avLst/>
              <a:gdLst/>
              <a:ahLst/>
              <a:cxnLst/>
              <a:rect l="0" t="0" r="0" b="0"/>
              <a:pathLst>
                <a:path w="108175" h="12739">
                  <a:moveTo>
                    <a:pt x="0" y="4418"/>
                  </a:moveTo>
                  <a:lnTo>
                    <a:pt x="13252" y="0"/>
                  </a:lnTo>
                  <a:lnTo>
                    <a:pt x="39163" y="1670"/>
                  </a:lnTo>
                  <a:lnTo>
                    <a:pt x="82889" y="10642"/>
                  </a:lnTo>
                  <a:lnTo>
                    <a:pt x="108174" y="1273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3879552" y="3419951"/>
              <a:ext cx="31342" cy="183064"/>
            </a:xfrm>
            <a:custGeom>
              <a:avLst/>
              <a:gdLst/>
              <a:ahLst/>
              <a:cxnLst/>
              <a:rect l="0" t="0" r="0" b="0"/>
              <a:pathLst>
                <a:path w="31342" h="183064">
                  <a:moveTo>
                    <a:pt x="31341" y="0"/>
                  </a:moveTo>
                  <a:lnTo>
                    <a:pt x="28875" y="33741"/>
                  </a:lnTo>
                  <a:lnTo>
                    <a:pt x="7896" y="92302"/>
                  </a:lnTo>
                  <a:lnTo>
                    <a:pt x="0" y="136063"/>
                  </a:lnTo>
                  <a:lnTo>
                    <a:pt x="3851" y="153237"/>
                  </a:lnTo>
                  <a:lnTo>
                    <a:pt x="2301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3869287" y="3519803"/>
              <a:ext cx="74891" cy="224670"/>
            </a:xfrm>
            <a:custGeom>
              <a:avLst/>
              <a:gdLst/>
              <a:ahLst/>
              <a:cxnLst/>
              <a:rect l="0" t="0" r="0" b="0"/>
              <a:pathLst>
                <a:path w="74891" h="224670">
                  <a:moveTo>
                    <a:pt x="74890" y="0"/>
                  </a:moveTo>
                  <a:lnTo>
                    <a:pt x="70473" y="49075"/>
                  </a:lnTo>
                  <a:lnTo>
                    <a:pt x="55330" y="104196"/>
                  </a:lnTo>
                  <a:lnTo>
                    <a:pt x="31655" y="164915"/>
                  </a:lnTo>
                  <a:lnTo>
                    <a:pt x="0" y="22466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8146307" y="3894251"/>
            <a:ext cx="291237" cy="449337"/>
            <a:chOff x="8146307" y="3894251"/>
            <a:chExt cx="291237" cy="449337"/>
          </a:xfrm>
        </p:grpSpPr>
        <p:sp>
          <p:nvSpPr>
            <p:cNvPr id="325" name="Freeform 324"/>
            <p:cNvSpPr/>
            <p:nvPr/>
          </p:nvSpPr>
          <p:spPr>
            <a:xfrm>
              <a:off x="8171269" y="4085635"/>
              <a:ext cx="116496" cy="257953"/>
            </a:xfrm>
            <a:custGeom>
              <a:avLst/>
              <a:gdLst/>
              <a:ahLst/>
              <a:cxnLst/>
              <a:rect l="0" t="0" r="0" b="0"/>
              <a:pathLst>
                <a:path w="116496" h="257953">
                  <a:moveTo>
                    <a:pt x="0" y="0"/>
                  </a:moveTo>
                  <a:lnTo>
                    <a:pt x="16043" y="63415"/>
                  </a:lnTo>
                  <a:lnTo>
                    <a:pt x="40666" y="109571"/>
                  </a:lnTo>
                  <a:lnTo>
                    <a:pt x="74808" y="168929"/>
                  </a:lnTo>
                  <a:lnTo>
                    <a:pt x="85023" y="185102"/>
                  </a:lnTo>
                  <a:lnTo>
                    <a:pt x="112076" y="244251"/>
                  </a:lnTo>
                  <a:lnTo>
                    <a:pt x="116495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162948" y="4068993"/>
              <a:ext cx="141459" cy="224669"/>
            </a:xfrm>
            <a:custGeom>
              <a:avLst/>
              <a:gdLst/>
              <a:ahLst/>
              <a:cxnLst/>
              <a:rect l="0" t="0" r="0" b="0"/>
              <a:pathLst>
                <a:path w="141459" h="224669">
                  <a:moveTo>
                    <a:pt x="0" y="224668"/>
                  </a:moveTo>
                  <a:lnTo>
                    <a:pt x="20837" y="177294"/>
                  </a:lnTo>
                  <a:lnTo>
                    <a:pt x="66598" y="116215"/>
                  </a:lnTo>
                  <a:lnTo>
                    <a:pt x="109377" y="56740"/>
                  </a:lnTo>
                  <a:lnTo>
                    <a:pt x="141458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146307" y="4118919"/>
              <a:ext cx="174743" cy="24964"/>
            </a:xfrm>
            <a:custGeom>
              <a:avLst/>
              <a:gdLst/>
              <a:ahLst/>
              <a:cxnLst/>
              <a:rect l="0" t="0" r="0" b="0"/>
              <a:pathLst>
                <a:path w="174743" h="24964">
                  <a:moveTo>
                    <a:pt x="0" y="24963"/>
                  </a:moveTo>
                  <a:lnTo>
                    <a:pt x="57909" y="13381"/>
                  </a:lnTo>
                  <a:lnTo>
                    <a:pt x="116084" y="8987"/>
                  </a:lnTo>
                  <a:lnTo>
                    <a:pt x="174742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8370974" y="3894251"/>
              <a:ext cx="49928" cy="232990"/>
            </a:xfrm>
            <a:custGeom>
              <a:avLst/>
              <a:gdLst/>
              <a:ahLst/>
              <a:cxnLst/>
              <a:rect l="0" t="0" r="0" b="0"/>
              <a:pathLst>
                <a:path w="49928" h="232990">
                  <a:moveTo>
                    <a:pt x="0" y="0"/>
                  </a:moveTo>
                  <a:lnTo>
                    <a:pt x="0" y="57908"/>
                  </a:lnTo>
                  <a:lnTo>
                    <a:pt x="5719" y="110503"/>
                  </a:lnTo>
                  <a:lnTo>
                    <a:pt x="12396" y="168771"/>
                  </a:lnTo>
                  <a:lnTo>
                    <a:pt x="27852" y="224144"/>
                  </a:lnTo>
                  <a:lnTo>
                    <a:pt x="31512" y="228942"/>
                  </a:lnTo>
                  <a:lnTo>
                    <a:pt x="35802" y="231215"/>
                  </a:lnTo>
                  <a:lnTo>
                    <a:pt x="49927" y="23298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8420901" y="3969140"/>
              <a:ext cx="16643" cy="341164"/>
            </a:xfrm>
            <a:custGeom>
              <a:avLst/>
              <a:gdLst/>
              <a:ahLst/>
              <a:cxnLst/>
              <a:rect l="0" t="0" r="0" b="0"/>
              <a:pathLst>
                <a:path w="16643" h="341164">
                  <a:moveTo>
                    <a:pt x="16642" y="0"/>
                  </a:moveTo>
                  <a:lnTo>
                    <a:pt x="14177" y="54309"/>
                  </a:lnTo>
                  <a:lnTo>
                    <a:pt x="9477" y="108526"/>
                  </a:lnTo>
                  <a:lnTo>
                    <a:pt x="8473" y="168568"/>
                  </a:lnTo>
                  <a:lnTo>
                    <a:pt x="7416" y="229403"/>
                  </a:lnTo>
                  <a:lnTo>
                    <a:pt x="1159" y="285582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2722317" y="3781433"/>
            <a:ext cx="380533" cy="534818"/>
            <a:chOff x="2722317" y="3781433"/>
            <a:chExt cx="380533" cy="534818"/>
          </a:xfrm>
        </p:grpSpPr>
        <p:sp>
          <p:nvSpPr>
            <p:cNvPr id="331" name="Freeform 330"/>
            <p:cNvSpPr/>
            <p:nvPr/>
          </p:nvSpPr>
          <p:spPr>
            <a:xfrm>
              <a:off x="2862441" y="3927535"/>
              <a:ext cx="80161" cy="213635"/>
            </a:xfrm>
            <a:custGeom>
              <a:avLst/>
              <a:gdLst/>
              <a:ahLst/>
              <a:cxnLst/>
              <a:rect l="0" t="0" r="0" b="0"/>
              <a:pathLst>
                <a:path w="80161" h="213635">
                  <a:moveTo>
                    <a:pt x="74889" y="0"/>
                  </a:moveTo>
                  <a:lnTo>
                    <a:pt x="67321" y="24723"/>
                  </a:lnTo>
                  <a:lnTo>
                    <a:pt x="48164" y="59494"/>
                  </a:lnTo>
                  <a:lnTo>
                    <a:pt x="46986" y="77909"/>
                  </a:lnTo>
                  <a:lnTo>
                    <a:pt x="50468" y="96572"/>
                  </a:lnTo>
                  <a:lnTo>
                    <a:pt x="78636" y="152621"/>
                  </a:lnTo>
                  <a:lnTo>
                    <a:pt x="80160" y="162768"/>
                  </a:lnTo>
                  <a:lnTo>
                    <a:pt x="76924" y="181439"/>
                  </a:lnTo>
                  <a:lnTo>
                    <a:pt x="73472" y="190302"/>
                  </a:lnTo>
                  <a:lnTo>
                    <a:pt x="62240" y="202614"/>
                  </a:lnTo>
                  <a:lnTo>
                    <a:pt x="55361" y="207192"/>
                  </a:lnTo>
                  <a:lnTo>
                    <a:pt x="28011" y="213634"/>
                  </a:lnTo>
                  <a:lnTo>
                    <a:pt x="14606" y="21267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2920688" y="3894251"/>
              <a:ext cx="91532" cy="33285"/>
            </a:xfrm>
            <a:custGeom>
              <a:avLst/>
              <a:gdLst/>
              <a:ahLst/>
              <a:cxnLst/>
              <a:rect l="0" t="0" r="0" b="0"/>
              <a:pathLst>
                <a:path w="91532" h="33285">
                  <a:moveTo>
                    <a:pt x="0" y="0"/>
                  </a:moveTo>
                  <a:lnTo>
                    <a:pt x="55848" y="19911"/>
                  </a:lnTo>
                  <a:lnTo>
                    <a:pt x="91531" y="3328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2722317" y="3781433"/>
              <a:ext cx="380533" cy="534818"/>
            </a:xfrm>
            <a:custGeom>
              <a:avLst/>
              <a:gdLst/>
              <a:ahLst/>
              <a:cxnLst/>
              <a:rect l="0" t="0" r="0" b="0"/>
              <a:pathLst>
                <a:path w="380533" h="534818">
                  <a:moveTo>
                    <a:pt x="123482" y="29607"/>
                  </a:moveTo>
                  <a:lnTo>
                    <a:pt x="71742" y="83195"/>
                  </a:lnTo>
                  <a:lnTo>
                    <a:pt x="42225" y="144581"/>
                  </a:lnTo>
                  <a:lnTo>
                    <a:pt x="17214" y="204946"/>
                  </a:lnTo>
                  <a:lnTo>
                    <a:pt x="7409" y="259902"/>
                  </a:lnTo>
                  <a:lnTo>
                    <a:pt x="0" y="315307"/>
                  </a:lnTo>
                  <a:lnTo>
                    <a:pt x="10365" y="377448"/>
                  </a:lnTo>
                  <a:lnTo>
                    <a:pt x="30136" y="437242"/>
                  </a:lnTo>
                  <a:lnTo>
                    <a:pt x="54631" y="478931"/>
                  </a:lnTo>
                  <a:lnTo>
                    <a:pt x="75345" y="499486"/>
                  </a:lnTo>
                  <a:lnTo>
                    <a:pt x="137968" y="529855"/>
                  </a:lnTo>
                  <a:lnTo>
                    <a:pt x="190138" y="534817"/>
                  </a:lnTo>
                  <a:lnTo>
                    <a:pt x="238892" y="525418"/>
                  </a:lnTo>
                  <a:lnTo>
                    <a:pt x="260201" y="513157"/>
                  </a:lnTo>
                  <a:lnTo>
                    <a:pt x="302442" y="469974"/>
                  </a:lnTo>
                  <a:lnTo>
                    <a:pt x="336938" y="409058"/>
                  </a:lnTo>
                  <a:lnTo>
                    <a:pt x="358191" y="351591"/>
                  </a:lnTo>
                  <a:lnTo>
                    <a:pt x="374583" y="298153"/>
                  </a:lnTo>
                  <a:lnTo>
                    <a:pt x="380532" y="238298"/>
                  </a:lnTo>
                  <a:lnTo>
                    <a:pt x="380391" y="182247"/>
                  </a:lnTo>
                  <a:lnTo>
                    <a:pt x="369837" y="126698"/>
                  </a:lnTo>
                  <a:lnTo>
                    <a:pt x="342420" y="64141"/>
                  </a:lnTo>
                  <a:lnTo>
                    <a:pt x="317250" y="28493"/>
                  </a:lnTo>
                  <a:lnTo>
                    <a:pt x="287630" y="8731"/>
                  </a:lnTo>
                  <a:lnTo>
                    <a:pt x="249576" y="0"/>
                  </a:lnTo>
                  <a:lnTo>
                    <a:pt x="213440" y="1830"/>
                  </a:lnTo>
                  <a:lnTo>
                    <a:pt x="179311" y="12645"/>
                  </a:lnTo>
                  <a:lnTo>
                    <a:pt x="147933" y="32866"/>
                  </a:lnTo>
                  <a:lnTo>
                    <a:pt x="123482" y="5457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35" name="Freeform 334"/>
          <p:cNvSpPr/>
          <p:nvPr/>
        </p:nvSpPr>
        <p:spPr>
          <a:xfrm>
            <a:off x="8246159" y="2929009"/>
            <a:ext cx="33285" cy="1"/>
          </a:xfrm>
          <a:custGeom>
            <a:avLst/>
            <a:gdLst/>
            <a:ahLst/>
            <a:cxnLst/>
            <a:rect l="0" t="0" r="0" b="0"/>
            <a:pathLst>
              <a:path w="33285" h="1">
                <a:moveTo>
                  <a:pt x="33284" y="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350" name="Group 349"/>
          <p:cNvGrpSpPr/>
          <p:nvPr/>
        </p:nvGrpSpPr>
        <p:grpSpPr>
          <a:xfrm>
            <a:off x="7988206" y="6049402"/>
            <a:ext cx="2022016" cy="1015169"/>
            <a:chOff x="7988206" y="6049402"/>
            <a:chExt cx="2022016" cy="1015169"/>
          </a:xfrm>
        </p:grpSpPr>
        <p:sp>
          <p:nvSpPr>
            <p:cNvPr id="336" name="Freeform 335"/>
            <p:cNvSpPr/>
            <p:nvPr/>
          </p:nvSpPr>
          <p:spPr>
            <a:xfrm>
              <a:off x="7988206" y="6631876"/>
              <a:ext cx="33285" cy="432695"/>
            </a:xfrm>
            <a:custGeom>
              <a:avLst/>
              <a:gdLst/>
              <a:ahLst/>
              <a:cxnLst/>
              <a:rect l="0" t="0" r="0" b="0"/>
              <a:pathLst>
                <a:path w="33285" h="432695">
                  <a:moveTo>
                    <a:pt x="0" y="0"/>
                  </a:moveTo>
                  <a:lnTo>
                    <a:pt x="5719" y="58603"/>
                  </a:lnTo>
                  <a:lnTo>
                    <a:pt x="7979" y="111358"/>
                  </a:lnTo>
                  <a:lnTo>
                    <a:pt x="10742" y="166475"/>
                  </a:lnTo>
                  <a:lnTo>
                    <a:pt x="15866" y="228544"/>
                  </a:lnTo>
                  <a:lnTo>
                    <a:pt x="18955" y="283133"/>
                  </a:lnTo>
                  <a:lnTo>
                    <a:pt x="23776" y="338432"/>
                  </a:lnTo>
                  <a:lnTo>
                    <a:pt x="31393" y="398685"/>
                  </a:lnTo>
                  <a:lnTo>
                    <a:pt x="33284" y="43269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271641" y="6049402"/>
              <a:ext cx="82693" cy="607438"/>
            </a:xfrm>
            <a:custGeom>
              <a:avLst/>
              <a:gdLst/>
              <a:ahLst/>
              <a:cxnLst/>
              <a:rect l="0" t="0" r="0" b="0"/>
              <a:pathLst>
                <a:path w="82693" h="607438">
                  <a:moveTo>
                    <a:pt x="24444" y="0"/>
                  </a:moveTo>
                  <a:lnTo>
                    <a:pt x="20027" y="60656"/>
                  </a:lnTo>
                  <a:lnTo>
                    <a:pt x="16894" y="111971"/>
                  </a:lnTo>
                  <a:lnTo>
                    <a:pt x="13810" y="169089"/>
                  </a:lnTo>
                  <a:lnTo>
                    <a:pt x="8989" y="229099"/>
                  </a:lnTo>
                  <a:lnTo>
                    <a:pt x="8037" y="292112"/>
                  </a:lnTo>
                  <a:lnTo>
                    <a:pt x="6947" y="341423"/>
                  </a:lnTo>
                  <a:lnTo>
                    <a:pt x="2104" y="390242"/>
                  </a:lnTo>
                  <a:lnTo>
                    <a:pt x="0" y="448622"/>
                  </a:lnTo>
                  <a:lnTo>
                    <a:pt x="474" y="511017"/>
                  </a:lnTo>
                  <a:lnTo>
                    <a:pt x="11012" y="550689"/>
                  </a:lnTo>
                  <a:lnTo>
                    <a:pt x="25394" y="577986"/>
                  </a:lnTo>
                  <a:lnTo>
                    <a:pt x="36886" y="590649"/>
                  </a:lnTo>
                  <a:lnTo>
                    <a:pt x="58025" y="602052"/>
                  </a:lnTo>
                  <a:lnTo>
                    <a:pt x="82692" y="607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493932" y="6340541"/>
              <a:ext cx="171606" cy="340382"/>
            </a:xfrm>
            <a:custGeom>
              <a:avLst/>
              <a:gdLst/>
              <a:ahLst/>
              <a:cxnLst/>
              <a:rect l="0" t="0" r="0" b="0"/>
              <a:pathLst>
                <a:path w="171606" h="340382">
                  <a:moveTo>
                    <a:pt x="35143" y="183161"/>
                  </a:moveTo>
                  <a:lnTo>
                    <a:pt x="7681" y="232383"/>
                  </a:lnTo>
                  <a:lnTo>
                    <a:pt x="439" y="253423"/>
                  </a:lnTo>
                  <a:lnTo>
                    <a:pt x="0" y="290478"/>
                  </a:lnTo>
                  <a:lnTo>
                    <a:pt x="8429" y="312218"/>
                  </a:lnTo>
                  <a:lnTo>
                    <a:pt x="21420" y="329277"/>
                  </a:lnTo>
                  <a:lnTo>
                    <a:pt x="36440" y="339941"/>
                  </a:lnTo>
                  <a:lnTo>
                    <a:pt x="45253" y="340381"/>
                  </a:lnTo>
                  <a:lnTo>
                    <a:pt x="64908" y="333473"/>
                  </a:lnTo>
                  <a:lnTo>
                    <a:pt x="87929" y="318408"/>
                  </a:lnTo>
                  <a:lnTo>
                    <a:pt x="106462" y="297815"/>
                  </a:lnTo>
                  <a:lnTo>
                    <a:pt x="134890" y="242170"/>
                  </a:lnTo>
                  <a:lnTo>
                    <a:pt x="152746" y="188345"/>
                  </a:lnTo>
                  <a:lnTo>
                    <a:pt x="165177" y="130937"/>
                  </a:lnTo>
                  <a:lnTo>
                    <a:pt x="171605" y="75081"/>
                  </a:lnTo>
                  <a:lnTo>
                    <a:pt x="160102" y="19532"/>
                  </a:lnTo>
                  <a:lnTo>
                    <a:pt x="152657" y="10280"/>
                  </a:lnTo>
                  <a:lnTo>
                    <a:pt x="132059" y="0"/>
                  </a:lnTo>
                  <a:lnTo>
                    <a:pt x="107494" y="2828"/>
                  </a:lnTo>
                  <a:lnTo>
                    <a:pt x="75071" y="17549"/>
                  </a:lnTo>
                  <a:lnTo>
                    <a:pt x="53753" y="36087"/>
                  </a:lnTo>
                  <a:lnTo>
                    <a:pt x="18500" y="9162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9" name="Freeform 338"/>
            <p:cNvSpPr/>
            <p:nvPr/>
          </p:nvSpPr>
          <p:spPr>
            <a:xfrm>
              <a:off x="8695496" y="6379578"/>
              <a:ext cx="166263" cy="568238"/>
            </a:xfrm>
            <a:custGeom>
              <a:avLst/>
              <a:gdLst/>
              <a:ahLst/>
              <a:cxnLst/>
              <a:rect l="0" t="0" r="0" b="0"/>
              <a:pathLst>
                <a:path w="166263" h="568238">
                  <a:moveTo>
                    <a:pt x="158099" y="52592"/>
                  </a:moveTo>
                  <a:lnTo>
                    <a:pt x="164686" y="22972"/>
                  </a:lnTo>
                  <a:lnTo>
                    <a:pt x="165264" y="13430"/>
                  </a:lnTo>
                  <a:lnTo>
                    <a:pt x="161951" y="7068"/>
                  </a:lnTo>
                  <a:lnTo>
                    <a:pt x="156044" y="2827"/>
                  </a:lnTo>
                  <a:lnTo>
                    <a:pt x="148408" y="0"/>
                  </a:lnTo>
                  <a:lnTo>
                    <a:pt x="139620" y="888"/>
                  </a:lnTo>
                  <a:lnTo>
                    <a:pt x="92568" y="25169"/>
                  </a:lnTo>
                  <a:lnTo>
                    <a:pt x="65095" y="53750"/>
                  </a:lnTo>
                  <a:lnTo>
                    <a:pt x="44327" y="86106"/>
                  </a:lnTo>
                  <a:lnTo>
                    <a:pt x="21080" y="138288"/>
                  </a:lnTo>
                  <a:lnTo>
                    <a:pt x="19601" y="148555"/>
                  </a:lnTo>
                  <a:lnTo>
                    <a:pt x="22313" y="154474"/>
                  </a:lnTo>
                  <a:lnTo>
                    <a:pt x="27819" y="157496"/>
                  </a:lnTo>
                  <a:lnTo>
                    <a:pt x="35187" y="158586"/>
                  </a:lnTo>
                  <a:lnTo>
                    <a:pt x="48307" y="154867"/>
                  </a:lnTo>
                  <a:lnTo>
                    <a:pt x="83067" y="126964"/>
                  </a:lnTo>
                  <a:lnTo>
                    <a:pt x="109789" y="105190"/>
                  </a:lnTo>
                  <a:lnTo>
                    <a:pt x="116647" y="103375"/>
                  </a:lnTo>
                  <a:lnTo>
                    <a:pt x="123068" y="104014"/>
                  </a:lnTo>
                  <a:lnTo>
                    <a:pt x="129198" y="106289"/>
                  </a:lnTo>
                  <a:lnTo>
                    <a:pt x="134209" y="112429"/>
                  </a:lnTo>
                  <a:lnTo>
                    <a:pt x="151962" y="163931"/>
                  </a:lnTo>
                  <a:lnTo>
                    <a:pt x="157291" y="223996"/>
                  </a:lnTo>
                  <a:lnTo>
                    <a:pt x="162357" y="282148"/>
                  </a:lnTo>
                  <a:lnTo>
                    <a:pt x="165617" y="338151"/>
                  </a:lnTo>
                  <a:lnTo>
                    <a:pt x="166262" y="393729"/>
                  </a:lnTo>
                  <a:lnTo>
                    <a:pt x="159756" y="456451"/>
                  </a:lnTo>
                  <a:lnTo>
                    <a:pt x="147093" y="499246"/>
                  </a:lnTo>
                  <a:lnTo>
                    <a:pt x="119839" y="547975"/>
                  </a:lnTo>
                  <a:lnTo>
                    <a:pt x="101955" y="562766"/>
                  </a:lnTo>
                  <a:lnTo>
                    <a:pt x="81679" y="568107"/>
                  </a:lnTo>
                  <a:lnTo>
                    <a:pt x="71094" y="568237"/>
                  </a:lnTo>
                  <a:lnTo>
                    <a:pt x="51938" y="560985"/>
                  </a:lnTo>
                  <a:lnTo>
                    <a:pt x="28024" y="541308"/>
                  </a:lnTo>
                  <a:lnTo>
                    <a:pt x="21456" y="533729"/>
                  </a:lnTo>
                  <a:lnTo>
                    <a:pt x="7795" y="492141"/>
                  </a:lnTo>
                  <a:lnTo>
                    <a:pt x="0" y="44368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961769" y="6457133"/>
              <a:ext cx="12637" cy="166423"/>
            </a:xfrm>
            <a:custGeom>
              <a:avLst/>
              <a:gdLst/>
              <a:ahLst/>
              <a:cxnLst/>
              <a:rect l="0" t="0" r="0" b="0"/>
              <a:pathLst>
                <a:path w="12637" h="166423">
                  <a:moveTo>
                    <a:pt x="0" y="0"/>
                  </a:moveTo>
                  <a:lnTo>
                    <a:pt x="5719" y="22704"/>
                  </a:lnTo>
                  <a:lnTo>
                    <a:pt x="7807" y="77731"/>
                  </a:lnTo>
                  <a:lnTo>
                    <a:pt x="12636" y="133185"/>
                  </a:lnTo>
                  <a:lnTo>
                    <a:pt x="12396" y="149492"/>
                  </a:lnTo>
                  <a:lnTo>
                    <a:pt x="8321" y="1664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9061621" y="6282391"/>
              <a:ext cx="197313" cy="382770"/>
            </a:xfrm>
            <a:custGeom>
              <a:avLst/>
              <a:gdLst/>
              <a:ahLst/>
              <a:cxnLst/>
              <a:rect l="0" t="0" r="0" b="0"/>
              <a:pathLst>
                <a:path w="197313" h="382770">
                  <a:moveTo>
                    <a:pt x="0" y="0"/>
                  </a:moveTo>
                  <a:lnTo>
                    <a:pt x="19912" y="54017"/>
                  </a:lnTo>
                  <a:lnTo>
                    <a:pt x="35759" y="116965"/>
                  </a:lnTo>
                  <a:lnTo>
                    <a:pt x="40451" y="170795"/>
                  </a:lnTo>
                  <a:lnTo>
                    <a:pt x="41378" y="222519"/>
                  </a:lnTo>
                  <a:lnTo>
                    <a:pt x="41575" y="279860"/>
                  </a:lnTo>
                  <a:lnTo>
                    <a:pt x="41592" y="302206"/>
                  </a:lnTo>
                  <a:lnTo>
                    <a:pt x="42521" y="305022"/>
                  </a:lnTo>
                  <a:lnTo>
                    <a:pt x="46019" y="295822"/>
                  </a:lnTo>
                  <a:lnTo>
                    <a:pt x="65583" y="242139"/>
                  </a:lnTo>
                  <a:lnTo>
                    <a:pt x="97236" y="195875"/>
                  </a:lnTo>
                  <a:lnTo>
                    <a:pt x="122603" y="178025"/>
                  </a:lnTo>
                  <a:lnTo>
                    <a:pt x="132586" y="176006"/>
                  </a:lnTo>
                  <a:lnTo>
                    <a:pt x="153541" y="178694"/>
                  </a:lnTo>
                  <a:lnTo>
                    <a:pt x="162457" y="184773"/>
                  </a:lnTo>
                  <a:lnTo>
                    <a:pt x="182916" y="213567"/>
                  </a:lnTo>
                  <a:lnTo>
                    <a:pt x="191627" y="231754"/>
                  </a:lnTo>
                  <a:lnTo>
                    <a:pt x="197312" y="270838"/>
                  </a:lnTo>
                  <a:lnTo>
                    <a:pt x="192590" y="330970"/>
                  </a:lnTo>
                  <a:lnTo>
                    <a:pt x="183064" y="3827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8304406" y="6782172"/>
              <a:ext cx="1164948" cy="99336"/>
            </a:xfrm>
            <a:custGeom>
              <a:avLst/>
              <a:gdLst/>
              <a:ahLst/>
              <a:cxnLst/>
              <a:rect l="0" t="0" r="0" b="0"/>
              <a:pathLst>
                <a:path w="1164948" h="99336">
                  <a:moveTo>
                    <a:pt x="0" y="16125"/>
                  </a:moveTo>
                  <a:lnTo>
                    <a:pt x="13252" y="7290"/>
                  </a:lnTo>
                  <a:lnTo>
                    <a:pt x="32086" y="5418"/>
                  </a:lnTo>
                  <a:lnTo>
                    <a:pt x="90678" y="7332"/>
                  </a:lnTo>
                  <a:lnTo>
                    <a:pt x="144645" y="8634"/>
                  </a:lnTo>
                  <a:lnTo>
                    <a:pt x="202169" y="14956"/>
                  </a:lnTo>
                  <a:lnTo>
                    <a:pt x="259158" y="14969"/>
                  </a:lnTo>
                  <a:lnTo>
                    <a:pt x="318356" y="9493"/>
                  </a:lnTo>
                  <a:lnTo>
                    <a:pt x="366765" y="8304"/>
                  </a:lnTo>
                  <a:lnTo>
                    <a:pt x="418707" y="7952"/>
                  </a:lnTo>
                  <a:lnTo>
                    <a:pt x="472621" y="5381"/>
                  </a:lnTo>
                  <a:lnTo>
                    <a:pt x="526195" y="1230"/>
                  </a:lnTo>
                  <a:lnTo>
                    <a:pt x="583057" y="0"/>
                  </a:lnTo>
                  <a:lnTo>
                    <a:pt x="640894" y="2101"/>
                  </a:lnTo>
                  <a:lnTo>
                    <a:pt x="699020" y="6114"/>
                  </a:lnTo>
                  <a:lnTo>
                    <a:pt x="757231" y="9768"/>
                  </a:lnTo>
                  <a:lnTo>
                    <a:pt x="815468" y="16707"/>
                  </a:lnTo>
                  <a:lnTo>
                    <a:pt x="871247" y="24618"/>
                  </a:lnTo>
                  <a:lnTo>
                    <a:pt x="920442" y="32817"/>
                  </a:lnTo>
                  <a:lnTo>
                    <a:pt x="982896" y="43872"/>
                  </a:lnTo>
                  <a:lnTo>
                    <a:pt x="1035366" y="54959"/>
                  </a:lnTo>
                  <a:lnTo>
                    <a:pt x="1092569" y="68825"/>
                  </a:lnTo>
                  <a:lnTo>
                    <a:pt x="1155344" y="94866"/>
                  </a:lnTo>
                  <a:lnTo>
                    <a:pt x="1164947" y="9933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9560885" y="6190860"/>
              <a:ext cx="33285" cy="291238"/>
            </a:xfrm>
            <a:custGeom>
              <a:avLst/>
              <a:gdLst/>
              <a:ahLst/>
              <a:cxnLst/>
              <a:rect l="0" t="0" r="0" b="0"/>
              <a:pathLst>
                <a:path w="33285" h="291238">
                  <a:moveTo>
                    <a:pt x="33284" y="0"/>
                  </a:moveTo>
                  <a:lnTo>
                    <a:pt x="26697" y="29620"/>
                  </a:lnTo>
                  <a:lnTo>
                    <a:pt x="19472" y="87693"/>
                  </a:lnTo>
                  <a:lnTo>
                    <a:pt x="17200" y="141795"/>
                  </a:lnTo>
                  <a:lnTo>
                    <a:pt x="15790" y="204201"/>
                  </a:lnTo>
                  <a:lnTo>
                    <a:pt x="9487" y="265005"/>
                  </a:lnTo>
                  <a:lnTo>
                    <a:pt x="6374" y="279578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9560885" y="6127864"/>
              <a:ext cx="166421" cy="54676"/>
            </a:xfrm>
            <a:custGeom>
              <a:avLst/>
              <a:gdLst/>
              <a:ahLst/>
              <a:cxnLst/>
              <a:rect l="0" t="0" r="0" b="0"/>
              <a:pathLst>
                <a:path w="166421" h="54676">
                  <a:moveTo>
                    <a:pt x="0" y="54675"/>
                  </a:moveTo>
                  <a:lnTo>
                    <a:pt x="15134" y="34745"/>
                  </a:lnTo>
                  <a:lnTo>
                    <a:pt x="49354" y="9030"/>
                  </a:lnTo>
                  <a:lnTo>
                    <a:pt x="69088" y="2029"/>
                  </a:lnTo>
                  <a:lnTo>
                    <a:pt x="122025" y="0"/>
                  </a:lnTo>
                  <a:lnTo>
                    <a:pt x="149876" y="5807"/>
                  </a:lnTo>
                  <a:lnTo>
                    <a:pt x="166420" y="130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9610811" y="6265749"/>
              <a:ext cx="49927" cy="8323"/>
            </a:xfrm>
            <a:custGeom>
              <a:avLst/>
              <a:gdLst/>
              <a:ahLst/>
              <a:cxnLst/>
              <a:rect l="0" t="0" r="0" b="0"/>
              <a:pathLst>
                <a:path w="49927" h="8323">
                  <a:moveTo>
                    <a:pt x="0" y="0"/>
                  </a:moveTo>
                  <a:lnTo>
                    <a:pt x="27154" y="6587"/>
                  </a:lnTo>
                  <a:lnTo>
                    <a:pt x="49926" y="832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9781610" y="6150367"/>
              <a:ext cx="147284" cy="273483"/>
            </a:xfrm>
            <a:custGeom>
              <a:avLst/>
              <a:gdLst/>
              <a:ahLst/>
              <a:cxnLst/>
              <a:rect l="0" t="0" r="0" b="0"/>
              <a:pathLst>
                <a:path w="147284" h="273483">
                  <a:moveTo>
                    <a:pt x="28906" y="73777"/>
                  </a:moveTo>
                  <a:lnTo>
                    <a:pt x="17324" y="128938"/>
                  </a:lnTo>
                  <a:lnTo>
                    <a:pt x="7545" y="190381"/>
                  </a:lnTo>
                  <a:lnTo>
                    <a:pt x="4086" y="225540"/>
                  </a:lnTo>
                  <a:lnTo>
                    <a:pt x="2189" y="225803"/>
                  </a:lnTo>
                  <a:lnTo>
                    <a:pt x="0" y="222280"/>
                  </a:lnTo>
                  <a:lnTo>
                    <a:pt x="33" y="210970"/>
                  </a:lnTo>
                  <a:lnTo>
                    <a:pt x="12650" y="148487"/>
                  </a:lnTo>
                  <a:lnTo>
                    <a:pt x="23435" y="95315"/>
                  </a:lnTo>
                  <a:lnTo>
                    <a:pt x="42036" y="40946"/>
                  </a:lnTo>
                  <a:lnTo>
                    <a:pt x="56007" y="19429"/>
                  </a:lnTo>
                  <a:lnTo>
                    <a:pt x="73927" y="5551"/>
                  </a:lnTo>
                  <a:lnTo>
                    <a:pt x="83883" y="556"/>
                  </a:lnTo>
                  <a:lnTo>
                    <a:pt x="92369" y="0"/>
                  </a:lnTo>
                  <a:lnTo>
                    <a:pt x="99877" y="2403"/>
                  </a:lnTo>
                  <a:lnTo>
                    <a:pt x="106731" y="6779"/>
                  </a:lnTo>
                  <a:lnTo>
                    <a:pt x="110375" y="12470"/>
                  </a:lnTo>
                  <a:lnTo>
                    <a:pt x="111959" y="26189"/>
                  </a:lnTo>
                  <a:lnTo>
                    <a:pt x="107652" y="49507"/>
                  </a:lnTo>
                  <a:lnTo>
                    <a:pt x="96103" y="69565"/>
                  </a:lnTo>
                  <a:lnTo>
                    <a:pt x="76553" y="91636"/>
                  </a:lnTo>
                  <a:lnTo>
                    <a:pt x="74540" y="98627"/>
                  </a:lnTo>
                  <a:lnTo>
                    <a:pt x="75970" y="105137"/>
                  </a:lnTo>
                  <a:lnTo>
                    <a:pt x="79698" y="111326"/>
                  </a:lnTo>
                  <a:lnTo>
                    <a:pt x="140314" y="165990"/>
                  </a:lnTo>
                  <a:lnTo>
                    <a:pt x="144783" y="174084"/>
                  </a:lnTo>
                  <a:lnTo>
                    <a:pt x="147283" y="195405"/>
                  </a:lnTo>
                  <a:lnTo>
                    <a:pt x="146655" y="207562"/>
                  </a:lnTo>
                  <a:lnTo>
                    <a:pt x="138562" y="228467"/>
                  </a:lnTo>
                  <a:lnTo>
                    <a:pt x="132521" y="237925"/>
                  </a:lnTo>
                  <a:lnTo>
                    <a:pt x="115946" y="250899"/>
                  </a:lnTo>
                  <a:lnTo>
                    <a:pt x="79589" y="266761"/>
                  </a:lnTo>
                  <a:lnTo>
                    <a:pt x="30741" y="272598"/>
                  </a:lnTo>
                  <a:lnTo>
                    <a:pt x="3943" y="27348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9524005" y="6640196"/>
              <a:ext cx="163928" cy="424375"/>
            </a:xfrm>
            <a:custGeom>
              <a:avLst/>
              <a:gdLst/>
              <a:ahLst/>
              <a:cxnLst/>
              <a:rect l="0" t="0" r="0" b="0"/>
              <a:pathLst>
                <a:path w="163928" h="424375">
                  <a:moveTo>
                    <a:pt x="136732" y="0"/>
                  </a:moveTo>
                  <a:lnTo>
                    <a:pt x="102627" y="41673"/>
                  </a:lnTo>
                  <a:lnTo>
                    <a:pt x="68777" y="94681"/>
                  </a:lnTo>
                  <a:lnTo>
                    <a:pt x="43249" y="151120"/>
                  </a:lnTo>
                  <a:lnTo>
                    <a:pt x="22865" y="207744"/>
                  </a:lnTo>
                  <a:lnTo>
                    <a:pt x="6715" y="270688"/>
                  </a:lnTo>
                  <a:lnTo>
                    <a:pt x="0" y="303845"/>
                  </a:lnTo>
                  <a:lnTo>
                    <a:pt x="5077" y="340367"/>
                  </a:lnTo>
                  <a:lnTo>
                    <a:pt x="7357" y="348953"/>
                  </a:lnTo>
                  <a:lnTo>
                    <a:pt x="13499" y="354678"/>
                  </a:lnTo>
                  <a:lnTo>
                    <a:pt x="32651" y="361038"/>
                  </a:lnTo>
                  <a:lnTo>
                    <a:pt x="42382" y="359960"/>
                  </a:lnTo>
                  <a:lnTo>
                    <a:pt x="60590" y="351366"/>
                  </a:lnTo>
                  <a:lnTo>
                    <a:pt x="88236" y="328968"/>
                  </a:lnTo>
                  <a:lnTo>
                    <a:pt x="100077" y="314478"/>
                  </a:lnTo>
                  <a:lnTo>
                    <a:pt x="101201" y="307656"/>
                  </a:lnTo>
                  <a:lnTo>
                    <a:pt x="99176" y="301259"/>
                  </a:lnTo>
                  <a:lnTo>
                    <a:pt x="95053" y="295144"/>
                  </a:lnTo>
                  <a:lnTo>
                    <a:pt x="90455" y="293842"/>
                  </a:lnTo>
                  <a:lnTo>
                    <a:pt x="85540" y="295748"/>
                  </a:lnTo>
                  <a:lnTo>
                    <a:pt x="64366" y="314318"/>
                  </a:lnTo>
                  <a:lnTo>
                    <a:pt x="64449" y="318644"/>
                  </a:lnTo>
                  <a:lnTo>
                    <a:pt x="68203" y="322452"/>
                  </a:lnTo>
                  <a:lnTo>
                    <a:pt x="82237" y="328224"/>
                  </a:lnTo>
                  <a:lnTo>
                    <a:pt x="127626" y="336652"/>
                  </a:lnTo>
                  <a:lnTo>
                    <a:pt x="148725" y="348662"/>
                  </a:lnTo>
                  <a:lnTo>
                    <a:pt x="158396" y="366069"/>
                  </a:lnTo>
                  <a:lnTo>
                    <a:pt x="163927" y="387366"/>
                  </a:lnTo>
                  <a:lnTo>
                    <a:pt x="163304" y="406077"/>
                  </a:lnTo>
                  <a:lnTo>
                    <a:pt x="159945" y="416242"/>
                  </a:lnTo>
                  <a:lnTo>
                    <a:pt x="153374" y="4243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9835479" y="6706765"/>
              <a:ext cx="41607" cy="307880"/>
            </a:xfrm>
            <a:custGeom>
              <a:avLst/>
              <a:gdLst/>
              <a:ahLst/>
              <a:cxnLst/>
              <a:rect l="0" t="0" r="0" b="0"/>
              <a:pathLst>
                <a:path w="41607" h="307880">
                  <a:moveTo>
                    <a:pt x="41606" y="0"/>
                  </a:moveTo>
                  <a:lnTo>
                    <a:pt x="33131" y="59546"/>
                  </a:lnTo>
                  <a:lnTo>
                    <a:pt x="26850" y="122333"/>
                  </a:lnTo>
                  <a:lnTo>
                    <a:pt x="25336" y="175382"/>
                  </a:lnTo>
                  <a:lnTo>
                    <a:pt x="17832" y="236732"/>
                  </a:lnTo>
                  <a:lnTo>
                    <a:pt x="7747" y="286433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9743948" y="6809911"/>
              <a:ext cx="266274" cy="54955"/>
            </a:xfrm>
            <a:custGeom>
              <a:avLst/>
              <a:gdLst/>
              <a:ahLst/>
              <a:cxnLst/>
              <a:rect l="0" t="0" r="0" b="0"/>
              <a:pathLst>
                <a:path w="266274" h="54955">
                  <a:moveTo>
                    <a:pt x="0" y="54954"/>
                  </a:moveTo>
                  <a:lnTo>
                    <a:pt x="16984" y="40743"/>
                  </a:lnTo>
                  <a:lnTo>
                    <a:pt x="72195" y="13086"/>
                  </a:lnTo>
                  <a:lnTo>
                    <a:pt x="122777" y="901"/>
                  </a:lnTo>
                  <a:lnTo>
                    <a:pt x="183311" y="0"/>
                  </a:lnTo>
                  <a:lnTo>
                    <a:pt x="240601" y="13638"/>
                  </a:lnTo>
                  <a:lnTo>
                    <a:pt x="266273" y="2167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9361179" y="6415528"/>
            <a:ext cx="58249" cy="324522"/>
            <a:chOff x="9361179" y="6415528"/>
            <a:chExt cx="58249" cy="324522"/>
          </a:xfrm>
        </p:grpSpPr>
        <p:sp>
          <p:nvSpPr>
            <p:cNvPr id="351" name="Freeform 350"/>
            <p:cNvSpPr/>
            <p:nvPr/>
          </p:nvSpPr>
          <p:spPr>
            <a:xfrm>
              <a:off x="9369500" y="6415528"/>
              <a:ext cx="49928" cy="58248"/>
            </a:xfrm>
            <a:custGeom>
              <a:avLst/>
              <a:gdLst/>
              <a:ahLst/>
              <a:cxnLst/>
              <a:rect l="0" t="0" r="0" b="0"/>
              <a:pathLst>
                <a:path w="49928" h="58248">
                  <a:moveTo>
                    <a:pt x="0" y="58247"/>
                  </a:moveTo>
                  <a:lnTo>
                    <a:pt x="28387" y="17517"/>
                  </a:lnTo>
                  <a:lnTo>
                    <a:pt x="4992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9361179" y="6698444"/>
              <a:ext cx="8322" cy="41606"/>
            </a:xfrm>
            <a:custGeom>
              <a:avLst/>
              <a:gdLst/>
              <a:ahLst/>
              <a:cxnLst/>
              <a:rect l="0" t="0" r="0" b="0"/>
              <a:pathLst>
                <a:path w="8322" h="41606">
                  <a:moveTo>
                    <a:pt x="0" y="0"/>
                  </a:moveTo>
                  <a:lnTo>
                    <a:pt x="925" y="23798"/>
                  </a:lnTo>
                  <a:lnTo>
                    <a:pt x="8321" y="4160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8454185" y="2967354"/>
            <a:ext cx="388804" cy="400085"/>
            <a:chOff x="8454185" y="2967354"/>
            <a:chExt cx="388804" cy="400085"/>
          </a:xfrm>
        </p:grpSpPr>
        <p:sp>
          <p:nvSpPr>
            <p:cNvPr id="354" name="Freeform 353"/>
            <p:cNvSpPr/>
            <p:nvPr/>
          </p:nvSpPr>
          <p:spPr>
            <a:xfrm>
              <a:off x="8454185" y="3137035"/>
              <a:ext cx="158101" cy="230404"/>
            </a:xfrm>
            <a:custGeom>
              <a:avLst/>
              <a:gdLst/>
              <a:ahLst/>
              <a:cxnLst/>
              <a:rect l="0" t="0" r="0" b="0"/>
              <a:pathLst>
                <a:path w="158101" h="230404">
                  <a:moveTo>
                    <a:pt x="0" y="49926"/>
                  </a:moveTo>
                  <a:lnTo>
                    <a:pt x="14193" y="107623"/>
                  </a:lnTo>
                  <a:lnTo>
                    <a:pt x="25028" y="159087"/>
                  </a:lnTo>
                  <a:lnTo>
                    <a:pt x="36070" y="209351"/>
                  </a:lnTo>
                  <a:lnTo>
                    <a:pt x="40689" y="218155"/>
                  </a:lnTo>
                  <a:lnTo>
                    <a:pt x="53217" y="230403"/>
                  </a:lnTo>
                  <a:lnTo>
                    <a:pt x="59517" y="229416"/>
                  </a:lnTo>
                  <a:lnTo>
                    <a:pt x="65566" y="224135"/>
                  </a:lnTo>
                  <a:lnTo>
                    <a:pt x="84143" y="191279"/>
                  </a:lnTo>
                  <a:lnTo>
                    <a:pt x="105293" y="132206"/>
                  </a:lnTo>
                  <a:lnTo>
                    <a:pt x="122033" y="73811"/>
                  </a:lnTo>
                  <a:lnTo>
                    <a:pt x="135601" y="28585"/>
                  </a:lnTo>
                  <a:lnTo>
                    <a:pt x="144402" y="12705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670532" y="2967354"/>
              <a:ext cx="172457" cy="344424"/>
            </a:xfrm>
            <a:custGeom>
              <a:avLst/>
              <a:gdLst/>
              <a:ahLst/>
              <a:cxnLst/>
              <a:rect l="0" t="0" r="0" b="0"/>
              <a:pathLst>
                <a:path w="172457" h="344424">
                  <a:moveTo>
                    <a:pt x="0" y="11581"/>
                  </a:moveTo>
                  <a:lnTo>
                    <a:pt x="34746" y="0"/>
                  </a:lnTo>
                  <a:lnTo>
                    <a:pt x="67515" y="856"/>
                  </a:lnTo>
                  <a:lnTo>
                    <a:pt x="97668" y="6965"/>
                  </a:lnTo>
                  <a:lnTo>
                    <a:pt x="104869" y="11278"/>
                  </a:lnTo>
                  <a:lnTo>
                    <a:pt x="115334" y="23466"/>
                  </a:lnTo>
                  <a:lnTo>
                    <a:pt x="122007" y="54756"/>
                  </a:lnTo>
                  <a:lnTo>
                    <a:pt x="119566" y="84470"/>
                  </a:lnTo>
                  <a:lnTo>
                    <a:pt x="98796" y="134399"/>
                  </a:lnTo>
                  <a:lnTo>
                    <a:pt x="76600" y="167398"/>
                  </a:lnTo>
                  <a:lnTo>
                    <a:pt x="78804" y="167234"/>
                  </a:lnTo>
                  <a:lnTo>
                    <a:pt x="83046" y="165276"/>
                  </a:lnTo>
                  <a:lnTo>
                    <a:pt x="106687" y="166938"/>
                  </a:lnTo>
                  <a:lnTo>
                    <a:pt x="132697" y="177703"/>
                  </a:lnTo>
                  <a:lnTo>
                    <a:pt x="153553" y="197021"/>
                  </a:lnTo>
                  <a:lnTo>
                    <a:pt x="167025" y="224729"/>
                  </a:lnTo>
                  <a:lnTo>
                    <a:pt x="172456" y="256361"/>
                  </a:lnTo>
                  <a:lnTo>
                    <a:pt x="168795" y="275699"/>
                  </a:lnTo>
                  <a:lnTo>
                    <a:pt x="156338" y="299714"/>
                  </a:lnTo>
                  <a:lnTo>
                    <a:pt x="151378" y="306296"/>
                  </a:lnTo>
                  <a:lnTo>
                    <a:pt x="136005" y="316075"/>
                  </a:lnTo>
                  <a:lnTo>
                    <a:pt x="75057" y="338678"/>
                  </a:lnTo>
                  <a:lnTo>
                    <a:pt x="33285" y="34442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6555086" y="2929009"/>
            <a:ext cx="725833" cy="297624"/>
            <a:chOff x="6555086" y="2929009"/>
            <a:chExt cx="725833" cy="297624"/>
          </a:xfrm>
        </p:grpSpPr>
        <p:sp>
          <p:nvSpPr>
            <p:cNvPr id="357" name="Freeform 356"/>
            <p:cNvSpPr/>
            <p:nvPr/>
          </p:nvSpPr>
          <p:spPr>
            <a:xfrm>
              <a:off x="6555086" y="2929009"/>
              <a:ext cx="359706" cy="297624"/>
            </a:xfrm>
            <a:custGeom>
              <a:avLst/>
              <a:gdLst/>
              <a:ahLst/>
              <a:cxnLst/>
              <a:rect l="0" t="0" r="0" b="0"/>
              <a:pathLst>
                <a:path w="359706" h="297624">
                  <a:moveTo>
                    <a:pt x="110074" y="0"/>
                  </a:moveTo>
                  <a:lnTo>
                    <a:pt x="75329" y="15999"/>
                  </a:lnTo>
                  <a:lnTo>
                    <a:pt x="33575" y="68849"/>
                  </a:lnTo>
                  <a:lnTo>
                    <a:pt x="3866" y="131535"/>
                  </a:lnTo>
                  <a:lnTo>
                    <a:pt x="436" y="140390"/>
                  </a:lnTo>
                  <a:lnTo>
                    <a:pt x="0" y="148143"/>
                  </a:lnTo>
                  <a:lnTo>
                    <a:pt x="4445" y="161687"/>
                  </a:lnTo>
                  <a:lnTo>
                    <a:pt x="15051" y="171405"/>
                  </a:lnTo>
                  <a:lnTo>
                    <a:pt x="68751" y="198380"/>
                  </a:lnTo>
                  <a:lnTo>
                    <a:pt x="80305" y="211136"/>
                  </a:lnTo>
                  <a:lnTo>
                    <a:pt x="84681" y="218420"/>
                  </a:lnTo>
                  <a:lnTo>
                    <a:pt x="87077" y="233910"/>
                  </a:lnTo>
                  <a:lnTo>
                    <a:pt x="86421" y="241924"/>
                  </a:lnTo>
                  <a:lnTo>
                    <a:pt x="80762" y="255760"/>
                  </a:lnTo>
                  <a:lnTo>
                    <a:pt x="62062" y="279709"/>
                  </a:lnTo>
                  <a:lnTo>
                    <a:pt x="41607" y="296656"/>
                  </a:lnTo>
                  <a:lnTo>
                    <a:pt x="37617" y="297623"/>
                  </a:lnTo>
                  <a:lnTo>
                    <a:pt x="35882" y="295494"/>
                  </a:lnTo>
                  <a:lnTo>
                    <a:pt x="35650" y="291301"/>
                  </a:lnTo>
                  <a:lnTo>
                    <a:pt x="40322" y="281711"/>
                  </a:lnTo>
                  <a:lnTo>
                    <a:pt x="87710" y="225562"/>
                  </a:lnTo>
                  <a:lnTo>
                    <a:pt x="126213" y="167230"/>
                  </a:lnTo>
                  <a:lnTo>
                    <a:pt x="140744" y="139232"/>
                  </a:lnTo>
                  <a:lnTo>
                    <a:pt x="168822" y="78815"/>
                  </a:lnTo>
                  <a:lnTo>
                    <a:pt x="176864" y="61841"/>
                  </a:lnTo>
                  <a:lnTo>
                    <a:pt x="177715" y="62492"/>
                  </a:lnTo>
                  <a:lnTo>
                    <a:pt x="172437" y="85693"/>
                  </a:lnTo>
                  <a:lnTo>
                    <a:pt x="146819" y="147321"/>
                  </a:lnTo>
                  <a:lnTo>
                    <a:pt x="137637" y="187509"/>
                  </a:lnTo>
                  <a:lnTo>
                    <a:pt x="136771" y="199895"/>
                  </a:lnTo>
                  <a:lnTo>
                    <a:pt x="139891" y="206304"/>
                  </a:lnTo>
                  <a:lnTo>
                    <a:pt x="145669" y="208727"/>
                  </a:lnTo>
                  <a:lnTo>
                    <a:pt x="153220" y="208493"/>
                  </a:lnTo>
                  <a:lnTo>
                    <a:pt x="161027" y="203715"/>
                  </a:lnTo>
                  <a:lnTo>
                    <a:pt x="201741" y="150158"/>
                  </a:lnTo>
                  <a:lnTo>
                    <a:pt x="226609" y="119073"/>
                  </a:lnTo>
                  <a:lnTo>
                    <a:pt x="235841" y="114515"/>
                  </a:lnTo>
                  <a:lnTo>
                    <a:pt x="255961" y="114382"/>
                  </a:lnTo>
                  <a:lnTo>
                    <a:pt x="263730" y="118785"/>
                  </a:lnTo>
                  <a:lnTo>
                    <a:pt x="274828" y="133538"/>
                  </a:lnTo>
                  <a:lnTo>
                    <a:pt x="277912" y="154888"/>
                  </a:lnTo>
                  <a:lnTo>
                    <a:pt x="277440" y="167054"/>
                  </a:lnTo>
                  <a:lnTo>
                    <a:pt x="278974" y="172390"/>
                  </a:lnTo>
                  <a:lnTo>
                    <a:pt x="281846" y="173174"/>
                  </a:lnTo>
                  <a:lnTo>
                    <a:pt x="285610" y="170923"/>
                  </a:lnTo>
                  <a:lnTo>
                    <a:pt x="312714" y="138204"/>
                  </a:lnTo>
                  <a:lnTo>
                    <a:pt x="320057" y="133741"/>
                  </a:lnTo>
                  <a:lnTo>
                    <a:pt x="326801" y="132615"/>
                  </a:lnTo>
                  <a:lnTo>
                    <a:pt x="333146" y="133714"/>
                  </a:lnTo>
                  <a:lnTo>
                    <a:pt x="339225" y="136295"/>
                  </a:lnTo>
                  <a:lnTo>
                    <a:pt x="348446" y="151491"/>
                  </a:lnTo>
                  <a:lnTo>
                    <a:pt x="359705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6971303" y="2970614"/>
              <a:ext cx="68519" cy="221419"/>
            </a:xfrm>
            <a:custGeom>
              <a:avLst/>
              <a:gdLst/>
              <a:ahLst/>
              <a:cxnLst/>
              <a:rect l="0" t="0" r="0" b="0"/>
              <a:pathLst>
                <a:path w="68519" h="221419">
                  <a:moveTo>
                    <a:pt x="51662" y="0"/>
                  </a:moveTo>
                  <a:lnTo>
                    <a:pt x="28498" y="27581"/>
                  </a:lnTo>
                  <a:lnTo>
                    <a:pt x="520" y="82284"/>
                  </a:lnTo>
                  <a:lnTo>
                    <a:pt x="0" y="89989"/>
                  </a:lnTo>
                  <a:lnTo>
                    <a:pt x="4354" y="103482"/>
                  </a:lnTo>
                  <a:lnTo>
                    <a:pt x="14919" y="113177"/>
                  </a:lnTo>
                  <a:lnTo>
                    <a:pt x="64171" y="147298"/>
                  </a:lnTo>
                  <a:lnTo>
                    <a:pt x="67398" y="154597"/>
                  </a:lnTo>
                  <a:lnTo>
                    <a:pt x="68518" y="172569"/>
                  </a:lnTo>
                  <a:lnTo>
                    <a:pt x="63468" y="187953"/>
                  </a:lnTo>
                  <a:lnTo>
                    <a:pt x="45159" y="212896"/>
                  </a:lnTo>
                  <a:lnTo>
                    <a:pt x="29664" y="219436"/>
                  </a:lnTo>
                  <a:lnTo>
                    <a:pt x="14148" y="221418"/>
                  </a:lnTo>
                  <a:lnTo>
                    <a:pt x="10010" y="220653"/>
                  </a:lnTo>
                  <a:lnTo>
                    <a:pt x="1736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7070148" y="3017567"/>
              <a:ext cx="135881" cy="141669"/>
            </a:xfrm>
            <a:custGeom>
              <a:avLst/>
              <a:gdLst/>
              <a:ahLst/>
              <a:cxnLst/>
              <a:rect l="0" t="0" r="0" b="0"/>
              <a:pathLst>
                <a:path w="135881" h="141669">
                  <a:moveTo>
                    <a:pt x="44348" y="11295"/>
                  </a:moveTo>
                  <a:lnTo>
                    <a:pt x="36780" y="30299"/>
                  </a:lnTo>
                  <a:lnTo>
                    <a:pt x="1427" y="86655"/>
                  </a:lnTo>
                  <a:lnTo>
                    <a:pt x="0" y="105501"/>
                  </a:lnTo>
                  <a:lnTo>
                    <a:pt x="3373" y="124355"/>
                  </a:lnTo>
                  <a:lnTo>
                    <a:pt x="11035" y="138899"/>
                  </a:lnTo>
                  <a:lnTo>
                    <a:pt x="16592" y="141668"/>
                  </a:lnTo>
                  <a:lnTo>
                    <a:pt x="23071" y="141664"/>
                  </a:lnTo>
                  <a:lnTo>
                    <a:pt x="30163" y="139813"/>
                  </a:lnTo>
                  <a:lnTo>
                    <a:pt x="42974" y="127894"/>
                  </a:lnTo>
                  <a:lnTo>
                    <a:pt x="66266" y="85691"/>
                  </a:lnTo>
                  <a:lnTo>
                    <a:pt x="78602" y="28237"/>
                  </a:lnTo>
                  <a:lnTo>
                    <a:pt x="81052" y="17042"/>
                  </a:lnTo>
                  <a:lnTo>
                    <a:pt x="86384" y="9579"/>
                  </a:lnTo>
                  <a:lnTo>
                    <a:pt x="93637" y="4603"/>
                  </a:lnTo>
                  <a:lnTo>
                    <a:pt x="109709" y="0"/>
                  </a:lnTo>
                  <a:lnTo>
                    <a:pt x="135880" y="29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7237120" y="2978935"/>
              <a:ext cx="43799" cy="99854"/>
            </a:xfrm>
            <a:custGeom>
              <a:avLst/>
              <a:gdLst/>
              <a:ahLst/>
              <a:cxnLst/>
              <a:rect l="0" t="0" r="0" b="0"/>
              <a:pathLst>
                <a:path w="43799" h="99854">
                  <a:moveTo>
                    <a:pt x="10513" y="99853"/>
                  </a:moveTo>
                  <a:lnTo>
                    <a:pt x="1678" y="91018"/>
                  </a:lnTo>
                  <a:lnTo>
                    <a:pt x="0" y="85642"/>
                  </a:lnTo>
                  <a:lnTo>
                    <a:pt x="602" y="72272"/>
                  </a:lnTo>
                  <a:lnTo>
                    <a:pt x="15164" y="41089"/>
                  </a:lnTo>
                  <a:lnTo>
                    <a:pt x="4379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7239312" y="2512956"/>
            <a:ext cx="1129339" cy="639516"/>
            <a:chOff x="7239312" y="2512956"/>
            <a:chExt cx="1129339" cy="639516"/>
          </a:xfrm>
        </p:grpSpPr>
        <p:sp>
          <p:nvSpPr>
            <p:cNvPr id="362" name="Freeform 361"/>
            <p:cNvSpPr/>
            <p:nvPr/>
          </p:nvSpPr>
          <p:spPr>
            <a:xfrm>
              <a:off x="7239312" y="2962293"/>
              <a:ext cx="124817" cy="190179"/>
            </a:xfrm>
            <a:custGeom>
              <a:avLst/>
              <a:gdLst/>
              <a:ahLst/>
              <a:cxnLst/>
              <a:rect l="0" t="0" r="0" b="0"/>
              <a:pathLst>
                <a:path w="124817" h="190179">
                  <a:moveTo>
                    <a:pt x="0" y="58247"/>
                  </a:moveTo>
                  <a:lnTo>
                    <a:pt x="924" y="121663"/>
                  </a:lnTo>
                  <a:lnTo>
                    <a:pt x="7164" y="184509"/>
                  </a:lnTo>
                  <a:lnTo>
                    <a:pt x="8474" y="189574"/>
                  </a:lnTo>
                  <a:lnTo>
                    <a:pt x="10272" y="190178"/>
                  </a:lnTo>
                  <a:lnTo>
                    <a:pt x="12395" y="187806"/>
                  </a:lnTo>
                  <a:lnTo>
                    <a:pt x="19802" y="166799"/>
                  </a:lnTo>
                  <a:lnTo>
                    <a:pt x="23944" y="115131"/>
                  </a:lnTo>
                  <a:lnTo>
                    <a:pt x="24510" y="90618"/>
                  </a:lnTo>
                  <a:lnTo>
                    <a:pt x="26510" y="84450"/>
                  </a:lnTo>
                  <a:lnTo>
                    <a:pt x="29692" y="82188"/>
                  </a:lnTo>
                  <a:lnTo>
                    <a:pt x="33663" y="82529"/>
                  </a:lnTo>
                  <a:lnTo>
                    <a:pt x="52504" y="74174"/>
                  </a:lnTo>
                  <a:lnTo>
                    <a:pt x="82795" y="48141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7557677" y="2895725"/>
              <a:ext cx="72725" cy="157541"/>
            </a:xfrm>
            <a:custGeom>
              <a:avLst/>
              <a:gdLst/>
              <a:ahLst/>
              <a:cxnLst/>
              <a:rect l="0" t="0" r="0" b="0"/>
              <a:pathLst>
                <a:path w="72725" h="157541">
                  <a:moveTo>
                    <a:pt x="72724" y="0"/>
                  </a:moveTo>
                  <a:lnTo>
                    <a:pt x="55054" y="0"/>
                  </a:lnTo>
                  <a:lnTo>
                    <a:pt x="41449" y="4931"/>
                  </a:lnTo>
                  <a:lnTo>
                    <a:pt x="35232" y="8834"/>
                  </a:lnTo>
                  <a:lnTo>
                    <a:pt x="17647" y="31998"/>
                  </a:lnTo>
                  <a:lnTo>
                    <a:pt x="2707" y="78676"/>
                  </a:lnTo>
                  <a:lnTo>
                    <a:pt x="0" y="101844"/>
                  </a:lnTo>
                  <a:lnTo>
                    <a:pt x="7311" y="135679"/>
                  </a:lnTo>
                  <a:lnTo>
                    <a:pt x="18688" y="150600"/>
                  </a:lnTo>
                  <a:lnTo>
                    <a:pt x="25606" y="155874"/>
                  </a:lnTo>
                  <a:lnTo>
                    <a:pt x="32991" y="157540"/>
                  </a:lnTo>
                  <a:lnTo>
                    <a:pt x="48594" y="154461"/>
                  </a:lnTo>
                  <a:lnTo>
                    <a:pt x="54788" y="150126"/>
                  </a:lnTo>
                  <a:lnTo>
                    <a:pt x="72724" y="12481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7655423" y="2696020"/>
              <a:ext cx="58190" cy="299558"/>
            </a:xfrm>
            <a:custGeom>
              <a:avLst/>
              <a:gdLst/>
              <a:ahLst/>
              <a:cxnLst/>
              <a:rect l="0" t="0" r="0" b="0"/>
              <a:pathLst>
                <a:path w="58190" h="299558">
                  <a:moveTo>
                    <a:pt x="16584" y="0"/>
                  </a:moveTo>
                  <a:lnTo>
                    <a:pt x="3316" y="56772"/>
                  </a:lnTo>
                  <a:lnTo>
                    <a:pt x="386" y="111118"/>
                  </a:lnTo>
                  <a:lnTo>
                    <a:pt x="0" y="166443"/>
                  </a:lnTo>
                  <a:lnTo>
                    <a:pt x="8999" y="228870"/>
                  </a:lnTo>
                  <a:lnTo>
                    <a:pt x="19267" y="262587"/>
                  </a:lnTo>
                  <a:lnTo>
                    <a:pt x="23920" y="272137"/>
                  </a:lnTo>
                  <a:lnTo>
                    <a:pt x="36487" y="285213"/>
                  </a:lnTo>
                  <a:lnTo>
                    <a:pt x="58189" y="29955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7730254" y="2839393"/>
              <a:ext cx="55098" cy="136436"/>
            </a:xfrm>
            <a:custGeom>
              <a:avLst/>
              <a:gdLst/>
              <a:ahLst/>
              <a:cxnLst/>
              <a:rect l="0" t="0" r="0" b="0"/>
              <a:pathLst>
                <a:path w="55098" h="136436">
                  <a:moveTo>
                    <a:pt x="41605" y="64653"/>
                  </a:moveTo>
                  <a:lnTo>
                    <a:pt x="23935" y="64653"/>
                  </a:lnTo>
                  <a:lnTo>
                    <a:pt x="17806" y="67426"/>
                  </a:lnTo>
                  <a:lnTo>
                    <a:pt x="8530" y="77905"/>
                  </a:lnTo>
                  <a:lnTo>
                    <a:pt x="2527" y="108233"/>
                  </a:lnTo>
                  <a:lnTo>
                    <a:pt x="6054" y="125935"/>
                  </a:lnTo>
                  <a:lnTo>
                    <a:pt x="9584" y="133245"/>
                  </a:lnTo>
                  <a:lnTo>
                    <a:pt x="13786" y="136268"/>
                  </a:lnTo>
                  <a:lnTo>
                    <a:pt x="18436" y="136435"/>
                  </a:lnTo>
                  <a:lnTo>
                    <a:pt x="23385" y="134697"/>
                  </a:lnTo>
                  <a:lnTo>
                    <a:pt x="33816" y="122904"/>
                  </a:lnTo>
                  <a:lnTo>
                    <a:pt x="43691" y="104411"/>
                  </a:lnTo>
                  <a:lnTo>
                    <a:pt x="55097" y="54871"/>
                  </a:lnTo>
                  <a:lnTo>
                    <a:pt x="54849" y="19225"/>
                  </a:lnTo>
                  <a:lnTo>
                    <a:pt x="53208" y="9404"/>
                  </a:lnTo>
                  <a:lnTo>
                    <a:pt x="48416" y="3782"/>
                  </a:lnTo>
                  <a:lnTo>
                    <a:pt x="41523" y="958"/>
                  </a:lnTo>
                  <a:lnTo>
                    <a:pt x="33229" y="0"/>
                  </a:lnTo>
                  <a:lnTo>
                    <a:pt x="25851" y="2135"/>
                  </a:lnTo>
                  <a:lnTo>
                    <a:pt x="12722" y="11904"/>
                  </a:lnTo>
                  <a:lnTo>
                    <a:pt x="5654" y="20560"/>
                  </a:lnTo>
                  <a:lnTo>
                    <a:pt x="0" y="3136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7838428" y="2795872"/>
              <a:ext cx="89837" cy="177343"/>
            </a:xfrm>
            <a:custGeom>
              <a:avLst/>
              <a:gdLst/>
              <a:ahLst/>
              <a:cxnLst/>
              <a:rect l="0" t="0" r="0" b="0"/>
              <a:pathLst>
                <a:path w="89837" h="177343">
                  <a:moveTo>
                    <a:pt x="0" y="0"/>
                  </a:moveTo>
                  <a:lnTo>
                    <a:pt x="0" y="63416"/>
                  </a:lnTo>
                  <a:lnTo>
                    <a:pt x="4417" y="121844"/>
                  </a:lnTo>
                  <a:lnTo>
                    <a:pt x="11581" y="148899"/>
                  </a:lnTo>
                  <a:lnTo>
                    <a:pt x="9462" y="166030"/>
                  </a:lnTo>
                  <a:lnTo>
                    <a:pt x="5130" y="177342"/>
                  </a:lnTo>
                  <a:lnTo>
                    <a:pt x="6286" y="173124"/>
                  </a:lnTo>
                  <a:lnTo>
                    <a:pt x="27848" y="143022"/>
                  </a:lnTo>
                  <a:lnTo>
                    <a:pt x="48931" y="122403"/>
                  </a:lnTo>
                  <a:lnTo>
                    <a:pt x="88989" y="60900"/>
                  </a:lnTo>
                  <a:lnTo>
                    <a:pt x="89836" y="55393"/>
                  </a:lnTo>
                  <a:lnTo>
                    <a:pt x="87628" y="52646"/>
                  </a:lnTo>
                  <a:lnTo>
                    <a:pt x="83381" y="51740"/>
                  </a:lnTo>
                  <a:lnTo>
                    <a:pt x="78701" y="54834"/>
                  </a:lnTo>
                  <a:lnTo>
                    <a:pt x="68570" y="68133"/>
                  </a:lnTo>
                  <a:lnTo>
                    <a:pt x="56889" y="105247"/>
                  </a:lnTo>
                  <a:lnTo>
                    <a:pt x="56406" y="138126"/>
                  </a:lnTo>
                  <a:lnTo>
                    <a:pt x="59793" y="145708"/>
                  </a:lnTo>
                  <a:lnTo>
                    <a:pt x="70954" y="156599"/>
                  </a:lnTo>
                  <a:lnTo>
                    <a:pt x="75039" y="158949"/>
                  </a:lnTo>
                  <a:lnTo>
                    <a:pt x="77762" y="159590"/>
                  </a:lnTo>
                  <a:lnTo>
                    <a:pt x="83210" y="15810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8088059" y="2512956"/>
              <a:ext cx="156346" cy="299559"/>
            </a:xfrm>
            <a:custGeom>
              <a:avLst/>
              <a:gdLst/>
              <a:ahLst/>
              <a:cxnLst/>
              <a:rect l="0" t="0" r="0" b="0"/>
              <a:pathLst>
                <a:path w="156346" h="299559">
                  <a:moveTo>
                    <a:pt x="0" y="0"/>
                  </a:moveTo>
                  <a:lnTo>
                    <a:pt x="14394" y="53042"/>
                  </a:lnTo>
                  <a:lnTo>
                    <a:pt x="17271" y="105811"/>
                  </a:lnTo>
                  <a:lnTo>
                    <a:pt x="23768" y="160928"/>
                  </a:lnTo>
                  <a:lnTo>
                    <a:pt x="31392" y="216355"/>
                  </a:lnTo>
                  <a:lnTo>
                    <a:pt x="39704" y="276331"/>
                  </a:lnTo>
                  <a:lnTo>
                    <a:pt x="40760" y="289235"/>
                  </a:lnTo>
                  <a:lnTo>
                    <a:pt x="44021" y="234283"/>
                  </a:lnTo>
                  <a:lnTo>
                    <a:pt x="57594" y="195544"/>
                  </a:lnTo>
                  <a:lnTo>
                    <a:pt x="72442" y="179057"/>
                  </a:lnTo>
                  <a:lnTo>
                    <a:pt x="92293" y="166490"/>
                  </a:lnTo>
                  <a:lnTo>
                    <a:pt x="116525" y="157823"/>
                  </a:lnTo>
                  <a:lnTo>
                    <a:pt x="137774" y="158285"/>
                  </a:lnTo>
                  <a:lnTo>
                    <a:pt x="147323" y="160997"/>
                  </a:lnTo>
                  <a:lnTo>
                    <a:pt x="152764" y="168353"/>
                  </a:lnTo>
                  <a:lnTo>
                    <a:pt x="156345" y="191318"/>
                  </a:lnTo>
                  <a:lnTo>
                    <a:pt x="148745" y="226601"/>
                  </a:lnTo>
                  <a:lnTo>
                    <a:pt x="130365" y="260477"/>
                  </a:lnTo>
                  <a:lnTo>
                    <a:pt x="107352" y="285102"/>
                  </a:lnTo>
                  <a:lnTo>
                    <a:pt x="91167" y="293133"/>
                  </a:lnTo>
                  <a:lnTo>
                    <a:pt x="66568" y="29955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8261302" y="2650136"/>
              <a:ext cx="107349" cy="292064"/>
            </a:xfrm>
            <a:custGeom>
              <a:avLst/>
              <a:gdLst/>
              <a:ahLst/>
              <a:cxnLst/>
              <a:rect l="0" t="0" r="0" b="0"/>
              <a:pathLst>
                <a:path w="107349" h="292064">
                  <a:moveTo>
                    <a:pt x="9820" y="4278"/>
                  </a:moveTo>
                  <a:lnTo>
                    <a:pt x="9820" y="59440"/>
                  </a:lnTo>
                  <a:lnTo>
                    <a:pt x="9820" y="96848"/>
                  </a:lnTo>
                  <a:lnTo>
                    <a:pt x="11670" y="102974"/>
                  </a:lnTo>
                  <a:lnTo>
                    <a:pt x="14751" y="105209"/>
                  </a:lnTo>
                  <a:lnTo>
                    <a:pt x="18655" y="104850"/>
                  </a:lnTo>
                  <a:lnTo>
                    <a:pt x="27923" y="92123"/>
                  </a:lnTo>
                  <a:lnTo>
                    <a:pt x="60961" y="29513"/>
                  </a:lnTo>
                  <a:lnTo>
                    <a:pt x="74796" y="4359"/>
                  </a:lnTo>
                  <a:lnTo>
                    <a:pt x="79950" y="634"/>
                  </a:lnTo>
                  <a:lnTo>
                    <a:pt x="85235" y="0"/>
                  </a:lnTo>
                  <a:lnTo>
                    <a:pt x="90607" y="1426"/>
                  </a:lnTo>
                  <a:lnTo>
                    <a:pt x="95114" y="7924"/>
                  </a:lnTo>
                  <a:lnTo>
                    <a:pt x="104948" y="41725"/>
                  </a:lnTo>
                  <a:lnTo>
                    <a:pt x="107348" y="75984"/>
                  </a:lnTo>
                  <a:lnTo>
                    <a:pt x="100344" y="128089"/>
                  </a:lnTo>
                  <a:lnTo>
                    <a:pt x="94475" y="186629"/>
                  </a:lnTo>
                  <a:lnTo>
                    <a:pt x="81576" y="244796"/>
                  </a:lnTo>
                  <a:lnTo>
                    <a:pt x="69091" y="265900"/>
                  </a:lnTo>
                  <a:lnTo>
                    <a:pt x="49263" y="283864"/>
                  </a:lnTo>
                  <a:lnTo>
                    <a:pt x="31356" y="290337"/>
                  </a:lnTo>
                  <a:lnTo>
                    <a:pt x="21404" y="292063"/>
                  </a:lnTo>
                  <a:lnTo>
                    <a:pt x="13844" y="290440"/>
                  </a:lnTo>
                  <a:lnTo>
                    <a:pt x="7880" y="286584"/>
                  </a:lnTo>
                  <a:lnTo>
                    <a:pt x="2980" y="281240"/>
                  </a:lnTo>
                  <a:lnTo>
                    <a:pt x="0" y="262975"/>
                  </a:lnTo>
                  <a:lnTo>
                    <a:pt x="5621" y="222416"/>
                  </a:lnTo>
                  <a:lnTo>
                    <a:pt x="17411" y="200611"/>
                  </a:lnTo>
                  <a:lnTo>
                    <a:pt x="34783" y="17902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7164422" y="3194016"/>
            <a:ext cx="514247" cy="467246"/>
            <a:chOff x="7164422" y="3194016"/>
            <a:chExt cx="514247" cy="467246"/>
          </a:xfrm>
        </p:grpSpPr>
        <p:sp>
          <p:nvSpPr>
            <p:cNvPr id="370" name="Freeform 369"/>
            <p:cNvSpPr/>
            <p:nvPr/>
          </p:nvSpPr>
          <p:spPr>
            <a:xfrm>
              <a:off x="7197706" y="3236888"/>
              <a:ext cx="232991" cy="382769"/>
            </a:xfrm>
            <a:custGeom>
              <a:avLst/>
              <a:gdLst/>
              <a:ahLst/>
              <a:cxnLst/>
              <a:rect l="0" t="0" r="0" b="0"/>
              <a:pathLst>
                <a:path w="232991" h="382769">
                  <a:moveTo>
                    <a:pt x="0" y="0"/>
                  </a:moveTo>
                  <a:lnTo>
                    <a:pt x="15118" y="57697"/>
                  </a:lnTo>
                  <a:lnTo>
                    <a:pt x="34079" y="101764"/>
                  </a:lnTo>
                  <a:lnTo>
                    <a:pt x="69416" y="162629"/>
                  </a:lnTo>
                  <a:lnTo>
                    <a:pt x="108583" y="223790"/>
                  </a:lnTo>
                  <a:lnTo>
                    <a:pt x="158611" y="279447"/>
                  </a:lnTo>
                  <a:lnTo>
                    <a:pt x="205365" y="334955"/>
                  </a:lnTo>
                  <a:lnTo>
                    <a:pt x="232990" y="3827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7193290" y="3286814"/>
              <a:ext cx="220765" cy="374448"/>
            </a:xfrm>
            <a:custGeom>
              <a:avLst/>
              <a:gdLst/>
              <a:ahLst/>
              <a:cxnLst/>
              <a:rect l="0" t="0" r="0" b="0"/>
              <a:pathLst>
                <a:path w="220765" h="374448">
                  <a:moveTo>
                    <a:pt x="4416" y="374447"/>
                  </a:moveTo>
                  <a:lnTo>
                    <a:pt x="0" y="361196"/>
                  </a:lnTo>
                  <a:lnTo>
                    <a:pt x="1669" y="335285"/>
                  </a:lnTo>
                  <a:lnTo>
                    <a:pt x="11442" y="300040"/>
                  </a:lnTo>
                  <a:lnTo>
                    <a:pt x="36054" y="243031"/>
                  </a:lnTo>
                  <a:lnTo>
                    <a:pt x="67447" y="188472"/>
                  </a:lnTo>
                  <a:lnTo>
                    <a:pt x="105846" y="126447"/>
                  </a:lnTo>
                  <a:lnTo>
                    <a:pt x="154041" y="64897"/>
                  </a:lnTo>
                  <a:lnTo>
                    <a:pt x="180772" y="32954"/>
                  </a:lnTo>
                  <a:lnTo>
                    <a:pt x="213580" y="9739"/>
                  </a:lnTo>
                  <a:lnTo>
                    <a:pt x="220764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7164422" y="3374436"/>
              <a:ext cx="299559" cy="28874"/>
            </a:xfrm>
            <a:custGeom>
              <a:avLst/>
              <a:gdLst/>
              <a:ahLst/>
              <a:cxnLst/>
              <a:rect l="0" t="0" r="0" b="0"/>
              <a:pathLst>
                <a:path w="299559" h="28874">
                  <a:moveTo>
                    <a:pt x="0" y="28873"/>
                  </a:moveTo>
                  <a:lnTo>
                    <a:pt x="33741" y="26407"/>
                  </a:lnTo>
                  <a:lnTo>
                    <a:pt x="87312" y="14680"/>
                  </a:lnTo>
                  <a:lnTo>
                    <a:pt x="144041" y="5510"/>
                  </a:lnTo>
                  <a:lnTo>
                    <a:pt x="197215" y="0"/>
                  </a:lnTo>
                  <a:lnTo>
                    <a:pt x="255999" y="6032"/>
                  </a:lnTo>
                  <a:lnTo>
                    <a:pt x="277407" y="12860"/>
                  </a:lnTo>
                  <a:lnTo>
                    <a:pt x="289605" y="18272"/>
                  </a:lnTo>
                  <a:lnTo>
                    <a:pt x="299558" y="205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7490758" y="3194016"/>
              <a:ext cx="187911" cy="445300"/>
            </a:xfrm>
            <a:custGeom>
              <a:avLst/>
              <a:gdLst/>
              <a:ahLst/>
              <a:cxnLst/>
              <a:rect l="0" t="0" r="0" b="0"/>
              <a:pathLst>
                <a:path w="187911" h="445300">
                  <a:moveTo>
                    <a:pt x="147964" y="9588"/>
                  </a:moveTo>
                  <a:lnTo>
                    <a:pt x="139130" y="753"/>
                  </a:lnTo>
                  <a:lnTo>
                    <a:pt x="132829" y="0"/>
                  </a:lnTo>
                  <a:lnTo>
                    <a:pt x="115966" y="4093"/>
                  </a:lnTo>
                  <a:lnTo>
                    <a:pt x="101075" y="17008"/>
                  </a:lnTo>
                  <a:lnTo>
                    <a:pt x="71625" y="60320"/>
                  </a:lnTo>
                  <a:lnTo>
                    <a:pt x="45527" y="117904"/>
                  </a:lnTo>
                  <a:lnTo>
                    <a:pt x="24669" y="170845"/>
                  </a:lnTo>
                  <a:lnTo>
                    <a:pt x="11053" y="214916"/>
                  </a:lnTo>
                  <a:lnTo>
                    <a:pt x="2688" y="270324"/>
                  </a:lnTo>
                  <a:lnTo>
                    <a:pt x="0" y="325207"/>
                  </a:lnTo>
                  <a:lnTo>
                    <a:pt x="9885" y="374542"/>
                  </a:lnTo>
                  <a:lnTo>
                    <a:pt x="28062" y="414485"/>
                  </a:lnTo>
                  <a:lnTo>
                    <a:pt x="41974" y="432701"/>
                  </a:lnTo>
                  <a:lnTo>
                    <a:pt x="62334" y="442647"/>
                  </a:lnTo>
                  <a:lnTo>
                    <a:pt x="74235" y="445299"/>
                  </a:lnTo>
                  <a:lnTo>
                    <a:pt x="92390" y="443314"/>
                  </a:lnTo>
                  <a:lnTo>
                    <a:pt x="99820" y="440197"/>
                  </a:lnTo>
                  <a:lnTo>
                    <a:pt x="123529" y="418139"/>
                  </a:lnTo>
                  <a:lnTo>
                    <a:pt x="153159" y="375822"/>
                  </a:lnTo>
                  <a:lnTo>
                    <a:pt x="175519" y="317473"/>
                  </a:lnTo>
                  <a:lnTo>
                    <a:pt x="187080" y="273396"/>
                  </a:lnTo>
                  <a:lnTo>
                    <a:pt x="187910" y="263123"/>
                  </a:lnTo>
                  <a:lnTo>
                    <a:pt x="183901" y="246777"/>
                  </a:lnTo>
                  <a:lnTo>
                    <a:pt x="180243" y="239830"/>
                  </a:lnTo>
                  <a:lnTo>
                    <a:pt x="175031" y="237047"/>
                  </a:lnTo>
                  <a:lnTo>
                    <a:pt x="168782" y="237042"/>
                  </a:lnTo>
                  <a:lnTo>
                    <a:pt x="161842" y="238887"/>
                  </a:lnTo>
                  <a:lnTo>
                    <a:pt x="131701" y="260853"/>
                  </a:lnTo>
                  <a:lnTo>
                    <a:pt x="77128" y="317909"/>
                  </a:lnTo>
                  <a:lnTo>
                    <a:pt x="40790" y="358773"/>
                  </a:lnTo>
                  <a:lnTo>
                    <a:pt x="41381" y="359797"/>
                  </a:lnTo>
                  <a:lnTo>
                    <a:pt x="48112" y="35907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75" name="Freeform 374"/>
          <p:cNvSpPr/>
          <p:nvPr/>
        </p:nvSpPr>
        <p:spPr>
          <a:xfrm>
            <a:off x="7523225" y="3428272"/>
            <a:ext cx="151318" cy="218578"/>
          </a:xfrm>
          <a:custGeom>
            <a:avLst/>
            <a:gdLst/>
            <a:ahLst/>
            <a:cxnLst/>
            <a:rect l="0" t="0" r="0" b="0"/>
            <a:pathLst>
              <a:path w="151318" h="218578">
                <a:moveTo>
                  <a:pt x="123818" y="0"/>
                </a:moveTo>
                <a:lnTo>
                  <a:pt x="74614" y="15118"/>
                </a:lnTo>
                <a:lnTo>
                  <a:pt x="19711" y="55630"/>
                </a:lnTo>
                <a:lnTo>
                  <a:pt x="6577" y="80997"/>
                </a:lnTo>
                <a:lnTo>
                  <a:pt x="0" y="133576"/>
                </a:lnTo>
                <a:lnTo>
                  <a:pt x="3617" y="177602"/>
                </a:lnTo>
                <a:lnTo>
                  <a:pt x="10607" y="194813"/>
                </a:lnTo>
                <a:lnTo>
                  <a:pt x="15060" y="201991"/>
                </a:lnTo>
                <a:lnTo>
                  <a:pt x="27404" y="212432"/>
                </a:lnTo>
                <a:lnTo>
                  <a:pt x="34579" y="216511"/>
                </a:lnTo>
                <a:lnTo>
                  <a:pt x="49948" y="218577"/>
                </a:lnTo>
                <a:lnTo>
                  <a:pt x="65099" y="215489"/>
                </a:lnTo>
                <a:lnTo>
                  <a:pt x="89893" y="198440"/>
                </a:lnTo>
                <a:lnTo>
                  <a:pt x="100419" y="187124"/>
                </a:lnTo>
                <a:lnTo>
                  <a:pt x="130854" y="124649"/>
                </a:lnTo>
                <a:lnTo>
                  <a:pt x="151199" y="74875"/>
                </a:lnTo>
                <a:lnTo>
                  <a:pt x="151317" y="67483"/>
                </a:lnTo>
                <a:lnTo>
                  <a:pt x="140461" y="41605"/>
                </a:lnTo>
              </a:path>
            </a:pathLst>
          </a:cu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21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48599" y="257952"/>
            <a:ext cx="640722" cy="723933"/>
            <a:chOff x="948599" y="257952"/>
            <a:chExt cx="640722" cy="723933"/>
          </a:xfrm>
        </p:grpSpPr>
        <p:sp>
          <p:nvSpPr>
            <p:cNvPr id="2" name="Freeform 1"/>
            <p:cNvSpPr/>
            <p:nvPr/>
          </p:nvSpPr>
          <p:spPr>
            <a:xfrm>
              <a:off x="1023489" y="374447"/>
              <a:ext cx="149780" cy="607438"/>
            </a:xfrm>
            <a:custGeom>
              <a:avLst/>
              <a:gdLst/>
              <a:ahLst/>
              <a:cxnLst/>
              <a:rect l="0" t="0" r="0" b="0"/>
              <a:pathLst>
                <a:path w="149780" h="607438">
                  <a:moveTo>
                    <a:pt x="0" y="0"/>
                  </a:moveTo>
                  <a:lnTo>
                    <a:pt x="4417" y="53492"/>
                  </a:lnTo>
                  <a:lnTo>
                    <a:pt x="8474" y="103879"/>
                  </a:lnTo>
                  <a:lnTo>
                    <a:pt x="19686" y="160813"/>
                  </a:lnTo>
                  <a:lnTo>
                    <a:pt x="31720" y="208830"/>
                  </a:lnTo>
                  <a:lnTo>
                    <a:pt x="43607" y="258191"/>
                  </a:lnTo>
                  <a:lnTo>
                    <a:pt x="58841" y="307950"/>
                  </a:lnTo>
                  <a:lnTo>
                    <a:pt x="76137" y="370044"/>
                  </a:lnTo>
                  <a:lnTo>
                    <a:pt x="89381" y="432544"/>
                  </a:lnTo>
                  <a:lnTo>
                    <a:pt x="106379" y="487899"/>
                  </a:lnTo>
                  <a:lnTo>
                    <a:pt x="122730" y="546939"/>
                  </a:lnTo>
                  <a:lnTo>
                    <a:pt x="149779" y="6074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977033" y="366126"/>
              <a:ext cx="304409" cy="465980"/>
            </a:xfrm>
            <a:custGeom>
              <a:avLst/>
              <a:gdLst/>
              <a:ahLst/>
              <a:cxnLst/>
              <a:rect l="0" t="0" r="0" b="0"/>
              <a:pathLst>
                <a:path w="304409" h="465980">
                  <a:moveTo>
                    <a:pt x="13172" y="465979"/>
                  </a:moveTo>
                  <a:lnTo>
                    <a:pt x="0" y="423187"/>
                  </a:lnTo>
                  <a:lnTo>
                    <a:pt x="23" y="388272"/>
                  </a:lnTo>
                  <a:lnTo>
                    <a:pt x="12732" y="330642"/>
                  </a:lnTo>
                  <a:lnTo>
                    <a:pt x="32149" y="282264"/>
                  </a:lnTo>
                  <a:lnTo>
                    <a:pt x="59886" y="232796"/>
                  </a:lnTo>
                  <a:lnTo>
                    <a:pt x="95944" y="183006"/>
                  </a:lnTo>
                  <a:lnTo>
                    <a:pt x="149544" y="124051"/>
                  </a:lnTo>
                  <a:lnTo>
                    <a:pt x="202181" y="75834"/>
                  </a:lnTo>
                  <a:lnTo>
                    <a:pt x="257868" y="32827"/>
                  </a:lnTo>
                  <a:lnTo>
                    <a:pt x="30440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948599" y="549189"/>
              <a:ext cx="357807" cy="66570"/>
            </a:xfrm>
            <a:custGeom>
              <a:avLst/>
              <a:gdLst/>
              <a:ahLst/>
              <a:cxnLst/>
              <a:rect l="0" t="0" r="0" b="0"/>
              <a:pathLst>
                <a:path w="357807" h="66570">
                  <a:moveTo>
                    <a:pt x="0" y="66569"/>
                  </a:moveTo>
                  <a:lnTo>
                    <a:pt x="52415" y="54987"/>
                  </a:lnTo>
                  <a:lnTo>
                    <a:pt x="110344" y="44283"/>
                  </a:lnTo>
                  <a:lnTo>
                    <a:pt x="168768" y="33265"/>
                  </a:lnTo>
                  <a:lnTo>
                    <a:pt x="229036" y="22186"/>
                  </a:lnTo>
                  <a:lnTo>
                    <a:pt x="290251" y="12019"/>
                  </a:lnTo>
                  <a:lnTo>
                    <a:pt x="334942" y="6586"/>
                  </a:lnTo>
                  <a:lnTo>
                    <a:pt x="357806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1313029" y="257952"/>
              <a:ext cx="276292" cy="606583"/>
            </a:xfrm>
            <a:custGeom>
              <a:avLst/>
              <a:gdLst/>
              <a:ahLst/>
              <a:cxnLst/>
              <a:rect l="0" t="0" r="0" b="0"/>
              <a:pathLst>
                <a:path w="276292" h="606583">
                  <a:moveTo>
                    <a:pt x="276291" y="0"/>
                  </a:moveTo>
                  <a:lnTo>
                    <a:pt x="223250" y="62093"/>
                  </a:lnTo>
                  <a:lnTo>
                    <a:pt x="181371" y="118898"/>
                  </a:lnTo>
                  <a:lnTo>
                    <a:pt x="148520" y="171551"/>
                  </a:lnTo>
                  <a:lnTo>
                    <a:pt x="115364" y="228140"/>
                  </a:lnTo>
                  <a:lnTo>
                    <a:pt x="86535" y="290314"/>
                  </a:lnTo>
                  <a:lnTo>
                    <a:pt x="56009" y="351163"/>
                  </a:lnTo>
                  <a:lnTo>
                    <a:pt x="32377" y="410181"/>
                  </a:lnTo>
                  <a:lnTo>
                    <a:pt x="13663" y="468657"/>
                  </a:lnTo>
                  <a:lnTo>
                    <a:pt x="825" y="518137"/>
                  </a:lnTo>
                  <a:lnTo>
                    <a:pt x="0" y="557658"/>
                  </a:lnTo>
                  <a:lnTo>
                    <a:pt x="5611" y="588373"/>
                  </a:lnTo>
                  <a:lnTo>
                    <a:pt x="10778" y="595652"/>
                  </a:lnTo>
                  <a:lnTo>
                    <a:pt x="26381" y="606206"/>
                  </a:lnTo>
                  <a:lnTo>
                    <a:pt x="48109" y="606582"/>
                  </a:lnTo>
                  <a:lnTo>
                    <a:pt x="72251" y="599660"/>
                  </a:lnTo>
                  <a:lnTo>
                    <a:pt x="95308" y="587339"/>
                  </a:lnTo>
                  <a:lnTo>
                    <a:pt x="150957" y="523871"/>
                  </a:lnTo>
                  <a:lnTo>
                    <a:pt x="177135" y="475532"/>
                  </a:lnTo>
                  <a:lnTo>
                    <a:pt x="182501" y="445285"/>
                  </a:lnTo>
                  <a:lnTo>
                    <a:pt x="178631" y="441088"/>
                  </a:lnTo>
                  <a:lnTo>
                    <a:pt x="171428" y="441064"/>
                  </a:lnTo>
                  <a:lnTo>
                    <a:pt x="153871" y="447509"/>
                  </a:lnTo>
                  <a:lnTo>
                    <a:pt x="134516" y="461534"/>
                  </a:lnTo>
                  <a:lnTo>
                    <a:pt x="118191" y="4826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20439" y="266274"/>
            <a:ext cx="3294903" cy="730106"/>
            <a:chOff x="2520439" y="266274"/>
            <a:chExt cx="3294903" cy="730106"/>
          </a:xfrm>
        </p:grpSpPr>
        <p:sp>
          <p:nvSpPr>
            <p:cNvPr id="7" name="Freeform 6"/>
            <p:cNvSpPr/>
            <p:nvPr/>
          </p:nvSpPr>
          <p:spPr>
            <a:xfrm>
              <a:off x="2520439" y="399410"/>
              <a:ext cx="475139" cy="316506"/>
            </a:xfrm>
            <a:custGeom>
              <a:avLst/>
              <a:gdLst/>
              <a:ahLst/>
              <a:cxnLst/>
              <a:rect l="0" t="0" r="0" b="0"/>
              <a:pathLst>
                <a:path w="475139" h="316506">
                  <a:moveTo>
                    <a:pt x="92370" y="0"/>
                  </a:moveTo>
                  <a:lnTo>
                    <a:pt x="62042" y="23164"/>
                  </a:lnTo>
                  <a:lnTo>
                    <a:pt x="39706" y="53064"/>
                  </a:lnTo>
                  <a:lnTo>
                    <a:pt x="16356" y="106030"/>
                  </a:lnTo>
                  <a:lnTo>
                    <a:pt x="11292" y="141337"/>
                  </a:lnTo>
                  <a:lnTo>
                    <a:pt x="14209" y="176658"/>
                  </a:lnTo>
                  <a:lnTo>
                    <a:pt x="20957" y="194393"/>
                  </a:lnTo>
                  <a:lnTo>
                    <a:pt x="52098" y="249808"/>
                  </a:lnTo>
                  <a:lnTo>
                    <a:pt x="53515" y="268818"/>
                  </a:lnTo>
                  <a:lnTo>
                    <a:pt x="52598" y="279064"/>
                  </a:lnTo>
                  <a:lnTo>
                    <a:pt x="44183" y="295381"/>
                  </a:lnTo>
                  <a:lnTo>
                    <a:pt x="31198" y="307872"/>
                  </a:lnTo>
                  <a:lnTo>
                    <a:pt x="16181" y="316505"/>
                  </a:lnTo>
                  <a:lnTo>
                    <a:pt x="10142" y="316403"/>
                  </a:lnTo>
                  <a:lnTo>
                    <a:pt x="5192" y="313562"/>
                  </a:lnTo>
                  <a:lnTo>
                    <a:pt x="967" y="308894"/>
                  </a:lnTo>
                  <a:lnTo>
                    <a:pt x="0" y="303933"/>
                  </a:lnTo>
                  <a:lnTo>
                    <a:pt x="1204" y="298776"/>
                  </a:lnTo>
                  <a:lnTo>
                    <a:pt x="22323" y="265075"/>
                  </a:lnTo>
                  <a:lnTo>
                    <a:pt x="85063" y="205491"/>
                  </a:lnTo>
                  <a:lnTo>
                    <a:pt x="144120" y="150287"/>
                  </a:lnTo>
                  <a:lnTo>
                    <a:pt x="196903" y="103143"/>
                  </a:lnTo>
                  <a:lnTo>
                    <a:pt x="198116" y="100197"/>
                  </a:lnTo>
                  <a:lnTo>
                    <a:pt x="196152" y="99158"/>
                  </a:lnTo>
                  <a:lnTo>
                    <a:pt x="192068" y="99390"/>
                  </a:lnTo>
                  <a:lnTo>
                    <a:pt x="180135" y="111974"/>
                  </a:lnTo>
                  <a:lnTo>
                    <a:pt x="154162" y="159354"/>
                  </a:lnTo>
                  <a:lnTo>
                    <a:pt x="141703" y="195249"/>
                  </a:lnTo>
                  <a:lnTo>
                    <a:pt x="141416" y="218373"/>
                  </a:lnTo>
                  <a:lnTo>
                    <a:pt x="144483" y="226944"/>
                  </a:lnTo>
                  <a:lnTo>
                    <a:pt x="155288" y="238932"/>
                  </a:lnTo>
                  <a:lnTo>
                    <a:pt x="174266" y="242411"/>
                  </a:lnTo>
                  <a:lnTo>
                    <a:pt x="196261" y="239950"/>
                  </a:lnTo>
                  <a:lnTo>
                    <a:pt x="241585" y="218212"/>
                  </a:lnTo>
                  <a:lnTo>
                    <a:pt x="301881" y="164754"/>
                  </a:lnTo>
                  <a:lnTo>
                    <a:pt x="307858" y="162536"/>
                  </a:lnTo>
                  <a:lnTo>
                    <a:pt x="312767" y="163831"/>
                  </a:lnTo>
                  <a:lnTo>
                    <a:pt x="316965" y="167468"/>
                  </a:lnTo>
                  <a:lnTo>
                    <a:pt x="321629" y="181371"/>
                  </a:lnTo>
                  <a:lnTo>
                    <a:pt x="325550" y="198029"/>
                  </a:lnTo>
                  <a:lnTo>
                    <a:pt x="333457" y="211596"/>
                  </a:lnTo>
                  <a:lnTo>
                    <a:pt x="340928" y="215029"/>
                  </a:lnTo>
                  <a:lnTo>
                    <a:pt x="361557" y="216378"/>
                  </a:lnTo>
                  <a:lnTo>
                    <a:pt x="378738" y="211430"/>
                  </a:lnTo>
                  <a:lnTo>
                    <a:pt x="438152" y="188810"/>
                  </a:lnTo>
                  <a:lnTo>
                    <a:pt x="446783" y="189668"/>
                  </a:lnTo>
                  <a:lnTo>
                    <a:pt x="461303" y="198018"/>
                  </a:lnTo>
                  <a:lnTo>
                    <a:pt x="465915" y="205052"/>
                  </a:lnTo>
                  <a:lnTo>
                    <a:pt x="472405" y="231698"/>
                  </a:lnTo>
                  <a:lnTo>
                    <a:pt x="475138" y="26627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078788" y="474300"/>
              <a:ext cx="124817" cy="232990"/>
            </a:xfrm>
            <a:custGeom>
              <a:avLst/>
              <a:gdLst/>
              <a:ahLst/>
              <a:cxnLst/>
              <a:rect l="0" t="0" r="0" b="0"/>
              <a:pathLst>
                <a:path w="124817" h="232990">
                  <a:moveTo>
                    <a:pt x="124816" y="0"/>
                  </a:moveTo>
                  <a:lnTo>
                    <a:pt x="111563" y="4417"/>
                  </a:lnTo>
                  <a:lnTo>
                    <a:pt x="63677" y="44953"/>
                  </a:lnTo>
                  <a:lnTo>
                    <a:pt x="48641" y="59735"/>
                  </a:lnTo>
                  <a:lnTo>
                    <a:pt x="40109" y="80482"/>
                  </a:lnTo>
                  <a:lnTo>
                    <a:pt x="37242" y="103262"/>
                  </a:lnTo>
                  <a:lnTo>
                    <a:pt x="39050" y="122633"/>
                  </a:lnTo>
                  <a:lnTo>
                    <a:pt x="61350" y="182935"/>
                  </a:lnTo>
                  <a:lnTo>
                    <a:pt x="60242" y="199648"/>
                  </a:lnTo>
                  <a:lnTo>
                    <a:pt x="51738" y="213856"/>
                  </a:lnTo>
                  <a:lnTo>
                    <a:pt x="45586" y="220234"/>
                  </a:lnTo>
                  <a:lnTo>
                    <a:pt x="28890" y="227320"/>
                  </a:lnTo>
                  <a:lnTo>
                    <a:pt x="0" y="2329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17575" y="465979"/>
              <a:ext cx="335514" cy="215994"/>
            </a:xfrm>
            <a:custGeom>
              <a:avLst/>
              <a:gdLst/>
              <a:ahLst/>
              <a:cxnLst/>
              <a:rect l="0" t="0" r="0" b="0"/>
              <a:pathLst>
                <a:path w="335514" h="215994">
                  <a:moveTo>
                    <a:pt x="69239" y="49926"/>
                  </a:moveTo>
                  <a:lnTo>
                    <a:pt x="19185" y="113080"/>
                  </a:lnTo>
                  <a:lnTo>
                    <a:pt x="1515" y="149104"/>
                  </a:lnTo>
                  <a:lnTo>
                    <a:pt x="0" y="166121"/>
                  </a:lnTo>
                  <a:lnTo>
                    <a:pt x="3333" y="182930"/>
                  </a:lnTo>
                  <a:lnTo>
                    <a:pt x="10978" y="199646"/>
                  </a:lnTo>
                  <a:lnTo>
                    <a:pt x="23005" y="211390"/>
                  </a:lnTo>
                  <a:lnTo>
                    <a:pt x="30095" y="215816"/>
                  </a:lnTo>
                  <a:lnTo>
                    <a:pt x="38520" y="215993"/>
                  </a:lnTo>
                  <a:lnTo>
                    <a:pt x="57744" y="208793"/>
                  </a:lnTo>
                  <a:lnTo>
                    <a:pt x="80523" y="193563"/>
                  </a:lnTo>
                  <a:lnTo>
                    <a:pt x="90588" y="180333"/>
                  </a:lnTo>
                  <a:lnTo>
                    <a:pt x="127735" y="117491"/>
                  </a:lnTo>
                  <a:lnTo>
                    <a:pt x="155313" y="68434"/>
                  </a:lnTo>
                  <a:lnTo>
                    <a:pt x="162680" y="59491"/>
                  </a:lnTo>
                  <a:lnTo>
                    <a:pt x="170364" y="54454"/>
                  </a:lnTo>
                  <a:lnTo>
                    <a:pt x="186299" y="51322"/>
                  </a:lnTo>
                  <a:lnTo>
                    <a:pt x="192583" y="54555"/>
                  </a:lnTo>
                  <a:lnTo>
                    <a:pt x="202030" y="68009"/>
                  </a:lnTo>
                  <a:lnTo>
                    <a:pt x="204379" y="88782"/>
                  </a:lnTo>
                  <a:lnTo>
                    <a:pt x="198354" y="135367"/>
                  </a:lnTo>
                  <a:lnTo>
                    <a:pt x="186494" y="160199"/>
                  </a:lnTo>
                  <a:lnTo>
                    <a:pt x="183467" y="161348"/>
                  </a:lnTo>
                  <a:lnTo>
                    <a:pt x="181449" y="158416"/>
                  </a:lnTo>
                  <a:lnTo>
                    <a:pt x="180103" y="152763"/>
                  </a:lnTo>
                  <a:lnTo>
                    <a:pt x="182627" y="131555"/>
                  </a:lnTo>
                  <a:lnTo>
                    <a:pt x="213938" y="74797"/>
                  </a:lnTo>
                  <a:lnTo>
                    <a:pt x="232100" y="50823"/>
                  </a:lnTo>
                  <a:lnTo>
                    <a:pt x="293618" y="11001"/>
                  </a:lnTo>
                  <a:lnTo>
                    <a:pt x="316319" y="3259"/>
                  </a:lnTo>
                  <a:lnTo>
                    <a:pt x="335513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137839" y="441016"/>
              <a:ext cx="214070" cy="266274"/>
            </a:xfrm>
            <a:custGeom>
              <a:avLst/>
              <a:gdLst/>
              <a:ahLst/>
              <a:cxnLst/>
              <a:rect l="0" t="0" r="0" b="0"/>
              <a:pathLst>
                <a:path w="214070" h="266274">
                  <a:moveTo>
                    <a:pt x="214069" y="0"/>
                  </a:moveTo>
                  <a:lnTo>
                    <a:pt x="196400" y="0"/>
                  </a:lnTo>
                  <a:lnTo>
                    <a:pt x="172160" y="8834"/>
                  </a:lnTo>
                  <a:lnTo>
                    <a:pt x="118093" y="43537"/>
                  </a:lnTo>
                  <a:lnTo>
                    <a:pt x="64630" y="98865"/>
                  </a:lnTo>
                  <a:lnTo>
                    <a:pt x="18811" y="161273"/>
                  </a:lnTo>
                  <a:lnTo>
                    <a:pt x="2847" y="199613"/>
                  </a:lnTo>
                  <a:lnTo>
                    <a:pt x="0" y="220312"/>
                  </a:lnTo>
                  <a:lnTo>
                    <a:pt x="2014" y="229161"/>
                  </a:lnTo>
                  <a:lnTo>
                    <a:pt x="11649" y="243923"/>
                  </a:lnTo>
                  <a:lnTo>
                    <a:pt x="32667" y="258213"/>
                  </a:lnTo>
                  <a:lnTo>
                    <a:pt x="55969" y="2662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81243" y="266274"/>
              <a:ext cx="155867" cy="451681"/>
            </a:xfrm>
            <a:custGeom>
              <a:avLst/>
              <a:gdLst/>
              <a:ahLst/>
              <a:cxnLst/>
              <a:rect l="0" t="0" r="0" b="0"/>
              <a:pathLst>
                <a:path w="155867" h="451681">
                  <a:moveTo>
                    <a:pt x="53876" y="0"/>
                  </a:moveTo>
                  <a:lnTo>
                    <a:pt x="48157" y="23627"/>
                  </a:lnTo>
                  <a:lnTo>
                    <a:pt x="46069" y="81850"/>
                  </a:lnTo>
                  <a:lnTo>
                    <a:pt x="41239" y="138415"/>
                  </a:lnTo>
                  <a:lnTo>
                    <a:pt x="31382" y="199823"/>
                  </a:lnTo>
                  <a:lnTo>
                    <a:pt x="20531" y="257428"/>
                  </a:lnTo>
                  <a:lnTo>
                    <a:pt x="13903" y="313322"/>
                  </a:lnTo>
                  <a:lnTo>
                    <a:pt x="5899" y="373703"/>
                  </a:lnTo>
                  <a:lnTo>
                    <a:pt x="0" y="434364"/>
                  </a:lnTo>
                  <a:lnTo>
                    <a:pt x="1317" y="444902"/>
                  </a:lnTo>
                  <a:lnTo>
                    <a:pt x="7741" y="450078"/>
                  </a:lnTo>
                  <a:lnTo>
                    <a:pt x="17572" y="451680"/>
                  </a:lnTo>
                  <a:lnTo>
                    <a:pt x="40515" y="448529"/>
                  </a:lnTo>
                  <a:lnTo>
                    <a:pt x="69025" y="435434"/>
                  </a:lnTo>
                  <a:lnTo>
                    <a:pt x="111926" y="398675"/>
                  </a:lnTo>
                  <a:lnTo>
                    <a:pt x="137801" y="360262"/>
                  </a:lnTo>
                  <a:lnTo>
                    <a:pt x="155866" y="312106"/>
                  </a:lnTo>
                  <a:lnTo>
                    <a:pt x="152379" y="306998"/>
                  </a:lnTo>
                  <a:lnTo>
                    <a:pt x="144508" y="305442"/>
                  </a:lnTo>
                  <a:lnTo>
                    <a:pt x="133713" y="306254"/>
                  </a:lnTo>
                  <a:lnTo>
                    <a:pt x="111857" y="317019"/>
                  </a:lnTo>
                  <a:lnTo>
                    <a:pt x="76526" y="345228"/>
                  </a:lnTo>
                  <a:lnTo>
                    <a:pt x="62025" y="367330"/>
                  </a:lnTo>
                  <a:lnTo>
                    <a:pt x="53876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18182" y="519809"/>
              <a:ext cx="144854" cy="225675"/>
            </a:xfrm>
            <a:custGeom>
              <a:avLst/>
              <a:gdLst/>
              <a:ahLst/>
              <a:cxnLst/>
              <a:rect l="0" t="0" r="0" b="0"/>
              <a:pathLst>
                <a:path w="144854" h="225675">
                  <a:moveTo>
                    <a:pt x="108173" y="4417"/>
                  </a:moveTo>
                  <a:lnTo>
                    <a:pt x="94921" y="0"/>
                  </a:lnTo>
                  <a:lnTo>
                    <a:pt x="78553" y="2762"/>
                  </a:lnTo>
                  <a:lnTo>
                    <a:pt x="37912" y="19602"/>
                  </a:lnTo>
                  <a:lnTo>
                    <a:pt x="23630" y="32431"/>
                  </a:lnTo>
                  <a:lnTo>
                    <a:pt x="18527" y="39735"/>
                  </a:lnTo>
                  <a:lnTo>
                    <a:pt x="16974" y="48303"/>
                  </a:lnTo>
                  <a:lnTo>
                    <a:pt x="20179" y="67684"/>
                  </a:lnTo>
                  <a:lnTo>
                    <a:pt x="32380" y="90553"/>
                  </a:lnTo>
                  <a:lnTo>
                    <a:pt x="44902" y="100639"/>
                  </a:lnTo>
                  <a:lnTo>
                    <a:pt x="105546" y="140511"/>
                  </a:lnTo>
                  <a:lnTo>
                    <a:pt x="142390" y="172506"/>
                  </a:lnTo>
                  <a:lnTo>
                    <a:pt x="144853" y="180271"/>
                  </a:lnTo>
                  <a:lnTo>
                    <a:pt x="143721" y="188221"/>
                  </a:lnTo>
                  <a:lnTo>
                    <a:pt x="140193" y="196295"/>
                  </a:lnTo>
                  <a:lnTo>
                    <a:pt x="123946" y="210197"/>
                  </a:lnTo>
                  <a:lnTo>
                    <a:pt x="100390" y="220691"/>
                  </a:lnTo>
                  <a:lnTo>
                    <a:pt x="57790" y="225674"/>
                  </a:lnTo>
                  <a:lnTo>
                    <a:pt x="0" y="22076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802319" y="535828"/>
              <a:ext cx="110764" cy="163141"/>
            </a:xfrm>
            <a:custGeom>
              <a:avLst/>
              <a:gdLst/>
              <a:ahLst/>
              <a:cxnLst/>
              <a:rect l="0" t="0" r="0" b="0"/>
              <a:pathLst>
                <a:path w="110764" h="163141">
                  <a:moveTo>
                    <a:pt x="32210" y="113214"/>
                  </a:moveTo>
                  <a:lnTo>
                    <a:pt x="27793" y="95544"/>
                  </a:lnTo>
                  <a:lnTo>
                    <a:pt x="28341" y="88490"/>
                  </a:lnTo>
                  <a:lnTo>
                    <a:pt x="33880" y="75721"/>
                  </a:lnTo>
                  <a:lnTo>
                    <a:pt x="53428" y="52457"/>
                  </a:lnTo>
                  <a:lnTo>
                    <a:pt x="108435" y="3407"/>
                  </a:lnTo>
                  <a:lnTo>
                    <a:pt x="110763" y="253"/>
                  </a:lnTo>
                  <a:lnTo>
                    <a:pt x="109542" y="0"/>
                  </a:lnTo>
                  <a:lnTo>
                    <a:pt x="100788" y="5574"/>
                  </a:lnTo>
                  <a:lnTo>
                    <a:pt x="44362" y="57950"/>
                  </a:lnTo>
                  <a:lnTo>
                    <a:pt x="1924" y="116805"/>
                  </a:lnTo>
                  <a:lnTo>
                    <a:pt x="0" y="124854"/>
                  </a:lnTo>
                  <a:lnTo>
                    <a:pt x="2793" y="143658"/>
                  </a:lnTo>
                  <a:lnTo>
                    <a:pt x="8901" y="150152"/>
                  </a:lnTo>
                  <a:lnTo>
                    <a:pt x="35885" y="159292"/>
                  </a:lnTo>
                  <a:lnTo>
                    <a:pt x="57173" y="16314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88335" y="299558"/>
              <a:ext cx="184291" cy="411137"/>
            </a:xfrm>
            <a:custGeom>
              <a:avLst/>
              <a:gdLst/>
              <a:ahLst/>
              <a:cxnLst/>
              <a:rect l="0" t="0" r="0" b="0"/>
              <a:pathLst>
                <a:path w="184291" h="411137">
                  <a:moveTo>
                    <a:pt x="53631" y="0"/>
                  </a:moveTo>
                  <a:lnTo>
                    <a:pt x="49213" y="53491"/>
                  </a:lnTo>
                  <a:lnTo>
                    <a:pt x="40362" y="103878"/>
                  </a:lnTo>
                  <a:lnTo>
                    <a:pt x="35189" y="158347"/>
                  </a:lnTo>
                  <a:lnTo>
                    <a:pt x="25538" y="218040"/>
                  </a:lnTo>
                  <a:lnTo>
                    <a:pt x="14729" y="269963"/>
                  </a:lnTo>
                  <a:lnTo>
                    <a:pt x="0" y="330829"/>
                  </a:lnTo>
                  <a:lnTo>
                    <a:pt x="10825" y="298042"/>
                  </a:lnTo>
                  <a:lnTo>
                    <a:pt x="34787" y="257753"/>
                  </a:lnTo>
                  <a:lnTo>
                    <a:pt x="48029" y="246152"/>
                  </a:lnTo>
                  <a:lnTo>
                    <a:pt x="79131" y="231172"/>
                  </a:lnTo>
                  <a:lnTo>
                    <a:pt x="95474" y="230024"/>
                  </a:lnTo>
                  <a:lnTo>
                    <a:pt x="113833" y="234445"/>
                  </a:lnTo>
                  <a:lnTo>
                    <a:pt x="155889" y="257418"/>
                  </a:lnTo>
                  <a:lnTo>
                    <a:pt x="169346" y="269734"/>
                  </a:lnTo>
                  <a:lnTo>
                    <a:pt x="178408" y="284453"/>
                  </a:lnTo>
                  <a:lnTo>
                    <a:pt x="184290" y="321586"/>
                  </a:lnTo>
                  <a:lnTo>
                    <a:pt x="180736" y="342016"/>
                  </a:lnTo>
                  <a:lnTo>
                    <a:pt x="163387" y="374615"/>
                  </a:lnTo>
                  <a:lnTo>
                    <a:pt x="129913" y="399460"/>
                  </a:lnTo>
                  <a:lnTo>
                    <a:pt x="89279" y="411136"/>
                  </a:lnTo>
                  <a:lnTo>
                    <a:pt x="52379" y="410178"/>
                  </a:lnTo>
                  <a:lnTo>
                    <a:pt x="20346" y="39941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70108" y="590213"/>
              <a:ext cx="245234" cy="406167"/>
            </a:xfrm>
            <a:custGeom>
              <a:avLst/>
              <a:gdLst/>
              <a:ahLst/>
              <a:cxnLst/>
              <a:rect l="0" t="0" r="0" b="0"/>
              <a:pathLst>
                <a:path w="245234" h="406167">
                  <a:moveTo>
                    <a:pt x="104847" y="25545"/>
                  </a:moveTo>
                  <a:lnTo>
                    <a:pt x="91561" y="40680"/>
                  </a:lnTo>
                  <a:lnTo>
                    <a:pt x="70144" y="83411"/>
                  </a:lnTo>
                  <a:lnTo>
                    <a:pt x="70617" y="90010"/>
                  </a:lnTo>
                  <a:lnTo>
                    <a:pt x="73706" y="95334"/>
                  </a:lnTo>
                  <a:lnTo>
                    <a:pt x="78539" y="99808"/>
                  </a:lnTo>
                  <a:lnTo>
                    <a:pt x="83610" y="100941"/>
                  </a:lnTo>
                  <a:lnTo>
                    <a:pt x="88840" y="99847"/>
                  </a:lnTo>
                  <a:lnTo>
                    <a:pt x="100506" y="92777"/>
                  </a:lnTo>
                  <a:lnTo>
                    <a:pt x="158832" y="37984"/>
                  </a:lnTo>
                  <a:lnTo>
                    <a:pt x="200638" y="3473"/>
                  </a:lnTo>
                  <a:lnTo>
                    <a:pt x="207539" y="660"/>
                  </a:lnTo>
                  <a:lnTo>
                    <a:pt x="222604" y="0"/>
                  </a:lnTo>
                  <a:lnTo>
                    <a:pt x="228655" y="4817"/>
                  </a:lnTo>
                  <a:lnTo>
                    <a:pt x="237844" y="22496"/>
                  </a:lnTo>
                  <a:lnTo>
                    <a:pt x="245191" y="78265"/>
                  </a:lnTo>
                  <a:lnTo>
                    <a:pt x="245233" y="139462"/>
                  </a:lnTo>
                  <a:lnTo>
                    <a:pt x="239121" y="201808"/>
                  </a:lnTo>
                  <a:lnTo>
                    <a:pt x="235667" y="258369"/>
                  </a:lnTo>
                  <a:lnTo>
                    <a:pt x="223810" y="313061"/>
                  </a:lnTo>
                  <a:lnTo>
                    <a:pt x="214779" y="339718"/>
                  </a:lnTo>
                  <a:lnTo>
                    <a:pt x="179515" y="383069"/>
                  </a:lnTo>
                  <a:lnTo>
                    <a:pt x="167619" y="393395"/>
                  </a:lnTo>
                  <a:lnTo>
                    <a:pt x="153086" y="401066"/>
                  </a:lnTo>
                  <a:lnTo>
                    <a:pt x="116058" y="406166"/>
                  </a:lnTo>
                  <a:lnTo>
                    <a:pt x="83205" y="403259"/>
                  </a:lnTo>
                  <a:lnTo>
                    <a:pt x="55905" y="392125"/>
                  </a:lnTo>
                  <a:lnTo>
                    <a:pt x="30249" y="372698"/>
                  </a:lnTo>
                  <a:lnTo>
                    <a:pt x="13915" y="349375"/>
                  </a:lnTo>
                  <a:lnTo>
                    <a:pt x="1038" y="309077"/>
                  </a:lnTo>
                  <a:lnTo>
                    <a:pt x="0" y="260025"/>
                  </a:lnTo>
                  <a:lnTo>
                    <a:pt x="5549" y="237007"/>
                  </a:lnTo>
                  <a:lnTo>
                    <a:pt x="40736" y="177402"/>
                  </a:lnTo>
                  <a:lnTo>
                    <a:pt x="63242" y="15036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20835" y="3454509"/>
            <a:ext cx="474261" cy="616888"/>
            <a:chOff x="2820835" y="3454509"/>
            <a:chExt cx="474261" cy="616888"/>
          </a:xfrm>
        </p:grpSpPr>
        <p:sp>
          <p:nvSpPr>
            <p:cNvPr id="17" name="Freeform 16"/>
            <p:cNvSpPr/>
            <p:nvPr/>
          </p:nvSpPr>
          <p:spPr>
            <a:xfrm>
              <a:off x="2845799" y="3454509"/>
              <a:ext cx="399411" cy="240037"/>
            </a:xfrm>
            <a:custGeom>
              <a:avLst/>
              <a:gdLst/>
              <a:ahLst/>
              <a:cxnLst/>
              <a:rect l="0" t="0" r="0" b="0"/>
              <a:pathLst>
                <a:path w="399411" h="240037">
                  <a:moveTo>
                    <a:pt x="399410" y="73616"/>
                  </a:moveTo>
                  <a:lnTo>
                    <a:pt x="390575" y="55946"/>
                  </a:lnTo>
                  <a:lnTo>
                    <a:pt x="378841" y="44806"/>
                  </a:lnTo>
                  <a:lnTo>
                    <a:pt x="323490" y="21333"/>
                  </a:lnTo>
                  <a:lnTo>
                    <a:pt x="265988" y="2704"/>
                  </a:lnTo>
                  <a:lnTo>
                    <a:pt x="203135" y="0"/>
                  </a:lnTo>
                  <a:lnTo>
                    <a:pt x="175758" y="6397"/>
                  </a:lnTo>
                  <a:lnTo>
                    <a:pt x="116554" y="36498"/>
                  </a:lnTo>
                  <a:lnTo>
                    <a:pt x="76746" y="68488"/>
                  </a:lnTo>
                  <a:lnTo>
                    <a:pt x="40277" y="124823"/>
                  </a:lnTo>
                  <a:lnTo>
                    <a:pt x="18575" y="187583"/>
                  </a:lnTo>
                  <a:lnTo>
                    <a:pt x="4217" y="220429"/>
                  </a:lnTo>
                  <a:lnTo>
                    <a:pt x="0" y="24003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940629" y="3502318"/>
              <a:ext cx="296260" cy="242155"/>
            </a:xfrm>
            <a:custGeom>
              <a:avLst/>
              <a:gdLst/>
              <a:ahLst/>
              <a:cxnLst/>
              <a:rect l="0" t="0" r="0" b="0"/>
              <a:pathLst>
                <a:path w="296260" h="242155">
                  <a:moveTo>
                    <a:pt x="296259" y="34127"/>
                  </a:moveTo>
                  <a:lnTo>
                    <a:pt x="291842" y="20875"/>
                  </a:lnTo>
                  <a:lnTo>
                    <a:pt x="279811" y="9438"/>
                  </a:lnTo>
                  <a:lnTo>
                    <a:pt x="271425" y="3800"/>
                  </a:lnTo>
                  <a:lnTo>
                    <a:pt x="249780" y="0"/>
                  </a:lnTo>
                  <a:lnTo>
                    <a:pt x="211604" y="5524"/>
                  </a:lnTo>
                  <a:lnTo>
                    <a:pt x="173481" y="21338"/>
                  </a:lnTo>
                  <a:lnTo>
                    <a:pt x="109985" y="65284"/>
                  </a:lnTo>
                  <a:lnTo>
                    <a:pt x="53145" y="124976"/>
                  </a:lnTo>
                  <a:lnTo>
                    <a:pt x="7834" y="177094"/>
                  </a:lnTo>
                  <a:lnTo>
                    <a:pt x="1649" y="195364"/>
                  </a:lnTo>
                  <a:lnTo>
                    <a:pt x="0" y="205413"/>
                  </a:lnTo>
                  <a:lnTo>
                    <a:pt x="3098" y="221510"/>
                  </a:lnTo>
                  <a:lnTo>
                    <a:pt x="6513" y="228391"/>
                  </a:lnTo>
                  <a:lnTo>
                    <a:pt x="10639" y="232979"/>
                  </a:lnTo>
                  <a:lnTo>
                    <a:pt x="29985" y="24215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7005" y="3669582"/>
              <a:ext cx="110252" cy="58127"/>
            </a:xfrm>
            <a:custGeom>
              <a:avLst/>
              <a:gdLst/>
              <a:ahLst/>
              <a:cxnLst/>
              <a:rect l="0" t="0" r="0" b="0"/>
              <a:pathLst>
                <a:path w="110252" h="58127">
                  <a:moveTo>
                    <a:pt x="110251" y="0"/>
                  </a:moveTo>
                  <a:lnTo>
                    <a:pt x="92582" y="4417"/>
                  </a:lnTo>
                  <a:lnTo>
                    <a:pt x="39176" y="42724"/>
                  </a:lnTo>
                  <a:lnTo>
                    <a:pt x="7111" y="58065"/>
                  </a:lnTo>
                  <a:lnTo>
                    <a:pt x="1735" y="58126"/>
                  </a:lnTo>
                  <a:lnTo>
                    <a:pt x="0" y="55393"/>
                  </a:lnTo>
                  <a:lnTo>
                    <a:pt x="693" y="50797"/>
                  </a:lnTo>
                  <a:lnTo>
                    <a:pt x="10502" y="35494"/>
                  </a:lnTo>
                  <a:lnTo>
                    <a:pt x="29537" y="23666"/>
                  </a:lnTo>
                  <a:lnTo>
                    <a:pt x="30554" y="21325"/>
                  </a:lnTo>
                  <a:lnTo>
                    <a:pt x="27534" y="19764"/>
                  </a:lnTo>
                  <a:lnTo>
                    <a:pt x="2078" y="1664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112072" y="3689484"/>
              <a:ext cx="91533" cy="71631"/>
            </a:xfrm>
            <a:custGeom>
              <a:avLst/>
              <a:gdLst/>
              <a:ahLst/>
              <a:cxnLst/>
              <a:rect l="0" t="0" r="0" b="0"/>
              <a:pathLst>
                <a:path w="91533" h="71631">
                  <a:moveTo>
                    <a:pt x="0" y="30025"/>
                  </a:moveTo>
                  <a:lnTo>
                    <a:pt x="41910" y="18443"/>
                  </a:lnTo>
                  <a:lnTo>
                    <a:pt x="46431" y="13983"/>
                  </a:lnTo>
                  <a:lnTo>
                    <a:pt x="48521" y="8235"/>
                  </a:lnTo>
                  <a:lnTo>
                    <a:pt x="48989" y="1630"/>
                  </a:lnTo>
                  <a:lnTo>
                    <a:pt x="46528" y="0"/>
                  </a:lnTo>
                  <a:lnTo>
                    <a:pt x="42113" y="1687"/>
                  </a:lnTo>
                  <a:lnTo>
                    <a:pt x="36397" y="5585"/>
                  </a:lnTo>
                  <a:lnTo>
                    <a:pt x="33510" y="10958"/>
                  </a:lnTo>
                  <a:lnTo>
                    <a:pt x="32768" y="24324"/>
                  </a:lnTo>
                  <a:lnTo>
                    <a:pt x="41966" y="47443"/>
                  </a:lnTo>
                  <a:lnTo>
                    <a:pt x="53785" y="58723"/>
                  </a:lnTo>
                  <a:lnTo>
                    <a:pt x="67359" y="65893"/>
                  </a:lnTo>
                  <a:lnTo>
                    <a:pt x="91532" y="7163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12219" y="3794398"/>
              <a:ext cx="17294" cy="24964"/>
            </a:xfrm>
            <a:custGeom>
              <a:avLst/>
              <a:gdLst/>
              <a:ahLst/>
              <a:cxnLst/>
              <a:rect l="0" t="0" r="0" b="0"/>
              <a:pathLst>
                <a:path w="17294" h="24964">
                  <a:moveTo>
                    <a:pt x="0" y="0"/>
                  </a:moveTo>
                  <a:lnTo>
                    <a:pt x="13253" y="4417"/>
                  </a:lnTo>
                  <a:lnTo>
                    <a:pt x="16232" y="7568"/>
                  </a:lnTo>
                  <a:lnTo>
                    <a:pt x="17293" y="11517"/>
                  </a:lnTo>
                  <a:lnTo>
                    <a:pt x="16643" y="249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20835" y="3519803"/>
              <a:ext cx="474261" cy="551594"/>
            </a:xfrm>
            <a:custGeom>
              <a:avLst/>
              <a:gdLst/>
              <a:ahLst/>
              <a:cxnLst/>
              <a:rect l="0" t="0" r="0" b="0"/>
              <a:pathLst>
                <a:path w="474261" h="551594">
                  <a:moveTo>
                    <a:pt x="449337" y="0"/>
                  </a:moveTo>
                  <a:lnTo>
                    <a:pt x="457811" y="56773"/>
                  </a:lnTo>
                  <a:lnTo>
                    <a:pt x="469138" y="119953"/>
                  </a:lnTo>
                  <a:lnTo>
                    <a:pt x="472771" y="167446"/>
                  </a:lnTo>
                  <a:lnTo>
                    <a:pt x="473847" y="216651"/>
                  </a:lnTo>
                  <a:lnTo>
                    <a:pt x="474166" y="266364"/>
                  </a:lnTo>
                  <a:lnTo>
                    <a:pt x="474260" y="316227"/>
                  </a:lnTo>
                  <a:lnTo>
                    <a:pt x="469871" y="366135"/>
                  </a:lnTo>
                  <a:lnTo>
                    <a:pt x="453462" y="426053"/>
                  </a:lnTo>
                  <a:lnTo>
                    <a:pt x="426960" y="487511"/>
                  </a:lnTo>
                  <a:lnTo>
                    <a:pt x="392559" y="522624"/>
                  </a:lnTo>
                  <a:lnTo>
                    <a:pt x="358096" y="545860"/>
                  </a:lnTo>
                  <a:lnTo>
                    <a:pt x="349678" y="549744"/>
                  </a:lnTo>
                  <a:lnTo>
                    <a:pt x="330463" y="551593"/>
                  </a:lnTo>
                  <a:lnTo>
                    <a:pt x="277055" y="542863"/>
                  </a:lnTo>
                  <a:lnTo>
                    <a:pt x="244916" y="533241"/>
                  </a:lnTo>
                  <a:lnTo>
                    <a:pt x="185058" y="490273"/>
                  </a:lnTo>
                  <a:lnTo>
                    <a:pt x="125843" y="440033"/>
                  </a:lnTo>
                  <a:lnTo>
                    <a:pt x="74980" y="382610"/>
                  </a:lnTo>
                  <a:lnTo>
                    <a:pt x="46555" y="343050"/>
                  </a:lnTo>
                  <a:lnTo>
                    <a:pt x="16346" y="288937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4" name="Freeform 23"/>
          <p:cNvSpPr/>
          <p:nvPr/>
        </p:nvSpPr>
        <p:spPr>
          <a:xfrm>
            <a:off x="2168600" y="3611335"/>
            <a:ext cx="78084" cy="132801"/>
          </a:xfrm>
          <a:custGeom>
            <a:avLst/>
            <a:gdLst/>
            <a:ahLst/>
            <a:cxnLst/>
            <a:rect l="0" t="0" r="0" b="0"/>
            <a:pathLst>
              <a:path w="78084" h="132801">
                <a:moveTo>
                  <a:pt x="78083" y="0"/>
                </a:moveTo>
                <a:lnTo>
                  <a:pt x="70515" y="30442"/>
                </a:lnTo>
                <a:lnTo>
                  <a:pt x="52173" y="57138"/>
                </a:lnTo>
                <a:lnTo>
                  <a:pt x="30743" y="84635"/>
                </a:lnTo>
                <a:lnTo>
                  <a:pt x="28957" y="92481"/>
                </a:lnTo>
                <a:lnTo>
                  <a:pt x="31902" y="108596"/>
                </a:lnTo>
                <a:lnTo>
                  <a:pt x="37126" y="113078"/>
                </a:lnTo>
                <a:lnTo>
                  <a:pt x="44306" y="115141"/>
                </a:lnTo>
                <a:lnTo>
                  <a:pt x="52792" y="115593"/>
                </a:lnTo>
                <a:lnTo>
                  <a:pt x="59373" y="113119"/>
                </a:lnTo>
                <a:lnTo>
                  <a:pt x="69151" y="102975"/>
                </a:lnTo>
                <a:lnTo>
                  <a:pt x="71204" y="96387"/>
                </a:lnTo>
                <a:lnTo>
                  <a:pt x="71019" y="81670"/>
                </a:lnTo>
                <a:lnTo>
                  <a:pt x="67826" y="75712"/>
                </a:lnTo>
                <a:lnTo>
                  <a:pt x="56882" y="66625"/>
                </a:lnTo>
                <a:lnTo>
                  <a:pt x="40307" y="64436"/>
                </a:lnTo>
                <a:lnTo>
                  <a:pt x="21538" y="67470"/>
                </a:lnTo>
                <a:lnTo>
                  <a:pt x="3950" y="74982"/>
                </a:lnTo>
                <a:lnTo>
                  <a:pt x="0" y="82348"/>
                </a:lnTo>
                <a:lnTo>
                  <a:pt x="541" y="102859"/>
                </a:lnTo>
                <a:lnTo>
                  <a:pt x="5124" y="112027"/>
                </a:lnTo>
                <a:lnTo>
                  <a:pt x="20077" y="127145"/>
                </a:lnTo>
                <a:lnTo>
                  <a:pt x="28318" y="130991"/>
                </a:lnTo>
                <a:lnTo>
                  <a:pt x="44870" y="132800"/>
                </a:lnTo>
                <a:lnTo>
                  <a:pt x="51319" y="130139"/>
                </a:lnTo>
                <a:lnTo>
                  <a:pt x="60949" y="119785"/>
                </a:lnTo>
                <a:lnTo>
                  <a:pt x="61113" y="114066"/>
                </a:lnTo>
                <a:lnTo>
                  <a:pt x="58448" y="108403"/>
                </a:lnTo>
                <a:lnTo>
                  <a:pt x="47167" y="97181"/>
                </a:lnTo>
                <a:lnTo>
                  <a:pt x="27420" y="84165"/>
                </a:lnTo>
                <a:lnTo>
                  <a:pt x="69762" y="91532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Freeform 24"/>
          <p:cNvSpPr/>
          <p:nvPr/>
        </p:nvSpPr>
        <p:spPr>
          <a:xfrm>
            <a:off x="2932268" y="4002038"/>
            <a:ext cx="78544" cy="74347"/>
          </a:xfrm>
          <a:custGeom>
            <a:avLst/>
            <a:gdLst/>
            <a:ahLst/>
            <a:cxnLst/>
            <a:rect l="0" t="0" r="0" b="0"/>
            <a:pathLst>
              <a:path w="78544" h="74347">
                <a:moveTo>
                  <a:pt x="38346" y="33670"/>
                </a:moveTo>
                <a:lnTo>
                  <a:pt x="47181" y="42505"/>
                </a:lnTo>
                <a:lnTo>
                  <a:pt x="61380" y="46842"/>
                </a:lnTo>
                <a:lnTo>
                  <a:pt x="70344" y="47999"/>
                </a:lnTo>
                <a:lnTo>
                  <a:pt x="75396" y="45997"/>
                </a:lnTo>
                <a:lnTo>
                  <a:pt x="77839" y="41888"/>
                </a:lnTo>
                <a:lnTo>
                  <a:pt x="78543" y="36375"/>
                </a:lnTo>
                <a:lnTo>
                  <a:pt x="75314" y="30851"/>
                </a:lnTo>
                <a:lnTo>
                  <a:pt x="61865" y="19782"/>
                </a:lnTo>
                <a:lnTo>
                  <a:pt x="54025" y="17015"/>
                </a:lnTo>
                <a:lnTo>
                  <a:pt x="37918" y="16406"/>
                </a:lnTo>
                <a:lnTo>
                  <a:pt x="34363" y="20312"/>
                </a:lnTo>
                <a:lnTo>
                  <a:pt x="33841" y="26614"/>
                </a:lnTo>
                <a:lnTo>
                  <a:pt x="35343" y="34513"/>
                </a:lnTo>
                <a:lnTo>
                  <a:pt x="44408" y="48222"/>
                </a:lnTo>
                <a:lnTo>
                  <a:pt x="57682" y="59553"/>
                </a:lnTo>
                <a:lnTo>
                  <a:pt x="72828" y="67672"/>
                </a:lnTo>
                <a:lnTo>
                  <a:pt x="76127" y="67433"/>
                </a:lnTo>
                <a:lnTo>
                  <a:pt x="76477" y="64500"/>
                </a:lnTo>
                <a:lnTo>
                  <a:pt x="74862" y="59771"/>
                </a:lnTo>
                <a:lnTo>
                  <a:pt x="65670" y="52051"/>
                </a:lnTo>
                <a:lnTo>
                  <a:pt x="51415" y="46462"/>
                </a:lnTo>
                <a:lnTo>
                  <a:pt x="32751" y="43979"/>
                </a:lnTo>
                <a:lnTo>
                  <a:pt x="25371" y="46090"/>
                </a:lnTo>
                <a:lnTo>
                  <a:pt x="19526" y="50271"/>
                </a:lnTo>
                <a:lnTo>
                  <a:pt x="14704" y="55832"/>
                </a:lnTo>
                <a:lnTo>
                  <a:pt x="14264" y="61389"/>
                </a:lnTo>
                <a:lnTo>
                  <a:pt x="16744" y="66942"/>
                </a:lnTo>
                <a:lnTo>
                  <a:pt x="21171" y="72494"/>
                </a:lnTo>
                <a:lnTo>
                  <a:pt x="26896" y="74346"/>
                </a:lnTo>
                <a:lnTo>
                  <a:pt x="40654" y="71472"/>
                </a:lnTo>
                <a:lnTo>
                  <a:pt x="59576" y="59459"/>
                </a:lnTo>
                <a:lnTo>
                  <a:pt x="62669" y="53636"/>
                </a:lnTo>
                <a:lnTo>
                  <a:pt x="63641" y="39771"/>
                </a:lnTo>
                <a:lnTo>
                  <a:pt x="59832" y="34039"/>
                </a:lnTo>
                <a:lnTo>
                  <a:pt x="45738" y="25205"/>
                </a:lnTo>
                <a:lnTo>
                  <a:pt x="24681" y="23128"/>
                </a:lnTo>
                <a:lnTo>
                  <a:pt x="12594" y="23869"/>
                </a:lnTo>
                <a:lnTo>
                  <a:pt x="5461" y="27136"/>
                </a:lnTo>
                <a:lnTo>
                  <a:pt x="1629" y="32088"/>
                </a:lnTo>
                <a:lnTo>
                  <a:pt x="0" y="38163"/>
                </a:lnTo>
                <a:lnTo>
                  <a:pt x="2612" y="42213"/>
                </a:lnTo>
                <a:lnTo>
                  <a:pt x="15376" y="46713"/>
                </a:lnTo>
                <a:lnTo>
                  <a:pt x="22108" y="46064"/>
                </a:lnTo>
                <a:lnTo>
                  <a:pt x="34519" y="40411"/>
                </a:lnTo>
                <a:lnTo>
                  <a:pt x="43734" y="29270"/>
                </a:lnTo>
                <a:lnTo>
                  <a:pt x="47485" y="22416"/>
                </a:lnTo>
                <a:lnTo>
                  <a:pt x="48137" y="15997"/>
                </a:lnTo>
                <a:lnTo>
                  <a:pt x="43930" y="3934"/>
                </a:lnTo>
                <a:lnTo>
                  <a:pt x="39295" y="903"/>
                </a:lnTo>
                <a:lnTo>
                  <a:pt x="26749" y="0"/>
                </a:lnTo>
                <a:lnTo>
                  <a:pt x="22294" y="4751"/>
                </a:lnTo>
                <a:lnTo>
                  <a:pt x="17343" y="22358"/>
                </a:lnTo>
                <a:lnTo>
                  <a:pt x="17609" y="35731"/>
                </a:lnTo>
                <a:lnTo>
                  <a:pt x="21704" y="50313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Freeform 25"/>
          <p:cNvSpPr/>
          <p:nvPr/>
        </p:nvSpPr>
        <p:spPr>
          <a:xfrm>
            <a:off x="3801353" y="2910639"/>
            <a:ext cx="138162" cy="118926"/>
          </a:xfrm>
          <a:custGeom>
            <a:avLst/>
            <a:gdLst/>
            <a:ahLst/>
            <a:cxnLst/>
            <a:rect l="0" t="0" r="0" b="0"/>
            <a:pathLst>
              <a:path w="138162" h="118926">
                <a:moveTo>
                  <a:pt x="92898" y="35012"/>
                </a:moveTo>
                <a:lnTo>
                  <a:pt x="106150" y="30595"/>
                </a:lnTo>
                <a:lnTo>
                  <a:pt x="107280" y="28369"/>
                </a:lnTo>
                <a:lnTo>
                  <a:pt x="105260" y="25961"/>
                </a:lnTo>
                <a:lnTo>
                  <a:pt x="101139" y="23431"/>
                </a:lnTo>
                <a:lnTo>
                  <a:pt x="89164" y="23085"/>
                </a:lnTo>
                <a:lnTo>
                  <a:pt x="74596" y="26938"/>
                </a:lnTo>
                <a:lnTo>
                  <a:pt x="14040" y="58584"/>
                </a:lnTo>
                <a:lnTo>
                  <a:pt x="4533" y="71376"/>
                </a:lnTo>
                <a:lnTo>
                  <a:pt x="704" y="78670"/>
                </a:lnTo>
                <a:lnTo>
                  <a:pt x="0" y="86307"/>
                </a:lnTo>
                <a:lnTo>
                  <a:pt x="4149" y="102189"/>
                </a:lnTo>
                <a:lnTo>
                  <a:pt x="10618" y="108458"/>
                </a:lnTo>
                <a:lnTo>
                  <a:pt x="30133" y="117889"/>
                </a:lnTo>
                <a:lnTo>
                  <a:pt x="39035" y="118925"/>
                </a:lnTo>
                <a:lnTo>
                  <a:pt x="77016" y="107038"/>
                </a:lnTo>
                <a:lnTo>
                  <a:pt x="97026" y="94363"/>
                </a:lnTo>
                <a:lnTo>
                  <a:pt x="114667" y="74479"/>
                </a:lnTo>
                <a:lnTo>
                  <a:pt x="115731" y="67795"/>
                </a:lnTo>
                <a:lnTo>
                  <a:pt x="113667" y="61490"/>
                </a:lnTo>
                <a:lnTo>
                  <a:pt x="109518" y="55438"/>
                </a:lnTo>
                <a:lnTo>
                  <a:pt x="103053" y="52328"/>
                </a:lnTo>
                <a:lnTo>
                  <a:pt x="86008" y="51337"/>
                </a:lnTo>
                <a:lnTo>
                  <a:pt x="82757" y="52367"/>
                </a:lnTo>
                <a:lnTo>
                  <a:pt x="83363" y="53979"/>
                </a:lnTo>
                <a:lnTo>
                  <a:pt x="86541" y="55978"/>
                </a:lnTo>
                <a:lnTo>
                  <a:pt x="97469" y="55733"/>
                </a:lnTo>
                <a:lnTo>
                  <a:pt x="111572" y="51618"/>
                </a:lnTo>
                <a:lnTo>
                  <a:pt x="127085" y="43625"/>
                </a:lnTo>
                <a:lnTo>
                  <a:pt x="132331" y="37056"/>
                </a:lnTo>
                <a:lnTo>
                  <a:pt x="138161" y="19895"/>
                </a:lnTo>
                <a:lnTo>
                  <a:pt x="135092" y="12915"/>
                </a:lnTo>
                <a:lnTo>
                  <a:pt x="119355" y="2693"/>
                </a:lnTo>
                <a:lnTo>
                  <a:pt x="101883" y="0"/>
                </a:lnTo>
                <a:lnTo>
                  <a:pt x="83947" y="2809"/>
                </a:lnTo>
                <a:lnTo>
                  <a:pt x="42971" y="1837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9" name="Group 28"/>
          <p:cNvGrpSpPr/>
          <p:nvPr/>
        </p:nvGrpSpPr>
        <p:grpSpPr>
          <a:xfrm>
            <a:off x="3787919" y="2504635"/>
            <a:ext cx="139617" cy="298910"/>
            <a:chOff x="3787919" y="2504635"/>
            <a:chExt cx="139617" cy="298910"/>
          </a:xfrm>
        </p:grpSpPr>
        <p:sp>
          <p:nvSpPr>
            <p:cNvPr id="27" name="Freeform 26"/>
            <p:cNvSpPr/>
            <p:nvPr/>
          </p:nvSpPr>
          <p:spPr>
            <a:xfrm>
              <a:off x="3844324" y="2504635"/>
              <a:ext cx="83212" cy="266275"/>
            </a:xfrm>
            <a:custGeom>
              <a:avLst/>
              <a:gdLst/>
              <a:ahLst/>
              <a:cxnLst/>
              <a:rect l="0" t="0" r="0" b="0"/>
              <a:pathLst>
                <a:path w="83212" h="266275">
                  <a:moveTo>
                    <a:pt x="83211" y="0"/>
                  </a:moveTo>
                  <a:lnTo>
                    <a:pt x="80745" y="33741"/>
                  </a:lnTo>
                  <a:lnTo>
                    <a:pt x="70473" y="89837"/>
                  </a:lnTo>
                  <a:lnTo>
                    <a:pt x="63681" y="108345"/>
                  </a:lnTo>
                  <a:lnTo>
                    <a:pt x="54390" y="147896"/>
                  </a:lnTo>
                  <a:lnTo>
                    <a:pt x="26355" y="207916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87919" y="2687699"/>
              <a:ext cx="131296" cy="115846"/>
            </a:xfrm>
            <a:custGeom>
              <a:avLst/>
              <a:gdLst/>
              <a:ahLst/>
              <a:cxnLst/>
              <a:rect l="0" t="0" r="0" b="0"/>
              <a:pathLst>
                <a:path w="131296" h="115846">
                  <a:moveTo>
                    <a:pt x="23121" y="0"/>
                  </a:moveTo>
                  <a:lnTo>
                    <a:pt x="4375" y="46327"/>
                  </a:lnTo>
                  <a:lnTo>
                    <a:pt x="0" y="82657"/>
                  </a:lnTo>
                  <a:lnTo>
                    <a:pt x="2160" y="93012"/>
                  </a:lnTo>
                  <a:lnTo>
                    <a:pt x="11956" y="109448"/>
                  </a:lnTo>
                  <a:lnTo>
                    <a:pt x="19376" y="113646"/>
                  </a:lnTo>
                  <a:lnTo>
                    <a:pt x="37482" y="115845"/>
                  </a:lnTo>
                  <a:lnTo>
                    <a:pt x="52926" y="111275"/>
                  </a:lnTo>
                  <a:lnTo>
                    <a:pt x="112993" y="65286"/>
                  </a:lnTo>
                  <a:lnTo>
                    <a:pt x="131295" y="4992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26928" y="3245209"/>
            <a:ext cx="94793" cy="296678"/>
            <a:chOff x="2126928" y="3245209"/>
            <a:chExt cx="94793" cy="296678"/>
          </a:xfrm>
        </p:grpSpPr>
        <p:sp>
          <p:nvSpPr>
            <p:cNvPr id="30" name="Freeform 29"/>
            <p:cNvSpPr/>
            <p:nvPr/>
          </p:nvSpPr>
          <p:spPr>
            <a:xfrm>
              <a:off x="2155152" y="3245209"/>
              <a:ext cx="66569" cy="274595"/>
            </a:xfrm>
            <a:custGeom>
              <a:avLst/>
              <a:gdLst/>
              <a:ahLst/>
              <a:cxnLst/>
              <a:rect l="0" t="0" r="0" b="0"/>
              <a:pathLst>
                <a:path w="66569" h="274595">
                  <a:moveTo>
                    <a:pt x="66568" y="0"/>
                  </a:moveTo>
                  <a:lnTo>
                    <a:pt x="52375" y="54016"/>
                  </a:lnTo>
                  <a:lnTo>
                    <a:pt x="38788" y="116964"/>
                  </a:lnTo>
                  <a:lnTo>
                    <a:pt x="24957" y="172612"/>
                  </a:lnTo>
                  <a:lnTo>
                    <a:pt x="11093" y="227504"/>
                  </a:lnTo>
                  <a:lnTo>
                    <a:pt x="0" y="2745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26928" y="3444914"/>
              <a:ext cx="69830" cy="96973"/>
            </a:xfrm>
            <a:custGeom>
              <a:avLst/>
              <a:gdLst/>
              <a:ahLst/>
              <a:cxnLst/>
              <a:rect l="0" t="0" r="0" b="0"/>
              <a:pathLst>
                <a:path w="69830" h="96973">
                  <a:moveTo>
                    <a:pt x="11581" y="0"/>
                  </a:moveTo>
                  <a:lnTo>
                    <a:pt x="0" y="39162"/>
                  </a:lnTo>
                  <a:lnTo>
                    <a:pt x="856" y="70262"/>
                  </a:lnTo>
                  <a:lnTo>
                    <a:pt x="7123" y="87009"/>
                  </a:lnTo>
                  <a:lnTo>
                    <a:pt x="11383" y="94064"/>
                  </a:lnTo>
                  <a:lnTo>
                    <a:pt x="16996" y="96918"/>
                  </a:lnTo>
                  <a:lnTo>
                    <a:pt x="23512" y="96972"/>
                  </a:lnTo>
                  <a:lnTo>
                    <a:pt x="37224" y="92100"/>
                  </a:lnTo>
                  <a:lnTo>
                    <a:pt x="54415" y="78962"/>
                  </a:lnTo>
                  <a:lnTo>
                    <a:pt x="69829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79230" y="4068993"/>
            <a:ext cx="158101" cy="257953"/>
            <a:chOff x="2779230" y="4068993"/>
            <a:chExt cx="158101" cy="257953"/>
          </a:xfrm>
        </p:grpSpPr>
        <p:sp>
          <p:nvSpPr>
            <p:cNvPr id="33" name="Freeform 32"/>
            <p:cNvSpPr/>
            <p:nvPr/>
          </p:nvSpPr>
          <p:spPr>
            <a:xfrm>
              <a:off x="2779230" y="4068993"/>
              <a:ext cx="158101" cy="257953"/>
            </a:xfrm>
            <a:custGeom>
              <a:avLst/>
              <a:gdLst/>
              <a:ahLst/>
              <a:cxnLst/>
              <a:rect l="0" t="0" r="0" b="0"/>
              <a:pathLst>
                <a:path w="158101" h="257953">
                  <a:moveTo>
                    <a:pt x="158100" y="0"/>
                  </a:moveTo>
                  <a:lnTo>
                    <a:pt x="146583" y="33740"/>
                  </a:lnTo>
                  <a:lnTo>
                    <a:pt x="117925" y="91558"/>
                  </a:lnTo>
                  <a:lnTo>
                    <a:pt x="78702" y="148624"/>
                  </a:lnTo>
                  <a:lnTo>
                    <a:pt x="41723" y="206768"/>
                  </a:lnTo>
                  <a:lnTo>
                    <a:pt x="0" y="2579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32304" y="4068993"/>
              <a:ext cx="89188" cy="58248"/>
            </a:xfrm>
            <a:custGeom>
              <a:avLst/>
              <a:gdLst/>
              <a:ahLst/>
              <a:cxnLst/>
              <a:rect l="0" t="0" r="0" b="0"/>
              <a:pathLst>
                <a:path w="89188" h="58248">
                  <a:moveTo>
                    <a:pt x="46779" y="0"/>
                  </a:moveTo>
                  <a:lnTo>
                    <a:pt x="17468" y="40729"/>
                  </a:lnTo>
                  <a:lnTo>
                    <a:pt x="3241" y="49845"/>
                  </a:lnTo>
                  <a:lnTo>
                    <a:pt x="187" y="50797"/>
                  </a:lnTo>
                  <a:lnTo>
                    <a:pt x="0" y="49582"/>
                  </a:lnTo>
                  <a:lnTo>
                    <a:pt x="17404" y="29929"/>
                  </a:lnTo>
                  <a:lnTo>
                    <a:pt x="39616" y="16161"/>
                  </a:lnTo>
                  <a:lnTo>
                    <a:pt x="68181" y="10644"/>
                  </a:lnTo>
                  <a:lnTo>
                    <a:pt x="75840" y="12643"/>
                  </a:lnTo>
                  <a:lnTo>
                    <a:pt x="81871" y="16750"/>
                  </a:lnTo>
                  <a:lnTo>
                    <a:pt x="86815" y="22261"/>
                  </a:lnTo>
                  <a:lnTo>
                    <a:pt x="89187" y="28709"/>
                  </a:lnTo>
                  <a:lnTo>
                    <a:pt x="88384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29451" y="4426798"/>
            <a:ext cx="815464" cy="1356331"/>
            <a:chOff x="2629451" y="4426798"/>
            <a:chExt cx="815464" cy="1356331"/>
          </a:xfrm>
        </p:grpSpPr>
        <p:sp>
          <p:nvSpPr>
            <p:cNvPr id="36" name="Freeform 35"/>
            <p:cNvSpPr/>
            <p:nvPr/>
          </p:nvSpPr>
          <p:spPr>
            <a:xfrm>
              <a:off x="2629451" y="4426798"/>
              <a:ext cx="249633" cy="266450"/>
            </a:xfrm>
            <a:custGeom>
              <a:avLst/>
              <a:gdLst/>
              <a:ahLst/>
              <a:cxnLst/>
              <a:rect l="0" t="0" r="0" b="0"/>
              <a:pathLst>
                <a:path w="249633" h="266450">
                  <a:moveTo>
                    <a:pt x="249632" y="0"/>
                  </a:moveTo>
                  <a:lnTo>
                    <a:pt x="231963" y="0"/>
                  </a:lnTo>
                  <a:lnTo>
                    <a:pt x="218357" y="4930"/>
                  </a:lnTo>
                  <a:lnTo>
                    <a:pt x="194555" y="23163"/>
                  </a:lnTo>
                  <a:lnTo>
                    <a:pt x="155350" y="76195"/>
                  </a:lnTo>
                  <a:lnTo>
                    <a:pt x="127763" y="139042"/>
                  </a:lnTo>
                  <a:lnTo>
                    <a:pt x="102569" y="198641"/>
                  </a:lnTo>
                  <a:lnTo>
                    <a:pt x="70943" y="248613"/>
                  </a:lnTo>
                  <a:lnTo>
                    <a:pt x="56494" y="261814"/>
                  </a:lnTo>
                  <a:lnTo>
                    <a:pt x="35895" y="266449"/>
                  </a:lnTo>
                  <a:lnTo>
                    <a:pt x="0" y="26627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637772" y="4543292"/>
              <a:ext cx="58249" cy="33285"/>
            </a:xfrm>
            <a:custGeom>
              <a:avLst/>
              <a:gdLst/>
              <a:ahLst/>
              <a:cxnLst/>
              <a:rect l="0" t="0" r="0" b="0"/>
              <a:pathLst>
                <a:path w="58249" h="33285">
                  <a:moveTo>
                    <a:pt x="0" y="0"/>
                  </a:moveTo>
                  <a:lnTo>
                    <a:pt x="39163" y="15999"/>
                  </a:lnTo>
                  <a:lnTo>
                    <a:pt x="49766" y="23445"/>
                  </a:lnTo>
                  <a:lnTo>
                    <a:pt x="58248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762421" y="4607475"/>
              <a:ext cx="92579" cy="77470"/>
            </a:xfrm>
            <a:custGeom>
              <a:avLst/>
              <a:gdLst/>
              <a:ahLst/>
              <a:cxnLst/>
              <a:rect l="0" t="0" r="0" b="0"/>
              <a:pathLst>
                <a:path w="92579" h="77470">
                  <a:moveTo>
                    <a:pt x="83378" y="10707"/>
                  </a:moveTo>
                  <a:lnTo>
                    <a:pt x="70125" y="1872"/>
                  </a:lnTo>
                  <a:lnTo>
                    <a:pt x="56223" y="0"/>
                  </a:lnTo>
                  <a:lnTo>
                    <a:pt x="40798" y="3175"/>
                  </a:lnTo>
                  <a:lnTo>
                    <a:pt x="24697" y="10749"/>
                  </a:lnTo>
                  <a:lnTo>
                    <a:pt x="4456" y="29827"/>
                  </a:lnTo>
                  <a:lnTo>
                    <a:pt x="1177" y="37322"/>
                  </a:lnTo>
                  <a:lnTo>
                    <a:pt x="0" y="53046"/>
                  </a:lnTo>
                  <a:lnTo>
                    <a:pt x="2829" y="60198"/>
                  </a:lnTo>
                  <a:lnTo>
                    <a:pt x="13369" y="73075"/>
                  </a:lnTo>
                  <a:lnTo>
                    <a:pt x="20988" y="76324"/>
                  </a:lnTo>
                  <a:lnTo>
                    <a:pt x="39315" y="77469"/>
                  </a:lnTo>
                  <a:lnTo>
                    <a:pt x="70425" y="68498"/>
                  </a:lnTo>
                  <a:lnTo>
                    <a:pt x="84709" y="56732"/>
                  </a:lnTo>
                  <a:lnTo>
                    <a:pt x="89813" y="49711"/>
                  </a:lnTo>
                  <a:lnTo>
                    <a:pt x="92290" y="42257"/>
                  </a:lnTo>
                  <a:lnTo>
                    <a:pt x="92578" y="26578"/>
                  </a:lnTo>
                  <a:lnTo>
                    <a:pt x="89511" y="20363"/>
                  </a:lnTo>
                  <a:lnTo>
                    <a:pt x="78707" y="10992"/>
                  </a:lnTo>
                  <a:lnTo>
                    <a:pt x="67125" y="6211"/>
                  </a:lnTo>
                  <a:lnTo>
                    <a:pt x="50093" y="238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845799" y="4634824"/>
              <a:ext cx="133137" cy="116496"/>
            </a:xfrm>
            <a:custGeom>
              <a:avLst/>
              <a:gdLst/>
              <a:ahLst/>
              <a:cxnLst/>
              <a:rect l="0" t="0" r="0" b="0"/>
              <a:pathLst>
                <a:path w="133137" h="116496">
                  <a:moveTo>
                    <a:pt x="133136" y="0"/>
                  </a:moveTo>
                  <a:lnTo>
                    <a:pt x="91482" y="15117"/>
                  </a:lnTo>
                  <a:lnTo>
                    <a:pt x="37320" y="55630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879083" y="4684750"/>
              <a:ext cx="149780" cy="174743"/>
            </a:xfrm>
            <a:custGeom>
              <a:avLst/>
              <a:gdLst/>
              <a:ahLst/>
              <a:cxnLst/>
              <a:rect l="0" t="0" r="0" b="0"/>
              <a:pathLst>
                <a:path w="149780" h="174743">
                  <a:moveTo>
                    <a:pt x="149779" y="0"/>
                  </a:moveTo>
                  <a:lnTo>
                    <a:pt x="115033" y="15999"/>
                  </a:lnTo>
                  <a:lnTo>
                    <a:pt x="56455" y="60796"/>
                  </a:lnTo>
                  <a:lnTo>
                    <a:pt x="42658" y="76022"/>
                  </a:lnTo>
                  <a:lnTo>
                    <a:pt x="10442" y="133203"/>
                  </a:lnTo>
                  <a:lnTo>
                    <a:pt x="3094" y="155654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04046" y="4861959"/>
              <a:ext cx="91532" cy="47461"/>
            </a:xfrm>
            <a:custGeom>
              <a:avLst/>
              <a:gdLst/>
              <a:ahLst/>
              <a:cxnLst/>
              <a:rect l="0" t="0" r="0" b="0"/>
              <a:pathLst>
                <a:path w="91532" h="47461">
                  <a:moveTo>
                    <a:pt x="91531" y="14175"/>
                  </a:moveTo>
                  <a:lnTo>
                    <a:pt x="82697" y="5340"/>
                  </a:lnTo>
                  <a:lnTo>
                    <a:pt x="68497" y="1003"/>
                  </a:lnTo>
                  <a:lnTo>
                    <a:pt x="50783" y="0"/>
                  </a:lnTo>
                  <a:lnTo>
                    <a:pt x="33665" y="2636"/>
                  </a:lnTo>
                  <a:lnTo>
                    <a:pt x="19277" y="9355"/>
                  </a:lnTo>
                  <a:lnTo>
                    <a:pt x="12851" y="13736"/>
                  </a:lnTo>
                  <a:lnTo>
                    <a:pt x="8567" y="19429"/>
                  </a:lnTo>
                  <a:lnTo>
                    <a:pt x="0" y="4746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987256" y="4881877"/>
              <a:ext cx="33285" cy="27543"/>
            </a:xfrm>
            <a:custGeom>
              <a:avLst/>
              <a:gdLst/>
              <a:ahLst/>
              <a:cxnLst/>
              <a:rect l="0" t="0" r="0" b="0"/>
              <a:pathLst>
                <a:path w="33285" h="27543">
                  <a:moveTo>
                    <a:pt x="33284" y="27542"/>
                  </a:moveTo>
                  <a:lnTo>
                    <a:pt x="28867" y="14289"/>
                  </a:lnTo>
                  <a:lnTo>
                    <a:pt x="19302" y="5318"/>
                  </a:lnTo>
                  <a:lnTo>
                    <a:pt x="8579" y="97"/>
                  </a:lnTo>
                  <a:lnTo>
                    <a:pt x="5720" y="0"/>
                  </a:lnTo>
                  <a:lnTo>
                    <a:pt x="0" y="257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996920" y="4967666"/>
              <a:ext cx="165079" cy="163224"/>
            </a:xfrm>
            <a:custGeom>
              <a:avLst/>
              <a:gdLst/>
              <a:ahLst/>
              <a:cxnLst/>
              <a:rect l="0" t="0" r="0" b="0"/>
              <a:pathLst>
                <a:path w="165079" h="163224">
                  <a:moveTo>
                    <a:pt x="48584" y="0"/>
                  </a:moveTo>
                  <a:lnTo>
                    <a:pt x="37002" y="34745"/>
                  </a:lnTo>
                  <a:lnTo>
                    <a:pt x="26794" y="48110"/>
                  </a:lnTo>
                  <a:lnTo>
                    <a:pt x="2058" y="71757"/>
                  </a:lnTo>
                  <a:lnTo>
                    <a:pt x="0" y="77424"/>
                  </a:lnTo>
                  <a:lnTo>
                    <a:pt x="477" y="83051"/>
                  </a:lnTo>
                  <a:lnTo>
                    <a:pt x="2644" y="88651"/>
                  </a:lnTo>
                  <a:lnTo>
                    <a:pt x="8712" y="92385"/>
                  </a:lnTo>
                  <a:lnTo>
                    <a:pt x="27781" y="96534"/>
                  </a:lnTo>
                  <a:lnTo>
                    <a:pt x="33791" y="100413"/>
                  </a:lnTo>
                  <a:lnTo>
                    <a:pt x="36872" y="105774"/>
                  </a:lnTo>
                  <a:lnTo>
                    <a:pt x="38003" y="112121"/>
                  </a:lnTo>
                  <a:lnTo>
                    <a:pt x="35982" y="117277"/>
                  </a:lnTo>
                  <a:lnTo>
                    <a:pt x="9736" y="139700"/>
                  </a:lnTo>
                  <a:lnTo>
                    <a:pt x="7893" y="144909"/>
                  </a:lnTo>
                  <a:lnTo>
                    <a:pt x="8512" y="150231"/>
                  </a:lnTo>
                  <a:lnTo>
                    <a:pt x="10775" y="155627"/>
                  </a:lnTo>
                  <a:lnTo>
                    <a:pt x="16906" y="159225"/>
                  </a:lnTo>
                  <a:lnTo>
                    <a:pt x="36045" y="163223"/>
                  </a:lnTo>
                  <a:lnTo>
                    <a:pt x="98653" y="154558"/>
                  </a:lnTo>
                  <a:lnTo>
                    <a:pt x="144894" y="141357"/>
                  </a:lnTo>
                  <a:lnTo>
                    <a:pt x="165078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211925" y="5208976"/>
              <a:ext cx="141459" cy="149780"/>
            </a:xfrm>
            <a:custGeom>
              <a:avLst/>
              <a:gdLst/>
              <a:ahLst/>
              <a:cxnLst/>
              <a:rect l="0" t="0" r="0" b="0"/>
              <a:pathLst>
                <a:path w="141459" h="149780">
                  <a:moveTo>
                    <a:pt x="141458" y="0"/>
                  </a:moveTo>
                  <a:lnTo>
                    <a:pt x="96886" y="58383"/>
                  </a:lnTo>
                  <a:lnTo>
                    <a:pt x="41602" y="116449"/>
                  </a:lnTo>
                  <a:lnTo>
                    <a:pt x="29584" y="126645"/>
                  </a:lnTo>
                  <a:lnTo>
                    <a:pt x="9998" y="137583"/>
                  </a:lnTo>
                  <a:lnTo>
                    <a:pt x="0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45209" y="5200655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0" y="0"/>
                  </a:moveTo>
                  <a:lnTo>
                    <a:pt x="16642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76833" y="5300508"/>
              <a:ext cx="118156" cy="199706"/>
            </a:xfrm>
            <a:custGeom>
              <a:avLst/>
              <a:gdLst/>
              <a:ahLst/>
              <a:cxnLst/>
              <a:rect l="0" t="0" r="0" b="0"/>
              <a:pathLst>
                <a:path w="118156" h="199706">
                  <a:moveTo>
                    <a:pt x="118155" y="0"/>
                  </a:moveTo>
                  <a:lnTo>
                    <a:pt x="106638" y="33740"/>
                  </a:lnTo>
                  <a:lnTo>
                    <a:pt x="82596" y="66659"/>
                  </a:lnTo>
                  <a:lnTo>
                    <a:pt x="27580" y="104921"/>
                  </a:lnTo>
                  <a:lnTo>
                    <a:pt x="1944" y="117482"/>
                  </a:lnTo>
                  <a:lnTo>
                    <a:pt x="0" y="119927"/>
                  </a:lnTo>
                  <a:lnTo>
                    <a:pt x="2402" y="121556"/>
                  </a:lnTo>
                  <a:lnTo>
                    <a:pt x="57233" y="126995"/>
                  </a:lnTo>
                  <a:lnTo>
                    <a:pt x="66445" y="129042"/>
                  </a:lnTo>
                  <a:lnTo>
                    <a:pt x="73512" y="133180"/>
                  </a:lnTo>
                  <a:lnTo>
                    <a:pt x="83829" y="145175"/>
                  </a:lnTo>
                  <a:lnTo>
                    <a:pt x="85101" y="151332"/>
                  </a:lnTo>
                  <a:lnTo>
                    <a:pt x="84099" y="157286"/>
                  </a:lnTo>
                  <a:lnTo>
                    <a:pt x="81583" y="163105"/>
                  </a:lnTo>
                  <a:lnTo>
                    <a:pt x="71390" y="172035"/>
                  </a:lnTo>
                  <a:lnTo>
                    <a:pt x="59463" y="180011"/>
                  </a:lnTo>
                  <a:lnTo>
                    <a:pt x="43265" y="1997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320098" y="5558460"/>
              <a:ext cx="49928" cy="8322"/>
            </a:xfrm>
            <a:custGeom>
              <a:avLst/>
              <a:gdLst/>
              <a:ahLst/>
              <a:cxnLst/>
              <a:rect l="0" t="0" r="0" b="0"/>
              <a:pathLst>
                <a:path w="49928" h="8322">
                  <a:moveTo>
                    <a:pt x="49927" y="0"/>
                  </a:moveTo>
                  <a:lnTo>
                    <a:pt x="22772" y="6586"/>
                  </a:ln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436593" y="5525176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11777" y="5622925"/>
              <a:ext cx="133138" cy="89809"/>
            </a:xfrm>
            <a:custGeom>
              <a:avLst/>
              <a:gdLst/>
              <a:ahLst/>
              <a:cxnLst/>
              <a:rect l="0" t="0" r="0" b="0"/>
              <a:pathLst>
                <a:path w="133138" h="89809">
                  <a:moveTo>
                    <a:pt x="133137" y="18746"/>
                  </a:moveTo>
                  <a:lnTo>
                    <a:pt x="91227" y="0"/>
                  </a:lnTo>
                  <a:lnTo>
                    <a:pt x="84857" y="701"/>
                  </a:lnTo>
                  <a:lnTo>
                    <a:pt x="79686" y="3942"/>
                  </a:lnTo>
                  <a:lnTo>
                    <a:pt x="71474" y="15865"/>
                  </a:lnTo>
                  <a:lnTo>
                    <a:pt x="62577" y="43369"/>
                  </a:lnTo>
                  <a:lnTo>
                    <a:pt x="57681" y="73092"/>
                  </a:lnTo>
                  <a:lnTo>
                    <a:pt x="49983" y="87895"/>
                  </a:lnTo>
                  <a:lnTo>
                    <a:pt x="44417" y="89808"/>
                  </a:lnTo>
                  <a:lnTo>
                    <a:pt x="37932" y="88310"/>
                  </a:lnTo>
                  <a:lnTo>
                    <a:pt x="30836" y="84538"/>
                  </a:lnTo>
                  <a:lnTo>
                    <a:pt x="12013" y="61559"/>
                  </a:lnTo>
                  <a:lnTo>
                    <a:pt x="0" y="3538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685574" y="4975831"/>
              <a:ext cx="235115" cy="457815"/>
            </a:xfrm>
            <a:custGeom>
              <a:avLst/>
              <a:gdLst/>
              <a:ahLst/>
              <a:cxnLst/>
              <a:rect l="0" t="0" r="0" b="0"/>
              <a:pathLst>
                <a:path w="235115" h="457815">
                  <a:moveTo>
                    <a:pt x="168546" y="66724"/>
                  </a:moveTo>
                  <a:lnTo>
                    <a:pt x="172963" y="49055"/>
                  </a:lnTo>
                  <a:lnTo>
                    <a:pt x="170201" y="32983"/>
                  </a:lnTo>
                  <a:lnTo>
                    <a:pt x="161885" y="17519"/>
                  </a:lnTo>
                  <a:lnTo>
                    <a:pt x="148943" y="4483"/>
                  </a:lnTo>
                  <a:lnTo>
                    <a:pt x="140684" y="1192"/>
                  </a:lnTo>
                  <a:lnTo>
                    <a:pt x="121646" y="0"/>
                  </a:lnTo>
                  <a:lnTo>
                    <a:pt x="105788" y="5017"/>
                  </a:lnTo>
                  <a:lnTo>
                    <a:pt x="98970" y="8944"/>
                  </a:lnTo>
                  <a:lnTo>
                    <a:pt x="88930" y="20704"/>
                  </a:lnTo>
                  <a:lnTo>
                    <a:pt x="84958" y="27723"/>
                  </a:lnTo>
                  <a:lnTo>
                    <a:pt x="78583" y="78847"/>
                  </a:lnTo>
                  <a:lnTo>
                    <a:pt x="74858" y="137434"/>
                  </a:lnTo>
                  <a:lnTo>
                    <a:pt x="72803" y="149922"/>
                  </a:lnTo>
                  <a:lnTo>
                    <a:pt x="68660" y="159172"/>
                  </a:lnTo>
                  <a:lnTo>
                    <a:pt x="56659" y="171915"/>
                  </a:lnTo>
                  <a:lnTo>
                    <a:pt x="50500" y="173834"/>
                  </a:lnTo>
                  <a:lnTo>
                    <a:pt x="44545" y="173264"/>
                  </a:lnTo>
                  <a:lnTo>
                    <a:pt x="17284" y="159063"/>
                  </a:lnTo>
                  <a:lnTo>
                    <a:pt x="6397" y="146595"/>
                  </a:lnTo>
                  <a:lnTo>
                    <a:pt x="2199" y="139387"/>
                  </a:lnTo>
                  <a:lnTo>
                    <a:pt x="0" y="123982"/>
                  </a:lnTo>
                  <a:lnTo>
                    <a:pt x="708" y="115991"/>
                  </a:lnTo>
                  <a:lnTo>
                    <a:pt x="3954" y="111588"/>
                  </a:lnTo>
                  <a:lnTo>
                    <a:pt x="8892" y="109577"/>
                  </a:lnTo>
                  <a:lnTo>
                    <a:pt x="14957" y="109161"/>
                  </a:lnTo>
                  <a:lnTo>
                    <a:pt x="51264" y="121780"/>
                  </a:lnTo>
                  <a:lnTo>
                    <a:pt x="110301" y="146272"/>
                  </a:lnTo>
                  <a:lnTo>
                    <a:pt x="163364" y="156495"/>
                  </a:lnTo>
                  <a:lnTo>
                    <a:pt x="168789" y="155233"/>
                  </a:lnTo>
                  <a:lnTo>
                    <a:pt x="170557" y="152542"/>
                  </a:lnTo>
                  <a:lnTo>
                    <a:pt x="169887" y="148900"/>
                  </a:lnTo>
                  <a:lnTo>
                    <a:pt x="164817" y="147395"/>
                  </a:lnTo>
                  <a:lnTo>
                    <a:pt x="146856" y="148190"/>
                  </a:lnTo>
                  <a:lnTo>
                    <a:pt x="119589" y="158253"/>
                  </a:lnTo>
                  <a:lnTo>
                    <a:pt x="113719" y="165650"/>
                  </a:lnTo>
                  <a:lnTo>
                    <a:pt x="107195" y="186197"/>
                  </a:lnTo>
                  <a:lnTo>
                    <a:pt x="109228" y="208273"/>
                  </a:lnTo>
                  <a:lnTo>
                    <a:pt x="116294" y="228563"/>
                  </a:lnTo>
                  <a:lnTo>
                    <a:pt x="125599" y="243744"/>
                  </a:lnTo>
                  <a:lnTo>
                    <a:pt x="177257" y="286578"/>
                  </a:lnTo>
                  <a:lnTo>
                    <a:pt x="185670" y="301272"/>
                  </a:lnTo>
                  <a:lnTo>
                    <a:pt x="186433" y="308149"/>
                  </a:lnTo>
                  <a:lnTo>
                    <a:pt x="182372" y="328512"/>
                  </a:lnTo>
                  <a:lnTo>
                    <a:pt x="204649" y="388127"/>
                  </a:lnTo>
                  <a:lnTo>
                    <a:pt x="226633" y="444379"/>
                  </a:lnTo>
                  <a:lnTo>
                    <a:pt x="235114" y="45781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870762" y="5398169"/>
              <a:ext cx="133137" cy="89662"/>
            </a:xfrm>
            <a:custGeom>
              <a:avLst/>
              <a:gdLst/>
              <a:ahLst/>
              <a:cxnLst/>
              <a:rect l="0" t="0" r="0" b="0"/>
              <a:pathLst>
                <a:path w="133137" h="89662">
                  <a:moveTo>
                    <a:pt x="133136" y="10512"/>
                  </a:moveTo>
                  <a:lnTo>
                    <a:pt x="124302" y="1678"/>
                  </a:lnTo>
                  <a:lnTo>
                    <a:pt x="118001" y="0"/>
                  </a:lnTo>
                  <a:lnTo>
                    <a:pt x="101138" y="601"/>
                  </a:lnTo>
                  <a:lnTo>
                    <a:pt x="86247" y="6415"/>
                  </a:lnTo>
                  <a:lnTo>
                    <a:pt x="79688" y="10555"/>
                  </a:lnTo>
                  <a:lnTo>
                    <a:pt x="69934" y="25016"/>
                  </a:lnTo>
                  <a:lnTo>
                    <a:pt x="47349" y="85277"/>
                  </a:lnTo>
                  <a:lnTo>
                    <a:pt x="42661" y="89017"/>
                  </a:lnTo>
                  <a:lnTo>
                    <a:pt x="36761" y="89661"/>
                  </a:lnTo>
                  <a:lnTo>
                    <a:pt x="30055" y="88241"/>
                  </a:lnTo>
                  <a:lnTo>
                    <a:pt x="17672" y="79267"/>
                  </a:lnTo>
                  <a:lnTo>
                    <a:pt x="0" y="6043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974501" y="5522985"/>
              <a:ext cx="229104" cy="260144"/>
            </a:xfrm>
            <a:custGeom>
              <a:avLst/>
              <a:gdLst/>
              <a:ahLst/>
              <a:cxnLst/>
              <a:rect l="0" t="0" r="0" b="0"/>
              <a:pathLst>
                <a:path w="229104" h="260144">
                  <a:moveTo>
                    <a:pt x="62682" y="10512"/>
                  </a:moveTo>
                  <a:lnTo>
                    <a:pt x="53847" y="1677"/>
                  </a:lnTo>
                  <a:lnTo>
                    <a:pt x="47546" y="0"/>
                  </a:lnTo>
                  <a:lnTo>
                    <a:pt x="30683" y="601"/>
                  </a:lnTo>
                  <a:lnTo>
                    <a:pt x="15792" y="6415"/>
                  </a:lnTo>
                  <a:lnTo>
                    <a:pt x="9233" y="10555"/>
                  </a:lnTo>
                  <a:lnTo>
                    <a:pt x="4859" y="17937"/>
                  </a:lnTo>
                  <a:lnTo>
                    <a:pt x="0" y="38467"/>
                  </a:lnTo>
                  <a:lnTo>
                    <a:pt x="2772" y="58070"/>
                  </a:lnTo>
                  <a:lnTo>
                    <a:pt x="11092" y="75104"/>
                  </a:lnTo>
                  <a:lnTo>
                    <a:pt x="24035" y="88837"/>
                  </a:lnTo>
                  <a:lnTo>
                    <a:pt x="41499" y="96174"/>
                  </a:lnTo>
                  <a:lnTo>
                    <a:pt x="51334" y="98131"/>
                  </a:lnTo>
                  <a:lnTo>
                    <a:pt x="69657" y="95374"/>
                  </a:lnTo>
                  <a:lnTo>
                    <a:pt x="93102" y="83425"/>
                  </a:lnTo>
                  <a:lnTo>
                    <a:pt x="104863" y="72504"/>
                  </a:lnTo>
                  <a:lnTo>
                    <a:pt x="113909" y="57233"/>
                  </a:lnTo>
                  <a:lnTo>
                    <a:pt x="107959" y="73254"/>
                  </a:lnTo>
                  <a:lnTo>
                    <a:pt x="95450" y="135022"/>
                  </a:lnTo>
                  <a:lnTo>
                    <a:pt x="92848" y="143445"/>
                  </a:lnTo>
                  <a:lnTo>
                    <a:pt x="94812" y="149985"/>
                  </a:lnTo>
                  <a:lnTo>
                    <a:pt x="99819" y="155270"/>
                  </a:lnTo>
                  <a:lnTo>
                    <a:pt x="161904" y="201982"/>
                  </a:lnTo>
                  <a:lnTo>
                    <a:pt x="216565" y="253479"/>
                  </a:lnTo>
                  <a:lnTo>
                    <a:pt x="229103" y="2601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345619" y="3692149"/>
            <a:ext cx="618341" cy="665905"/>
            <a:chOff x="6345619" y="3692149"/>
            <a:chExt cx="618341" cy="665905"/>
          </a:xfrm>
        </p:grpSpPr>
        <p:sp>
          <p:nvSpPr>
            <p:cNvPr id="54" name="Freeform 53"/>
            <p:cNvSpPr/>
            <p:nvPr/>
          </p:nvSpPr>
          <p:spPr>
            <a:xfrm>
              <a:off x="6345619" y="3746073"/>
              <a:ext cx="618341" cy="611981"/>
            </a:xfrm>
            <a:custGeom>
              <a:avLst/>
              <a:gdLst/>
              <a:ahLst/>
              <a:cxnLst/>
              <a:rect l="0" t="0" r="0" b="0"/>
              <a:pathLst>
                <a:path w="618341" h="611981">
                  <a:moveTo>
                    <a:pt x="144799" y="48325"/>
                  </a:moveTo>
                  <a:lnTo>
                    <a:pt x="125794" y="55893"/>
                  </a:lnTo>
                  <a:lnTo>
                    <a:pt x="97700" y="79467"/>
                  </a:lnTo>
                  <a:lnTo>
                    <a:pt x="76392" y="107793"/>
                  </a:lnTo>
                  <a:lnTo>
                    <a:pt x="46898" y="167357"/>
                  </a:lnTo>
                  <a:lnTo>
                    <a:pt x="21889" y="229146"/>
                  </a:lnTo>
                  <a:lnTo>
                    <a:pt x="9265" y="281899"/>
                  </a:lnTo>
                  <a:lnTo>
                    <a:pt x="0" y="344033"/>
                  </a:lnTo>
                  <a:lnTo>
                    <a:pt x="1114" y="353637"/>
                  </a:lnTo>
                  <a:lnTo>
                    <a:pt x="5554" y="360965"/>
                  </a:lnTo>
                  <a:lnTo>
                    <a:pt x="20351" y="371572"/>
                  </a:lnTo>
                  <a:lnTo>
                    <a:pt x="36788" y="374437"/>
                  </a:lnTo>
                  <a:lnTo>
                    <a:pt x="97257" y="373980"/>
                  </a:lnTo>
                  <a:lnTo>
                    <a:pt x="137287" y="381400"/>
                  </a:lnTo>
                  <a:lnTo>
                    <a:pt x="158102" y="393290"/>
                  </a:lnTo>
                  <a:lnTo>
                    <a:pt x="211018" y="448883"/>
                  </a:lnTo>
                  <a:lnTo>
                    <a:pt x="247151" y="510950"/>
                  </a:lnTo>
                  <a:lnTo>
                    <a:pt x="286241" y="569889"/>
                  </a:lnTo>
                  <a:lnTo>
                    <a:pt x="314916" y="599013"/>
                  </a:lnTo>
                  <a:lnTo>
                    <a:pt x="329505" y="606809"/>
                  </a:lnTo>
                  <a:lnTo>
                    <a:pt x="362146" y="611980"/>
                  </a:lnTo>
                  <a:lnTo>
                    <a:pt x="414592" y="606159"/>
                  </a:lnTo>
                  <a:lnTo>
                    <a:pt x="469467" y="588161"/>
                  </a:lnTo>
                  <a:lnTo>
                    <a:pt x="524821" y="562382"/>
                  </a:lnTo>
                  <a:lnTo>
                    <a:pt x="566061" y="524862"/>
                  </a:lnTo>
                  <a:lnTo>
                    <a:pt x="590507" y="489782"/>
                  </a:lnTo>
                  <a:lnTo>
                    <a:pt x="613338" y="431119"/>
                  </a:lnTo>
                  <a:lnTo>
                    <a:pt x="618340" y="377974"/>
                  </a:lnTo>
                  <a:lnTo>
                    <a:pt x="614531" y="325063"/>
                  </a:lnTo>
                  <a:lnTo>
                    <a:pt x="604875" y="263452"/>
                  </a:lnTo>
                  <a:lnTo>
                    <a:pt x="591599" y="200328"/>
                  </a:lnTo>
                  <a:lnTo>
                    <a:pt x="571445" y="147487"/>
                  </a:lnTo>
                  <a:lnTo>
                    <a:pt x="548263" y="86084"/>
                  </a:lnTo>
                  <a:lnTo>
                    <a:pt x="522820" y="53626"/>
                  </a:lnTo>
                  <a:lnTo>
                    <a:pt x="492363" y="35205"/>
                  </a:lnTo>
                  <a:lnTo>
                    <a:pt x="433087" y="25701"/>
                  </a:lnTo>
                  <a:lnTo>
                    <a:pt x="378867" y="24055"/>
                  </a:lnTo>
                  <a:lnTo>
                    <a:pt x="324586" y="23567"/>
                  </a:lnTo>
                  <a:lnTo>
                    <a:pt x="264333" y="18972"/>
                  </a:lnTo>
                  <a:lnTo>
                    <a:pt x="202799" y="3804"/>
                  </a:lnTo>
                  <a:lnTo>
                    <a:pt x="163319" y="0"/>
                  </a:lnTo>
                  <a:lnTo>
                    <a:pt x="152523" y="2240"/>
                  </a:lnTo>
                  <a:lnTo>
                    <a:pt x="135596" y="12126"/>
                  </a:lnTo>
                  <a:lnTo>
                    <a:pt x="94221" y="57716"/>
                  </a:lnTo>
                  <a:lnTo>
                    <a:pt x="86551" y="7328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359986" y="3692149"/>
              <a:ext cx="504208" cy="184731"/>
            </a:xfrm>
            <a:custGeom>
              <a:avLst/>
              <a:gdLst/>
              <a:ahLst/>
              <a:cxnLst/>
              <a:rect l="0" t="0" r="0" b="0"/>
              <a:pathLst>
                <a:path w="504208" h="184731">
                  <a:moveTo>
                    <a:pt x="22258" y="93928"/>
                  </a:moveTo>
                  <a:lnTo>
                    <a:pt x="13423" y="102763"/>
                  </a:lnTo>
                  <a:lnTo>
                    <a:pt x="12670" y="108139"/>
                  </a:lnTo>
                  <a:lnTo>
                    <a:pt x="16764" y="121509"/>
                  </a:lnTo>
                  <a:lnTo>
                    <a:pt x="22293" y="127108"/>
                  </a:lnTo>
                  <a:lnTo>
                    <a:pt x="38299" y="135795"/>
                  </a:lnTo>
                  <a:lnTo>
                    <a:pt x="92920" y="143187"/>
                  </a:lnTo>
                  <a:lnTo>
                    <a:pt x="155210" y="152592"/>
                  </a:lnTo>
                  <a:lnTo>
                    <a:pt x="209920" y="166098"/>
                  </a:lnTo>
                  <a:lnTo>
                    <a:pt x="269885" y="181766"/>
                  </a:lnTo>
                  <a:lnTo>
                    <a:pt x="321043" y="184730"/>
                  </a:lnTo>
                  <a:lnTo>
                    <a:pt x="383814" y="180898"/>
                  </a:lnTo>
                  <a:lnTo>
                    <a:pt x="438880" y="164595"/>
                  </a:lnTo>
                  <a:lnTo>
                    <a:pt x="478384" y="141103"/>
                  </a:lnTo>
                  <a:lnTo>
                    <a:pt x="494028" y="125989"/>
                  </a:lnTo>
                  <a:lnTo>
                    <a:pt x="504062" y="110027"/>
                  </a:lnTo>
                  <a:lnTo>
                    <a:pt x="504207" y="86290"/>
                  </a:lnTo>
                  <a:lnTo>
                    <a:pt x="497184" y="60023"/>
                  </a:lnTo>
                  <a:lnTo>
                    <a:pt x="484817" y="39103"/>
                  </a:lnTo>
                  <a:lnTo>
                    <a:pt x="470075" y="25490"/>
                  </a:lnTo>
                  <a:lnTo>
                    <a:pt x="413259" y="0"/>
                  </a:lnTo>
                  <a:lnTo>
                    <a:pt x="370688" y="248"/>
                  </a:lnTo>
                  <a:lnTo>
                    <a:pt x="318252" y="15258"/>
                  </a:lnTo>
                  <a:lnTo>
                    <a:pt x="261056" y="41461"/>
                  </a:lnTo>
                  <a:lnTo>
                    <a:pt x="198667" y="81697"/>
                  </a:lnTo>
                  <a:lnTo>
                    <a:pt x="153149" y="107955"/>
                  </a:lnTo>
                  <a:lnTo>
                    <a:pt x="93907" y="129813"/>
                  </a:lnTo>
                  <a:lnTo>
                    <a:pt x="65471" y="137434"/>
                  </a:lnTo>
                  <a:lnTo>
                    <a:pt x="64935" y="135876"/>
                  </a:lnTo>
                  <a:lnTo>
                    <a:pt x="67352" y="132988"/>
                  </a:lnTo>
                  <a:lnTo>
                    <a:pt x="120834" y="108973"/>
                  </a:lnTo>
                  <a:lnTo>
                    <a:pt x="173223" y="97858"/>
                  </a:lnTo>
                  <a:lnTo>
                    <a:pt x="228067" y="90028"/>
                  </a:lnTo>
                  <a:lnTo>
                    <a:pt x="280649" y="79603"/>
                  </a:lnTo>
                  <a:lnTo>
                    <a:pt x="337766" y="68438"/>
                  </a:lnTo>
                  <a:lnTo>
                    <a:pt x="394909" y="52276"/>
                  </a:lnTo>
                  <a:lnTo>
                    <a:pt x="403829" y="49518"/>
                  </a:lnTo>
                  <a:lnTo>
                    <a:pt x="407002" y="45830"/>
                  </a:lnTo>
                  <a:lnTo>
                    <a:pt x="406344" y="41522"/>
                  </a:lnTo>
                  <a:lnTo>
                    <a:pt x="403131" y="36802"/>
                  </a:lnTo>
                  <a:lnTo>
                    <a:pt x="384768" y="29091"/>
                  </a:lnTo>
                  <a:lnTo>
                    <a:pt x="323361" y="21024"/>
                  </a:lnTo>
                  <a:lnTo>
                    <a:pt x="262196" y="20355"/>
                  </a:lnTo>
                  <a:lnTo>
                    <a:pt x="208063" y="25702"/>
                  </a:lnTo>
                  <a:lnTo>
                    <a:pt x="157067" y="31450"/>
                  </a:lnTo>
                  <a:lnTo>
                    <a:pt x="97733" y="50761"/>
                  </a:lnTo>
                  <a:lnTo>
                    <a:pt x="39682" y="75414"/>
                  </a:lnTo>
                  <a:lnTo>
                    <a:pt x="1353" y="92428"/>
                  </a:lnTo>
                  <a:lnTo>
                    <a:pt x="0" y="95702"/>
                  </a:lnTo>
                  <a:lnTo>
                    <a:pt x="4646" y="97884"/>
                  </a:lnTo>
                  <a:lnTo>
                    <a:pt x="21827" y="99384"/>
                  </a:lnTo>
                  <a:lnTo>
                    <a:pt x="67785" y="95280"/>
                  </a:lnTo>
                  <a:lnTo>
                    <a:pt x="129049" y="89778"/>
                  </a:lnTo>
                  <a:lnTo>
                    <a:pt x="183406" y="86431"/>
                  </a:lnTo>
                  <a:lnTo>
                    <a:pt x="238659" y="85770"/>
                  </a:lnTo>
                  <a:lnTo>
                    <a:pt x="289672" y="85639"/>
                  </a:lnTo>
                  <a:lnTo>
                    <a:pt x="342930" y="92256"/>
                  </a:lnTo>
                  <a:lnTo>
                    <a:pt x="405026" y="10224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89611" y="2646093"/>
            <a:ext cx="834784" cy="848805"/>
            <a:chOff x="7289611" y="2646093"/>
            <a:chExt cx="834784" cy="848805"/>
          </a:xfrm>
        </p:grpSpPr>
        <p:sp>
          <p:nvSpPr>
            <p:cNvPr id="57" name="Freeform 56"/>
            <p:cNvSpPr/>
            <p:nvPr/>
          </p:nvSpPr>
          <p:spPr>
            <a:xfrm>
              <a:off x="7289611" y="2970614"/>
              <a:ext cx="32913" cy="349485"/>
            </a:xfrm>
            <a:custGeom>
              <a:avLst/>
              <a:gdLst/>
              <a:ahLst/>
              <a:cxnLst/>
              <a:rect l="0" t="0" r="0" b="0"/>
              <a:pathLst>
                <a:path w="32913" h="349485">
                  <a:moveTo>
                    <a:pt x="16269" y="0"/>
                  </a:moveTo>
                  <a:lnTo>
                    <a:pt x="7795" y="57697"/>
                  </a:lnTo>
                  <a:lnTo>
                    <a:pt x="1514" y="109161"/>
                  </a:lnTo>
                  <a:lnTo>
                    <a:pt x="0" y="168260"/>
                  </a:lnTo>
                  <a:lnTo>
                    <a:pt x="5419" y="225785"/>
                  </a:lnTo>
                  <a:lnTo>
                    <a:pt x="12032" y="285106"/>
                  </a:lnTo>
                  <a:lnTo>
                    <a:pt x="24763" y="333690"/>
                  </a:lnTo>
                  <a:lnTo>
                    <a:pt x="32912" y="3494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305880" y="2693598"/>
              <a:ext cx="818515" cy="742996"/>
            </a:xfrm>
            <a:custGeom>
              <a:avLst/>
              <a:gdLst/>
              <a:ahLst/>
              <a:cxnLst/>
              <a:rect l="0" t="0" r="0" b="0"/>
              <a:pathLst>
                <a:path w="818515" h="742996">
                  <a:moveTo>
                    <a:pt x="8322" y="235411"/>
                  </a:moveTo>
                  <a:lnTo>
                    <a:pt x="28251" y="217331"/>
                  </a:lnTo>
                  <a:lnTo>
                    <a:pt x="76103" y="196940"/>
                  </a:lnTo>
                  <a:lnTo>
                    <a:pt x="139035" y="179969"/>
                  </a:lnTo>
                  <a:lnTo>
                    <a:pt x="194204" y="166073"/>
                  </a:lnTo>
                  <a:lnTo>
                    <a:pt x="245189" y="148332"/>
                  </a:lnTo>
                  <a:lnTo>
                    <a:pt x="302242" y="127021"/>
                  </a:lnTo>
                  <a:lnTo>
                    <a:pt x="362240" y="109423"/>
                  </a:lnTo>
                  <a:lnTo>
                    <a:pt x="424325" y="96119"/>
                  </a:lnTo>
                  <a:lnTo>
                    <a:pt x="484529" y="79109"/>
                  </a:lnTo>
                  <a:lnTo>
                    <a:pt x="545149" y="66571"/>
                  </a:lnTo>
                  <a:lnTo>
                    <a:pt x="601640" y="49473"/>
                  </a:lnTo>
                  <a:lnTo>
                    <a:pt x="657315" y="36234"/>
                  </a:lnTo>
                  <a:lnTo>
                    <a:pt x="720056" y="16188"/>
                  </a:lnTo>
                  <a:lnTo>
                    <a:pt x="780904" y="0"/>
                  </a:lnTo>
                  <a:lnTo>
                    <a:pt x="812620" y="266"/>
                  </a:lnTo>
                  <a:lnTo>
                    <a:pt x="817266" y="3758"/>
                  </a:lnTo>
                  <a:lnTo>
                    <a:pt x="818514" y="8860"/>
                  </a:lnTo>
                  <a:lnTo>
                    <a:pt x="806680" y="66896"/>
                  </a:lnTo>
                  <a:lnTo>
                    <a:pt x="800373" y="119633"/>
                  </a:lnTo>
                  <a:lnTo>
                    <a:pt x="799281" y="172034"/>
                  </a:lnTo>
                  <a:lnTo>
                    <a:pt x="803375" y="229987"/>
                  </a:lnTo>
                  <a:lnTo>
                    <a:pt x="806398" y="289471"/>
                  </a:lnTo>
                  <a:lnTo>
                    <a:pt x="804530" y="350257"/>
                  </a:lnTo>
                  <a:lnTo>
                    <a:pt x="795532" y="407053"/>
                  </a:lnTo>
                  <a:lnTo>
                    <a:pt x="782874" y="430040"/>
                  </a:lnTo>
                  <a:lnTo>
                    <a:pt x="731136" y="481485"/>
                  </a:lnTo>
                  <a:lnTo>
                    <a:pt x="677811" y="515484"/>
                  </a:lnTo>
                  <a:lnTo>
                    <a:pt x="621385" y="543281"/>
                  </a:lnTo>
                  <a:lnTo>
                    <a:pt x="568073" y="561060"/>
                  </a:lnTo>
                  <a:lnTo>
                    <a:pt x="507308" y="579194"/>
                  </a:lnTo>
                  <a:lnTo>
                    <a:pt x="447365" y="595103"/>
                  </a:lnTo>
                  <a:lnTo>
                    <a:pt x="396361" y="607952"/>
                  </a:lnTo>
                  <a:lnTo>
                    <a:pt x="342725" y="620080"/>
                  </a:lnTo>
                  <a:lnTo>
                    <a:pt x="291700" y="635384"/>
                  </a:lnTo>
                  <a:lnTo>
                    <a:pt x="241448" y="651630"/>
                  </a:lnTo>
                  <a:lnTo>
                    <a:pt x="179187" y="673686"/>
                  </a:lnTo>
                  <a:lnTo>
                    <a:pt x="122372" y="694924"/>
                  </a:lnTo>
                  <a:lnTo>
                    <a:pt x="61578" y="716416"/>
                  </a:lnTo>
                  <a:lnTo>
                    <a:pt x="0" y="7429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17522" y="3267794"/>
              <a:ext cx="198632" cy="227104"/>
            </a:xfrm>
            <a:custGeom>
              <a:avLst/>
              <a:gdLst/>
              <a:ahLst/>
              <a:cxnLst/>
              <a:rect l="0" t="0" r="0" b="0"/>
              <a:pathLst>
                <a:path w="198632" h="227104">
                  <a:moveTo>
                    <a:pt x="71569" y="10699"/>
                  </a:moveTo>
                  <a:lnTo>
                    <a:pt x="53899" y="15116"/>
                  </a:lnTo>
                  <a:lnTo>
                    <a:pt x="37827" y="29612"/>
                  </a:lnTo>
                  <a:lnTo>
                    <a:pt x="18117" y="61298"/>
                  </a:lnTo>
                  <a:lnTo>
                    <a:pt x="1010" y="117112"/>
                  </a:lnTo>
                  <a:lnTo>
                    <a:pt x="0" y="164616"/>
                  </a:lnTo>
                  <a:lnTo>
                    <a:pt x="8430" y="201257"/>
                  </a:lnTo>
                  <a:lnTo>
                    <a:pt x="20707" y="222384"/>
                  </a:lnTo>
                  <a:lnTo>
                    <a:pt x="28415" y="225787"/>
                  </a:lnTo>
                  <a:lnTo>
                    <a:pt x="49308" y="227103"/>
                  </a:lnTo>
                  <a:lnTo>
                    <a:pt x="74003" y="217210"/>
                  </a:lnTo>
                  <a:lnTo>
                    <a:pt x="106499" y="193313"/>
                  </a:lnTo>
                  <a:lnTo>
                    <a:pt x="152458" y="137210"/>
                  </a:lnTo>
                  <a:lnTo>
                    <a:pt x="181286" y="87490"/>
                  </a:lnTo>
                  <a:lnTo>
                    <a:pt x="198631" y="37191"/>
                  </a:lnTo>
                  <a:lnTo>
                    <a:pt x="198488" y="6734"/>
                  </a:lnTo>
                  <a:lnTo>
                    <a:pt x="193164" y="1584"/>
                  </a:lnTo>
                  <a:lnTo>
                    <a:pt x="184992" y="0"/>
                  </a:lnTo>
                  <a:lnTo>
                    <a:pt x="166358" y="3170"/>
                  </a:lnTo>
                  <a:lnTo>
                    <a:pt x="151913" y="10743"/>
                  </a:lnTo>
                  <a:lnTo>
                    <a:pt x="133384" y="34237"/>
                  </a:lnTo>
                  <a:lnTo>
                    <a:pt x="107566" y="94778"/>
                  </a:lnTo>
                  <a:lnTo>
                    <a:pt x="104853" y="10223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846748" y="3178640"/>
              <a:ext cx="8322" cy="74891"/>
            </a:xfrm>
            <a:custGeom>
              <a:avLst/>
              <a:gdLst/>
              <a:ahLst/>
              <a:cxnLst/>
              <a:rect l="0" t="0" r="0" b="0"/>
              <a:pathLst>
                <a:path w="8322" h="74891">
                  <a:moveTo>
                    <a:pt x="8321" y="0"/>
                  </a:moveTo>
                  <a:lnTo>
                    <a:pt x="771" y="58793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796823" y="3141536"/>
              <a:ext cx="147177" cy="170242"/>
            </a:xfrm>
            <a:custGeom>
              <a:avLst/>
              <a:gdLst/>
              <a:ahLst/>
              <a:cxnLst/>
              <a:rect l="0" t="0" r="0" b="0"/>
              <a:pathLst>
                <a:path w="147177" h="170242">
                  <a:moveTo>
                    <a:pt x="141457" y="170241"/>
                  </a:moveTo>
                  <a:lnTo>
                    <a:pt x="147176" y="147538"/>
                  </a:lnTo>
                  <a:lnTo>
                    <a:pt x="146799" y="92511"/>
                  </a:lnTo>
                  <a:lnTo>
                    <a:pt x="138109" y="49515"/>
                  </a:lnTo>
                  <a:lnTo>
                    <a:pt x="123823" y="18284"/>
                  </a:lnTo>
                  <a:lnTo>
                    <a:pt x="118606" y="10689"/>
                  </a:lnTo>
                  <a:lnTo>
                    <a:pt x="111430" y="5626"/>
                  </a:lnTo>
                  <a:lnTo>
                    <a:pt x="93595" y="0"/>
                  </a:lnTo>
                  <a:lnTo>
                    <a:pt x="85511" y="349"/>
                  </a:lnTo>
                  <a:lnTo>
                    <a:pt x="71596" y="5667"/>
                  </a:lnTo>
                  <a:lnTo>
                    <a:pt x="53368" y="19058"/>
                  </a:lnTo>
                  <a:lnTo>
                    <a:pt x="14831" y="78343"/>
                  </a:lnTo>
                  <a:lnTo>
                    <a:pt x="0" y="11199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547190" y="2845799"/>
              <a:ext cx="54955" cy="183064"/>
            </a:xfrm>
            <a:custGeom>
              <a:avLst/>
              <a:gdLst/>
              <a:ahLst/>
              <a:cxnLst/>
              <a:rect l="0" t="0" r="0" b="0"/>
              <a:pathLst>
                <a:path w="54955" h="183064">
                  <a:moveTo>
                    <a:pt x="0" y="0"/>
                  </a:moveTo>
                  <a:lnTo>
                    <a:pt x="41868" y="58680"/>
                  </a:lnTo>
                  <a:lnTo>
                    <a:pt x="54054" y="105827"/>
                  </a:lnTo>
                  <a:lnTo>
                    <a:pt x="54954" y="157739"/>
                  </a:lnTo>
                  <a:lnTo>
                    <a:pt x="49927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563833" y="2818257"/>
              <a:ext cx="151435" cy="162404"/>
            </a:xfrm>
            <a:custGeom>
              <a:avLst/>
              <a:gdLst/>
              <a:ahLst/>
              <a:cxnLst/>
              <a:rect l="0" t="0" r="0" b="0"/>
              <a:pathLst>
                <a:path w="151435" h="162404">
                  <a:moveTo>
                    <a:pt x="0" y="27542"/>
                  </a:moveTo>
                  <a:lnTo>
                    <a:pt x="4417" y="14289"/>
                  </a:lnTo>
                  <a:lnTo>
                    <a:pt x="13983" y="5318"/>
                  </a:lnTo>
                  <a:lnTo>
                    <a:pt x="20416" y="1631"/>
                  </a:lnTo>
                  <a:lnTo>
                    <a:pt x="39892" y="0"/>
                  </a:lnTo>
                  <a:lnTo>
                    <a:pt x="76847" y="6745"/>
                  </a:lnTo>
                  <a:lnTo>
                    <a:pt x="109678" y="20455"/>
                  </a:lnTo>
                  <a:lnTo>
                    <a:pt x="124560" y="32713"/>
                  </a:lnTo>
                  <a:lnTo>
                    <a:pt x="142410" y="60406"/>
                  </a:lnTo>
                  <a:lnTo>
                    <a:pt x="150510" y="81288"/>
                  </a:lnTo>
                  <a:lnTo>
                    <a:pt x="151434" y="113836"/>
                  </a:lnTo>
                  <a:lnTo>
                    <a:pt x="141435" y="142484"/>
                  </a:lnTo>
                  <a:lnTo>
                    <a:pt x="129428" y="155057"/>
                  </a:lnTo>
                  <a:lnTo>
                    <a:pt x="122344" y="159705"/>
                  </a:lnTo>
                  <a:lnTo>
                    <a:pt x="107076" y="162403"/>
                  </a:lnTo>
                  <a:lnTo>
                    <a:pt x="85350" y="158724"/>
                  </a:lnTo>
                  <a:lnTo>
                    <a:pt x="66568" y="15235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515641" y="2696020"/>
              <a:ext cx="23230" cy="133137"/>
            </a:xfrm>
            <a:custGeom>
              <a:avLst/>
              <a:gdLst/>
              <a:ahLst/>
              <a:cxnLst/>
              <a:rect l="0" t="0" r="0" b="0"/>
              <a:pathLst>
                <a:path w="23230" h="133137">
                  <a:moveTo>
                    <a:pt x="6587" y="0"/>
                  </a:moveTo>
                  <a:lnTo>
                    <a:pt x="0" y="29620"/>
                  </a:lnTo>
                  <a:lnTo>
                    <a:pt x="1244" y="57161"/>
                  </a:lnTo>
                  <a:lnTo>
                    <a:pt x="17856" y="116431"/>
                  </a:lnTo>
                  <a:lnTo>
                    <a:pt x="23229" y="13313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572154" y="2704341"/>
              <a:ext cx="49927" cy="191385"/>
            </a:xfrm>
            <a:custGeom>
              <a:avLst/>
              <a:gdLst/>
              <a:ahLst/>
              <a:cxnLst/>
              <a:rect l="0" t="0" r="0" b="0"/>
              <a:pathLst>
                <a:path w="49927" h="191385">
                  <a:moveTo>
                    <a:pt x="0" y="0"/>
                  </a:moveTo>
                  <a:lnTo>
                    <a:pt x="18745" y="34745"/>
                  </a:lnTo>
                  <a:lnTo>
                    <a:pt x="35999" y="94920"/>
                  </a:lnTo>
                  <a:lnTo>
                    <a:pt x="45531" y="156510"/>
                  </a:lnTo>
                  <a:lnTo>
                    <a:pt x="49926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663686" y="2646093"/>
              <a:ext cx="24964" cy="191385"/>
            </a:xfrm>
            <a:custGeom>
              <a:avLst/>
              <a:gdLst/>
              <a:ahLst/>
              <a:cxnLst/>
              <a:rect l="0" t="0" r="0" b="0"/>
              <a:pathLst>
                <a:path w="24964" h="191385">
                  <a:moveTo>
                    <a:pt x="24963" y="0"/>
                  </a:moveTo>
                  <a:lnTo>
                    <a:pt x="22497" y="52655"/>
                  </a:lnTo>
                  <a:lnTo>
                    <a:pt x="13381" y="114877"/>
                  </a:lnTo>
                  <a:lnTo>
                    <a:pt x="2401" y="169233"/>
                  </a:lnTo>
                  <a:lnTo>
                    <a:pt x="0" y="191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696970" y="2671057"/>
              <a:ext cx="41606" cy="183064"/>
            </a:xfrm>
            <a:custGeom>
              <a:avLst/>
              <a:gdLst/>
              <a:ahLst/>
              <a:cxnLst/>
              <a:rect l="0" t="0" r="0" b="0"/>
              <a:pathLst>
                <a:path w="41606" h="183064">
                  <a:moveTo>
                    <a:pt x="41605" y="0"/>
                  </a:moveTo>
                  <a:lnTo>
                    <a:pt x="39139" y="33740"/>
                  </a:lnTo>
                  <a:lnTo>
                    <a:pt x="24746" y="94767"/>
                  </a:lnTo>
                  <a:lnTo>
                    <a:pt x="8302" y="156923"/>
                  </a:lnTo>
                  <a:lnTo>
                    <a:pt x="0" y="1830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9" name="Freeform 68"/>
          <p:cNvSpPr/>
          <p:nvPr/>
        </p:nvSpPr>
        <p:spPr>
          <a:xfrm>
            <a:off x="7455226" y="374447"/>
            <a:ext cx="2322007" cy="2854121"/>
          </a:xfrm>
          <a:custGeom>
            <a:avLst/>
            <a:gdLst/>
            <a:ahLst/>
            <a:cxnLst/>
            <a:rect l="0" t="0" r="0" b="0"/>
            <a:pathLst>
              <a:path w="2322007" h="2854121">
                <a:moveTo>
                  <a:pt x="17075" y="2854120"/>
                </a:moveTo>
                <a:lnTo>
                  <a:pt x="3823" y="2849703"/>
                </a:lnTo>
                <a:lnTo>
                  <a:pt x="844" y="2844703"/>
                </a:lnTo>
                <a:lnTo>
                  <a:pt x="0" y="2829286"/>
                </a:lnTo>
                <a:lnTo>
                  <a:pt x="2918" y="2821846"/>
                </a:lnTo>
                <a:lnTo>
                  <a:pt x="13557" y="2808649"/>
                </a:lnTo>
                <a:lnTo>
                  <a:pt x="76604" y="2757085"/>
                </a:lnTo>
                <a:lnTo>
                  <a:pt x="125362" y="2735342"/>
                </a:lnTo>
                <a:lnTo>
                  <a:pt x="169992" y="2725703"/>
                </a:lnTo>
                <a:lnTo>
                  <a:pt x="207436" y="2730784"/>
                </a:lnTo>
                <a:lnTo>
                  <a:pt x="233119" y="2740529"/>
                </a:lnTo>
                <a:lnTo>
                  <a:pt x="294261" y="2781193"/>
                </a:lnTo>
                <a:lnTo>
                  <a:pt x="333616" y="2798174"/>
                </a:lnTo>
                <a:lnTo>
                  <a:pt x="350068" y="2799053"/>
                </a:lnTo>
                <a:lnTo>
                  <a:pt x="366627" y="2795437"/>
                </a:lnTo>
                <a:lnTo>
                  <a:pt x="423135" y="2765761"/>
                </a:lnTo>
                <a:lnTo>
                  <a:pt x="482069" y="2712749"/>
                </a:lnTo>
                <a:lnTo>
                  <a:pt x="529464" y="2660356"/>
                </a:lnTo>
                <a:lnTo>
                  <a:pt x="585582" y="2602132"/>
                </a:lnTo>
                <a:lnTo>
                  <a:pt x="640658" y="2551182"/>
                </a:lnTo>
                <a:lnTo>
                  <a:pt x="670388" y="2537432"/>
                </a:lnTo>
                <a:lnTo>
                  <a:pt x="689280" y="2535546"/>
                </a:lnTo>
                <a:lnTo>
                  <a:pt x="720441" y="2542147"/>
                </a:lnTo>
                <a:lnTo>
                  <a:pt x="751555" y="2555815"/>
                </a:lnTo>
                <a:lnTo>
                  <a:pt x="804380" y="2587956"/>
                </a:lnTo>
                <a:lnTo>
                  <a:pt x="827420" y="2596216"/>
                </a:lnTo>
                <a:lnTo>
                  <a:pt x="846905" y="2596805"/>
                </a:lnTo>
                <a:lnTo>
                  <a:pt x="873470" y="2587522"/>
                </a:lnTo>
                <a:lnTo>
                  <a:pt x="907294" y="2560251"/>
                </a:lnTo>
                <a:lnTo>
                  <a:pt x="963061" y="2498614"/>
                </a:lnTo>
                <a:lnTo>
                  <a:pt x="1014447" y="2438197"/>
                </a:lnTo>
                <a:lnTo>
                  <a:pt x="1057033" y="2374965"/>
                </a:lnTo>
                <a:lnTo>
                  <a:pt x="1093006" y="2316158"/>
                </a:lnTo>
                <a:lnTo>
                  <a:pt x="1119882" y="2262656"/>
                </a:lnTo>
                <a:lnTo>
                  <a:pt x="1134723" y="2210172"/>
                </a:lnTo>
                <a:lnTo>
                  <a:pt x="1145010" y="2158589"/>
                </a:lnTo>
                <a:lnTo>
                  <a:pt x="1148558" y="2111175"/>
                </a:lnTo>
                <a:lnTo>
                  <a:pt x="1154130" y="2056548"/>
                </a:lnTo>
                <a:lnTo>
                  <a:pt x="1157116" y="1997525"/>
                </a:lnTo>
                <a:lnTo>
                  <a:pt x="1161091" y="1951958"/>
                </a:lnTo>
                <a:lnTo>
                  <a:pt x="1165939" y="1906435"/>
                </a:lnTo>
                <a:lnTo>
                  <a:pt x="1171175" y="1860624"/>
                </a:lnTo>
                <a:lnTo>
                  <a:pt x="1176585" y="1812526"/>
                </a:lnTo>
                <a:lnTo>
                  <a:pt x="1179605" y="1765878"/>
                </a:lnTo>
                <a:lnTo>
                  <a:pt x="1181872" y="1719566"/>
                </a:lnTo>
                <a:lnTo>
                  <a:pt x="1185962" y="1671246"/>
                </a:lnTo>
                <a:lnTo>
                  <a:pt x="1188396" y="1624499"/>
                </a:lnTo>
                <a:lnTo>
                  <a:pt x="1189477" y="1579992"/>
                </a:lnTo>
                <a:lnTo>
                  <a:pt x="1189162" y="1518550"/>
                </a:lnTo>
                <a:lnTo>
                  <a:pt x="1184548" y="1460281"/>
                </a:lnTo>
                <a:lnTo>
                  <a:pt x="1181846" y="1407471"/>
                </a:lnTo>
                <a:lnTo>
                  <a:pt x="1176525" y="1356691"/>
                </a:lnTo>
                <a:lnTo>
                  <a:pt x="1174537" y="1306511"/>
                </a:lnTo>
                <a:lnTo>
                  <a:pt x="1173949" y="1256510"/>
                </a:lnTo>
                <a:lnTo>
                  <a:pt x="1174698" y="1206562"/>
                </a:lnTo>
                <a:lnTo>
                  <a:pt x="1180365" y="1157553"/>
                </a:lnTo>
                <a:lnTo>
                  <a:pt x="1190563" y="1096644"/>
                </a:lnTo>
                <a:lnTo>
                  <a:pt x="1201482" y="1035885"/>
                </a:lnTo>
                <a:lnTo>
                  <a:pt x="1218259" y="980292"/>
                </a:lnTo>
                <a:lnTo>
                  <a:pt x="1238798" y="925801"/>
                </a:lnTo>
                <a:lnTo>
                  <a:pt x="1260867" y="891704"/>
                </a:lnTo>
                <a:lnTo>
                  <a:pt x="1275312" y="878318"/>
                </a:lnTo>
                <a:lnTo>
                  <a:pt x="1293442" y="871135"/>
                </a:lnTo>
                <a:lnTo>
                  <a:pt x="1313828" y="868868"/>
                </a:lnTo>
                <a:lnTo>
                  <a:pt x="1372466" y="877307"/>
                </a:lnTo>
                <a:lnTo>
                  <a:pt x="1421674" y="881098"/>
                </a:lnTo>
                <a:lnTo>
                  <a:pt x="1475500" y="884312"/>
                </a:lnTo>
                <a:lnTo>
                  <a:pt x="1531332" y="889159"/>
                </a:lnTo>
                <a:lnTo>
                  <a:pt x="1581381" y="889999"/>
                </a:lnTo>
                <a:lnTo>
                  <a:pt x="1618091" y="885830"/>
                </a:lnTo>
                <a:lnTo>
                  <a:pt x="1676948" y="859201"/>
                </a:lnTo>
                <a:lnTo>
                  <a:pt x="1724785" y="827090"/>
                </a:lnTo>
                <a:lnTo>
                  <a:pt x="1783039" y="769217"/>
                </a:lnTo>
                <a:lnTo>
                  <a:pt x="1825892" y="717467"/>
                </a:lnTo>
                <a:lnTo>
                  <a:pt x="1869045" y="657011"/>
                </a:lnTo>
                <a:lnTo>
                  <a:pt x="1907703" y="597128"/>
                </a:lnTo>
                <a:lnTo>
                  <a:pt x="1946261" y="536572"/>
                </a:lnTo>
                <a:lnTo>
                  <a:pt x="1981511" y="473451"/>
                </a:lnTo>
                <a:lnTo>
                  <a:pt x="2011449" y="424122"/>
                </a:lnTo>
                <a:lnTo>
                  <a:pt x="2038297" y="375297"/>
                </a:lnTo>
                <a:lnTo>
                  <a:pt x="2074683" y="314450"/>
                </a:lnTo>
                <a:lnTo>
                  <a:pt x="2112792" y="253703"/>
                </a:lnTo>
                <a:lnTo>
                  <a:pt x="2147954" y="198113"/>
                </a:lnTo>
                <a:lnTo>
                  <a:pt x="2196003" y="139205"/>
                </a:lnTo>
                <a:lnTo>
                  <a:pt x="2248724" y="76169"/>
                </a:lnTo>
                <a:lnTo>
                  <a:pt x="2305343" y="16713"/>
                </a:lnTo>
                <a:lnTo>
                  <a:pt x="2322006" y="0"/>
                </a:lnTo>
              </a:path>
            </a:pathLst>
          </a:custGeom>
          <a:ln w="127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6" name="Group 75"/>
          <p:cNvGrpSpPr/>
          <p:nvPr/>
        </p:nvGrpSpPr>
        <p:grpSpPr>
          <a:xfrm>
            <a:off x="6723407" y="3024835"/>
            <a:ext cx="823784" cy="1129473"/>
            <a:chOff x="6723407" y="3024835"/>
            <a:chExt cx="823784" cy="1129473"/>
          </a:xfrm>
        </p:grpSpPr>
        <p:sp>
          <p:nvSpPr>
            <p:cNvPr id="70" name="Freeform 69"/>
            <p:cNvSpPr/>
            <p:nvPr/>
          </p:nvSpPr>
          <p:spPr>
            <a:xfrm>
              <a:off x="6723407" y="4093956"/>
              <a:ext cx="8322" cy="41606"/>
            </a:xfrm>
            <a:custGeom>
              <a:avLst/>
              <a:gdLst/>
              <a:ahLst/>
              <a:cxnLst/>
              <a:rect l="0" t="0" r="0" b="0"/>
              <a:pathLst>
                <a:path w="8322" h="41606">
                  <a:moveTo>
                    <a:pt x="0" y="0"/>
                  </a:moveTo>
                  <a:lnTo>
                    <a:pt x="8321" y="416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831581" y="3087109"/>
              <a:ext cx="707290" cy="1067199"/>
            </a:xfrm>
            <a:custGeom>
              <a:avLst/>
              <a:gdLst/>
              <a:ahLst/>
              <a:cxnLst/>
              <a:rect l="0" t="0" r="0" b="0"/>
              <a:pathLst>
                <a:path w="707290" h="1067199">
                  <a:moveTo>
                    <a:pt x="0" y="1048452"/>
                  </a:moveTo>
                  <a:lnTo>
                    <a:pt x="34745" y="1067198"/>
                  </a:lnTo>
                  <a:lnTo>
                    <a:pt x="90719" y="1066010"/>
                  </a:lnTo>
                  <a:lnTo>
                    <a:pt x="151442" y="1056123"/>
                  </a:lnTo>
                  <a:lnTo>
                    <a:pt x="209907" y="1042539"/>
                  </a:lnTo>
                  <a:lnTo>
                    <a:pt x="252777" y="1036189"/>
                  </a:lnTo>
                  <a:lnTo>
                    <a:pt x="276964" y="1024273"/>
                  </a:lnTo>
                  <a:lnTo>
                    <a:pt x="314046" y="989212"/>
                  </a:lnTo>
                  <a:lnTo>
                    <a:pt x="354905" y="931900"/>
                  </a:lnTo>
                  <a:lnTo>
                    <a:pt x="401871" y="870728"/>
                  </a:lnTo>
                  <a:lnTo>
                    <a:pt x="434696" y="817844"/>
                  </a:lnTo>
                  <a:lnTo>
                    <a:pt x="467521" y="762711"/>
                  </a:lnTo>
                  <a:lnTo>
                    <a:pt x="492149" y="705627"/>
                  </a:lnTo>
                  <a:lnTo>
                    <a:pt x="521866" y="644045"/>
                  </a:lnTo>
                  <a:lnTo>
                    <a:pt x="544427" y="591985"/>
                  </a:lnTo>
                  <a:lnTo>
                    <a:pt x="565986" y="540008"/>
                  </a:lnTo>
                  <a:lnTo>
                    <a:pt x="588051" y="485224"/>
                  </a:lnTo>
                  <a:lnTo>
                    <a:pt x="606709" y="429202"/>
                  </a:lnTo>
                  <a:lnTo>
                    <a:pt x="622804" y="376531"/>
                  </a:lnTo>
                  <a:lnTo>
                    <a:pt x="637147" y="322535"/>
                  </a:lnTo>
                  <a:lnTo>
                    <a:pt x="651710" y="259551"/>
                  </a:lnTo>
                  <a:lnTo>
                    <a:pt x="665670" y="197815"/>
                  </a:lnTo>
                  <a:lnTo>
                    <a:pt x="673831" y="136757"/>
                  </a:lnTo>
                  <a:lnTo>
                    <a:pt x="688101" y="75135"/>
                  </a:lnTo>
                  <a:lnTo>
                    <a:pt x="698817" y="14571"/>
                  </a:lnTo>
                  <a:lnTo>
                    <a:pt x="7072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7458243" y="3024835"/>
              <a:ext cx="70093" cy="128762"/>
            </a:xfrm>
            <a:custGeom>
              <a:avLst/>
              <a:gdLst/>
              <a:ahLst/>
              <a:cxnLst/>
              <a:rect l="0" t="0" r="0" b="0"/>
              <a:pathLst>
                <a:path w="70093" h="128762">
                  <a:moveTo>
                    <a:pt x="55663" y="12348"/>
                  </a:moveTo>
                  <a:lnTo>
                    <a:pt x="42412" y="7930"/>
                  </a:lnTo>
                  <a:lnTo>
                    <a:pt x="28509" y="10693"/>
                  </a:lnTo>
                  <a:lnTo>
                    <a:pt x="20918" y="14018"/>
                  </a:lnTo>
                  <a:lnTo>
                    <a:pt x="10019" y="27575"/>
                  </a:lnTo>
                  <a:lnTo>
                    <a:pt x="3018" y="46852"/>
                  </a:lnTo>
                  <a:lnTo>
                    <a:pt x="0" y="81846"/>
                  </a:lnTo>
                  <a:lnTo>
                    <a:pt x="2571" y="101483"/>
                  </a:lnTo>
                  <a:lnTo>
                    <a:pt x="9261" y="116991"/>
                  </a:lnTo>
                  <a:lnTo>
                    <a:pt x="13634" y="123715"/>
                  </a:lnTo>
                  <a:lnTo>
                    <a:pt x="19323" y="127273"/>
                  </a:lnTo>
                  <a:lnTo>
                    <a:pt x="33040" y="128761"/>
                  </a:lnTo>
                  <a:lnTo>
                    <a:pt x="39657" y="126015"/>
                  </a:lnTo>
                  <a:lnTo>
                    <a:pt x="51940" y="115566"/>
                  </a:lnTo>
                  <a:lnTo>
                    <a:pt x="64833" y="94090"/>
                  </a:lnTo>
                  <a:lnTo>
                    <a:pt x="70092" y="61325"/>
                  </a:lnTo>
                  <a:lnTo>
                    <a:pt x="65225" y="22125"/>
                  </a:lnTo>
                  <a:lnTo>
                    <a:pt x="60529" y="4674"/>
                  </a:lnTo>
                  <a:lnTo>
                    <a:pt x="57058" y="760"/>
                  </a:lnTo>
                  <a:lnTo>
                    <a:pt x="52895" y="0"/>
                  </a:lnTo>
                  <a:lnTo>
                    <a:pt x="48271" y="1342"/>
                  </a:lnTo>
                  <a:lnTo>
                    <a:pt x="44263" y="5935"/>
                  </a:lnTo>
                  <a:lnTo>
                    <a:pt x="28252" y="45700"/>
                  </a:lnTo>
                  <a:lnTo>
                    <a:pt x="22379" y="789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7488944" y="3161998"/>
              <a:ext cx="24963" cy="116496"/>
            </a:xfrm>
            <a:custGeom>
              <a:avLst/>
              <a:gdLst/>
              <a:ahLst/>
              <a:cxnLst/>
              <a:rect l="0" t="0" r="0" b="0"/>
              <a:pathLst>
                <a:path w="24963" h="116496">
                  <a:moveTo>
                    <a:pt x="0" y="0"/>
                  </a:moveTo>
                  <a:lnTo>
                    <a:pt x="14193" y="62491"/>
                  </a:lnTo>
                  <a:lnTo>
                    <a:pt x="24962" y="11649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447338" y="3195282"/>
              <a:ext cx="99853" cy="58506"/>
            </a:xfrm>
            <a:custGeom>
              <a:avLst/>
              <a:gdLst/>
              <a:ahLst/>
              <a:cxnLst/>
              <a:rect l="0" t="0" r="0" b="0"/>
              <a:pathLst>
                <a:path w="99853" h="58506">
                  <a:moveTo>
                    <a:pt x="0" y="0"/>
                  </a:moveTo>
                  <a:lnTo>
                    <a:pt x="31957" y="54263"/>
                  </a:lnTo>
                  <a:lnTo>
                    <a:pt x="37946" y="57441"/>
                  </a:lnTo>
                  <a:lnTo>
                    <a:pt x="51998" y="58505"/>
                  </a:lnTo>
                  <a:lnTo>
                    <a:pt x="58704" y="55646"/>
                  </a:lnTo>
                  <a:lnTo>
                    <a:pt x="99852" y="2496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464353" y="3228567"/>
              <a:ext cx="74518" cy="149780"/>
            </a:xfrm>
            <a:custGeom>
              <a:avLst/>
              <a:gdLst/>
              <a:ahLst/>
              <a:cxnLst/>
              <a:rect l="0" t="0" r="0" b="0"/>
              <a:pathLst>
                <a:path w="74518" h="149780">
                  <a:moveTo>
                    <a:pt x="16269" y="0"/>
                  </a:moveTo>
                  <a:lnTo>
                    <a:pt x="7795" y="63398"/>
                  </a:lnTo>
                  <a:lnTo>
                    <a:pt x="466" y="115463"/>
                  </a:lnTo>
                  <a:lnTo>
                    <a:pt x="0" y="109256"/>
                  </a:lnTo>
                  <a:lnTo>
                    <a:pt x="4724" y="99101"/>
                  </a:lnTo>
                  <a:lnTo>
                    <a:pt x="8572" y="93804"/>
                  </a:lnTo>
                  <a:lnTo>
                    <a:pt x="13911" y="91197"/>
                  </a:lnTo>
                  <a:lnTo>
                    <a:pt x="27241" y="90766"/>
                  </a:lnTo>
                  <a:lnTo>
                    <a:pt x="50339" y="100140"/>
                  </a:lnTo>
                  <a:lnTo>
                    <a:pt x="55624" y="106515"/>
                  </a:lnTo>
                  <a:lnTo>
                    <a:pt x="74517" y="1497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261327" y="1231515"/>
            <a:ext cx="191385" cy="840427"/>
            <a:chOff x="9261327" y="1231515"/>
            <a:chExt cx="191385" cy="840427"/>
          </a:xfrm>
        </p:grpSpPr>
        <p:sp>
          <p:nvSpPr>
            <p:cNvPr id="77" name="Freeform 76"/>
            <p:cNvSpPr/>
            <p:nvPr/>
          </p:nvSpPr>
          <p:spPr>
            <a:xfrm>
              <a:off x="9277969" y="1231515"/>
              <a:ext cx="24964" cy="166422"/>
            </a:xfrm>
            <a:custGeom>
              <a:avLst/>
              <a:gdLst/>
              <a:ahLst/>
              <a:cxnLst/>
              <a:rect l="0" t="0" r="0" b="0"/>
              <a:pathLst>
                <a:path w="24964" h="166422">
                  <a:moveTo>
                    <a:pt x="0" y="0"/>
                  </a:moveTo>
                  <a:lnTo>
                    <a:pt x="0" y="51844"/>
                  </a:lnTo>
                  <a:lnTo>
                    <a:pt x="6643" y="111953"/>
                  </a:lnTo>
                  <a:lnTo>
                    <a:pt x="24963" y="1664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295454" y="1488979"/>
              <a:ext cx="98241" cy="230813"/>
            </a:xfrm>
            <a:custGeom>
              <a:avLst/>
              <a:gdLst/>
              <a:ahLst/>
              <a:cxnLst/>
              <a:rect l="0" t="0" r="0" b="0"/>
              <a:pathLst>
                <a:path w="98241" h="230813">
                  <a:moveTo>
                    <a:pt x="65725" y="33773"/>
                  </a:moveTo>
                  <a:lnTo>
                    <a:pt x="52473" y="29356"/>
                  </a:lnTo>
                  <a:lnTo>
                    <a:pt x="45796" y="30828"/>
                  </a:lnTo>
                  <a:lnTo>
                    <a:pt x="30980" y="39861"/>
                  </a:lnTo>
                  <a:lnTo>
                    <a:pt x="20080" y="53120"/>
                  </a:lnTo>
                  <a:lnTo>
                    <a:pt x="5550" y="88651"/>
                  </a:lnTo>
                  <a:lnTo>
                    <a:pt x="0" y="142233"/>
                  </a:lnTo>
                  <a:lnTo>
                    <a:pt x="1117" y="197458"/>
                  </a:lnTo>
                  <a:lnTo>
                    <a:pt x="8041" y="219626"/>
                  </a:lnTo>
                  <a:lnTo>
                    <a:pt x="14326" y="226093"/>
                  </a:lnTo>
                  <a:lnTo>
                    <a:pt x="22213" y="229479"/>
                  </a:lnTo>
                  <a:lnTo>
                    <a:pt x="31170" y="230812"/>
                  </a:lnTo>
                  <a:lnTo>
                    <a:pt x="39915" y="228002"/>
                  </a:lnTo>
                  <a:lnTo>
                    <a:pt x="57028" y="215019"/>
                  </a:lnTo>
                  <a:lnTo>
                    <a:pt x="73421" y="191334"/>
                  </a:lnTo>
                  <a:lnTo>
                    <a:pt x="93164" y="137482"/>
                  </a:lnTo>
                  <a:lnTo>
                    <a:pt x="98240" y="83476"/>
                  </a:lnTo>
                  <a:lnTo>
                    <a:pt x="96818" y="62335"/>
                  </a:lnTo>
                  <a:lnTo>
                    <a:pt x="80219" y="17605"/>
                  </a:lnTo>
                  <a:lnTo>
                    <a:pt x="69393" y="5630"/>
                  </a:lnTo>
                  <a:lnTo>
                    <a:pt x="62624" y="1143"/>
                  </a:lnTo>
                  <a:lnTo>
                    <a:pt x="56261" y="0"/>
                  </a:lnTo>
                  <a:lnTo>
                    <a:pt x="50170" y="1088"/>
                  </a:lnTo>
                  <a:lnTo>
                    <a:pt x="44260" y="3662"/>
                  </a:lnTo>
                  <a:lnTo>
                    <a:pt x="35229" y="13918"/>
                  </a:lnTo>
                  <a:lnTo>
                    <a:pt x="24120" y="3377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9344537" y="1705815"/>
              <a:ext cx="41607" cy="257953"/>
            </a:xfrm>
            <a:custGeom>
              <a:avLst/>
              <a:gdLst/>
              <a:ahLst/>
              <a:cxnLst/>
              <a:rect l="0" t="0" r="0" b="0"/>
              <a:pathLst>
                <a:path w="41607" h="257953">
                  <a:moveTo>
                    <a:pt x="0" y="0"/>
                  </a:moveTo>
                  <a:lnTo>
                    <a:pt x="7164" y="60656"/>
                  </a:lnTo>
                  <a:lnTo>
                    <a:pt x="10635" y="123032"/>
                  </a:lnTo>
                  <a:lnTo>
                    <a:pt x="22494" y="179130"/>
                  </a:lnTo>
                  <a:lnTo>
                    <a:pt x="37934" y="236513"/>
                  </a:lnTo>
                  <a:lnTo>
                    <a:pt x="41606" y="25795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9261327" y="1705815"/>
              <a:ext cx="166422" cy="163080"/>
            </a:xfrm>
            <a:custGeom>
              <a:avLst/>
              <a:gdLst/>
              <a:ahLst/>
              <a:cxnLst/>
              <a:rect l="0" t="0" r="0" b="0"/>
              <a:pathLst>
                <a:path w="166422" h="163080">
                  <a:moveTo>
                    <a:pt x="0" y="124816"/>
                  </a:moveTo>
                  <a:lnTo>
                    <a:pt x="7568" y="143821"/>
                  </a:lnTo>
                  <a:lnTo>
                    <a:pt x="15999" y="155144"/>
                  </a:lnTo>
                  <a:lnTo>
                    <a:pt x="33306" y="161409"/>
                  </a:lnTo>
                  <a:lnTo>
                    <a:pt x="44393" y="163079"/>
                  </a:lnTo>
                  <a:lnTo>
                    <a:pt x="64109" y="157539"/>
                  </a:lnTo>
                  <a:lnTo>
                    <a:pt x="82117" y="143982"/>
                  </a:lnTo>
                  <a:lnTo>
                    <a:pt x="111347" y="102543"/>
                  </a:lnTo>
                  <a:lnTo>
                    <a:pt x="135609" y="41763"/>
                  </a:lnTo>
                  <a:lnTo>
                    <a:pt x="152664" y="15920"/>
                  </a:lnTo>
                  <a:lnTo>
                    <a:pt x="166421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9328238" y="1905520"/>
              <a:ext cx="74547" cy="162300"/>
            </a:xfrm>
            <a:custGeom>
              <a:avLst/>
              <a:gdLst/>
              <a:ahLst/>
              <a:cxnLst/>
              <a:rect l="0" t="0" r="0" b="0"/>
              <a:pathLst>
                <a:path w="74547" h="162300">
                  <a:moveTo>
                    <a:pt x="7978" y="0"/>
                  </a:moveTo>
                  <a:lnTo>
                    <a:pt x="3561" y="55162"/>
                  </a:lnTo>
                  <a:lnTo>
                    <a:pt x="813" y="105821"/>
                  </a:lnTo>
                  <a:lnTo>
                    <a:pt x="0" y="152986"/>
                  </a:lnTo>
                  <a:lnTo>
                    <a:pt x="1734" y="160238"/>
                  </a:lnTo>
                  <a:lnTo>
                    <a:pt x="4740" y="162299"/>
                  </a:lnTo>
                  <a:lnTo>
                    <a:pt x="8594" y="160899"/>
                  </a:lnTo>
                  <a:lnTo>
                    <a:pt x="15340" y="144551"/>
                  </a:lnTo>
                  <a:lnTo>
                    <a:pt x="22787" y="88855"/>
                  </a:lnTo>
                  <a:lnTo>
                    <a:pt x="28494" y="49647"/>
                  </a:lnTo>
                  <a:lnTo>
                    <a:pt x="32750" y="43268"/>
                  </a:lnTo>
                  <a:lnTo>
                    <a:pt x="38362" y="40865"/>
                  </a:lnTo>
                  <a:lnTo>
                    <a:pt x="44876" y="41112"/>
                  </a:lnTo>
                  <a:lnTo>
                    <a:pt x="50143" y="44050"/>
                  </a:lnTo>
                  <a:lnTo>
                    <a:pt x="58462" y="54711"/>
                  </a:lnTo>
                  <a:lnTo>
                    <a:pt x="74546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61179" y="1947125"/>
              <a:ext cx="91533" cy="124817"/>
            </a:xfrm>
            <a:custGeom>
              <a:avLst/>
              <a:gdLst/>
              <a:ahLst/>
              <a:cxnLst/>
              <a:rect l="0" t="0" r="0" b="0"/>
              <a:pathLst>
                <a:path w="91533" h="124817">
                  <a:moveTo>
                    <a:pt x="0" y="0"/>
                  </a:moveTo>
                  <a:lnTo>
                    <a:pt x="50055" y="60327"/>
                  </a:lnTo>
                  <a:lnTo>
                    <a:pt x="80757" y="110011"/>
                  </a:lnTo>
                  <a:lnTo>
                    <a:pt x="91532" y="12481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9261327" y="1622604"/>
              <a:ext cx="8322" cy="33286"/>
            </a:xfrm>
            <a:custGeom>
              <a:avLst/>
              <a:gdLst/>
              <a:ahLst/>
              <a:cxnLst/>
              <a:rect l="0" t="0" r="0" b="0"/>
              <a:pathLst>
                <a:path w="8322" h="33286">
                  <a:moveTo>
                    <a:pt x="8321" y="0"/>
                  </a:moveTo>
                  <a:lnTo>
                    <a:pt x="0" y="3328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9286290" y="1680852"/>
              <a:ext cx="16643" cy="33285"/>
            </a:xfrm>
            <a:custGeom>
              <a:avLst/>
              <a:gdLst/>
              <a:ahLst/>
              <a:cxnLst/>
              <a:rect l="0" t="0" r="0" b="0"/>
              <a:pathLst>
                <a:path w="16643" h="33285">
                  <a:moveTo>
                    <a:pt x="0" y="33284"/>
                  </a:moveTo>
                  <a:lnTo>
                    <a:pt x="13172" y="11060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9377821" y="1497789"/>
              <a:ext cx="58249" cy="108174"/>
            </a:xfrm>
            <a:custGeom>
              <a:avLst/>
              <a:gdLst/>
              <a:ahLst/>
              <a:cxnLst/>
              <a:rect l="0" t="0" r="0" b="0"/>
              <a:pathLst>
                <a:path w="58249" h="108174">
                  <a:moveTo>
                    <a:pt x="0" y="108173"/>
                  </a:moveTo>
                  <a:lnTo>
                    <a:pt x="13252" y="103756"/>
                  </a:lnTo>
                  <a:lnTo>
                    <a:pt x="24690" y="94191"/>
                  </a:lnTo>
                  <a:lnTo>
                    <a:pt x="47099" y="61032"/>
                  </a:lnTo>
                  <a:lnTo>
                    <a:pt x="56046" y="21644"/>
                  </a:lnTo>
                  <a:lnTo>
                    <a:pt x="58248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16154" y="1818259"/>
            <a:ext cx="796509" cy="2084313"/>
            <a:chOff x="1916154" y="1818259"/>
            <a:chExt cx="796509" cy="2084313"/>
          </a:xfrm>
        </p:grpSpPr>
        <p:sp>
          <p:nvSpPr>
            <p:cNvPr id="87" name="Freeform 86"/>
            <p:cNvSpPr/>
            <p:nvPr/>
          </p:nvSpPr>
          <p:spPr>
            <a:xfrm>
              <a:off x="1972089" y="3203604"/>
              <a:ext cx="91532" cy="698968"/>
            </a:xfrm>
            <a:custGeom>
              <a:avLst/>
              <a:gdLst/>
              <a:ahLst/>
              <a:cxnLst/>
              <a:rect l="0" t="0" r="0" b="0"/>
              <a:pathLst>
                <a:path w="91532" h="698968">
                  <a:moveTo>
                    <a:pt x="0" y="698967"/>
                  </a:moveTo>
                  <a:lnTo>
                    <a:pt x="0" y="645476"/>
                  </a:lnTo>
                  <a:lnTo>
                    <a:pt x="6586" y="585759"/>
                  </a:lnTo>
                  <a:lnTo>
                    <a:pt x="7978" y="523231"/>
                  </a:lnTo>
                  <a:lnTo>
                    <a:pt x="12636" y="469587"/>
                  </a:lnTo>
                  <a:lnTo>
                    <a:pt x="15455" y="412704"/>
                  </a:lnTo>
                  <a:lnTo>
                    <a:pt x="16290" y="359278"/>
                  </a:lnTo>
                  <a:lnTo>
                    <a:pt x="20955" y="303898"/>
                  </a:lnTo>
                  <a:lnTo>
                    <a:pt x="28192" y="250917"/>
                  </a:lnTo>
                  <a:lnTo>
                    <a:pt x="36192" y="200086"/>
                  </a:lnTo>
                  <a:lnTo>
                    <a:pt x="46254" y="140779"/>
                  </a:lnTo>
                  <a:lnTo>
                    <a:pt x="53860" y="85495"/>
                  </a:lnTo>
                  <a:lnTo>
                    <a:pt x="69186" y="24613"/>
                  </a:lnTo>
                  <a:lnTo>
                    <a:pt x="77902" y="10939"/>
                  </a:lnTo>
                  <a:lnTo>
                    <a:pt x="91531" y="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1916154" y="3644619"/>
              <a:ext cx="139146" cy="246659"/>
            </a:xfrm>
            <a:custGeom>
              <a:avLst/>
              <a:gdLst/>
              <a:ahLst/>
              <a:cxnLst/>
              <a:rect l="0" t="0" r="0" b="0"/>
              <a:pathLst>
                <a:path w="139146" h="246659">
                  <a:moveTo>
                    <a:pt x="14329" y="0"/>
                  </a:moveTo>
                  <a:lnTo>
                    <a:pt x="5495" y="13252"/>
                  </a:lnTo>
                  <a:lnTo>
                    <a:pt x="0" y="43580"/>
                  </a:lnTo>
                  <a:lnTo>
                    <a:pt x="7043" y="99747"/>
                  </a:lnTo>
                  <a:lnTo>
                    <a:pt x="20013" y="154388"/>
                  </a:lnTo>
                  <a:lnTo>
                    <a:pt x="33464" y="190651"/>
                  </a:lnTo>
                  <a:lnTo>
                    <a:pt x="62784" y="245171"/>
                  </a:lnTo>
                  <a:lnTo>
                    <a:pt x="66973" y="246658"/>
                  </a:lnTo>
                  <a:lnTo>
                    <a:pt x="70690" y="244875"/>
                  </a:lnTo>
                  <a:lnTo>
                    <a:pt x="74093" y="240914"/>
                  </a:lnTo>
                  <a:lnTo>
                    <a:pt x="84717" y="184612"/>
                  </a:lnTo>
                  <a:lnTo>
                    <a:pt x="111987" y="121691"/>
                  </a:lnTo>
                  <a:lnTo>
                    <a:pt x="122760" y="107093"/>
                  </a:lnTo>
                  <a:lnTo>
                    <a:pt x="139145" y="9153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013694" y="2861501"/>
              <a:ext cx="191385" cy="347320"/>
            </a:xfrm>
            <a:custGeom>
              <a:avLst/>
              <a:gdLst/>
              <a:ahLst/>
              <a:cxnLst/>
              <a:rect l="0" t="0" r="0" b="0"/>
              <a:pathLst>
                <a:path w="191385" h="347320">
                  <a:moveTo>
                    <a:pt x="0" y="117434"/>
                  </a:moveTo>
                  <a:lnTo>
                    <a:pt x="1849" y="149725"/>
                  </a:lnTo>
                  <a:lnTo>
                    <a:pt x="22667" y="208951"/>
                  </a:lnTo>
                  <a:lnTo>
                    <a:pt x="44713" y="248651"/>
                  </a:lnTo>
                  <a:lnTo>
                    <a:pt x="88452" y="308706"/>
                  </a:lnTo>
                  <a:lnTo>
                    <a:pt x="111811" y="335437"/>
                  </a:lnTo>
                  <a:lnTo>
                    <a:pt x="126432" y="347153"/>
                  </a:lnTo>
                  <a:lnTo>
                    <a:pt x="131441" y="347319"/>
                  </a:lnTo>
                  <a:lnTo>
                    <a:pt x="134780" y="343731"/>
                  </a:lnTo>
                  <a:lnTo>
                    <a:pt x="137006" y="337641"/>
                  </a:lnTo>
                  <a:lnTo>
                    <a:pt x="134548" y="321012"/>
                  </a:lnTo>
                  <a:lnTo>
                    <a:pt x="113735" y="268477"/>
                  </a:lnTo>
                  <a:lnTo>
                    <a:pt x="95472" y="216441"/>
                  </a:lnTo>
                  <a:lnTo>
                    <a:pt x="74538" y="161646"/>
                  </a:lnTo>
                  <a:lnTo>
                    <a:pt x="58566" y="101501"/>
                  </a:lnTo>
                  <a:lnTo>
                    <a:pt x="55686" y="90170"/>
                  </a:lnTo>
                  <a:lnTo>
                    <a:pt x="56540" y="83541"/>
                  </a:lnTo>
                  <a:lnTo>
                    <a:pt x="59883" y="80046"/>
                  </a:lnTo>
                  <a:lnTo>
                    <a:pt x="64885" y="78640"/>
                  </a:lnTo>
                  <a:lnTo>
                    <a:pt x="70069" y="79552"/>
                  </a:lnTo>
                  <a:lnTo>
                    <a:pt x="80760" y="85497"/>
                  </a:lnTo>
                  <a:lnTo>
                    <a:pt x="97174" y="103657"/>
                  </a:lnTo>
                  <a:lnTo>
                    <a:pt x="120708" y="140309"/>
                  </a:lnTo>
                  <a:lnTo>
                    <a:pt x="127624" y="146553"/>
                  </a:lnTo>
                  <a:lnTo>
                    <a:pt x="132235" y="146092"/>
                  </a:lnTo>
                  <a:lnTo>
                    <a:pt x="135310" y="141162"/>
                  </a:lnTo>
                  <a:lnTo>
                    <a:pt x="137801" y="124282"/>
                  </a:lnTo>
                  <a:lnTo>
                    <a:pt x="133080" y="93986"/>
                  </a:lnTo>
                  <a:lnTo>
                    <a:pt x="114626" y="35188"/>
                  </a:lnTo>
                  <a:lnTo>
                    <a:pt x="105668" y="3691"/>
                  </a:lnTo>
                  <a:lnTo>
                    <a:pt x="105578" y="0"/>
                  </a:lnTo>
                  <a:lnTo>
                    <a:pt x="107368" y="313"/>
                  </a:lnTo>
                  <a:lnTo>
                    <a:pt x="123526" y="20745"/>
                  </a:lnTo>
                  <a:lnTo>
                    <a:pt x="160960" y="82640"/>
                  </a:lnTo>
                  <a:lnTo>
                    <a:pt x="191384" y="11743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216160" y="2733636"/>
              <a:ext cx="64951" cy="154611"/>
            </a:xfrm>
            <a:custGeom>
              <a:avLst/>
              <a:gdLst/>
              <a:ahLst/>
              <a:cxnLst/>
              <a:rect l="0" t="0" r="0" b="0"/>
              <a:pathLst>
                <a:path w="64951" h="154611">
                  <a:moveTo>
                    <a:pt x="5560" y="20631"/>
                  </a:moveTo>
                  <a:lnTo>
                    <a:pt x="19753" y="84029"/>
                  </a:lnTo>
                  <a:lnTo>
                    <a:pt x="41329" y="145261"/>
                  </a:lnTo>
                  <a:lnTo>
                    <a:pt x="46048" y="153644"/>
                  </a:lnTo>
                  <a:lnTo>
                    <a:pt x="51043" y="154610"/>
                  </a:lnTo>
                  <a:lnTo>
                    <a:pt x="56222" y="150631"/>
                  </a:lnTo>
                  <a:lnTo>
                    <a:pt x="61524" y="143355"/>
                  </a:lnTo>
                  <a:lnTo>
                    <a:pt x="64950" y="118013"/>
                  </a:lnTo>
                  <a:lnTo>
                    <a:pt x="64033" y="62262"/>
                  </a:lnTo>
                  <a:lnTo>
                    <a:pt x="59457" y="31425"/>
                  </a:lnTo>
                  <a:lnTo>
                    <a:pt x="47828" y="4722"/>
                  </a:lnTo>
                  <a:lnTo>
                    <a:pt x="41135" y="779"/>
                  </a:lnTo>
                  <a:lnTo>
                    <a:pt x="32975" y="0"/>
                  </a:lnTo>
                  <a:lnTo>
                    <a:pt x="23837" y="1330"/>
                  </a:lnTo>
                  <a:lnTo>
                    <a:pt x="16820" y="4990"/>
                  </a:lnTo>
                  <a:lnTo>
                    <a:pt x="6558" y="16453"/>
                  </a:lnTo>
                  <a:lnTo>
                    <a:pt x="0" y="51753"/>
                  </a:lnTo>
                  <a:lnTo>
                    <a:pt x="5560" y="1038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222028" y="2455399"/>
              <a:ext cx="241003" cy="361531"/>
            </a:xfrm>
            <a:custGeom>
              <a:avLst/>
              <a:gdLst/>
              <a:ahLst/>
              <a:cxnLst/>
              <a:rect l="0" t="0" r="0" b="0"/>
              <a:pathLst>
                <a:path w="241003" h="361531">
                  <a:moveTo>
                    <a:pt x="66260" y="132447"/>
                  </a:moveTo>
                  <a:lnTo>
                    <a:pt x="60542" y="155150"/>
                  </a:lnTo>
                  <a:lnTo>
                    <a:pt x="60919" y="207712"/>
                  </a:lnTo>
                  <a:lnTo>
                    <a:pt x="72200" y="269160"/>
                  </a:lnTo>
                  <a:lnTo>
                    <a:pt x="93712" y="331874"/>
                  </a:lnTo>
                  <a:lnTo>
                    <a:pt x="104349" y="347746"/>
                  </a:lnTo>
                  <a:lnTo>
                    <a:pt x="118322" y="360964"/>
                  </a:lnTo>
                  <a:lnTo>
                    <a:pt x="125006" y="361530"/>
                  </a:lnTo>
                  <a:lnTo>
                    <a:pt x="131312" y="358209"/>
                  </a:lnTo>
                  <a:lnTo>
                    <a:pt x="137365" y="352297"/>
                  </a:lnTo>
                  <a:lnTo>
                    <a:pt x="140476" y="345582"/>
                  </a:lnTo>
                  <a:lnTo>
                    <a:pt x="141466" y="330725"/>
                  </a:lnTo>
                  <a:lnTo>
                    <a:pt x="129596" y="270519"/>
                  </a:lnTo>
                  <a:lnTo>
                    <a:pt x="112226" y="213345"/>
                  </a:lnTo>
                  <a:lnTo>
                    <a:pt x="88523" y="151098"/>
                  </a:lnTo>
                  <a:lnTo>
                    <a:pt x="61823" y="94012"/>
                  </a:lnTo>
                  <a:lnTo>
                    <a:pt x="33949" y="40069"/>
                  </a:lnTo>
                  <a:lnTo>
                    <a:pt x="19190" y="11695"/>
                  </a:lnTo>
                  <a:lnTo>
                    <a:pt x="5584" y="808"/>
                  </a:lnTo>
                  <a:lnTo>
                    <a:pt x="1771" y="3083"/>
                  </a:lnTo>
                  <a:lnTo>
                    <a:pt x="0" y="20403"/>
                  </a:lnTo>
                  <a:lnTo>
                    <a:pt x="4760" y="39195"/>
                  </a:lnTo>
                  <a:lnTo>
                    <a:pt x="29021" y="94656"/>
                  </a:lnTo>
                  <a:lnTo>
                    <a:pt x="74965" y="156162"/>
                  </a:lnTo>
                  <a:lnTo>
                    <a:pt x="116237" y="194434"/>
                  </a:lnTo>
                  <a:lnTo>
                    <a:pt x="135317" y="201602"/>
                  </a:lnTo>
                  <a:lnTo>
                    <a:pt x="145582" y="203514"/>
                  </a:lnTo>
                  <a:lnTo>
                    <a:pt x="166850" y="198241"/>
                  </a:lnTo>
                  <a:lnTo>
                    <a:pt x="177699" y="192952"/>
                  </a:lnTo>
                  <a:lnTo>
                    <a:pt x="184932" y="182954"/>
                  </a:lnTo>
                  <a:lnTo>
                    <a:pt x="195111" y="139810"/>
                  </a:lnTo>
                  <a:lnTo>
                    <a:pt x="196085" y="85345"/>
                  </a:lnTo>
                  <a:lnTo>
                    <a:pt x="189887" y="27419"/>
                  </a:lnTo>
                  <a:lnTo>
                    <a:pt x="182535" y="5023"/>
                  </a:lnTo>
                  <a:lnTo>
                    <a:pt x="177985" y="345"/>
                  </a:lnTo>
                  <a:lnTo>
                    <a:pt x="173103" y="0"/>
                  </a:lnTo>
                  <a:lnTo>
                    <a:pt x="167999" y="2544"/>
                  </a:lnTo>
                  <a:lnTo>
                    <a:pt x="165521" y="7013"/>
                  </a:lnTo>
                  <a:lnTo>
                    <a:pt x="165852" y="46347"/>
                  </a:lnTo>
                  <a:lnTo>
                    <a:pt x="181716" y="103633"/>
                  </a:lnTo>
                  <a:lnTo>
                    <a:pt x="198062" y="140008"/>
                  </a:lnTo>
                  <a:lnTo>
                    <a:pt x="204979" y="145808"/>
                  </a:lnTo>
                  <a:lnTo>
                    <a:pt x="241002" y="1574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331050" y="2188436"/>
              <a:ext cx="273439" cy="301239"/>
            </a:xfrm>
            <a:custGeom>
              <a:avLst/>
              <a:gdLst/>
              <a:ahLst/>
              <a:cxnLst/>
              <a:rect l="0" t="0" r="0" b="0"/>
              <a:pathLst>
                <a:path w="273439" h="301239">
                  <a:moveTo>
                    <a:pt x="7165" y="0"/>
                  </a:moveTo>
                  <a:lnTo>
                    <a:pt x="0" y="53491"/>
                  </a:lnTo>
                  <a:lnTo>
                    <a:pt x="6640" y="103878"/>
                  </a:lnTo>
                  <a:lnTo>
                    <a:pt x="24799" y="160812"/>
                  </a:lnTo>
                  <a:lnTo>
                    <a:pt x="50609" y="216369"/>
                  </a:lnTo>
                  <a:lnTo>
                    <a:pt x="93083" y="271767"/>
                  </a:lnTo>
                  <a:lnTo>
                    <a:pt x="121996" y="293788"/>
                  </a:lnTo>
                  <a:lnTo>
                    <a:pt x="130872" y="298485"/>
                  </a:lnTo>
                  <a:lnTo>
                    <a:pt x="150595" y="301238"/>
                  </a:lnTo>
                  <a:lnTo>
                    <a:pt x="161032" y="300678"/>
                  </a:lnTo>
                  <a:lnTo>
                    <a:pt x="169839" y="295682"/>
                  </a:lnTo>
                  <a:lnTo>
                    <a:pt x="184556" y="277803"/>
                  </a:lnTo>
                  <a:lnTo>
                    <a:pt x="189864" y="254447"/>
                  </a:lnTo>
                  <a:lnTo>
                    <a:pt x="183537" y="192943"/>
                  </a:lnTo>
                  <a:lnTo>
                    <a:pt x="170894" y="134266"/>
                  </a:lnTo>
                  <a:lnTo>
                    <a:pt x="150864" y="82303"/>
                  </a:lnTo>
                  <a:lnTo>
                    <a:pt x="139014" y="47705"/>
                  </a:lnTo>
                  <a:lnTo>
                    <a:pt x="137594" y="46597"/>
                  </a:lnTo>
                  <a:lnTo>
                    <a:pt x="138482" y="62623"/>
                  </a:lnTo>
                  <a:lnTo>
                    <a:pt x="154153" y="106641"/>
                  </a:lnTo>
                  <a:lnTo>
                    <a:pt x="190956" y="163662"/>
                  </a:lnTo>
                  <a:lnTo>
                    <a:pt x="210989" y="190566"/>
                  </a:lnTo>
                  <a:lnTo>
                    <a:pt x="218862" y="196386"/>
                  </a:lnTo>
                  <a:lnTo>
                    <a:pt x="237471" y="202853"/>
                  </a:lnTo>
                  <a:lnTo>
                    <a:pt x="244837" y="201803"/>
                  </a:lnTo>
                  <a:lnTo>
                    <a:pt x="250673" y="198330"/>
                  </a:lnTo>
                  <a:lnTo>
                    <a:pt x="255487" y="193241"/>
                  </a:lnTo>
                  <a:lnTo>
                    <a:pt x="262264" y="155157"/>
                  </a:lnTo>
                  <a:lnTo>
                    <a:pt x="255690" y="92605"/>
                  </a:lnTo>
                  <a:lnTo>
                    <a:pt x="241065" y="47364"/>
                  </a:lnTo>
                  <a:lnTo>
                    <a:pt x="238913" y="43595"/>
                  </a:lnTo>
                  <a:lnTo>
                    <a:pt x="238402" y="44781"/>
                  </a:lnTo>
                  <a:lnTo>
                    <a:pt x="248643" y="77674"/>
                  </a:lnTo>
                  <a:lnTo>
                    <a:pt x="273438" y="116494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612809" y="2063620"/>
              <a:ext cx="33285" cy="149780"/>
            </a:xfrm>
            <a:custGeom>
              <a:avLst/>
              <a:gdLst/>
              <a:ahLst/>
              <a:cxnLst/>
              <a:rect l="0" t="0" r="0" b="0"/>
              <a:pathLst>
                <a:path w="33285" h="149780">
                  <a:moveTo>
                    <a:pt x="0" y="0"/>
                  </a:moveTo>
                  <a:lnTo>
                    <a:pt x="0" y="55162"/>
                  </a:lnTo>
                  <a:lnTo>
                    <a:pt x="11582" y="115493"/>
                  </a:lnTo>
                  <a:lnTo>
                    <a:pt x="33284" y="14977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520501" y="1818259"/>
              <a:ext cx="192162" cy="395141"/>
            </a:xfrm>
            <a:custGeom>
              <a:avLst/>
              <a:gdLst/>
              <a:ahLst/>
              <a:cxnLst/>
              <a:rect l="0" t="0" r="0" b="0"/>
              <a:pathLst>
                <a:path w="192162" h="395141">
                  <a:moveTo>
                    <a:pt x="133913" y="395140"/>
                  </a:moveTo>
                  <a:lnTo>
                    <a:pt x="132064" y="368567"/>
                  </a:lnTo>
                  <a:lnTo>
                    <a:pt x="111246" y="305997"/>
                  </a:lnTo>
                  <a:lnTo>
                    <a:pt x="90750" y="246440"/>
                  </a:lnTo>
                  <a:lnTo>
                    <a:pt x="77156" y="197193"/>
                  </a:lnTo>
                  <a:lnTo>
                    <a:pt x="61417" y="141612"/>
                  </a:lnTo>
                  <a:lnTo>
                    <a:pt x="40626" y="88572"/>
                  </a:lnTo>
                  <a:lnTo>
                    <a:pt x="15394" y="28519"/>
                  </a:lnTo>
                  <a:lnTo>
                    <a:pt x="3883" y="3523"/>
                  </a:lnTo>
                  <a:lnTo>
                    <a:pt x="999" y="0"/>
                  </a:lnTo>
                  <a:lnTo>
                    <a:pt x="0" y="2275"/>
                  </a:lnTo>
                  <a:lnTo>
                    <a:pt x="5041" y="39141"/>
                  </a:lnTo>
                  <a:lnTo>
                    <a:pt x="28226" y="97583"/>
                  </a:lnTo>
                  <a:lnTo>
                    <a:pt x="59515" y="160080"/>
                  </a:lnTo>
                  <a:lnTo>
                    <a:pt x="100694" y="217934"/>
                  </a:lnTo>
                  <a:lnTo>
                    <a:pt x="142243" y="257261"/>
                  </a:lnTo>
                  <a:lnTo>
                    <a:pt x="173671" y="273462"/>
                  </a:lnTo>
                  <a:lnTo>
                    <a:pt x="192161" y="27864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091439" y="3137035"/>
            <a:ext cx="1746039" cy="1722458"/>
            <a:chOff x="1091439" y="3137035"/>
            <a:chExt cx="1746039" cy="1722458"/>
          </a:xfrm>
        </p:grpSpPr>
        <p:sp>
          <p:nvSpPr>
            <p:cNvPr id="96" name="Freeform 95"/>
            <p:cNvSpPr/>
            <p:nvPr/>
          </p:nvSpPr>
          <p:spPr>
            <a:xfrm>
              <a:off x="1106699" y="3186961"/>
              <a:ext cx="1289764" cy="1115022"/>
            </a:xfrm>
            <a:custGeom>
              <a:avLst/>
              <a:gdLst/>
              <a:ahLst/>
              <a:cxnLst/>
              <a:rect l="0" t="0" r="0" b="0"/>
              <a:pathLst>
                <a:path w="1289764" h="1115022">
                  <a:moveTo>
                    <a:pt x="0" y="0"/>
                  </a:moveTo>
                  <a:lnTo>
                    <a:pt x="0" y="17670"/>
                  </a:lnTo>
                  <a:lnTo>
                    <a:pt x="4931" y="31276"/>
                  </a:lnTo>
                  <a:lnTo>
                    <a:pt x="27462" y="79762"/>
                  </a:lnTo>
                  <a:lnTo>
                    <a:pt x="43978" y="135822"/>
                  </a:lnTo>
                  <a:lnTo>
                    <a:pt x="60660" y="182321"/>
                  </a:lnTo>
                  <a:lnTo>
                    <a:pt x="80914" y="211784"/>
                  </a:lnTo>
                  <a:lnTo>
                    <a:pt x="134414" y="252301"/>
                  </a:lnTo>
                  <a:lnTo>
                    <a:pt x="190161" y="291231"/>
                  </a:lnTo>
                  <a:lnTo>
                    <a:pt x="230144" y="334486"/>
                  </a:lnTo>
                  <a:lnTo>
                    <a:pt x="269968" y="392093"/>
                  </a:lnTo>
                  <a:lnTo>
                    <a:pt x="327991" y="444668"/>
                  </a:lnTo>
                  <a:lnTo>
                    <a:pt x="367185" y="485544"/>
                  </a:lnTo>
                  <a:lnTo>
                    <a:pt x="399878" y="547626"/>
                  </a:lnTo>
                  <a:lnTo>
                    <a:pt x="431105" y="607346"/>
                  </a:lnTo>
                  <a:lnTo>
                    <a:pt x="463309" y="657356"/>
                  </a:lnTo>
                  <a:lnTo>
                    <a:pt x="488713" y="677907"/>
                  </a:lnTo>
                  <a:lnTo>
                    <a:pt x="534719" y="698021"/>
                  </a:lnTo>
                  <a:lnTo>
                    <a:pt x="595186" y="722114"/>
                  </a:lnTo>
                  <a:lnTo>
                    <a:pt x="654072" y="736636"/>
                  </a:lnTo>
                  <a:lnTo>
                    <a:pt x="709995" y="740055"/>
                  </a:lnTo>
                  <a:lnTo>
                    <a:pt x="754429" y="748039"/>
                  </a:lnTo>
                  <a:lnTo>
                    <a:pt x="793888" y="766464"/>
                  </a:lnTo>
                  <a:lnTo>
                    <a:pt x="851693" y="811587"/>
                  </a:lnTo>
                  <a:lnTo>
                    <a:pt x="876895" y="833737"/>
                  </a:lnTo>
                  <a:lnTo>
                    <a:pt x="920152" y="851005"/>
                  </a:lnTo>
                  <a:lnTo>
                    <a:pt x="980421" y="865321"/>
                  </a:lnTo>
                  <a:lnTo>
                    <a:pt x="1029597" y="880174"/>
                  </a:lnTo>
                  <a:lnTo>
                    <a:pt x="1092855" y="926507"/>
                  </a:lnTo>
                  <a:lnTo>
                    <a:pt x="1155055" y="967713"/>
                  </a:lnTo>
                  <a:lnTo>
                    <a:pt x="1215466" y="1008800"/>
                  </a:lnTo>
                  <a:lnTo>
                    <a:pt x="1243402" y="1032389"/>
                  </a:lnTo>
                  <a:lnTo>
                    <a:pt x="1274344" y="1073492"/>
                  </a:lnTo>
                  <a:lnTo>
                    <a:pt x="1286443" y="1101784"/>
                  </a:lnTo>
                  <a:lnTo>
                    <a:pt x="1289763" y="11150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397843" y="4351908"/>
              <a:ext cx="48546" cy="507585"/>
            </a:xfrm>
            <a:custGeom>
              <a:avLst/>
              <a:gdLst/>
              <a:ahLst/>
              <a:cxnLst/>
              <a:rect l="0" t="0" r="0" b="0"/>
              <a:pathLst>
                <a:path w="48546" h="507585">
                  <a:moveTo>
                    <a:pt x="15261" y="0"/>
                  </a:moveTo>
                  <a:lnTo>
                    <a:pt x="6426" y="13252"/>
                  </a:lnTo>
                  <a:lnTo>
                    <a:pt x="932" y="43580"/>
                  </a:lnTo>
                  <a:lnTo>
                    <a:pt x="0" y="95243"/>
                  </a:lnTo>
                  <a:lnTo>
                    <a:pt x="5295" y="154896"/>
                  </a:lnTo>
                  <a:lnTo>
                    <a:pt x="8918" y="209542"/>
                  </a:lnTo>
                  <a:lnTo>
                    <a:pt x="13382" y="266723"/>
                  </a:lnTo>
                  <a:lnTo>
                    <a:pt x="17170" y="324654"/>
                  </a:lnTo>
                  <a:lnTo>
                    <a:pt x="24148" y="380342"/>
                  </a:lnTo>
                  <a:lnTo>
                    <a:pt x="32071" y="429510"/>
                  </a:lnTo>
                  <a:lnTo>
                    <a:pt x="44869" y="491276"/>
                  </a:lnTo>
                  <a:lnTo>
                    <a:pt x="48545" y="507584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333421" y="4219323"/>
              <a:ext cx="96326" cy="257402"/>
            </a:xfrm>
            <a:custGeom>
              <a:avLst/>
              <a:gdLst/>
              <a:ahLst/>
              <a:cxnLst/>
              <a:rect l="0" t="0" r="0" b="0"/>
              <a:pathLst>
                <a:path w="96326" h="257402">
                  <a:moveTo>
                    <a:pt x="4794" y="257401"/>
                  </a:moveTo>
                  <a:lnTo>
                    <a:pt x="0" y="225110"/>
                  </a:lnTo>
                  <a:lnTo>
                    <a:pt x="8397" y="166765"/>
                  </a:lnTo>
                  <a:lnTo>
                    <a:pt x="19750" y="107080"/>
                  </a:lnTo>
                  <a:lnTo>
                    <a:pt x="39717" y="44635"/>
                  </a:lnTo>
                  <a:lnTo>
                    <a:pt x="53253" y="17152"/>
                  </a:lnTo>
                  <a:lnTo>
                    <a:pt x="66088" y="4851"/>
                  </a:lnTo>
                  <a:lnTo>
                    <a:pt x="73393" y="276"/>
                  </a:lnTo>
                  <a:lnTo>
                    <a:pt x="79188" y="0"/>
                  </a:lnTo>
                  <a:lnTo>
                    <a:pt x="83976" y="2590"/>
                  </a:lnTo>
                  <a:lnTo>
                    <a:pt x="88092" y="7090"/>
                  </a:lnTo>
                  <a:lnTo>
                    <a:pt x="92666" y="21952"/>
                  </a:lnTo>
                  <a:lnTo>
                    <a:pt x="95843" y="79904"/>
                  </a:lnTo>
                  <a:lnTo>
                    <a:pt x="96230" y="142006"/>
                  </a:lnTo>
                  <a:lnTo>
                    <a:pt x="96306" y="198857"/>
                  </a:lnTo>
                  <a:lnTo>
                    <a:pt x="96325" y="24908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529599" y="4268698"/>
              <a:ext cx="115357" cy="549190"/>
            </a:xfrm>
            <a:custGeom>
              <a:avLst/>
              <a:gdLst/>
              <a:ahLst/>
              <a:cxnLst/>
              <a:rect l="0" t="0" r="0" b="0"/>
              <a:pathLst>
                <a:path w="115357" h="549190">
                  <a:moveTo>
                    <a:pt x="0" y="0"/>
                  </a:moveTo>
                  <a:lnTo>
                    <a:pt x="0" y="57696"/>
                  </a:lnTo>
                  <a:lnTo>
                    <a:pt x="2465" y="111626"/>
                  </a:lnTo>
                  <a:lnTo>
                    <a:pt x="9051" y="159123"/>
                  </a:lnTo>
                  <a:lnTo>
                    <a:pt x="14393" y="208330"/>
                  </a:lnTo>
                  <a:lnTo>
                    <a:pt x="18441" y="258042"/>
                  </a:lnTo>
                  <a:lnTo>
                    <a:pt x="23675" y="315704"/>
                  </a:lnTo>
                  <a:lnTo>
                    <a:pt x="31379" y="374016"/>
                  </a:lnTo>
                  <a:lnTo>
                    <a:pt x="31513" y="389049"/>
                  </a:lnTo>
                  <a:lnTo>
                    <a:pt x="30254" y="387879"/>
                  </a:lnTo>
                  <a:lnTo>
                    <a:pt x="27315" y="375794"/>
                  </a:lnTo>
                  <a:lnTo>
                    <a:pt x="27893" y="335299"/>
                  </a:lnTo>
                  <a:lnTo>
                    <a:pt x="44328" y="280666"/>
                  </a:lnTo>
                  <a:lnTo>
                    <a:pt x="61519" y="251430"/>
                  </a:lnTo>
                  <a:lnTo>
                    <a:pt x="68750" y="242510"/>
                  </a:lnTo>
                  <a:lnTo>
                    <a:pt x="76343" y="237487"/>
                  </a:lnTo>
                  <a:lnTo>
                    <a:pt x="92178" y="234372"/>
                  </a:lnTo>
                  <a:lnTo>
                    <a:pt x="98434" y="237609"/>
                  </a:lnTo>
                  <a:lnTo>
                    <a:pt x="107851" y="251068"/>
                  </a:lnTo>
                  <a:lnTo>
                    <a:pt x="115356" y="313649"/>
                  </a:lnTo>
                  <a:lnTo>
                    <a:pt x="110626" y="371337"/>
                  </a:lnTo>
                  <a:lnTo>
                    <a:pt x="104079" y="427103"/>
                  </a:lnTo>
                  <a:lnTo>
                    <a:pt x="88642" y="489294"/>
                  </a:lnTo>
                  <a:lnTo>
                    <a:pt x="68288" y="533985"/>
                  </a:lnTo>
                  <a:lnTo>
                    <a:pt x="58247" y="5491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646094" y="4559934"/>
              <a:ext cx="99853" cy="195490"/>
            </a:xfrm>
            <a:custGeom>
              <a:avLst/>
              <a:gdLst/>
              <a:ahLst/>
              <a:cxnLst/>
              <a:rect l="0" t="0" r="0" b="0"/>
              <a:pathLst>
                <a:path w="99853" h="195490">
                  <a:moveTo>
                    <a:pt x="0" y="0"/>
                  </a:moveTo>
                  <a:lnTo>
                    <a:pt x="2465" y="33741"/>
                  </a:lnTo>
                  <a:lnTo>
                    <a:pt x="7807" y="92303"/>
                  </a:lnTo>
                  <a:lnTo>
                    <a:pt x="14896" y="146183"/>
                  </a:lnTo>
                  <a:lnTo>
                    <a:pt x="27872" y="190911"/>
                  </a:lnTo>
                  <a:lnTo>
                    <a:pt x="31525" y="194767"/>
                  </a:lnTo>
                  <a:lnTo>
                    <a:pt x="35810" y="195489"/>
                  </a:lnTo>
                  <a:lnTo>
                    <a:pt x="40515" y="194121"/>
                  </a:lnTo>
                  <a:lnTo>
                    <a:pt x="43652" y="187661"/>
                  </a:lnTo>
                  <a:lnTo>
                    <a:pt x="53517" y="126552"/>
                  </a:lnTo>
                  <a:lnTo>
                    <a:pt x="57624" y="64697"/>
                  </a:lnTo>
                  <a:lnTo>
                    <a:pt x="57832" y="51453"/>
                  </a:lnTo>
                  <a:lnTo>
                    <a:pt x="58895" y="47246"/>
                  </a:lnTo>
                  <a:lnTo>
                    <a:pt x="60528" y="49064"/>
                  </a:lnTo>
                  <a:lnTo>
                    <a:pt x="72624" y="94652"/>
                  </a:lnTo>
                  <a:lnTo>
                    <a:pt x="86338" y="157796"/>
                  </a:lnTo>
                  <a:lnTo>
                    <a:pt x="91689" y="167211"/>
                  </a:lnTo>
                  <a:lnTo>
                    <a:pt x="99852" y="17474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762884" y="4443440"/>
              <a:ext cx="60029" cy="407732"/>
            </a:xfrm>
            <a:custGeom>
              <a:avLst/>
              <a:gdLst/>
              <a:ahLst/>
              <a:cxnLst/>
              <a:rect l="0" t="0" r="0" b="0"/>
              <a:pathLst>
                <a:path w="60029" h="407732">
                  <a:moveTo>
                    <a:pt x="16346" y="0"/>
                  </a:moveTo>
                  <a:lnTo>
                    <a:pt x="1953" y="60848"/>
                  </a:lnTo>
                  <a:lnTo>
                    <a:pt x="0" y="115912"/>
                  </a:lnTo>
                  <a:lnTo>
                    <a:pt x="4160" y="179151"/>
                  </a:lnTo>
                  <a:lnTo>
                    <a:pt x="8222" y="186927"/>
                  </a:lnTo>
                  <a:lnTo>
                    <a:pt x="20132" y="198032"/>
                  </a:lnTo>
                  <a:lnTo>
                    <a:pt x="27191" y="200439"/>
                  </a:lnTo>
                  <a:lnTo>
                    <a:pt x="42431" y="200647"/>
                  </a:lnTo>
                  <a:lnTo>
                    <a:pt x="48529" y="204032"/>
                  </a:lnTo>
                  <a:lnTo>
                    <a:pt x="57770" y="217654"/>
                  </a:lnTo>
                  <a:lnTo>
                    <a:pt x="60028" y="233570"/>
                  </a:lnTo>
                  <a:lnTo>
                    <a:pt x="55668" y="292018"/>
                  </a:lnTo>
                  <a:lnTo>
                    <a:pt x="41109" y="348822"/>
                  </a:lnTo>
                  <a:lnTo>
                    <a:pt x="24650" y="394421"/>
                  </a:lnTo>
                  <a:lnTo>
                    <a:pt x="16346" y="4077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91439" y="3137035"/>
              <a:ext cx="1255098" cy="1131664"/>
            </a:xfrm>
            <a:custGeom>
              <a:avLst/>
              <a:gdLst/>
              <a:ahLst/>
              <a:cxnLst/>
              <a:rect l="0" t="0" r="0" b="0"/>
              <a:pathLst>
                <a:path w="1255098" h="1131664">
                  <a:moveTo>
                    <a:pt x="15260" y="0"/>
                  </a:moveTo>
                  <a:lnTo>
                    <a:pt x="6426" y="8835"/>
                  </a:lnTo>
                  <a:lnTo>
                    <a:pt x="2088" y="23034"/>
                  </a:lnTo>
                  <a:lnTo>
                    <a:pt x="0" y="77752"/>
                  </a:lnTo>
                  <a:lnTo>
                    <a:pt x="13776" y="134506"/>
                  </a:lnTo>
                  <a:lnTo>
                    <a:pt x="32705" y="177033"/>
                  </a:lnTo>
                  <a:lnTo>
                    <a:pt x="66388" y="229935"/>
                  </a:lnTo>
                  <a:lnTo>
                    <a:pt x="108575" y="290942"/>
                  </a:lnTo>
                  <a:lnTo>
                    <a:pt x="153906" y="349851"/>
                  </a:lnTo>
                  <a:lnTo>
                    <a:pt x="193698" y="407753"/>
                  </a:lnTo>
                  <a:lnTo>
                    <a:pt x="233610" y="464303"/>
                  </a:lnTo>
                  <a:lnTo>
                    <a:pt x="262017" y="518823"/>
                  </a:lnTo>
                  <a:lnTo>
                    <a:pt x="302558" y="580843"/>
                  </a:lnTo>
                  <a:lnTo>
                    <a:pt x="344336" y="640626"/>
                  </a:lnTo>
                  <a:lnTo>
                    <a:pt x="372463" y="663807"/>
                  </a:lnTo>
                  <a:lnTo>
                    <a:pt x="426051" y="688540"/>
                  </a:lnTo>
                  <a:lnTo>
                    <a:pt x="472225" y="711577"/>
                  </a:lnTo>
                  <a:lnTo>
                    <a:pt x="535542" y="754206"/>
                  </a:lnTo>
                  <a:lnTo>
                    <a:pt x="556841" y="758035"/>
                  </a:lnTo>
                  <a:lnTo>
                    <a:pt x="578635" y="755730"/>
                  </a:lnTo>
                  <a:lnTo>
                    <a:pt x="640120" y="734580"/>
                  </a:lnTo>
                  <a:lnTo>
                    <a:pt x="677272" y="722977"/>
                  </a:lnTo>
                  <a:lnTo>
                    <a:pt x="717558" y="725087"/>
                  </a:lnTo>
                  <a:lnTo>
                    <a:pt x="755998" y="737012"/>
                  </a:lnTo>
                  <a:lnTo>
                    <a:pt x="780332" y="753181"/>
                  </a:lnTo>
                  <a:lnTo>
                    <a:pt x="839131" y="809702"/>
                  </a:lnTo>
                  <a:lnTo>
                    <a:pt x="902176" y="865386"/>
                  </a:lnTo>
                  <a:lnTo>
                    <a:pt x="964289" y="892087"/>
                  </a:lnTo>
                  <a:lnTo>
                    <a:pt x="1019390" y="924036"/>
                  </a:lnTo>
                  <a:lnTo>
                    <a:pt x="1081362" y="967568"/>
                  </a:lnTo>
                  <a:lnTo>
                    <a:pt x="1138661" y="1012044"/>
                  </a:lnTo>
                  <a:lnTo>
                    <a:pt x="1190210" y="1052130"/>
                  </a:lnTo>
                  <a:lnTo>
                    <a:pt x="1235638" y="1110747"/>
                  </a:lnTo>
                  <a:lnTo>
                    <a:pt x="1255097" y="113166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238362" y="3503161"/>
              <a:ext cx="291238" cy="590796"/>
            </a:xfrm>
            <a:custGeom>
              <a:avLst/>
              <a:gdLst/>
              <a:ahLst/>
              <a:cxnLst/>
              <a:rect l="0" t="0" r="0" b="0"/>
              <a:pathLst>
                <a:path w="291238" h="590796">
                  <a:moveTo>
                    <a:pt x="0" y="590795"/>
                  </a:moveTo>
                  <a:lnTo>
                    <a:pt x="11517" y="557054"/>
                  </a:lnTo>
                  <a:lnTo>
                    <a:pt x="36479" y="501634"/>
                  </a:lnTo>
                  <a:lnTo>
                    <a:pt x="53749" y="454046"/>
                  </a:lnTo>
                  <a:lnTo>
                    <a:pt x="75098" y="394848"/>
                  </a:lnTo>
                  <a:lnTo>
                    <a:pt x="95394" y="334983"/>
                  </a:lnTo>
                  <a:lnTo>
                    <a:pt x="123084" y="272661"/>
                  </a:lnTo>
                  <a:lnTo>
                    <a:pt x="149266" y="217315"/>
                  </a:lnTo>
                  <a:lnTo>
                    <a:pt x="174590" y="162188"/>
                  </a:lnTo>
                  <a:lnTo>
                    <a:pt x="207996" y="103674"/>
                  </a:lnTo>
                  <a:lnTo>
                    <a:pt x="242984" y="46731"/>
                  </a:lnTo>
                  <a:lnTo>
                    <a:pt x="268522" y="18203"/>
                  </a:lnTo>
                  <a:lnTo>
                    <a:pt x="291237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546241" y="3303456"/>
              <a:ext cx="102943" cy="324522"/>
            </a:xfrm>
            <a:custGeom>
              <a:avLst/>
              <a:gdLst/>
              <a:ahLst/>
              <a:cxnLst/>
              <a:rect l="0" t="0" r="0" b="0"/>
              <a:pathLst>
                <a:path w="102943" h="324522">
                  <a:moveTo>
                    <a:pt x="0" y="0"/>
                  </a:moveTo>
                  <a:lnTo>
                    <a:pt x="19560" y="58681"/>
                  </a:lnTo>
                  <a:lnTo>
                    <a:pt x="28906" y="119794"/>
                  </a:lnTo>
                  <a:lnTo>
                    <a:pt x="39062" y="179982"/>
                  </a:lnTo>
                  <a:lnTo>
                    <a:pt x="44481" y="202959"/>
                  </a:lnTo>
                  <a:lnTo>
                    <a:pt x="46296" y="206497"/>
                  </a:lnTo>
                  <a:lnTo>
                    <a:pt x="47506" y="205158"/>
                  </a:lnTo>
                  <a:lnTo>
                    <a:pt x="61366" y="143116"/>
                  </a:lnTo>
                  <a:lnTo>
                    <a:pt x="65874" y="137941"/>
                  </a:lnTo>
                  <a:lnTo>
                    <a:pt x="71653" y="135415"/>
                  </a:lnTo>
                  <a:lnTo>
                    <a:pt x="78279" y="134655"/>
                  </a:lnTo>
                  <a:lnTo>
                    <a:pt x="83621" y="136923"/>
                  </a:lnTo>
                  <a:lnTo>
                    <a:pt x="92022" y="146839"/>
                  </a:lnTo>
                  <a:lnTo>
                    <a:pt x="101949" y="168015"/>
                  </a:lnTo>
                  <a:lnTo>
                    <a:pt x="102942" y="183772"/>
                  </a:lnTo>
                  <a:lnTo>
                    <a:pt x="97658" y="239638"/>
                  </a:lnTo>
                  <a:lnTo>
                    <a:pt x="84770" y="293208"/>
                  </a:lnTo>
                  <a:lnTo>
                    <a:pt x="66568" y="32452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2671056" y="3511483"/>
              <a:ext cx="1" cy="58248"/>
            </a:xfrm>
            <a:custGeom>
              <a:avLst/>
              <a:gdLst/>
              <a:ahLst/>
              <a:cxnLst/>
              <a:rect l="0" t="0" r="0" b="0"/>
              <a:pathLst>
                <a:path w="1" h="58248">
                  <a:moveTo>
                    <a:pt x="0" y="0"/>
                  </a:moveTo>
                  <a:lnTo>
                    <a:pt x="0" y="582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704341" y="3236888"/>
              <a:ext cx="133137" cy="374448"/>
            </a:xfrm>
            <a:custGeom>
              <a:avLst/>
              <a:gdLst/>
              <a:ahLst/>
              <a:cxnLst/>
              <a:rect l="0" t="0" r="0" b="0"/>
              <a:pathLst>
                <a:path w="133137" h="374448">
                  <a:moveTo>
                    <a:pt x="0" y="0"/>
                  </a:moveTo>
                  <a:lnTo>
                    <a:pt x="13268" y="63433"/>
                  </a:lnTo>
                  <a:lnTo>
                    <a:pt x="16567" y="113306"/>
                  </a:lnTo>
                  <a:lnTo>
                    <a:pt x="23674" y="176365"/>
                  </a:lnTo>
                  <a:lnTo>
                    <a:pt x="28999" y="214876"/>
                  </a:lnTo>
                  <a:lnTo>
                    <a:pt x="31352" y="220914"/>
                  </a:lnTo>
                  <a:lnTo>
                    <a:pt x="33845" y="222165"/>
                  </a:lnTo>
                  <a:lnTo>
                    <a:pt x="40005" y="216159"/>
                  </a:lnTo>
                  <a:lnTo>
                    <a:pt x="48907" y="204244"/>
                  </a:lnTo>
                  <a:lnTo>
                    <a:pt x="53869" y="201806"/>
                  </a:lnTo>
                  <a:lnTo>
                    <a:pt x="59027" y="202030"/>
                  </a:lnTo>
                  <a:lnTo>
                    <a:pt x="64314" y="204029"/>
                  </a:lnTo>
                  <a:lnTo>
                    <a:pt x="67839" y="209060"/>
                  </a:lnTo>
                  <a:lnTo>
                    <a:pt x="72800" y="234733"/>
                  </a:lnTo>
                  <a:lnTo>
                    <a:pt x="74614" y="293327"/>
                  </a:lnTo>
                  <a:lnTo>
                    <a:pt x="76555" y="297253"/>
                  </a:lnTo>
                  <a:lnTo>
                    <a:pt x="79698" y="296172"/>
                  </a:lnTo>
                  <a:lnTo>
                    <a:pt x="87197" y="286034"/>
                  </a:lnTo>
                  <a:lnTo>
                    <a:pt x="110886" y="224465"/>
                  </a:lnTo>
                  <a:lnTo>
                    <a:pt x="127584" y="170307"/>
                  </a:lnTo>
                  <a:lnTo>
                    <a:pt x="127586" y="167162"/>
                  </a:lnTo>
                  <a:lnTo>
                    <a:pt x="125738" y="168764"/>
                  </a:lnTo>
                  <a:lnTo>
                    <a:pt x="122657" y="173531"/>
                  </a:lnTo>
                  <a:lnTo>
                    <a:pt x="110720" y="231186"/>
                  </a:lnTo>
                  <a:lnTo>
                    <a:pt x="113094" y="290264"/>
                  </a:lnTo>
                  <a:lnTo>
                    <a:pt x="122466" y="347271"/>
                  </a:lnTo>
                  <a:lnTo>
                    <a:pt x="133136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8" name="Freeform 107"/>
          <p:cNvSpPr/>
          <p:nvPr/>
        </p:nvSpPr>
        <p:spPr>
          <a:xfrm>
            <a:off x="1865728" y="3796126"/>
            <a:ext cx="108405" cy="236556"/>
          </a:xfrm>
          <a:custGeom>
            <a:avLst/>
            <a:gdLst/>
            <a:ahLst/>
            <a:cxnLst/>
            <a:rect l="0" t="0" r="0" b="0"/>
            <a:pathLst>
              <a:path w="108405" h="236556">
                <a:moveTo>
                  <a:pt x="73076" y="73161"/>
                </a:moveTo>
                <a:lnTo>
                  <a:pt x="43456" y="66575"/>
                </a:lnTo>
                <a:lnTo>
                  <a:pt x="33914" y="65997"/>
                </a:lnTo>
                <a:lnTo>
                  <a:pt x="26628" y="68385"/>
                </a:lnTo>
                <a:lnTo>
                  <a:pt x="20846" y="72751"/>
                </a:lnTo>
                <a:lnTo>
                  <a:pt x="16066" y="78435"/>
                </a:lnTo>
                <a:lnTo>
                  <a:pt x="10756" y="97078"/>
                </a:lnTo>
                <a:lnTo>
                  <a:pt x="10232" y="133564"/>
                </a:lnTo>
                <a:lnTo>
                  <a:pt x="18398" y="171187"/>
                </a:lnTo>
                <a:lnTo>
                  <a:pt x="32528" y="200826"/>
                </a:lnTo>
                <a:lnTo>
                  <a:pt x="37723" y="208197"/>
                </a:lnTo>
                <a:lnTo>
                  <a:pt x="43960" y="212187"/>
                </a:lnTo>
                <a:lnTo>
                  <a:pt x="58287" y="214155"/>
                </a:lnTo>
                <a:lnTo>
                  <a:pt x="64141" y="210611"/>
                </a:lnTo>
                <a:lnTo>
                  <a:pt x="73111" y="196812"/>
                </a:lnTo>
                <a:lnTo>
                  <a:pt x="78942" y="168252"/>
                </a:lnTo>
                <a:lnTo>
                  <a:pt x="78608" y="110384"/>
                </a:lnTo>
                <a:lnTo>
                  <a:pt x="65334" y="65105"/>
                </a:lnTo>
                <a:lnTo>
                  <a:pt x="50237" y="38517"/>
                </a:lnTo>
                <a:lnTo>
                  <a:pt x="43981" y="34348"/>
                </a:lnTo>
                <a:lnTo>
                  <a:pt x="29635" y="32181"/>
                </a:lnTo>
                <a:lnTo>
                  <a:pt x="23775" y="36595"/>
                </a:lnTo>
                <a:lnTo>
                  <a:pt x="14798" y="53828"/>
                </a:lnTo>
                <a:lnTo>
                  <a:pt x="12658" y="74430"/>
                </a:lnTo>
                <a:lnTo>
                  <a:pt x="17104" y="137376"/>
                </a:lnTo>
                <a:lnTo>
                  <a:pt x="30790" y="176966"/>
                </a:lnTo>
                <a:lnTo>
                  <a:pt x="37489" y="183970"/>
                </a:lnTo>
                <a:lnTo>
                  <a:pt x="54794" y="191752"/>
                </a:lnTo>
                <a:lnTo>
                  <a:pt x="62737" y="190129"/>
                </a:lnTo>
                <a:lnTo>
                  <a:pt x="76494" y="178463"/>
                </a:lnTo>
                <a:lnTo>
                  <a:pt x="90217" y="146686"/>
                </a:lnTo>
                <a:lnTo>
                  <a:pt x="95722" y="103576"/>
                </a:lnTo>
                <a:lnTo>
                  <a:pt x="88518" y="64504"/>
                </a:lnTo>
                <a:lnTo>
                  <a:pt x="83371" y="57219"/>
                </a:lnTo>
                <a:lnTo>
                  <a:pt x="77165" y="53288"/>
                </a:lnTo>
                <a:lnTo>
                  <a:pt x="70255" y="51591"/>
                </a:lnTo>
                <a:lnTo>
                  <a:pt x="63799" y="53234"/>
                </a:lnTo>
                <a:lnTo>
                  <a:pt x="51694" y="62456"/>
                </a:lnTo>
                <a:lnTo>
                  <a:pt x="38901" y="83241"/>
                </a:lnTo>
                <a:lnTo>
                  <a:pt x="25864" y="138957"/>
                </a:lnTo>
                <a:lnTo>
                  <a:pt x="24432" y="200820"/>
                </a:lnTo>
                <a:lnTo>
                  <a:pt x="27726" y="224512"/>
                </a:lnTo>
                <a:lnTo>
                  <a:pt x="32673" y="231384"/>
                </a:lnTo>
                <a:lnTo>
                  <a:pt x="39668" y="235042"/>
                </a:lnTo>
                <a:lnTo>
                  <a:pt x="48031" y="236555"/>
                </a:lnTo>
                <a:lnTo>
                  <a:pt x="55455" y="232941"/>
                </a:lnTo>
                <a:lnTo>
                  <a:pt x="68634" y="216598"/>
                </a:lnTo>
                <a:lnTo>
                  <a:pt x="88768" y="170809"/>
                </a:lnTo>
                <a:lnTo>
                  <a:pt x="95292" y="134146"/>
                </a:lnTo>
                <a:lnTo>
                  <a:pt x="94969" y="105813"/>
                </a:lnTo>
                <a:lnTo>
                  <a:pt x="84391" y="70920"/>
                </a:lnTo>
                <a:lnTo>
                  <a:pt x="74715" y="54907"/>
                </a:lnTo>
                <a:lnTo>
                  <a:pt x="68621" y="51746"/>
                </a:lnTo>
                <a:lnTo>
                  <a:pt x="61785" y="51488"/>
                </a:lnTo>
                <a:lnTo>
                  <a:pt x="54454" y="53165"/>
                </a:lnTo>
                <a:lnTo>
                  <a:pt x="30884" y="68778"/>
                </a:lnTo>
                <a:lnTo>
                  <a:pt x="10751" y="95388"/>
                </a:lnTo>
                <a:lnTo>
                  <a:pt x="1910" y="126694"/>
                </a:lnTo>
                <a:lnTo>
                  <a:pt x="4367" y="134738"/>
                </a:lnTo>
                <a:lnTo>
                  <a:pt x="9703" y="141024"/>
                </a:lnTo>
                <a:lnTo>
                  <a:pt x="16959" y="146140"/>
                </a:lnTo>
                <a:lnTo>
                  <a:pt x="25495" y="146777"/>
                </a:lnTo>
                <a:lnTo>
                  <a:pt x="44841" y="140088"/>
                </a:lnTo>
                <a:lnTo>
                  <a:pt x="67689" y="125146"/>
                </a:lnTo>
                <a:lnTo>
                  <a:pt x="96770" y="91169"/>
                </a:lnTo>
                <a:lnTo>
                  <a:pt x="106105" y="73768"/>
                </a:lnTo>
                <a:lnTo>
                  <a:pt x="108404" y="51858"/>
                </a:lnTo>
                <a:lnTo>
                  <a:pt x="105420" y="28560"/>
                </a:lnTo>
                <a:lnTo>
                  <a:pt x="97929" y="8960"/>
                </a:lnTo>
                <a:lnTo>
                  <a:pt x="90570" y="3548"/>
                </a:lnTo>
                <a:lnTo>
                  <a:pt x="70065" y="0"/>
                </a:lnTo>
                <a:lnTo>
                  <a:pt x="60898" y="2198"/>
                </a:lnTo>
                <a:lnTo>
                  <a:pt x="45782" y="12036"/>
                </a:lnTo>
                <a:lnTo>
                  <a:pt x="26877" y="33169"/>
                </a:lnTo>
                <a:lnTo>
                  <a:pt x="4305" y="88788"/>
                </a:lnTo>
                <a:lnTo>
                  <a:pt x="0" y="123301"/>
                </a:lnTo>
                <a:lnTo>
                  <a:pt x="3923" y="141982"/>
                </a:lnTo>
                <a:lnTo>
                  <a:pt x="7559" y="149552"/>
                </a:lnTo>
                <a:lnTo>
                  <a:pt x="12756" y="151826"/>
                </a:lnTo>
                <a:lnTo>
                  <a:pt x="18994" y="150568"/>
                </a:lnTo>
                <a:lnTo>
                  <a:pt x="25927" y="146955"/>
                </a:lnTo>
                <a:lnTo>
                  <a:pt x="44519" y="124201"/>
                </a:lnTo>
                <a:lnTo>
                  <a:pt x="57321" y="94037"/>
                </a:lnTo>
                <a:lnTo>
                  <a:pt x="62552" y="61677"/>
                </a:lnTo>
                <a:lnTo>
                  <a:pt x="60513" y="57185"/>
                </a:lnTo>
                <a:lnTo>
                  <a:pt x="56380" y="56963"/>
                </a:lnTo>
                <a:lnTo>
                  <a:pt x="50851" y="59589"/>
                </a:lnTo>
                <a:lnTo>
                  <a:pt x="42242" y="77299"/>
                </a:lnTo>
                <a:lnTo>
                  <a:pt x="27171" y="131611"/>
                </a:lnTo>
                <a:lnTo>
                  <a:pt x="24937" y="156154"/>
                </a:lnTo>
                <a:lnTo>
                  <a:pt x="28875" y="175075"/>
                </a:lnTo>
                <a:lnTo>
                  <a:pt x="32514" y="182709"/>
                </a:lnTo>
                <a:lnTo>
                  <a:pt x="35865" y="185024"/>
                </a:lnTo>
                <a:lnTo>
                  <a:pt x="39023" y="183795"/>
                </a:lnTo>
                <a:lnTo>
                  <a:pt x="44998" y="175032"/>
                </a:lnTo>
                <a:lnTo>
                  <a:pt x="50735" y="161892"/>
                </a:lnTo>
                <a:lnTo>
                  <a:pt x="54745" y="130065"/>
                </a:lnTo>
                <a:lnTo>
                  <a:pt x="53459" y="124041"/>
                </a:lnTo>
                <a:lnTo>
                  <a:pt x="50753" y="121874"/>
                </a:lnTo>
                <a:lnTo>
                  <a:pt x="47099" y="122279"/>
                </a:lnTo>
                <a:lnTo>
                  <a:pt x="44664" y="128096"/>
                </a:lnTo>
                <a:lnTo>
                  <a:pt x="40434" y="183673"/>
                </a:lnTo>
                <a:lnTo>
                  <a:pt x="43918" y="188441"/>
                </a:lnTo>
                <a:lnTo>
                  <a:pt x="49939" y="188846"/>
                </a:lnTo>
                <a:lnTo>
                  <a:pt x="57651" y="186343"/>
                </a:lnTo>
                <a:lnTo>
                  <a:pt x="62793" y="180051"/>
                </a:lnTo>
                <a:lnTo>
                  <a:pt x="68506" y="160732"/>
                </a:lnTo>
                <a:lnTo>
                  <a:pt x="71249" y="105869"/>
                </a:lnTo>
                <a:lnTo>
                  <a:pt x="68258" y="80918"/>
                </a:lnTo>
                <a:lnTo>
                  <a:pt x="65241" y="75559"/>
                </a:lnTo>
                <a:lnTo>
                  <a:pt x="61381" y="74759"/>
                </a:lnTo>
                <a:lnTo>
                  <a:pt x="56958" y="77000"/>
                </a:lnTo>
                <a:lnTo>
                  <a:pt x="49579" y="86887"/>
                </a:lnTo>
                <a:lnTo>
                  <a:pt x="44142" y="101451"/>
                </a:lnTo>
                <a:lnTo>
                  <a:pt x="39250" y="163379"/>
                </a:lnTo>
                <a:lnTo>
                  <a:pt x="36036" y="195533"/>
                </a:lnTo>
                <a:lnTo>
                  <a:pt x="38212" y="198197"/>
                </a:lnTo>
                <a:lnTo>
                  <a:pt x="41513" y="198124"/>
                </a:lnTo>
                <a:lnTo>
                  <a:pt x="44637" y="194377"/>
                </a:lnTo>
                <a:lnTo>
                  <a:pt x="50575" y="180351"/>
                </a:lnTo>
                <a:lnTo>
                  <a:pt x="55920" y="119741"/>
                </a:lnTo>
                <a:lnTo>
                  <a:pt x="65418" y="64765"/>
                </a:lnTo>
                <a:lnTo>
                  <a:pt x="68748" y="49089"/>
                </a:lnTo>
                <a:lnTo>
                  <a:pt x="68342" y="48792"/>
                </a:lnTo>
                <a:lnTo>
                  <a:pt x="67146" y="51368"/>
                </a:lnTo>
                <a:lnTo>
                  <a:pt x="64965" y="113976"/>
                </a:lnTo>
                <a:lnTo>
                  <a:pt x="63970" y="117938"/>
                </a:lnTo>
                <a:lnTo>
                  <a:pt x="62383" y="115956"/>
                </a:lnTo>
                <a:lnTo>
                  <a:pt x="51499" y="77769"/>
                </a:lnTo>
                <a:lnTo>
                  <a:pt x="49618" y="51171"/>
                </a:lnTo>
                <a:lnTo>
                  <a:pt x="47267" y="44633"/>
                </a:lnTo>
                <a:lnTo>
                  <a:pt x="43851" y="43047"/>
                </a:lnTo>
                <a:lnTo>
                  <a:pt x="39724" y="44764"/>
                </a:lnTo>
                <a:lnTo>
                  <a:pt x="35139" y="61465"/>
                </a:lnTo>
                <a:lnTo>
                  <a:pt x="32195" y="108552"/>
                </a:lnTo>
                <a:lnTo>
                  <a:pt x="36724" y="128647"/>
                </a:lnTo>
                <a:lnTo>
                  <a:pt x="56434" y="164693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28" name="Group 127"/>
          <p:cNvGrpSpPr/>
          <p:nvPr/>
        </p:nvGrpSpPr>
        <p:grpSpPr>
          <a:xfrm>
            <a:off x="6898149" y="4127240"/>
            <a:ext cx="3028862" cy="1457279"/>
            <a:chOff x="6898149" y="4127240"/>
            <a:chExt cx="3028862" cy="1457279"/>
          </a:xfrm>
        </p:grpSpPr>
        <p:sp>
          <p:nvSpPr>
            <p:cNvPr id="109" name="Freeform 108"/>
            <p:cNvSpPr/>
            <p:nvPr/>
          </p:nvSpPr>
          <p:spPr>
            <a:xfrm>
              <a:off x="6898149" y="4860568"/>
              <a:ext cx="238783" cy="723951"/>
            </a:xfrm>
            <a:custGeom>
              <a:avLst/>
              <a:gdLst/>
              <a:ahLst/>
              <a:cxnLst/>
              <a:rect l="0" t="0" r="0" b="0"/>
              <a:pathLst>
                <a:path w="238783" h="723951">
                  <a:moveTo>
                    <a:pt x="0" y="123740"/>
                  </a:moveTo>
                  <a:lnTo>
                    <a:pt x="6586" y="175584"/>
                  </a:lnTo>
                  <a:lnTo>
                    <a:pt x="7978" y="229519"/>
                  </a:lnTo>
                  <a:lnTo>
                    <a:pt x="12636" y="279692"/>
                  </a:lnTo>
                  <a:lnTo>
                    <a:pt x="19873" y="335547"/>
                  </a:lnTo>
                  <a:lnTo>
                    <a:pt x="32290" y="393086"/>
                  </a:lnTo>
                  <a:lnTo>
                    <a:pt x="43262" y="451123"/>
                  </a:lnTo>
                  <a:lnTo>
                    <a:pt x="52369" y="509308"/>
                  </a:lnTo>
                  <a:lnTo>
                    <a:pt x="60923" y="563120"/>
                  </a:lnTo>
                  <a:lnTo>
                    <a:pt x="69313" y="614197"/>
                  </a:lnTo>
                  <a:lnTo>
                    <a:pt x="80431" y="672662"/>
                  </a:lnTo>
                  <a:lnTo>
                    <a:pt x="86907" y="703669"/>
                  </a:lnTo>
                  <a:lnTo>
                    <a:pt x="85470" y="721724"/>
                  </a:lnTo>
                  <a:lnTo>
                    <a:pt x="84716" y="723950"/>
                  </a:lnTo>
                  <a:lnTo>
                    <a:pt x="76700" y="673192"/>
                  </a:lnTo>
                  <a:lnTo>
                    <a:pt x="69057" y="620718"/>
                  </a:lnTo>
                  <a:lnTo>
                    <a:pt x="63668" y="576684"/>
                  </a:lnTo>
                  <a:lnTo>
                    <a:pt x="58192" y="526911"/>
                  </a:lnTo>
                  <a:lnTo>
                    <a:pt x="52675" y="473971"/>
                  </a:lnTo>
                  <a:lnTo>
                    <a:pt x="47142" y="419623"/>
                  </a:lnTo>
                  <a:lnTo>
                    <a:pt x="44066" y="364650"/>
                  </a:lnTo>
                  <a:lnTo>
                    <a:pt x="42699" y="309399"/>
                  </a:lnTo>
                  <a:lnTo>
                    <a:pt x="42091" y="254024"/>
                  </a:lnTo>
                  <a:lnTo>
                    <a:pt x="44287" y="203525"/>
                  </a:lnTo>
                  <a:lnTo>
                    <a:pt x="48345" y="157351"/>
                  </a:lnTo>
                  <a:lnTo>
                    <a:pt x="56751" y="96819"/>
                  </a:lnTo>
                  <a:lnTo>
                    <a:pt x="75690" y="36479"/>
                  </a:lnTo>
                  <a:lnTo>
                    <a:pt x="80970" y="23961"/>
                  </a:lnTo>
                  <a:lnTo>
                    <a:pt x="96700" y="7586"/>
                  </a:lnTo>
                  <a:lnTo>
                    <a:pt x="106072" y="1925"/>
                  </a:lnTo>
                  <a:lnTo>
                    <a:pt x="114169" y="0"/>
                  </a:lnTo>
                  <a:lnTo>
                    <a:pt x="121416" y="566"/>
                  </a:lnTo>
                  <a:lnTo>
                    <a:pt x="128097" y="2793"/>
                  </a:lnTo>
                  <a:lnTo>
                    <a:pt x="140451" y="12663"/>
                  </a:lnTo>
                  <a:lnTo>
                    <a:pt x="146333" y="19178"/>
                  </a:lnTo>
                  <a:lnTo>
                    <a:pt x="163344" y="71343"/>
                  </a:lnTo>
                  <a:lnTo>
                    <a:pt x="178248" y="130815"/>
                  </a:lnTo>
                  <a:lnTo>
                    <a:pt x="188935" y="176811"/>
                  </a:lnTo>
                  <a:lnTo>
                    <a:pt x="199850" y="224990"/>
                  </a:lnTo>
                  <a:lnTo>
                    <a:pt x="209939" y="274140"/>
                  </a:lnTo>
                  <a:lnTo>
                    <a:pt x="217505" y="323721"/>
                  </a:lnTo>
                  <a:lnTo>
                    <a:pt x="223950" y="371029"/>
                  </a:lnTo>
                  <a:lnTo>
                    <a:pt x="232776" y="434315"/>
                  </a:lnTo>
                  <a:lnTo>
                    <a:pt x="238782" y="488199"/>
                  </a:lnTo>
                  <a:lnTo>
                    <a:pt x="236393" y="551688"/>
                  </a:lnTo>
                  <a:lnTo>
                    <a:pt x="232485" y="560667"/>
                  </a:lnTo>
                  <a:lnTo>
                    <a:pt x="227106" y="565728"/>
                  </a:lnTo>
                  <a:lnTo>
                    <a:pt x="216506" y="568886"/>
                  </a:lnTo>
                  <a:lnTo>
                    <a:pt x="213680" y="568434"/>
                  </a:lnTo>
                  <a:lnTo>
                    <a:pt x="208027" y="56475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965874" y="5208976"/>
              <a:ext cx="7166" cy="91533"/>
            </a:xfrm>
            <a:custGeom>
              <a:avLst/>
              <a:gdLst/>
              <a:ahLst/>
              <a:cxnLst/>
              <a:rect l="0" t="0" r="0" b="0"/>
              <a:pathLst>
                <a:path w="7166" h="91533">
                  <a:moveTo>
                    <a:pt x="7165" y="0"/>
                  </a:moveTo>
                  <a:lnTo>
                    <a:pt x="0" y="46327"/>
                  </a:lnTo>
                  <a:lnTo>
                    <a:pt x="7165" y="9153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7172744" y="5142408"/>
              <a:ext cx="45311" cy="223997"/>
            </a:xfrm>
            <a:custGeom>
              <a:avLst/>
              <a:gdLst/>
              <a:ahLst/>
              <a:cxnLst/>
              <a:rect l="0" t="0" r="0" b="0"/>
              <a:pathLst>
                <a:path w="45311" h="223997">
                  <a:moveTo>
                    <a:pt x="0" y="0"/>
                  </a:moveTo>
                  <a:lnTo>
                    <a:pt x="6585" y="29620"/>
                  </a:lnTo>
                  <a:lnTo>
                    <a:pt x="14735" y="87693"/>
                  </a:lnTo>
                  <a:lnTo>
                    <a:pt x="27851" y="151134"/>
                  </a:lnTo>
                  <a:lnTo>
                    <a:pt x="41620" y="207839"/>
                  </a:lnTo>
                  <a:lnTo>
                    <a:pt x="45310" y="223661"/>
                  </a:lnTo>
                  <a:lnTo>
                    <a:pt x="45000" y="223996"/>
                  </a:lnTo>
                  <a:lnTo>
                    <a:pt x="41605" y="2163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147781" y="4951024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293073" y="5025913"/>
              <a:ext cx="71056" cy="254548"/>
            </a:xfrm>
            <a:custGeom>
              <a:avLst/>
              <a:gdLst/>
              <a:ahLst/>
              <a:cxnLst/>
              <a:rect l="0" t="0" r="0" b="0"/>
              <a:pathLst>
                <a:path w="71056" h="254548">
                  <a:moveTo>
                    <a:pt x="4486" y="141458"/>
                  </a:moveTo>
                  <a:lnTo>
                    <a:pt x="8903" y="190532"/>
                  </a:lnTo>
                  <a:lnTo>
                    <a:pt x="24046" y="250070"/>
                  </a:lnTo>
                  <a:lnTo>
                    <a:pt x="24923" y="254547"/>
                  </a:lnTo>
                  <a:lnTo>
                    <a:pt x="23432" y="249659"/>
                  </a:lnTo>
                  <a:lnTo>
                    <a:pt x="12380" y="186446"/>
                  </a:lnTo>
                  <a:lnTo>
                    <a:pt x="4601" y="128960"/>
                  </a:lnTo>
                  <a:lnTo>
                    <a:pt x="0" y="101081"/>
                  </a:lnTo>
                  <a:lnTo>
                    <a:pt x="8130" y="53992"/>
                  </a:lnTo>
                  <a:lnTo>
                    <a:pt x="18125" y="37557"/>
                  </a:lnTo>
                  <a:lnTo>
                    <a:pt x="47142" y="11939"/>
                  </a:lnTo>
                  <a:lnTo>
                    <a:pt x="71055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699342" y="4326945"/>
              <a:ext cx="180191" cy="758462"/>
            </a:xfrm>
            <a:custGeom>
              <a:avLst/>
              <a:gdLst/>
              <a:ahLst/>
              <a:cxnLst/>
              <a:rect l="0" t="0" r="0" b="0"/>
              <a:pathLst>
                <a:path w="180191" h="758462">
                  <a:moveTo>
                    <a:pt x="147406" y="0"/>
                  </a:moveTo>
                  <a:lnTo>
                    <a:pt x="111223" y="47700"/>
                  </a:lnTo>
                  <a:lnTo>
                    <a:pt x="80265" y="107118"/>
                  </a:lnTo>
                  <a:lnTo>
                    <a:pt x="63942" y="148385"/>
                  </a:lnTo>
                  <a:lnTo>
                    <a:pt x="48365" y="195387"/>
                  </a:lnTo>
                  <a:lnTo>
                    <a:pt x="35279" y="247096"/>
                  </a:lnTo>
                  <a:lnTo>
                    <a:pt x="23299" y="300897"/>
                  </a:lnTo>
                  <a:lnTo>
                    <a:pt x="12735" y="355627"/>
                  </a:lnTo>
                  <a:lnTo>
                    <a:pt x="4959" y="410769"/>
                  </a:lnTo>
                  <a:lnTo>
                    <a:pt x="886" y="463631"/>
                  </a:lnTo>
                  <a:lnTo>
                    <a:pt x="0" y="513937"/>
                  </a:lnTo>
                  <a:lnTo>
                    <a:pt x="2689" y="560950"/>
                  </a:lnTo>
                  <a:lnTo>
                    <a:pt x="9431" y="604035"/>
                  </a:lnTo>
                  <a:lnTo>
                    <a:pt x="23622" y="659745"/>
                  </a:lnTo>
                  <a:lnTo>
                    <a:pt x="44985" y="711150"/>
                  </a:lnTo>
                  <a:lnTo>
                    <a:pt x="65900" y="739252"/>
                  </a:lnTo>
                  <a:lnTo>
                    <a:pt x="84061" y="751697"/>
                  </a:lnTo>
                  <a:lnTo>
                    <a:pt x="103535" y="758461"/>
                  </a:lnTo>
                  <a:lnTo>
                    <a:pt x="121436" y="758386"/>
                  </a:lnTo>
                  <a:lnTo>
                    <a:pt x="138638" y="747874"/>
                  </a:lnTo>
                  <a:lnTo>
                    <a:pt x="161451" y="721164"/>
                  </a:lnTo>
                  <a:lnTo>
                    <a:pt x="172140" y="699587"/>
                  </a:lnTo>
                  <a:lnTo>
                    <a:pt x="179002" y="645603"/>
                  </a:lnTo>
                  <a:lnTo>
                    <a:pt x="180190" y="593166"/>
                  </a:lnTo>
                  <a:lnTo>
                    <a:pt x="179544" y="551168"/>
                  </a:lnTo>
                  <a:lnTo>
                    <a:pt x="176174" y="504766"/>
                  </a:lnTo>
                  <a:lnTo>
                    <a:pt x="169130" y="453940"/>
                  </a:lnTo>
                  <a:lnTo>
                    <a:pt x="160759" y="401456"/>
                  </a:lnTo>
                  <a:lnTo>
                    <a:pt x="153957" y="350394"/>
                  </a:lnTo>
                  <a:lnTo>
                    <a:pt x="142921" y="302427"/>
                  </a:lnTo>
                  <a:lnTo>
                    <a:pt x="130620" y="257379"/>
                  </a:lnTo>
                  <a:lnTo>
                    <a:pt x="116648" y="198406"/>
                  </a:lnTo>
                  <a:lnTo>
                    <a:pt x="90480" y="148871"/>
                  </a:lnTo>
                  <a:lnTo>
                    <a:pt x="84492" y="140853"/>
                  </a:lnTo>
                  <a:lnTo>
                    <a:pt x="77727" y="136432"/>
                  </a:lnTo>
                  <a:lnTo>
                    <a:pt x="62814" y="133985"/>
                  </a:lnTo>
                  <a:lnTo>
                    <a:pt x="55878" y="136476"/>
                  </a:lnTo>
                  <a:lnTo>
                    <a:pt x="43241" y="146640"/>
                  </a:lnTo>
                  <a:lnTo>
                    <a:pt x="30147" y="167956"/>
                  </a:lnTo>
                  <a:lnTo>
                    <a:pt x="1427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7788501" y="4708226"/>
              <a:ext cx="266275" cy="346173"/>
            </a:xfrm>
            <a:custGeom>
              <a:avLst/>
              <a:gdLst/>
              <a:ahLst/>
              <a:cxnLst/>
              <a:rect l="0" t="0" r="0" b="0"/>
              <a:pathLst>
                <a:path w="266275" h="346173">
                  <a:moveTo>
                    <a:pt x="0" y="167908"/>
                  </a:moveTo>
                  <a:lnTo>
                    <a:pt x="9052" y="226338"/>
                  </a:lnTo>
                  <a:lnTo>
                    <a:pt x="23210" y="288879"/>
                  </a:lnTo>
                  <a:lnTo>
                    <a:pt x="47652" y="340865"/>
                  </a:lnTo>
                  <a:lnTo>
                    <a:pt x="53033" y="345159"/>
                  </a:lnTo>
                  <a:lnTo>
                    <a:pt x="58470" y="346172"/>
                  </a:lnTo>
                  <a:lnTo>
                    <a:pt x="63943" y="344998"/>
                  </a:lnTo>
                  <a:lnTo>
                    <a:pt x="68516" y="340517"/>
                  </a:lnTo>
                  <a:lnTo>
                    <a:pt x="79371" y="316541"/>
                  </a:lnTo>
                  <a:lnTo>
                    <a:pt x="88856" y="270377"/>
                  </a:lnTo>
                  <a:lnTo>
                    <a:pt x="95421" y="208387"/>
                  </a:lnTo>
                  <a:lnTo>
                    <a:pt x="98540" y="159253"/>
                  </a:lnTo>
                  <a:lnTo>
                    <a:pt x="99464" y="109562"/>
                  </a:lnTo>
                  <a:lnTo>
                    <a:pt x="99776" y="56360"/>
                  </a:lnTo>
                  <a:lnTo>
                    <a:pt x="101679" y="22471"/>
                  </a:lnTo>
                  <a:lnTo>
                    <a:pt x="108677" y="3417"/>
                  </a:lnTo>
                  <a:lnTo>
                    <a:pt x="112207" y="0"/>
                  </a:lnTo>
                  <a:lnTo>
                    <a:pt x="115486" y="496"/>
                  </a:lnTo>
                  <a:lnTo>
                    <a:pt x="118595" y="3600"/>
                  </a:lnTo>
                  <a:lnTo>
                    <a:pt x="140269" y="52843"/>
                  </a:lnTo>
                  <a:lnTo>
                    <a:pt x="154544" y="110662"/>
                  </a:lnTo>
                  <a:lnTo>
                    <a:pt x="168733" y="165093"/>
                  </a:lnTo>
                  <a:lnTo>
                    <a:pt x="189067" y="207314"/>
                  </a:lnTo>
                  <a:lnTo>
                    <a:pt x="194462" y="210821"/>
                  </a:lnTo>
                  <a:lnTo>
                    <a:pt x="199908" y="210385"/>
                  </a:lnTo>
                  <a:lnTo>
                    <a:pt x="205389" y="207321"/>
                  </a:lnTo>
                  <a:lnTo>
                    <a:pt x="209042" y="201580"/>
                  </a:lnTo>
                  <a:lnTo>
                    <a:pt x="222506" y="140583"/>
                  </a:lnTo>
                  <a:lnTo>
                    <a:pt x="225308" y="93632"/>
                  </a:lnTo>
                  <a:lnTo>
                    <a:pt x="226945" y="93428"/>
                  </a:lnTo>
                  <a:lnTo>
                    <a:pt x="228959" y="96065"/>
                  </a:lnTo>
                  <a:lnTo>
                    <a:pt x="232458" y="139317"/>
                  </a:lnTo>
                  <a:lnTo>
                    <a:pt x="239562" y="197941"/>
                  </a:lnTo>
                  <a:lnTo>
                    <a:pt x="255269" y="257377"/>
                  </a:lnTo>
                  <a:lnTo>
                    <a:pt x="266274" y="284403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072024" y="4676429"/>
              <a:ext cx="149173" cy="273923"/>
            </a:xfrm>
            <a:custGeom>
              <a:avLst/>
              <a:gdLst/>
              <a:ahLst/>
              <a:cxnLst/>
              <a:rect l="0" t="0" r="0" b="0"/>
              <a:pathLst>
                <a:path w="149173" h="273923">
                  <a:moveTo>
                    <a:pt x="74283" y="0"/>
                  </a:moveTo>
                  <a:lnTo>
                    <a:pt x="32415" y="58680"/>
                  </a:lnTo>
                  <a:lnTo>
                    <a:pt x="6317" y="108212"/>
                  </a:lnTo>
                  <a:lnTo>
                    <a:pt x="0" y="169685"/>
                  </a:lnTo>
                  <a:lnTo>
                    <a:pt x="8408" y="202624"/>
                  </a:lnTo>
                  <a:lnTo>
                    <a:pt x="14648" y="209048"/>
                  </a:lnTo>
                  <a:lnTo>
                    <a:pt x="22507" y="212406"/>
                  </a:lnTo>
                  <a:lnTo>
                    <a:pt x="31444" y="213719"/>
                  </a:lnTo>
                  <a:lnTo>
                    <a:pt x="38327" y="211822"/>
                  </a:lnTo>
                  <a:lnTo>
                    <a:pt x="43840" y="207783"/>
                  </a:lnTo>
                  <a:lnTo>
                    <a:pt x="53356" y="194050"/>
                  </a:lnTo>
                  <a:lnTo>
                    <a:pt x="79996" y="147687"/>
                  </a:lnTo>
                  <a:lnTo>
                    <a:pt x="85488" y="145611"/>
                  </a:lnTo>
                  <a:lnTo>
                    <a:pt x="90999" y="147000"/>
                  </a:lnTo>
                  <a:lnTo>
                    <a:pt x="96522" y="150700"/>
                  </a:lnTo>
                  <a:lnTo>
                    <a:pt x="105123" y="162207"/>
                  </a:lnTo>
                  <a:lnTo>
                    <a:pt x="111104" y="178417"/>
                  </a:lnTo>
                  <a:lnTo>
                    <a:pt x="119675" y="235334"/>
                  </a:lnTo>
                  <a:lnTo>
                    <a:pt x="127283" y="268920"/>
                  </a:lnTo>
                  <a:lnTo>
                    <a:pt x="129956" y="273585"/>
                  </a:lnTo>
                  <a:lnTo>
                    <a:pt x="132663" y="273922"/>
                  </a:lnTo>
                  <a:lnTo>
                    <a:pt x="135392" y="271372"/>
                  </a:lnTo>
                  <a:lnTo>
                    <a:pt x="143650" y="254532"/>
                  </a:lnTo>
                  <a:lnTo>
                    <a:pt x="149172" y="224668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54480" y="4351908"/>
              <a:ext cx="116495" cy="565832"/>
            </a:xfrm>
            <a:custGeom>
              <a:avLst/>
              <a:gdLst/>
              <a:ahLst/>
              <a:cxnLst/>
              <a:rect l="0" t="0" r="0" b="0"/>
              <a:pathLst>
                <a:path w="116495" h="565832">
                  <a:moveTo>
                    <a:pt x="0" y="0"/>
                  </a:moveTo>
                  <a:lnTo>
                    <a:pt x="0" y="54309"/>
                  </a:lnTo>
                  <a:lnTo>
                    <a:pt x="0" y="103617"/>
                  </a:lnTo>
                  <a:lnTo>
                    <a:pt x="2465" y="161681"/>
                  </a:lnTo>
                  <a:lnTo>
                    <a:pt x="6586" y="223264"/>
                  </a:lnTo>
                  <a:lnTo>
                    <a:pt x="7807" y="282500"/>
                  </a:lnTo>
                  <a:lnTo>
                    <a:pt x="10634" y="338575"/>
                  </a:lnTo>
                  <a:lnTo>
                    <a:pt x="14862" y="387857"/>
                  </a:lnTo>
                  <a:lnTo>
                    <a:pt x="20708" y="441508"/>
                  </a:lnTo>
                  <a:lnTo>
                    <a:pt x="32537" y="476397"/>
                  </a:lnTo>
                  <a:lnTo>
                    <a:pt x="37408" y="481246"/>
                  </a:lnTo>
                  <a:lnTo>
                    <a:pt x="42506" y="481704"/>
                  </a:lnTo>
                  <a:lnTo>
                    <a:pt x="47754" y="479236"/>
                  </a:lnTo>
                  <a:lnTo>
                    <a:pt x="56048" y="469097"/>
                  </a:lnTo>
                  <a:lnTo>
                    <a:pt x="77535" y="411331"/>
                  </a:lnTo>
                  <a:lnTo>
                    <a:pt x="85946" y="379418"/>
                  </a:lnTo>
                  <a:lnTo>
                    <a:pt x="88732" y="374987"/>
                  </a:lnTo>
                  <a:lnTo>
                    <a:pt x="91514" y="374807"/>
                  </a:lnTo>
                  <a:lnTo>
                    <a:pt x="94294" y="377461"/>
                  </a:lnTo>
                  <a:lnTo>
                    <a:pt x="97382" y="390272"/>
                  </a:lnTo>
                  <a:lnTo>
                    <a:pt x="106222" y="452461"/>
                  </a:lnTo>
                  <a:lnTo>
                    <a:pt x="107789" y="505428"/>
                  </a:lnTo>
                  <a:lnTo>
                    <a:pt x="116494" y="565831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412580" y="4301982"/>
              <a:ext cx="41606" cy="432696"/>
            </a:xfrm>
            <a:custGeom>
              <a:avLst/>
              <a:gdLst/>
              <a:ahLst/>
              <a:cxnLst/>
              <a:rect l="0" t="0" r="0" b="0"/>
              <a:pathLst>
                <a:path w="41606" h="432696">
                  <a:moveTo>
                    <a:pt x="0" y="0"/>
                  </a:moveTo>
                  <a:lnTo>
                    <a:pt x="6586" y="55964"/>
                  </a:lnTo>
                  <a:lnTo>
                    <a:pt x="7978" y="111010"/>
                  </a:lnTo>
                  <a:lnTo>
                    <a:pt x="13972" y="169583"/>
                  </a:lnTo>
                  <a:lnTo>
                    <a:pt x="16114" y="231149"/>
                  </a:lnTo>
                  <a:lnTo>
                    <a:pt x="20955" y="292517"/>
                  </a:lnTo>
                  <a:lnTo>
                    <a:pt x="25096" y="344772"/>
                  </a:lnTo>
                  <a:lnTo>
                    <a:pt x="38162" y="405541"/>
                  </a:lnTo>
                  <a:lnTo>
                    <a:pt x="41605" y="432695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420901" y="4594032"/>
              <a:ext cx="265840" cy="550004"/>
            </a:xfrm>
            <a:custGeom>
              <a:avLst/>
              <a:gdLst/>
              <a:ahLst/>
              <a:cxnLst/>
              <a:rect l="0" t="0" r="0" b="0"/>
              <a:pathLst>
                <a:path w="265840" h="550004">
                  <a:moveTo>
                    <a:pt x="0" y="165608"/>
                  </a:moveTo>
                  <a:lnTo>
                    <a:pt x="17669" y="165608"/>
                  </a:lnTo>
                  <a:lnTo>
                    <a:pt x="33740" y="158211"/>
                  </a:lnTo>
                  <a:lnTo>
                    <a:pt x="68306" y="128747"/>
                  </a:lnTo>
                  <a:lnTo>
                    <a:pt x="108113" y="67281"/>
                  </a:lnTo>
                  <a:lnTo>
                    <a:pt x="143918" y="13497"/>
                  </a:lnTo>
                  <a:lnTo>
                    <a:pt x="151418" y="3180"/>
                  </a:lnTo>
                  <a:lnTo>
                    <a:pt x="157344" y="0"/>
                  </a:lnTo>
                  <a:lnTo>
                    <a:pt x="162219" y="1577"/>
                  </a:lnTo>
                  <a:lnTo>
                    <a:pt x="166393" y="6328"/>
                  </a:lnTo>
                  <a:lnTo>
                    <a:pt x="171031" y="21468"/>
                  </a:lnTo>
                  <a:lnTo>
                    <a:pt x="179972" y="84407"/>
                  </a:lnTo>
                  <a:lnTo>
                    <a:pt x="182453" y="142959"/>
                  </a:lnTo>
                  <a:lnTo>
                    <a:pt x="182942" y="203253"/>
                  </a:lnTo>
                  <a:lnTo>
                    <a:pt x="187445" y="236858"/>
                  </a:lnTo>
                  <a:lnTo>
                    <a:pt x="191531" y="242694"/>
                  </a:lnTo>
                  <a:lnTo>
                    <a:pt x="197030" y="245660"/>
                  </a:lnTo>
                  <a:lnTo>
                    <a:pt x="203469" y="246712"/>
                  </a:lnTo>
                  <a:lnTo>
                    <a:pt x="209610" y="243716"/>
                  </a:lnTo>
                  <a:lnTo>
                    <a:pt x="238380" y="211141"/>
                  </a:lnTo>
                  <a:lnTo>
                    <a:pt x="243979" y="209831"/>
                  </a:lnTo>
                  <a:lnTo>
                    <a:pt x="249562" y="211732"/>
                  </a:lnTo>
                  <a:lnTo>
                    <a:pt x="255132" y="215773"/>
                  </a:lnTo>
                  <a:lnTo>
                    <a:pt x="258846" y="222165"/>
                  </a:lnTo>
                  <a:lnTo>
                    <a:pt x="264073" y="249756"/>
                  </a:lnTo>
                  <a:lnTo>
                    <a:pt x="265839" y="300025"/>
                  </a:lnTo>
                  <a:lnTo>
                    <a:pt x="261770" y="363306"/>
                  </a:lnTo>
                  <a:lnTo>
                    <a:pt x="254666" y="414644"/>
                  </a:lnTo>
                  <a:lnTo>
                    <a:pt x="243059" y="474122"/>
                  </a:lnTo>
                  <a:lnTo>
                    <a:pt x="223037" y="529443"/>
                  </a:lnTo>
                  <a:lnTo>
                    <a:pt x="217109" y="536679"/>
                  </a:lnTo>
                  <a:lnTo>
                    <a:pt x="200660" y="547184"/>
                  </a:lnTo>
                  <a:lnTo>
                    <a:pt x="183488" y="550003"/>
                  </a:lnTo>
                  <a:lnTo>
                    <a:pt x="167534" y="547250"/>
                  </a:lnTo>
                  <a:lnTo>
                    <a:pt x="154280" y="539863"/>
                  </a:lnTo>
                  <a:lnTo>
                    <a:pt x="133137" y="51509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279443" y="4485045"/>
              <a:ext cx="16643" cy="24964"/>
            </a:xfrm>
            <a:custGeom>
              <a:avLst/>
              <a:gdLst/>
              <a:ahLst/>
              <a:cxnLst/>
              <a:rect l="0" t="0" r="0" b="0"/>
              <a:pathLst>
                <a:path w="16643" h="24964">
                  <a:moveTo>
                    <a:pt x="16642" y="24963"/>
                  </a:moveTo>
                  <a:lnTo>
                    <a:pt x="5205" y="12601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953448" y="4360229"/>
              <a:ext cx="158101" cy="449338"/>
            </a:xfrm>
            <a:custGeom>
              <a:avLst/>
              <a:gdLst/>
              <a:ahLst/>
              <a:cxnLst/>
              <a:rect l="0" t="0" r="0" b="0"/>
              <a:pathLst>
                <a:path w="158101" h="449338">
                  <a:moveTo>
                    <a:pt x="158100" y="0"/>
                  </a:moveTo>
                  <a:lnTo>
                    <a:pt x="120607" y="23164"/>
                  </a:lnTo>
                  <a:lnTo>
                    <a:pt x="69377" y="79306"/>
                  </a:lnTo>
                  <a:lnTo>
                    <a:pt x="50662" y="117077"/>
                  </a:lnTo>
                  <a:lnTo>
                    <a:pt x="47643" y="125204"/>
                  </a:lnTo>
                  <a:lnTo>
                    <a:pt x="47479" y="132471"/>
                  </a:lnTo>
                  <a:lnTo>
                    <a:pt x="52229" y="145477"/>
                  </a:lnTo>
                  <a:lnTo>
                    <a:pt x="65435" y="157421"/>
                  </a:lnTo>
                  <a:lnTo>
                    <a:pt x="95211" y="180155"/>
                  </a:lnTo>
                  <a:lnTo>
                    <a:pt x="104878" y="198721"/>
                  </a:lnTo>
                  <a:lnTo>
                    <a:pt x="110407" y="220532"/>
                  </a:lnTo>
                  <a:lnTo>
                    <a:pt x="104233" y="270146"/>
                  </a:lnTo>
                  <a:lnTo>
                    <a:pt x="82326" y="331252"/>
                  </a:lnTo>
                  <a:lnTo>
                    <a:pt x="55357" y="387182"/>
                  </a:lnTo>
                  <a:lnTo>
                    <a:pt x="37873" y="413971"/>
                  </a:lnTo>
                  <a:lnTo>
                    <a:pt x="0" y="44933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9119869" y="4676429"/>
              <a:ext cx="58249" cy="443963"/>
            </a:xfrm>
            <a:custGeom>
              <a:avLst/>
              <a:gdLst/>
              <a:ahLst/>
              <a:cxnLst/>
              <a:rect l="0" t="0" r="0" b="0"/>
              <a:pathLst>
                <a:path w="58249" h="443963">
                  <a:moveTo>
                    <a:pt x="58248" y="0"/>
                  </a:moveTo>
                  <a:lnTo>
                    <a:pt x="58248" y="54310"/>
                  </a:lnTo>
                  <a:lnTo>
                    <a:pt x="58248" y="106083"/>
                  </a:lnTo>
                  <a:lnTo>
                    <a:pt x="55783" y="168267"/>
                  </a:lnTo>
                  <a:lnTo>
                    <a:pt x="51661" y="231071"/>
                  </a:lnTo>
                  <a:lnTo>
                    <a:pt x="47975" y="290668"/>
                  </a:lnTo>
                  <a:lnTo>
                    <a:pt x="43493" y="346850"/>
                  </a:lnTo>
                  <a:lnTo>
                    <a:pt x="37560" y="406698"/>
                  </a:lnTo>
                  <a:lnTo>
                    <a:pt x="30134" y="442661"/>
                  </a:lnTo>
                  <a:lnTo>
                    <a:pt x="27485" y="443962"/>
                  </a:lnTo>
                  <a:lnTo>
                    <a:pt x="22078" y="428149"/>
                  </a:lnTo>
                  <a:lnTo>
                    <a:pt x="11997" y="370057"/>
                  </a:lnTo>
                  <a:lnTo>
                    <a:pt x="8485" y="312331"/>
                  </a:lnTo>
                  <a:lnTo>
                    <a:pt x="2925" y="261121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9186437" y="4476999"/>
              <a:ext cx="54704" cy="290963"/>
            </a:xfrm>
            <a:custGeom>
              <a:avLst/>
              <a:gdLst/>
              <a:ahLst/>
              <a:cxnLst/>
              <a:rect l="0" t="0" r="0" b="0"/>
              <a:pathLst>
                <a:path w="54704" h="290963">
                  <a:moveTo>
                    <a:pt x="0" y="24688"/>
                  </a:moveTo>
                  <a:lnTo>
                    <a:pt x="27581" y="1525"/>
                  </a:lnTo>
                  <a:lnTo>
                    <a:pt x="34106" y="0"/>
                  </a:lnTo>
                  <a:lnTo>
                    <a:pt x="40304" y="833"/>
                  </a:lnTo>
                  <a:lnTo>
                    <a:pt x="46285" y="3237"/>
                  </a:lnTo>
                  <a:lnTo>
                    <a:pt x="50272" y="8538"/>
                  </a:lnTo>
                  <a:lnTo>
                    <a:pt x="54703" y="24291"/>
                  </a:lnTo>
                  <a:lnTo>
                    <a:pt x="48730" y="77758"/>
                  </a:lnTo>
                  <a:lnTo>
                    <a:pt x="38596" y="135126"/>
                  </a:lnTo>
                  <a:lnTo>
                    <a:pt x="21971" y="193234"/>
                  </a:lnTo>
                  <a:lnTo>
                    <a:pt x="5884" y="254305"/>
                  </a:lnTo>
                  <a:lnTo>
                    <a:pt x="0" y="290962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9250788" y="4493559"/>
              <a:ext cx="98705" cy="215900"/>
            </a:xfrm>
            <a:custGeom>
              <a:avLst/>
              <a:gdLst/>
              <a:ahLst/>
              <a:cxnLst/>
              <a:rect l="0" t="0" r="0" b="0"/>
              <a:pathLst>
                <a:path w="98705" h="215900">
                  <a:moveTo>
                    <a:pt x="93749" y="8128"/>
                  </a:moveTo>
                  <a:lnTo>
                    <a:pt x="53972" y="67435"/>
                  </a:lnTo>
                  <a:lnTo>
                    <a:pt x="17536" y="117319"/>
                  </a:lnTo>
                  <a:lnTo>
                    <a:pt x="0" y="165083"/>
                  </a:lnTo>
                  <a:lnTo>
                    <a:pt x="123" y="195270"/>
                  </a:lnTo>
                  <a:lnTo>
                    <a:pt x="4519" y="203155"/>
                  </a:lnTo>
                  <a:lnTo>
                    <a:pt x="19266" y="214383"/>
                  </a:lnTo>
                  <a:lnTo>
                    <a:pt x="26527" y="215899"/>
                  </a:lnTo>
                  <a:lnTo>
                    <a:pt x="33217" y="215059"/>
                  </a:lnTo>
                  <a:lnTo>
                    <a:pt x="39526" y="212651"/>
                  </a:lnTo>
                  <a:lnTo>
                    <a:pt x="68656" y="177418"/>
                  </a:lnTo>
                  <a:lnTo>
                    <a:pt x="90710" y="139366"/>
                  </a:lnTo>
                  <a:lnTo>
                    <a:pt x="98704" y="107418"/>
                  </a:lnTo>
                  <a:lnTo>
                    <a:pt x="96989" y="54656"/>
                  </a:lnTo>
                  <a:lnTo>
                    <a:pt x="90292" y="20373"/>
                  </a:lnTo>
                  <a:lnTo>
                    <a:pt x="85897" y="12593"/>
                  </a:lnTo>
                  <a:lnTo>
                    <a:pt x="73617" y="1483"/>
                  </a:lnTo>
                  <a:lnTo>
                    <a:pt x="66460" y="0"/>
                  </a:lnTo>
                  <a:lnTo>
                    <a:pt x="51110" y="3283"/>
                  </a:lnTo>
                  <a:lnTo>
                    <a:pt x="37508" y="13371"/>
                  </a:lnTo>
                  <a:lnTo>
                    <a:pt x="31292" y="19945"/>
                  </a:lnTo>
                  <a:lnTo>
                    <a:pt x="24385" y="42042"/>
                  </a:lnTo>
                  <a:lnTo>
                    <a:pt x="18860" y="9133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9469848" y="4127240"/>
              <a:ext cx="49432" cy="567380"/>
            </a:xfrm>
            <a:custGeom>
              <a:avLst/>
              <a:gdLst/>
              <a:ahLst/>
              <a:cxnLst/>
              <a:rect l="0" t="0" r="0" b="0"/>
              <a:pathLst>
                <a:path w="49432" h="567380">
                  <a:moveTo>
                    <a:pt x="49431" y="0"/>
                  </a:moveTo>
                  <a:lnTo>
                    <a:pt x="49431" y="53492"/>
                  </a:lnTo>
                  <a:lnTo>
                    <a:pt x="45015" y="99471"/>
                  </a:lnTo>
                  <a:lnTo>
                    <a:pt x="33432" y="162918"/>
                  </a:lnTo>
                  <a:lnTo>
                    <a:pt x="25986" y="210167"/>
                  </a:lnTo>
                  <a:lnTo>
                    <a:pt x="19596" y="258904"/>
                  </a:lnTo>
                  <a:lnTo>
                    <a:pt x="13673" y="308302"/>
                  </a:lnTo>
                  <a:lnTo>
                    <a:pt x="7959" y="357993"/>
                  </a:lnTo>
                  <a:lnTo>
                    <a:pt x="3262" y="406890"/>
                  </a:lnTo>
                  <a:lnTo>
                    <a:pt x="1175" y="453277"/>
                  </a:lnTo>
                  <a:lnTo>
                    <a:pt x="0" y="512142"/>
                  </a:lnTo>
                  <a:lnTo>
                    <a:pt x="4068" y="560299"/>
                  </a:lnTo>
                  <a:lnTo>
                    <a:pt x="7170" y="566766"/>
                  </a:lnTo>
                  <a:lnTo>
                    <a:pt x="11087" y="567379"/>
                  </a:lnTo>
                  <a:lnTo>
                    <a:pt x="15547" y="564089"/>
                  </a:lnTo>
                  <a:lnTo>
                    <a:pt x="18521" y="559122"/>
                  </a:lnTo>
                  <a:lnTo>
                    <a:pt x="24468" y="5325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499762" y="4177166"/>
              <a:ext cx="220730" cy="516129"/>
            </a:xfrm>
            <a:custGeom>
              <a:avLst/>
              <a:gdLst/>
              <a:ahLst/>
              <a:cxnLst/>
              <a:rect l="0" t="0" r="0" b="0"/>
              <a:pathLst>
                <a:path w="220730" h="516129">
                  <a:moveTo>
                    <a:pt x="86085" y="0"/>
                  </a:moveTo>
                  <a:lnTo>
                    <a:pt x="80366" y="21779"/>
                  </a:lnTo>
                  <a:lnTo>
                    <a:pt x="75812" y="71144"/>
                  </a:lnTo>
                  <a:lnTo>
                    <a:pt x="68866" y="120316"/>
                  </a:lnTo>
                  <a:lnTo>
                    <a:pt x="60951" y="178340"/>
                  </a:lnTo>
                  <a:lnTo>
                    <a:pt x="55499" y="221645"/>
                  </a:lnTo>
                  <a:lnTo>
                    <a:pt x="49994" y="268628"/>
                  </a:lnTo>
                  <a:lnTo>
                    <a:pt x="44465" y="312315"/>
                  </a:lnTo>
                  <a:lnTo>
                    <a:pt x="36155" y="373296"/>
                  </a:lnTo>
                  <a:lnTo>
                    <a:pt x="27837" y="427423"/>
                  </a:lnTo>
                  <a:lnTo>
                    <a:pt x="21161" y="482710"/>
                  </a:lnTo>
                  <a:lnTo>
                    <a:pt x="15587" y="513466"/>
                  </a:lnTo>
                  <a:lnTo>
                    <a:pt x="13199" y="516128"/>
                  </a:lnTo>
                  <a:lnTo>
                    <a:pt x="10682" y="514205"/>
                  </a:lnTo>
                  <a:lnTo>
                    <a:pt x="0" y="488962"/>
                  </a:lnTo>
                  <a:lnTo>
                    <a:pt x="34" y="482226"/>
                  </a:lnTo>
                  <a:lnTo>
                    <a:pt x="5003" y="469810"/>
                  </a:lnTo>
                  <a:lnTo>
                    <a:pt x="15840" y="460593"/>
                  </a:lnTo>
                  <a:lnTo>
                    <a:pt x="72462" y="419668"/>
                  </a:lnTo>
                  <a:lnTo>
                    <a:pt x="102395" y="379683"/>
                  </a:lnTo>
                  <a:lnTo>
                    <a:pt x="133517" y="322515"/>
                  </a:lnTo>
                  <a:lnTo>
                    <a:pt x="141129" y="288177"/>
                  </a:lnTo>
                  <a:lnTo>
                    <a:pt x="140918" y="253656"/>
                  </a:lnTo>
                  <a:lnTo>
                    <a:pt x="139283" y="243993"/>
                  </a:lnTo>
                  <a:lnTo>
                    <a:pt x="135419" y="239401"/>
                  </a:lnTo>
                  <a:lnTo>
                    <a:pt x="130069" y="238188"/>
                  </a:lnTo>
                  <a:lnTo>
                    <a:pt x="123729" y="239229"/>
                  </a:lnTo>
                  <a:lnTo>
                    <a:pt x="118578" y="243621"/>
                  </a:lnTo>
                  <a:lnTo>
                    <a:pt x="110389" y="258363"/>
                  </a:lnTo>
                  <a:lnTo>
                    <a:pt x="108598" y="274777"/>
                  </a:lnTo>
                  <a:lnTo>
                    <a:pt x="109415" y="283038"/>
                  </a:lnTo>
                  <a:lnTo>
                    <a:pt x="117719" y="297147"/>
                  </a:lnTo>
                  <a:lnTo>
                    <a:pt x="140453" y="315485"/>
                  </a:lnTo>
                  <a:lnTo>
                    <a:pt x="190222" y="350486"/>
                  </a:lnTo>
                  <a:lnTo>
                    <a:pt x="205100" y="366572"/>
                  </a:lnTo>
                  <a:lnTo>
                    <a:pt x="219456" y="404474"/>
                  </a:lnTo>
                  <a:lnTo>
                    <a:pt x="220729" y="450837"/>
                  </a:lnTo>
                  <a:lnTo>
                    <a:pt x="215251" y="486456"/>
                  </a:lnTo>
                  <a:lnTo>
                    <a:pt x="203356" y="510159"/>
                  </a:lnTo>
                  <a:lnTo>
                    <a:pt x="201248" y="509300"/>
                  </a:lnTo>
                  <a:lnTo>
                    <a:pt x="206640" y="449083"/>
                  </a:lnTo>
                  <a:lnTo>
                    <a:pt x="216926" y="395713"/>
                  </a:lnTo>
                  <a:lnTo>
                    <a:pt x="219222" y="374447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9800289" y="4426798"/>
              <a:ext cx="126722" cy="391090"/>
            </a:xfrm>
            <a:custGeom>
              <a:avLst/>
              <a:gdLst/>
              <a:ahLst/>
              <a:cxnLst/>
              <a:rect l="0" t="0" r="0" b="0"/>
              <a:pathLst>
                <a:path w="126722" h="391090">
                  <a:moveTo>
                    <a:pt x="126721" y="0"/>
                  </a:moveTo>
                  <a:lnTo>
                    <a:pt x="68041" y="39120"/>
                  </a:lnTo>
                  <a:lnTo>
                    <a:pt x="25674" y="88140"/>
                  </a:lnTo>
                  <a:lnTo>
                    <a:pt x="10387" y="115489"/>
                  </a:lnTo>
                  <a:lnTo>
                    <a:pt x="0" y="149995"/>
                  </a:lnTo>
                  <a:lnTo>
                    <a:pt x="1367" y="171140"/>
                  </a:lnTo>
                  <a:lnTo>
                    <a:pt x="4320" y="180661"/>
                  </a:lnTo>
                  <a:lnTo>
                    <a:pt x="17464" y="198637"/>
                  </a:lnTo>
                  <a:lnTo>
                    <a:pt x="79479" y="257890"/>
                  </a:lnTo>
                  <a:lnTo>
                    <a:pt x="93719" y="287314"/>
                  </a:lnTo>
                  <a:lnTo>
                    <a:pt x="95720" y="308601"/>
                  </a:lnTo>
                  <a:lnTo>
                    <a:pt x="94959" y="319455"/>
                  </a:lnTo>
                  <a:lnTo>
                    <a:pt x="86718" y="338911"/>
                  </a:lnTo>
                  <a:lnTo>
                    <a:pt x="43511" y="391089"/>
                  </a:lnTo>
                </a:path>
              </a:pathLst>
            </a:custGeom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172789" y="5217297"/>
            <a:ext cx="2729001" cy="1123343"/>
            <a:chOff x="7172789" y="5217297"/>
            <a:chExt cx="2729001" cy="1123343"/>
          </a:xfrm>
        </p:grpSpPr>
        <p:sp>
          <p:nvSpPr>
            <p:cNvPr id="129" name="Freeform 128"/>
            <p:cNvSpPr/>
            <p:nvPr/>
          </p:nvSpPr>
          <p:spPr>
            <a:xfrm>
              <a:off x="7172789" y="5666634"/>
              <a:ext cx="257908" cy="353875"/>
            </a:xfrm>
            <a:custGeom>
              <a:avLst/>
              <a:gdLst/>
              <a:ahLst/>
              <a:cxnLst/>
              <a:rect l="0" t="0" r="0" b="0"/>
              <a:pathLst>
                <a:path w="257908" h="353875">
                  <a:moveTo>
                    <a:pt x="8276" y="0"/>
                  </a:moveTo>
                  <a:lnTo>
                    <a:pt x="1112" y="60656"/>
                  </a:lnTo>
                  <a:lnTo>
                    <a:pt x="183" y="111971"/>
                  </a:lnTo>
                  <a:lnTo>
                    <a:pt x="0" y="166623"/>
                  </a:lnTo>
                  <a:lnTo>
                    <a:pt x="4381" y="221934"/>
                  </a:lnTo>
                  <a:lnTo>
                    <a:pt x="19280" y="282190"/>
                  </a:lnTo>
                  <a:lnTo>
                    <a:pt x="39317" y="322734"/>
                  </a:lnTo>
                  <a:lnTo>
                    <a:pt x="57513" y="337903"/>
                  </a:lnTo>
                  <a:lnTo>
                    <a:pt x="81934" y="348960"/>
                  </a:lnTo>
                  <a:lnTo>
                    <a:pt x="111280" y="353874"/>
                  </a:lnTo>
                  <a:lnTo>
                    <a:pt x="140348" y="348661"/>
                  </a:lnTo>
                  <a:lnTo>
                    <a:pt x="177771" y="330132"/>
                  </a:lnTo>
                  <a:lnTo>
                    <a:pt x="236540" y="286017"/>
                  </a:lnTo>
                  <a:lnTo>
                    <a:pt x="257907" y="25795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405733" y="5691597"/>
              <a:ext cx="199065" cy="482622"/>
            </a:xfrm>
            <a:custGeom>
              <a:avLst/>
              <a:gdLst/>
              <a:ahLst/>
              <a:cxnLst/>
              <a:rect l="0" t="0" r="0" b="0"/>
              <a:pathLst>
                <a:path w="199065" h="482622">
                  <a:moveTo>
                    <a:pt x="0" y="0"/>
                  </a:moveTo>
                  <a:lnTo>
                    <a:pt x="54016" y="20836"/>
                  </a:lnTo>
                  <a:lnTo>
                    <a:pt x="106877" y="53749"/>
                  </a:lnTo>
                  <a:lnTo>
                    <a:pt x="156127" y="110863"/>
                  </a:lnTo>
                  <a:lnTo>
                    <a:pt x="184653" y="164926"/>
                  </a:lnTo>
                  <a:lnTo>
                    <a:pt x="196458" y="217148"/>
                  </a:lnTo>
                  <a:lnTo>
                    <a:pt x="199064" y="271979"/>
                  </a:lnTo>
                  <a:lnTo>
                    <a:pt x="192011" y="327326"/>
                  </a:lnTo>
                  <a:lnTo>
                    <a:pt x="173770" y="382775"/>
                  </a:lnTo>
                  <a:lnTo>
                    <a:pt x="152596" y="443618"/>
                  </a:lnTo>
                  <a:lnTo>
                    <a:pt x="124816" y="48262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682045" y="5610611"/>
              <a:ext cx="322805" cy="580035"/>
            </a:xfrm>
            <a:custGeom>
              <a:avLst/>
              <a:gdLst/>
              <a:ahLst/>
              <a:cxnLst/>
              <a:rect l="0" t="0" r="0" b="0"/>
              <a:pathLst>
                <a:path w="322805" h="580035">
                  <a:moveTo>
                    <a:pt x="39888" y="122591"/>
                  </a:moveTo>
                  <a:lnTo>
                    <a:pt x="39888" y="173336"/>
                  </a:lnTo>
                  <a:lnTo>
                    <a:pt x="35471" y="221248"/>
                  </a:lnTo>
                  <a:lnTo>
                    <a:pt x="28307" y="280850"/>
                  </a:lnTo>
                  <a:lnTo>
                    <a:pt x="25495" y="323600"/>
                  </a:lnTo>
                  <a:lnTo>
                    <a:pt x="21447" y="386786"/>
                  </a:lnTo>
                  <a:lnTo>
                    <a:pt x="16857" y="444031"/>
                  </a:lnTo>
                  <a:lnTo>
                    <a:pt x="10889" y="504237"/>
                  </a:lnTo>
                  <a:lnTo>
                    <a:pt x="9461" y="508310"/>
                  </a:lnTo>
                  <a:lnTo>
                    <a:pt x="8508" y="506402"/>
                  </a:lnTo>
                  <a:lnTo>
                    <a:pt x="5930" y="450263"/>
                  </a:lnTo>
                  <a:lnTo>
                    <a:pt x="959" y="396681"/>
                  </a:lnTo>
                  <a:lnTo>
                    <a:pt x="0" y="334371"/>
                  </a:lnTo>
                  <a:lnTo>
                    <a:pt x="3052" y="290989"/>
                  </a:lnTo>
                  <a:lnTo>
                    <a:pt x="5551" y="229399"/>
                  </a:lnTo>
                  <a:lnTo>
                    <a:pt x="10709" y="174578"/>
                  </a:lnTo>
                  <a:lnTo>
                    <a:pt x="15941" y="112999"/>
                  </a:lnTo>
                  <a:lnTo>
                    <a:pt x="33562" y="51187"/>
                  </a:lnTo>
                  <a:lnTo>
                    <a:pt x="46848" y="23771"/>
                  </a:lnTo>
                  <a:lnTo>
                    <a:pt x="66913" y="2499"/>
                  </a:lnTo>
                  <a:lnTo>
                    <a:pt x="74547" y="0"/>
                  </a:lnTo>
                  <a:lnTo>
                    <a:pt x="90425" y="2154"/>
                  </a:lnTo>
                  <a:lnTo>
                    <a:pt x="110541" y="13763"/>
                  </a:lnTo>
                  <a:lnTo>
                    <a:pt x="128212" y="37748"/>
                  </a:lnTo>
                  <a:lnTo>
                    <a:pt x="149740" y="92288"/>
                  </a:lnTo>
                  <a:lnTo>
                    <a:pt x="166165" y="149787"/>
                  </a:lnTo>
                  <a:lnTo>
                    <a:pt x="170992" y="198142"/>
                  </a:lnTo>
                  <a:lnTo>
                    <a:pt x="168005" y="247603"/>
                  </a:lnTo>
                  <a:lnTo>
                    <a:pt x="161265" y="301809"/>
                  </a:lnTo>
                  <a:lnTo>
                    <a:pt x="148994" y="358858"/>
                  </a:lnTo>
                  <a:lnTo>
                    <a:pt x="138065" y="416751"/>
                  </a:lnTo>
                  <a:lnTo>
                    <a:pt x="124554" y="470476"/>
                  </a:lnTo>
                  <a:lnTo>
                    <a:pt x="97703" y="529836"/>
                  </a:lnTo>
                  <a:lnTo>
                    <a:pt x="78489" y="560072"/>
                  </a:lnTo>
                  <a:lnTo>
                    <a:pt x="63516" y="574672"/>
                  </a:lnTo>
                  <a:lnTo>
                    <a:pt x="55640" y="578380"/>
                  </a:lnTo>
                  <a:lnTo>
                    <a:pt x="39492" y="580034"/>
                  </a:lnTo>
                  <a:lnTo>
                    <a:pt x="34077" y="574559"/>
                  </a:lnTo>
                  <a:lnTo>
                    <a:pt x="28060" y="553681"/>
                  </a:lnTo>
                  <a:lnTo>
                    <a:pt x="30317" y="530842"/>
                  </a:lnTo>
                  <a:lnTo>
                    <a:pt x="46832" y="490464"/>
                  </a:lnTo>
                  <a:lnTo>
                    <a:pt x="90423" y="431780"/>
                  </a:lnTo>
                  <a:lnTo>
                    <a:pt x="148097" y="372299"/>
                  </a:lnTo>
                  <a:lnTo>
                    <a:pt x="210214" y="312822"/>
                  </a:lnTo>
                  <a:lnTo>
                    <a:pt x="261740" y="251452"/>
                  </a:lnTo>
                  <a:lnTo>
                    <a:pt x="273995" y="229498"/>
                  </a:lnTo>
                  <a:lnTo>
                    <a:pt x="273622" y="226222"/>
                  </a:lnTo>
                  <a:lnTo>
                    <a:pt x="270601" y="225887"/>
                  </a:lnTo>
                  <a:lnTo>
                    <a:pt x="265812" y="227513"/>
                  </a:lnTo>
                  <a:lnTo>
                    <a:pt x="258025" y="236716"/>
                  </a:lnTo>
                  <a:lnTo>
                    <a:pt x="226578" y="295196"/>
                  </a:lnTo>
                  <a:lnTo>
                    <a:pt x="208156" y="356802"/>
                  </a:lnTo>
                  <a:lnTo>
                    <a:pt x="196583" y="405869"/>
                  </a:lnTo>
                  <a:lnTo>
                    <a:pt x="191957" y="464579"/>
                  </a:lnTo>
                  <a:lnTo>
                    <a:pt x="197639" y="499338"/>
                  </a:lnTo>
                  <a:lnTo>
                    <a:pt x="205846" y="515319"/>
                  </a:lnTo>
                  <a:lnTo>
                    <a:pt x="212472" y="520320"/>
                  </a:lnTo>
                  <a:lnTo>
                    <a:pt x="229697" y="525877"/>
                  </a:lnTo>
                  <a:lnTo>
                    <a:pt x="237618" y="525510"/>
                  </a:lnTo>
                  <a:lnTo>
                    <a:pt x="251351" y="520171"/>
                  </a:lnTo>
                  <a:lnTo>
                    <a:pt x="298142" y="479506"/>
                  </a:lnTo>
                  <a:lnTo>
                    <a:pt x="322804" y="447112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998325" y="5866339"/>
              <a:ext cx="98056" cy="246116"/>
            </a:xfrm>
            <a:custGeom>
              <a:avLst/>
              <a:gdLst/>
              <a:ahLst/>
              <a:cxnLst/>
              <a:rect l="0" t="0" r="0" b="0"/>
              <a:pathLst>
                <a:path w="98056" h="246116">
                  <a:moveTo>
                    <a:pt x="98055" y="0"/>
                  </a:moveTo>
                  <a:lnTo>
                    <a:pt x="63310" y="43580"/>
                  </a:lnTo>
                  <a:lnTo>
                    <a:pt x="32024" y="99747"/>
                  </a:lnTo>
                  <a:lnTo>
                    <a:pt x="10464" y="155312"/>
                  </a:lnTo>
                  <a:lnTo>
                    <a:pt x="0" y="215215"/>
                  </a:lnTo>
                  <a:lnTo>
                    <a:pt x="3932" y="234643"/>
                  </a:lnTo>
                  <a:lnTo>
                    <a:pt x="7570" y="242413"/>
                  </a:lnTo>
                  <a:lnTo>
                    <a:pt x="12768" y="245744"/>
                  </a:lnTo>
                  <a:lnTo>
                    <a:pt x="19007" y="246115"/>
                  </a:lnTo>
                  <a:lnTo>
                    <a:pt x="39808" y="241310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146307" y="5625029"/>
              <a:ext cx="81097" cy="540869"/>
            </a:xfrm>
            <a:custGeom>
              <a:avLst/>
              <a:gdLst/>
              <a:ahLst/>
              <a:cxnLst/>
              <a:rect l="0" t="0" r="0" b="0"/>
              <a:pathLst>
                <a:path w="81097" h="540869">
                  <a:moveTo>
                    <a:pt x="0" y="0"/>
                  </a:moveTo>
                  <a:lnTo>
                    <a:pt x="0" y="53491"/>
                  </a:lnTo>
                  <a:lnTo>
                    <a:pt x="0" y="105727"/>
                  </a:lnTo>
                  <a:lnTo>
                    <a:pt x="0" y="157889"/>
                  </a:lnTo>
                  <a:lnTo>
                    <a:pt x="0" y="213408"/>
                  </a:lnTo>
                  <a:lnTo>
                    <a:pt x="0" y="266327"/>
                  </a:lnTo>
                  <a:lnTo>
                    <a:pt x="0" y="320735"/>
                  </a:lnTo>
                  <a:lnTo>
                    <a:pt x="0" y="381472"/>
                  </a:lnTo>
                  <a:lnTo>
                    <a:pt x="4416" y="437986"/>
                  </a:lnTo>
                  <a:lnTo>
                    <a:pt x="11581" y="470937"/>
                  </a:lnTo>
                  <a:lnTo>
                    <a:pt x="15117" y="474831"/>
                  </a:lnTo>
                  <a:lnTo>
                    <a:pt x="19323" y="474654"/>
                  </a:lnTo>
                  <a:lnTo>
                    <a:pt x="28928" y="467060"/>
                  </a:lnTo>
                  <a:lnTo>
                    <a:pt x="55630" y="427323"/>
                  </a:lnTo>
                  <a:lnTo>
                    <a:pt x="77189" y="365871"/>
                  </a:lnTo>
                  <a:lnTo>
                    <a:pt x="81096" y="308958"/>
                  </a:lnTo>
                  <a:lnTo>
                    <a:pt x="78265" y="287093"/>
                  </a:lnTo>
                  <a:lnTo>
                    <a:pt x="76214" y="283851"/>
                  </a:lnTo>
                  <a:lnTo>
                    <a:pt x="73924" y="285389"/>
                  </a:lnTo>
                  <a:lnTo>
                    <a:pt x="60893" y="319470"/>
                  </a:lnTo>
                  <a:lnTo>
                    <a:pt x="47135" y="381155"/>
                  </a:lnTo>
                  <a:lnTo>
                    <a:pt x="42697" y="434772"/>
                  </a:lnTo>
                  <a:lnTo>
                    <a:pt x="41748" y="493258"/>
                  </a:lnTo>
                  <a:lnTo>
                    <a:pt x="46599" y="513236"/>
                  </a:lnTo>
                  <a:lnTo>
                    <a:pt x="50482" y="522447"/>
                  </a:lnTo>
                  <a:lnTo>
                    <a:pt x="54919" y="528587"/>
                  </a:lnTo>
                  <a:lnTo>
                    <a:pt x="74889" y="54086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313910" y="5861922"/>
              <a:ext cx="73708" cy="239780"/>
            </a:xfrm>
            <a:custGeom>
              <a:avLst/>
              <a:gdLst/>
              <a:ahLst/>
              <a:cxnLst/>
              <a:rect l="0" t="0" r="0" b="0"/>
              <a:pathLst>
                <a:path w="73708" h="239780">
                  <a:moveTo>
                    <a:pt x="73707" y="4417"/>
                  </a:moveTo>
                  <a:lnTo>
                    <a:pt x="60455" y="0"/>
                  </a:lnTo>
                  <a:lnTo>
                    <a:pt x="44087" y="2762"/>
                  </a:lnTo>
                  <a:lnTo>
                    <a:pt x="26334" y="11078"/>
                  </a:lnTo>
                  <a:lnTo>
                    <a:pt x="12279" y="24020"/>
                  </a:lnTo>
                  <a:lnTo>
                    <a:pt x="4801" y="41483"/>
                  </a:lnTo>
                  <a:lnTo>
                    <a:pt x="0" y="100496"/>
                  </a:lnTo>
                  <a:lnTo>
                    <a:pt x="5694" y="156806"/>
                  </a:lnTo>
                  <a:lnTo>
                    <a:pt x="22048" y="219411"/>
                  </a:lnTo>
                  <a:lnTo>
                    <a:pt x="31023" y="236805"/>
                  </a:lnTo>
                  <a:lnTo>
                    <a:pt x="35081" y="239779"/>
                  </a:lnTo>
                  <a:lnTo>
                    <a:pt x="38711" y="238988"/>
                  </a:lnTo>
                  <a:lnTo>
                    <a:pt x="48744" y="229085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8318098" y="5483571"/>
              <a:ext cx="134863" cy="632400"/>
            </a:xfrm>
            <a:custGeom>
              <a:avLst/>
              <a:gdLst/>
              <a:ahLst/>
              <a:cxnLst/>
              <a:rect l="0" t="0" r="0" b="0"/>
              <a:pathLst>
                <a:path w="134863" h="632400">
                  <a:moveTo>
                    <a:pt x="27913" y="0"/>
                  </a:moveTo>
                  <a:lnTo>
                    <a:pt x="19439" y="63416"/>
                  </a:lnTo>
                  <a:lnTo>
                    <a:pt x="13159" y="124364"/>
                  </a:lnTo>
                  <a:lnTo>
                    <a:pt x="11831" y="185395"/>
                  </a:lnTo>
                  <a:lnTo>
                    <a:pt x="10595" y="228478"/>
                  </a:lnTo>
                  <a:lnTo>
                    <a:pt x="6965" y="272282"/>
                  </a:lnTo>
                  <a:lnTo>
                    <a:pt x="4734" y="316404"/>
                  </a:lnTo>
                  <a:lnTo>
                    <a:pt x="4668" y="360670"/>
                  </a:lnTo>
                  <a:lnTo>
                    <a:pt x="7720" y="404998"/>
                  </a:lnTo>
                  <a:lnTo>
                    <a:pt x="10219" y="462703"/>
                  </a:lnTo>
                  <a:lnTo>
                    <a:pt x="16782" y="524332"/>
                  </a:lnTo>
                  <a:lnTo>
                    <a:pt x="18344" y="549544"/>
                  </a:lnTo>
                  <a:lnTo>
                    <a:pt x="17835" y="551275"/>
                  </a:lnTo>
                  <a:lnTo>
                    <a:pt x="5327" y="493290"/>
                  </a:lnTo>
                  <a:lnTo>
                    <a:pt x="0" y="471336"/>
                  </a:lnTo>
                  <a:lnTo>
                    <a:pt x="1948" y="451718"/>
                  </a:lnTo>
                  <a:lnTo>
                    <a:pt x="18264" y="416523"/>
                  </a:lnTo>
                  <a:lnTo>
                    <a:pt x="60384" y="376975"/>
                  </a:lnTo>
                  <a:lnTo>
                    <a:pt x="68976" y="370585"/>
                  </a:lnTo>
                  <a:lnTo>
                    <a:pt x="88386" y="365950"/>
                  </a:lnTo>
                  <a:lnTo>
                    <a:pt x="98739" y="366009"/>
                  </a:lnTo>
                  <a:lnTo>
                    <a:pt x="107490" y="370671"/>
                  </a:lnTo>
                  <a:lnTo>
                    <a:pt x="122144" y="388178"/>
                  </a:lnTo>
                  <a:lnTo>
                    <a:pt x="129890" y="411368"/>
                  </a:lnTo>
                  <a:lnTo>
                    <a:pt x="134862" y="463923"/>
                  </a:lnTo>
                  <a:lnTo>
                    <a:pt x="130127" y="523614"/>
                  </a:lnTo>
                  <a:lnTo>
                    <a:pt x="123660" y="584436"/>
                  </a:lnTo>
                  <a:lnTo>
                    <a:pt x="119445" y="632399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8508016" y="5716560"/>
              <a:ext cx="188877" cy="341164"/>
            </a:xfrm>
            <a:custGeom>
              <a:avLst/>
              <a:gdLst/>
              <a:ahLst/>
              <a:cxnLst/>
              <a:rect l="0" t="0" r="0" b="0"/>
              <a:pathLst>
                <a:path w="188877" h="341164">
                  <a:moveTo>
                    <a:pt x="4416" y="0"/>
                  </a:moveTo>
                  <a:lnTo>
                    <a:pt x="0" y="62326"/>
                  </a:lnTo>
                  <a:lnTo>
                    <a:pt x="2585" y="123772"/>
                  </a:lnTo>
                  <a:lnTo>
                    <a:pt x="8593" y="180551"/>
                  </a:lnTo>
                  <a:lnTo>
                    <a:pt x="16791" y="239934"/>
                  </a:lnTo>
                  <a:lnTo>
                    <a:pt x="27783" y="284835"/>
                  </a:lnTo>
                  <a:lnTo>
                    <a:pt x="36683" y="301027"/>
                  </a:lnTo>
                  <a:lnTo>
                    <a:pt x="41645" y="302387"/>
                  </a:lnTo>
                  <a:lnTo>
                    <a:pt x="46801" y="299594"/>
                  </a:lnTo>
                  <a:lnTo>
                    <a:pt x="56539" y="287555"/>
                  </a:lnTo>
                  <a:lnTo>
                    <a:pt x="73317" y="244729"/>
                  </a:lnTo>
                  <a:lnTo>
                    <a:pt x="83198" y="184520"/>
                  </a:lnTo>
                  <a:lnTo>
                    <a:pt x="90732" y="158532"/>
                  </a:lnTo>
                  <a:lnTo>
                    <a:pt x="93395" y="155615"/>
                  </a:lnTo>
                  <a:lnTo>
                    <a:pt x="96095" y="156443"/>
                  </a:lnTo>
                  <a:lnTo>
                    <a:pt x="98820" y="159769"/>
                  </a:lnTo>
                  <a:lnTo>
                    <a:pt x="108483" y="203407"/>
                  </a:lnTo>
                  <a:lnTo>
                    <a:pt x="112625" y="210494"/>
                  </a:lnTo>
                  <a:lnTo>
                    <a:pt x="118161" y="213370"/>
                  </a:lnTo>
                  <a:lnTo>
                    <a:pt x="124625" y="213437"/>
                  </a:lnTo>
                  <a:lnTo>
                    <a:pt x="131708" y="211634"/>
                  </a:lnTo>
                  <a:lnTo>
                    <a:pt x="154929" y="195843"/>
                  </a:lnTo>
                  <a:lnTo>
                    <a:pt x="174958" y="169180"/>
                  </a:lnTo>
                  <a:lnTo>
                    <a:pt x="188876" y="140154"/>
                  </a:lnTo>
                  <a:lnTo>
                    <a:pt x="160900" y="196346"/>
                  </a:lnTo>
                  <a:lnTo>
                    <a:pt x="146026" y="256506"/>
                  </a:lnTo>
                  <a:lnTo>
                    <a:pt x="139227" y="306463"/>
                  </a:lnTo>
                  <a:lnTo>
                    <a:pt x="141443" y="316181"/>
                  </a:lnTo>
                  <a:lnTo>
                    <a:pt x="145694" y="323584"/>
                  </a:lnTo>
                  <a:lnTo>
                    <a:pt x="155964" y="333351"/>
                  </a:lnTo>
                  <a:lnTo>
                    <a:pt x="170837" y="3411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980507" y="5434625"/>
              <a:ext cx="230895" cy="528798"/>
            </a:xfrm>
            <a:custGeom>
              <a:avLst/>
              <a:gdLst/>
              <a:ahLst/>
              <a:cxnLst/>
              <a:rect l="0" t="0" r="0" b="0"/>
              <a:pathLst>
                <a:path w="230895" h="528798">
                  <a:moveTo>
                    <a:pt x="122720" y="32304"/>
                  </a:moveTo>
                  <a:lnTo>
                    <a:pt x="108527" y="95720"/>
                  </a:lnTo>
                  <a:lnTo>
                    <a:pt x="97692" y="151737"/>
                  </a:lnTo>
                  <a:lnTo>
                    <a:pt x="86951" y="202061"/>
                  </a:lnTo>
                  <a:lnTo>
                    <a:pt x="72057" y="260426"/>
                  </a:lnTo>
                  <a:lnTo>
                    <a:pt x="55933" y="322098"/>
                  </a:lnTo>
                  <a:lnTo>
                    <a:pt x="41910" y="381360"/>
                  </a:lnTo>
                  <a:lnTo>
                    <a:pt x="29435" y="437443"/>
                  </a:lnTo>
                  <a:lnTo>
                    <a:pt x="13070" y="497257"/>
                  </a:lnTo>
                  <a:lnTo>
                    <a:pt x="3836" y="528797"/>
                  </a:lnTo>
                  <a:lnTo>
                    <a:pt x="1859" y="527871"/>
                  </a:lnTo>
                  <a:lnTo>
                    <a:pt x="0" y="492154"/>
                  </a:lnTo>
                  <a:lnTo>
                    <a:pt x="4894" y="439247"/>
                  </a:lnTo>
                  <a:lnTo>
                    <a:pt x="12200" y="376212"/>
                  </a:lnTo>
                  <a:lnTo>
                    <a:pt x="17510" y="329383"/>
                  </a:lnTo>
                  <a:lnTo>
                    <a:pt x="22953" y="283299"/>
                  </a:lnTo>
                  <a:lnTo>
                    <a:pt x="28452" y="238162"/>
                  </a:lnTo>
                  <a:lnTo>
                    <a:pt x="33978" y="193447"/>
                  </a:lnTo>
                  <a:lnTo>
                    <a:pt x="42288" y="131106"/>
                  </a:lnTo>
                  <a:lnTo>
                    <a:pt x="50605" y="80481"/>
                  </a:lnTo>
                  <a:lnTo>
                    <a:pt x="68342" y="28602"/>
                  </a:lnTo>
                  <a:lnTo>
                    <a:pt x="78828" y="5388"/>
                  </a:lnTo>
                  <a:lnTo>
                    <a:pt x="84213" y="491"/>
                  </a:lnTo>
                  <a:lnTo>
                    <a:pt x="89653" y="0"/>
                  </a:lnTo>
                  <a:lnTo>
                    <a:pt x="95127" y="2447"/>
                  </a:lnTo>
                  <a:lnTo>
                    <a:pt x="98778" y="7777"/>
                  </a:lnTo>
                  <a:lnTo>
                    <a:pt x="103914" y="33871"/>
                  </a:lnTo>
                  <a:lnTo>
                    <a:pt x="105651" y="86101"/>
                  </a:lnTo>
                  <a:lnTo>
                    <a:pt x="105951" y="135768"/>
                  </a:lnTo>
                  <a:lnTo>
                    <a:pt x="106040" y="189008"/>
                  </a:lnTo>
                  <a:lnTo>
                    <a:pt x="108532" y="242382"/>
                  </a:lnTo>
                  <a:lnTo>
                    <a:pt x="112660" y="296720"/>
                  </a:lnTo>
                  <a:lnTo>
                    <a:pt x="113884" y="347953"/>
                  </a:lnTo>
                  <a:lnTo>
                    <a:pt x="118714" y="410546"/>
                  </a:lnTo>
                  <a:lnTo>
                    <a:pt x="125950" y="444549"/>
                  </a:lnTo>
                  <a:lnTo>
                    <a:pt x="131345" y="448592"/>
                  </a:lnTo>
                  <a:lnTo>
                    <a:pt x="138640" y="448514"/>
                  </a:lnTo>
                  <a:lnTo>
                    <a:pt x="147202" y="445687"/>
                  </a:lnTo>
                  <a:lnTo>
                    <a:pt x="153834" y="440105"/>
                  </a:lnTo>
                  <a:lnTo>
                    <a:pt x="168510" y="412730"/>
                  </a:lnTo>
                  <a:lnTo>
                    <a:pt x="187102" y="352253"/>
                  </a:lnTo>
                  <a:lnTo>
                    <a:pt x="196961" y="294757"/>
                  </a:lnTo>
                  <a:lnTo>
                    <a:pt x="202868" y="252501"/>
                  </a:lnTo>
                  <a:lnTo>
                    <a:pt x="208576" y="209065"/>
                  </a:lnTo>
                  <a:lnTo>
                    <a:pt x="216987" y="147445"/>
                  </a:lnTo>
                  <a:lnTo>
                    <a:pt x="220917" y="92616"/>
                  </a:lnTo>
                  <a:lnTo>
                    <a:pt x="228941" y="30646"/>
                  </a:lnTo>
                  <a:lnTo>
                    <a:pt x="230894" y="7341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9375" y="5604165"/>
              <a:ext cx="110464" cy="232370"/>
            </a:xfrm>
            <a:custGeom>
              <a:avLst/>
              <a:gdLst/>
              <a:ahLst/>
              <a:cxnLst/>
              <a:rect l="0" t="0" r="0" b="0"/>
              <a:pathLst>
                <a:path w="110464" h="232370">
                  <a:moveTo>
                    <a:pt x="21952" y="154001"/>
                  </a:moveTo>
                  <a:lnTo>
                    <a:pt x="16233" y="175779"/>
                  </a:lnTo>
                  <a:lnTo>
                    <a:pt x="16610" y="217748"/>
                  </a:lnTo>
                  <a:lnTo>
                    <a:pt x="18391" y="227009"/>
                  </a:lnTo>
                  <a:lnTo>
                    <a:pt x="21426" y="231335"/>
                  </a:lnTo>
                  <a:lnTo>
                    <a:pt x="25300" y="232369"/>
                  </a:lnTo>
                  <a:lnTo>
                    <a:pt x="29731" y="231209"/>
                  </a:lnTo>
                  <a:lnTo>
                    <a:pt x="50129" y="216062"/>
                  </a:lnTo>
                  <a:lnTo>
                    <a:pt x="65537" y="199715"/>
                  </a:lnTo>
                  <a:lnTo>
                    <a:pt x="94898" y="142968"/>
                  </a:lnTo>
                  <a:lnTo>
                    <a:pt x="109530" y="87075"/>
                  </a:lnTo>
                  <a:lnTo>
                    <a:pt x="110463" y="41509"/>
                  </a:lnTo>
                  <a:lnTo>
                    <a:pt x="104128" y="22026"/>
                  </a:lnTo>
                  <a:lnTo>
                    <a:pt x="92683" y="7204"/>
                  </a:lnTo>
                  <a:lnTo>
                    <a:pt x="85748" y="663"/>
                  </a:lnTo>
                  <a:lnTo>
                    <a:pt x="77427" y="0"/>
                  </a:lnTo>
                  <a:lnTo>
                    <a:pt x="58318" y="9125"/>
                  </a:lnTo>
                  <a:lnTo>
                    <a:pt x="35604" y="30638"/>
                  </a:lnTo>
                  <a:lnTo>
                    <a:pt x="7151" y="86403"/>
                  </a:lnTo>
                  <a:lnTo>
                    <a:pt x="0" y="116508"/>
                  </a:lnTo>
                  <a:lnTo>
                    <a:pt x="2298" y="144432"/>
                  </a:lnTo>
                  <a:lnTo>
                    <a:pt x="7000" y="149471"/>
                  </a:lnTo>
                  <a:lnTo>
                    <a:pt x="13833" y="151905"/>
                  </a:lnTo>
                  <a:lnTo>
                    <a:pt x="22087" y="152604"/>
                  </a:lnTo>
                  <a:lnTo>
                    <a:pt x="38654" y="148449"/>
                  </a:lnTo>
                  <a:lnTo>
                    <a:pt x="63557" y="137358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9452807" y="5308829"/>
              <a:ext cx="124720" cy="483870"/>
            </a:xfrm>
            <a:custGeom>
              <a:avLst/>
              <a:gdLst/>
              <a:ahLst/>
              <a:cxnLst/>
              <a:rect l="0" t="0" r="0" b="0"/>
              <a:pathLst>
                <a:path w="124720" h="483870">
                  <a:moveTo>
                    <a:pt x="41509" y="0"/>
                  </a:moveTo>
                  <a:lnTo>
                    <a:pt x="29927" y="50744"/>
                  </a:lnTo>
                  <a:lnTo>
                    <a:pt x="19223" y="110903"/>
                  </a:lnTo>
                  <a:lnTo>
                    <a:pt x="10970" y="165278"/>
                  </a:lnTo>
                  <a:lnTo>
                    <a:pt x="3593" y="222378"/>
                  </a:lnTo>
                  <a:lnTo>
                    <a:pt x="997" y="279361"/>
                  </a:lnTo>
                  <a:lnTo>
                    <a:pt x="228" y="331788"/>
                  </a:lnTo>
                  <a:lnTo>
                    <a:pt x="0" y="381531"/>
                  </a:lnTo>
                  <a:lnTo>
                    <a:pt x="2389" y="437758"/>
                  </a:lnTo>
                  <a:lnTo>
                    <a:pt x="11426" y="470869"/>
                  </a:lnTo>
                  <a:lnTo>
                    <a:pt x="15907" y="480333"/>
                  </a:lnTo>
                  <a:lnTo>
                    <a:pt x="20743" y="483869"/>
                  </a:lnTo>
                  <a:lnTo>
                    <a:pt x="25816" y="483453"/>
                  </a:lnTo>
                  <a:lnTo>
                    <a:pt x="31047" y="480402"/>
                  </a:lnTo>
                  <a:lnTo>
                    <a:pt x="47244" y="458438"/>
                  </a:lnTo>
                  <a:lnTo>
                    <a:pt x="69283" y="408468"/>
                  </a:lnTo>
                  <a:lnTo>
                    <a:pt x="85899" y="351140"/>
                  </a:lnTo>
                  <a:lnTo>
                    <a:pt x="101609" y="289159"/>
                  </a:lnTo>
                  <a:lnTo>
                    <a:pt x="112530" y="236688"/>
                  </a:lnTo>
                  <a:lnTo>
                    <a:pt x="124719" y="18306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9577911" y="5217297"/>
              <a:ext cx="57864" cy="740574"/>
            </a:xfrm>
            <a:custGeom>
              <a:avLst/>
              <a:gdLst/>
              <a:ahLst/>
              <a:cxnLst/>
              <a:rect l="0" t="0" r="0" b="0"/>
              <a:pathLst>
                <a:path w="57864" h="740574">
                  <a:moveTo>
                    <a:pt x="49542" y="0"/>
                  </a:moveTo>
                  <a:lnTo>
                    <a:pt x="47077" y="51844"/>
                  </a:lnTo>
                  <a:lnTo>
                    <a:pt x="37960" y="110196"/>
                  </a:lnTo>
                  <a:lnTo>
                    <a:pt x="29982" y="163117"/>
                  </a:lnTo>
                  <a:lnTo>
                    <a:pt x="21763" y="219786"/>
                  </a:lnTo>
                  <a:lnTo>
                    <a:pt x="13471" y="281983"/>
                  </a:lnTo>
                  <a:lnTo>
                    <a:pt x="10396" y="325339"/>
                  </a:lnTo>
                  <a:lnTo>
                    <a:pt x="8105" y="368339"/>
                  </a:lnTo>
                  <a:lnTo>
                    <a:pt x="2541" y="429858"/>
                  </a:lnTo>
                  <a:lnTo>
                    <a:pt x="915" y="472731"/>
                  </a:lnTo>
                  <a:lnTo>
                    <a:pt x="0" y="534034"/>
                  </a:lnTo>
                  <a:lnTo>
                    <a:pt x="4147" y="588770"/>
                  </a:lnTo>
                  <a:lnTo>
                    <a:pt x="8112" y="649396"/>
                  </a:lnTo>
                  <a:lnTo>
                    <a:pt x="19306" y="697942"/>
                  </a:lnTo>
                  <a:lnTo>
                    <a:pt x="29632" y="717928"/>
                  </a:lnTo>
                  <a:lnTo>
                    <a:pt x="57863" y="740573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8737101" y="5908333"/>
              <a:ext cx="1164689" cy="432307"/>
            </a:xfrm>
            <a:custGeom>
              <a:avLst/>
              <a:gdLst/>
              <a:ahLst/>
              <a:cxnLst/>
              <a:rect l="0" t="0" r="0" b="0"/>
              <a:pathLst>
                <a:path w="1164689" h="432307">
                  <a:moveTo>
                    <a:pt x="158099" y="249243"/>
                  </a:moveTo>
                  <a:lnTo>
                    <a:pt x="218755" y="230497"/>
                  </a:lnTo>
                  <a:lnTo>
                    <a:pt x="276713" y="211297"/>
                  </a:lnTo>
                  <a:lnTo>
                    <a:pt x="326073" y="190539"/>
                  </a:lnTo>
                  <a:lnTo>
                    <a:pt x="382201" y="172266"/>
                  </a:lnTo>
                  <a:lnTo>
                    <a:pt x="445264" y="155141"/>
                  </a:lnTo>
                  <a:lnTo>
                    <a:pt x="488823" y="143933"/>
                  </a:lnTo>
                  <a:lnTo>
                    <a:pt x="532839" y="132788"/>
                  </a:lnTo>
                  <a:lnTo>
                    <a:pt x="577055" y="122596"/>
                  </a:lnTo>
                  <a:lnTo>
                    <a:pt x="621362" y="114984"/>
                  </a:lnTo>
                  <a:lnTo>
                    <a:pt x="668175" y="106053"/>
                  </a:lnTo>
                  <a:lnTo>
                    <a:pt x="715793" y="96845"/>
                  </a:lnTo>
                  <a:lnTo>
                    <a:pt x="761611" y="89671"/>
                  </a:lnTo>
                  <a:lnTo>
                    <a:pt x="806630" y="83400"/>
                  </a:lnTo>
                  <a:lnTo>
                    <a:pt x="851293" y="77531"/>
                  </a:lnTo>
                  <a:lnTo>
                    <a:pt x="895799" y="71841"/>
                  </a:lnTo>
                  <a:lnTo>
                    <a:pt x="958021" y="67857"/>
                  </a:lnTo>
                  <a:lnTo>
                    <a:pt x="1017445" y="62260"/>
                  </a:lnTo>
                  <a:lnTo>
                    <a:pt x="1071624" y="59163"/>
                  </a:lnTo>
                  <a:lnTo>
                    <a:pt x="1127268" y="51473"/>
                  </a:lnTo>
                  <a:lnTo>
                    <a:pt x="1154364" y="46391"/>
                  </a:lnTo>
                  <a:lnTo>
                    <a:pt x="1161590" y="42817"/>
                  </a:lnTo>
                  <a:lnTo>
                    <a:pt x="1164558" y="38585"/>
                  </a:lnTo>
                  <a:lnTo>
                    <a:pt x="1164688" y="33915"/>
                  </a:lnTo>
                  <a:lnTo>
                    <a:pt x="1162000" y="29877"/>
                  </a:lnTo>
                  <a:lnTo>
                    <a:pt x="1151618" y="22925"/>
                  </a:lnTo>
                  <a:lnTo>
                    <a:pt x="1125761" y="13813"/>
                  </a:lnTo>
                  <a:lnTo>
                    <a:pt x="1070605" y="8169"/>
                  </a:lnTo>
                  <a:lnTo>
                    <a:pt x="1021732" y="2558"/>
                  </a:lnTo>
                  <a:lnTo>
                    <a:pt x="964824" y="485"/>
                  </a:lnTo>
                  <a:lnTo>
                    <a:pt x="919752" y="0"/>
                  </a:lnTo>
                  <a:lnTo>
                    <a:pt x="871984" y="2249"/>
                  </a:lnTo>
                  <a:lnTo>
                    <a:pt x="823016" y="6331"/>
                  </a:lnTo>
                  <a:lnTo>
                    <a:pt x="773516" y="11227"/>
                  </a:lnTo>
                  <a:lnTo>
                    <a:pt x="718848" y="18950"/>
                  </a:lnTo>
                  <a:lnTo>
                    <a:pt x="661576" y="30396"/>
                  </a:lnTo>
                  <a:lnTo>
                    <a:pt x="605302" y="47810"/>
                  </a:lnTo>
                  <a:lnTo>
                    <a:pt x="549473" y="67877"/>
                  </a:lnTo>
                  <a:lnTo>
                    <a:pt x="493842" y="89124"/>
                  </a:lnTo>
                  <a:lnTo>
                    <a:pt x="438298" y="110894"/>
                  </a:lnTo>
                  <a:lnTo>
                    <a:pt x="382793" y="137828"/>
                  </a:lnTo>
                  <a:lnTo>
                    <a:pt x="328230" y="168290"/>
                  </a:lnTo>
                  <a:lnTo>
                    <a:pt x="276243" y="200320"/>
                  </a:lnTo>
                  <a:lnTo>
                    <a:pt x="227867" y="230581"/>
                  </a:lnTo>
                  <a:lnTo>
                    <a:pt x="182635" y="260365"/>
                  </a:lnTo>
                  <a:lnTo>
                    <a:pt x="121710" y="308320"/>
                  </a:lnTo>
                  <a:lnTo>
                    <a:pt x="69963" y="355813"/>
                  </a:lnTo>
                  <a:lnTo>
                    <a:pt x="15559" y="413079"/>
                  </a:lnTo>
                  <a:lnTo>
                    <a:pt x="0" y="432306"/>
                  </a:lnTo>
                </a:path>
              </a:pathLst>
            </a:custGeom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40266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72381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Group 8"/>
          <p:cNvGrpSpPr/>
          <p:nvPr/>
        </p:nvGrpSpPr>
        <p:grpSpPr>
          <a:xfrm>
            <a:off x="715610" y="1239836"/>
            <a:ext cx="698969" cy="1663590"/>
            <a:chOff x="715610" y="1239836"/>
            <a:chExt cx="698969" cy="1663590"/>
          </a:xfrm>
        </p:grpSpPr>
        <p:sp>
          <p:nvSpPr>
            <p:cNvPr id="3" name="Freeform 2"/>
            <p:cNvSpPr/>
            <p:nvPr/>
          </p:nvSpPr>
          <p:spPr>
            <a:xfrm>
              <a:off x="748894" y="1239836"/>
              <a:ext cx="665685" cy="24964"/>
            </a:xfrm>
            <a:custGeom>
              <a:avLst/>
              <a:gdLst/>
              <a:ahLst/>
              <a:cxnLst/>
              <a:rect l="0" t="0" r="0" b="0"/>
              <a:pathLst>
                <a:path w="665685" h="24964">
                  <a:moveTo>
                    <a:pt x="0" y="24963"/>
                  </a:moveTo>
                  <a:lnTo>
                    <a:pt x="47202" y="11695"/>
                  </a:lnTo>
                  <a:lnTo>
                    <a:pt x="97299" y="8396"/>
                  </a:lnTo>
                  <a:lnTo>
                    <a:pt x="157048" y="1933"/>
                  </a:lnTo>
                  <a:lnTo>
                    <a:pt x="217783" y="382"/>
                  </a:lnTo>
                  <a:lnTo>
                    <a:pt x="266699" y="113"/>
                  </a:lnTo>
                  <a:lnTo>
                    <a:pt x="320744" y="34"/>
                  </a:lnTo>
                  <a:lnTo>
                    <a:pt x="368911" y="10"/>
                  </a:lnTo>
                  <a:lnTo>
                    <a:pt x="432320" y="2"/>
                  </a:lnTo>
                  <a:lnTo>
                    <a:pt x="487855" y="1"/>
                  </a:lnTo>
                  <a:lnTo>
                    <a:pt x="547858" y="0"/>
                  </a:lnTo>
                  <a:lnTo>
                    <a:pt x="603887" y="0"/>
                  </a:lnTo>
                  <a:lnTo>
                    <a:pt x="6656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773858" y="1331428"/>
              <a:ext cx="590795" cy="33225"/>
            </a:xfrm>
            <a:custGeom>
              <a:avLst/>
              <a:gdLst/>
              <a:ahLst/>
              <a:cxnLst/>
              <a:rect l="0" t="0" r="0" b="0"/>
              <a:pathLst>
                <a:path w="590795" h="33225">
                  <a:moveTo>
                    <a:pt x="0" y="16582"/>
                  </a:moveTo>
                  <a:lnTo>
                    <a:pt x="17669" y="7747"/>
                  </a:lnTo>
                  <a:lnTo>
                    <a:pt x="74852" y="1482"/>
                  </a:lnTo>
                  <a:lnTo>
                    <a:pt x="130116" y="244"/>
                  </a:lnTo>
                  <a:lnTo>
                    <a:pt x="181336" y="0"/>
                  </a:lnTo>
                  <a:lnTo>
                    <a:pt x="241688" y="5670"/>
                  </a:lnTo>
                  <a:lnTo>
                    <a:pt x="299084" y="10215"/>
                  </a:lnTo>
                  <a:lnTo>
                    <a:pt x="354937" y="15324"/>
                  </a:lnTo>
                  <a:lnTo>
                    <a:pt x="410486" y="22052"/>
                  </a:lnTo>
                  <a:lnTo>
                    <a:pt x="463509" y="26805"/>
                  </a:lnTo>
                  <a:lnTo>
                    <a:pt x="518704" y="31956"/>
                  </a:lnTo>
                  <a:lnTo>
                    <a:pt x="573984" y="33057"/>
                  </a:lnTo>
                  <a:lnTo>
                    <a:pt x="590794" y="332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715610" y="1414625"/>
              <a:ext cx="682327" cy="41559"/>
            </a:xfrm>
            <a:custGeom>
              <a:avLst/>
              <a:gdLst/>
              <a:ahLst/>
              <a:cxnLst/>
              <a:rect l="0" t="0" r="0" b="0"/>
              <a:pathLst>
                <a:path w="682327" h="41559">
                  <a:moveTo>
                    <a:pt x="0" y="41558"/>
                  </a:moveTo>
                  <a:lnTo>
                    <a:pt x="60660" y="27365"/>
                  </a:lnTo>
                  <a:lnTo>
                    <a:pt x="123273" y="18196"/>
                  </a:lnTo>
                  <a:lnTo>
                    <a:pt x="178683" y="11193"/>
                  </a:lnTo>
                  <a:lnTo>
                    <a:pt x="242089" y="8851"/>
                  </a:lnTo>
                  <a:lnTo>
                    <a:pt x="291468" y="5980"/>
                  </a:lnTo>
                  <a:lnTo>
                    <a:pt x="353433" y="1144"/>
                  </a:lnTo>
                  <a:lnTo>
                    <a:pt x="416833" y="188"/>
                  </a:lnTo>
                  <a:lnTo>
                    <a:pt x="480310" y="0"/>
                  </a:lnTo>
                  <a:lnTo>
                    <a:pt x="533221" y="4380"/>
                  </a:lnTo>
                  <a:lnTo>
                    <a:pt x="590518" y="7761"/>
                  </a:lnTo>
                  <a:lnTo>
                    <a:pt x="630702" y="12590"/>
                  </a:lnTo>
                  <a:lnTo>
                    <a:pt x="682326" y="24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798821" y="1547715"/>
              <a:ext cx="607437" cy="49927"/>
            </a:xfrm>
            <a:custGeom>
              <a:avLst/>
              <a:gdLst/>
              <a:ahLst/>
              <a:cxnLst/>
              <a:rect l="0" t="0" r="0" b="0"/>
              <a:pathLst>
                <a:path w="607437" h="49927">
                  <a:moveTo>
                    <a:pt x="0" y="0"/>
                  </a:moveTo>
                  <a:lnTo>
                    <a:pt x="55847" y="8474"/>
                  </a:lnTo>
                  <a:lnTo>
                    <a:pt x="115530" y="15803"/>
                  </a:lnTo>
                  <a:lnTo>
                    <a:pt x="176475" y="16532"/>
                  </a:lnTo>
                  <a:lnTo>
                    <a:pt x="234051" y="22339"/>
                  </a:lnTo>
                  <a:lnTo>
                    <a:pt x="290898" y="24445"/>
                  </a:lnTo>
                  <a:lnTo>
                    <a:pt x="346643" y="29278"/>
                  </a:lnTo>
                  <a:lnTo>
                    <a:pt x="401246" y="33417"/>
                  </a:lnTo>
                  <a:lnTo>
                    <a:pt x="459942" y="40344"/>
                  </a:lnTo>
                  <a:lnTo>
                    <a:pt x="516150" y="42281"/>
                  </a:lnTo>
                  <a:lnTo>
                    <a:pt x="576228" y="48737"/>
                  </a:lnTo>
                  <a:lnTo>
                    <a:pt x="607436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973594" y="1239836"/>
              <a:ext cx="99822" cy="1414579"/>
            </a:xfrm>
            <a:custGeom>
              <a:avLst/>
              <a:gdLst/>
              <a:ahLst/>
              <a:cxnLst/>
              <a:rect l="0" t="0" r="0" b="0"/>
              <a:pathLst>
                <a:path w="99822" h="1414579">
                  <a:moveTo>
                    <a:pt x="99821" y="0"/>
                  </a:moveTo>
                  <a:lnTo>
                    <a:pt x="99821" y="55162"/>
                  </a:lnTo>
                  <a:lnTo>
                    <a:pt x="99821" y="110239"/>
                  </a:lnTo>
                  <a:lnTo>
                    <a:pt x="99821" y="169466"/>
                  </a:lnTo>
                  <a:lnTo>
                    <a:pt x="99821" y="227188"/>
                  </a:lnTo>
                  <a:lnTo>
                    <a:pt x="95404" y="287317"/>
                  </a:lnTo>
                  <a:lnTo>
                    <a:pt x="88239" y="334146"/>
                  </a:lnTo>
                  <a:lnTo>
                    <a:pt x="80261" y="387572"/>
                  </a:lnTo>
                  <a:lnTo>
                    <a:pt x="72042" y="444391"/>
                  </a:lnTo>
                  <a:lnTo>
                    <a:pt x="63751" y="502215"/>
                  </a:lnTo>
                  <a:lnTo>
                    <a:pt x="59856" y="564754"/>
                  </a:lnTo>
                  <a:lnTo>
                    <a:pt x="54285" y="625712"/>
                  </a:lnTo>
                  <a:lnTo>
                    <a:pt x="46778" y="689179"/>
                  </a:lnTo>
                  <a:lnTo>
                    <a:pt x="41421" y="732833"/>
                  </a:lnTo>
                  <a:lnTo>
                    <a:pt x="35959" y="775965"/>
                  </a:lnTo>
                  <a:lnTo>
                    <a:pt x="28610" y="837558"/>
                  </a:lnTo>
                  <a:lnTo>
                    <a:pt x="26567" y="880448"/>
                  </a:lnTo>
                  <a:lnTo>
                    <a:pt x="20999" y="941761"/>
                  </a:lnTo>
                  <a:lnTo>
                    <a:pt x="17911" y="1000917"/>
                  </a:lnTo>
                  <a:lnTo>
                    <a:pt x="12579" y="1059434"/>
                  </a:lnTo>
                  <a:lnTo>
                    <a:pt x="9560" y="1113343"/>
                  </a:lnTo>
                  <a:lnTo>
                    <a:pt x="8666" y="1164450"/>
                  </a:lnTo>
                  <a:lnTo>
                    <a:pt x="3984" y="1214726"/>
                  </a:lnTo>
                  <a:lnTo>
                    <a:pt x="762" y="1273845"/>
                  </a:lnTo>
                  <a:lnTo>
                    <a:pt x="125" y="1327025"/>
                  </a:lnTo>
                  <a:lnTo>
                    <a:pt x="0" y="1381566"/>
                  </a:lnTo>
                  <a:lnTo>
                    <a:pt x="2448" y="1397749"/>
                  </a:lnTo>
                  <a:lnTo>
                    <a:pt x="8290" y="14145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890352" y="1963767"/>
              <a:ext cx="374448" cy="939659"/>
            </a:xfrm>
            <a:custGeom>
              <a:avLst/>
              <a:gdLst/>
              <a:ahLst/>
              <a:cxnLst/>
              <a:rect l="0" t="0" r="0" b="0"/>
              <a:pathLst>
                <a:path w="374448" h="939659">
                  <a:moveTo>
                    <a:pt x="0" y="0"/>
                  </a:moveTo>
                  <a:lnTo>
                    <a:pt x="21743" y="58604"/>
                  </a:lnTo>
                  <a:lnTo>
                    <a:pt x="40417" y="115777"/>
                  </a:lnTo>
                  <a:lnTo>
                    <a:pt x="53767" y="177169"/>
                  </a:lnTo>
                  <a:lnTo>
                    <a:pt x="57844" y="231757"/>
                  </a:lnTo>
                  <a:lnTo>
                    <a:pt x="63573" y="288920"/>
                  </a:lnTo>
                  <a:lnTo>
                    <a:pt x="65681" y="346846"/>
                  </a:lnTo>
                  <a:lnTo>
                    <a:pt x="65381" y="405923"/>
                  </a:lnTo>
                  <a:lnTo>
                    <a:pt x="62034" y="448225"/>
                  </a:lnTo>
                  <a:lnTo>
                    <a:pt x="59930" y="491681"/>
                  </a:lnTo>
                  <a:lnTo>
                    <a:pt x="58995" y="535649"/>
                  </a:lnTo>
                  <a:lnTo>
                    <a:pt x="58580" y="579846"/>
                  </a:lnTo>
                  <a:lnTo>
                    <a:pt x="58346" y="641894"/>
                  </a:lnTo>
                  <a:lnTo>
                    <a:pt x="58277" y="701268"/>
                  </a:lnTo>
                  <a:lnTo>
                    <a:pt x="62673" y="755432"/>
                  </a:lnTo>
                  <a:lnTo>
                    <a:pt x="72442" y="816789"/>
                  </a:lnTo>
                  <a:lnTo>
                    <a:pt x="83275" y="870959"/>
                  </a:lnTo>
                  <a:lnTo>
                    <a:pt x="98735" y="917546"/>
                  </a:lnTo>
                  <a:lnTo>
                    <a:pt x="111376" y="932641"/>
                  </a:lnTo>
                  <a:lnTo>
                    <a:pt x="118629" y="937960"/>
                  </a:lnTo>
                  <a:lnTo>
                    <a:pt x="125314" y="939658"/>
                  </a:lnTo>
                  <a:lnTo>
                    <a:pt x="131620" y="938940"/>
                  </a:lnTo>
                  <a:lnTo>
                    <a:pt x="137673" y="936613"/>
                  </a:lnTo>
                  <a:lnTo>
                    <a:pt x="149330" y="921699"/>
                  </a:lnTo>
                  <a:lnTo>
                    <a:pt x="171738" y="867908"/>
                  </a:lnTo>
                  <a:lnTo>
                    <a:pt x="192849" y="808238"/>
                  </a:lnTo>
                  <a:lnTo>
                    <a:pt x="204994" y="754111"/>
                  </a:lnTo>
                  <a:lnTo>
                    <a:pt x="216296" y="698903"/>
                  </a:lnTo>
                  <a:lnTo>
                    <a:pt x="231849" y="643482"/>
                  </a:lnTo>
                  <a:lnTo>
                    <a:pt x="247009" y="588943"/>
                  </a:lnTo>
                  <a:lnTo>
                    <a:pt x="267789" y="530260"/>
                  </a:lnTo>
                  <a:lnTo>
                    <a:pt x="286537" y="493059"/>
                  </a:lnTo>
                  <a:lnTo>
                    <a:pt x="313538" y="461076"/>
                  </a:lnTo>
                  <a:lnTo>
                    <a:pt x="374447" y="424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" name="Freeform 9"/>
          <p:cNvSpPr/>
          <p:nvPr/>
        </p:nvSpPr>
        <p:spPr>
          <a:xfrm>
            <a:off x="1131663" y="1997052"/>
            <a:ext cx="416053" cy="83211"/>
          </a:xfrm>
          <a:custGeom>
            <a:avLst/>
            <a:gdLst/>
            <a:ahLst/>
            <a:cxnLst/>
            <a:rect l="0" t="0" r="0" b="0"/>
            <a:pathLst>
              <a:path w="416053" h="83211">
                <a:moveTo>
                  <a:pt x="0" y="0"/>
                </a:moveTo>
                <a:lnTo>
                  <a:pt x="58603" y="5718"/>
                </a:lnTo>
                <a:lnTo>
                  <a:pt x="111359" y="12395"/>
                </a:lnTo>
                <a:lnTo>
                  <a:pt x="162050" y="22446"/>
                </a:lnTo>
                <a:lnTo>
                  <a:pt x="216579" y="30869"/>
                </a:lnTo>
                <a:lnTo>
                  <a:pt x="255556" y="37499"/>
                </a:lnTo>
                <a:lnTo>
                  <a:pt x="290526" y="46244"/>
                </a:lnTo>
                <a:lnTo>
                  <a:pt x="347541" y="57009"/>
                </a:lnTo>
                <a:lnTo>
                  <a:pt x="392725" y="73275"/>
                </a:lnTo>
                <a:lnTo>
                  <a:pt x="416052" y="8321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1248157" y="2505792"/>
            <a:ext cx="266275" cy="40450"/>
          </a:xfrm>
          <a:custGeom>
            <a:avLst/>
            <a:gdLst/>
            <a:ahLst/>
            <a:cxnLst/>
            <a:rect l="0" t="0" r="0" b="0"/>
            <a:pathLst>
              <a:path w="266275" h="40450">
                <a:moveTo>
                  <a:pt x="0" y="7164"/>
                </a:moveTo>
                <a:lnTo>
                  <a:pt x="33741" y="4699"/>
                </a:lnTo>
                <a:lnTo>
                  <a:pt x="84328" y="0"/>
                </a:lnTo>
                <a:lnTo>
                  <a:pt x="141879" y="8047"/>
                </a:lnTo>
                <a:lnTo>
                  <a:pt x="201477" y="23884"/>
                </a:lnTo>
                <a:lnTo>
                  <a:pt x="256568" y="37990"/>
                </a:lnTo>
                <a:lnTo>
                  <a:pt x="266274" y="40449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1098378" y="2854120"/>
            <a:ext cx="474301" cy="1040132"/>
            <a:chOff x="1098378" y="2854120"/>
            <a:chExt cx="474301" cy="1040132"/>
          </a:xfrm>
        </p:grpSpPr>
        <p:sp>
          <p:nvSpPr>
            <p:cNvPr id="12" name="Freeform 11"/>
            <p:cNvSpPr/>
            <p:nvPr/>
          </p:nvSpPr>
          <p:spPr>
            <a:xfrm>
              <a:off x="1173268" y="2854120"/>
              <a:ext cx="382769" cy="158100"/>
            </a:xfrm>
            <a:custGeom>
              <a:avLst/>
              <a:gdLst/>
              <a:ahLst/>
              <a:cxnLst/>
              <a:rect l="0" t="0" r="0" b="0"/>
              <a:pathLst>
                <a:path w="382769" h="158100">
                  <a:moveTo>
                    <a:pt x="0" y="0"/>
                  </a:moveTo>
                  <a:lnTo>
                    <a:pt x="14211" y="12361"/>
                  </a:lnTo>
                  <a:lnTo>
                    <a:pt x="69378" y="33196"/>
                  </a:lnTo>
                  <a:lnTo>
                    <a:pt x="128131" y="48065"/>
                  </a:lnTo>
                  <a:lnTo>
                    <a:pt x="189960" y="68183"/>
                  </a:lnTo>
                  <a:lnTo>
                    <a:pt x="249079" y="89644"/>
                  </a:lnTo>
                  <a:lnTo>
                    <a:pt x="304108" y="106075"/>
                  </a:lnTo>
                  <a:lnTo>
                    <a:pt x="356549" y="131419"/>
                  </a:lnTo>
                  <a:lnTo>
                    <a:pt x="382768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189910" y="3220246"/>
              <a:ext cx="382769" cy="232990"/>
            </a:xfrm>
            <a:custGeom>
              <a:avLst/>
              <a:gdLst/>
              <a:ahLst/>
              <a:cxnLst/>
              <a:rect l="0" t="0" r="0" b="0"/>
              <a:pathLst>
                <a:path w="382769" h="232990">
                  <a:moveTo>
                    <a:pt x="0" y="0"/>
                  </a:moveTo>
                  <a:lnTo>
                    <a:pt x="27155" y="31275"/>
                  </a:lnTo>
                  <a:lnTo>
                    <a:pt x="80013" y="66392"/>
                  </a:lnTo>
                  <a:lnTo>
                    <a:pt x="139187" y="100000"/>
                  </a:lnTo>
                  <a:lnTo>
                    <a:pt x="192031" y="124297"/>
                  </a:lnTo>
                  <a:lnTo>
                    <a:pt x="254168" y="158202"/>
                  </a:lnTo>
                  <a:lnTo>
                    <a:pt x="310519" y="188259"/>
                  </a:lnTo>
                  <a:lnTo>
                    <a:pt x="373929" y="228044"/>
                  </a:lnTo>
                  <a:lnTo>
                    <a:pt x="382768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98378" y="3611335"/>
              <a:ext cx="416054" cy="282917"/>
            </a:xfrm>
            <a:custGeom>
              <a:avLst/>
              <a:gdLst/>
              <a:ahLst/>
              <a:cxnLst/>
              <a:rect l="0" t="0" r="0" b="0"/>
              <a:pathLst>
                <a:path w="416054" h="282917">
                  <a:moveTo>
                    <a:pt x="0" y="0"/>
                  </a:moveTo>
                  <a:lnTo>
                    <a:pt x="11517" y="33741"/>
                  </a:lnTo>
                  <a:lnTo>
                    <a:pt x="15999" y="41909"/>
                  </a:lnTo>
                  <a:lnTo>
                    <a:pt x="39977" y="62241"/>
                  </a:lnTo>
                  <a:lnTo>
                    <a:pt x="100224" y="96943"/>
                  </a:lnTo>
                  <a:lnTo>
                    <a:pt x="153174" y="120166"/>
                  </a:lnTo>
                  <a:lnTo>
                    <a:pt x="208149" y="148039"/>
                  </a:lnTo>
                  <a:lnTo>
                    <a:pt x="263525" y="176042"/>
                  </a:lnTo>
                  <a:lnTo>
                    <a:pt x="321328" y="209932"/>
                  </a:lnTo>
                  <a:lnTo>
                    <a:pt x="382582" y="254803"/>
                  </a:lnTo>
                  <a:lnTo>
                    <a:pt x="416053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6" name="Freeform 15"/>
          <p:cNvSpPr/>
          <p:nvPr/>
        </p:nvSpPr>
        <p:spPr>
          <a:xfrm>
            <a:off x="965242" y="4368550"/>
            <a:ext cx="499264" cy="316201"/>
          </a:xfrm>
          <a:custGeom>
            <a:avLst/>
            <a:gdLst/>
            <a:ahLst/>
            <a:cxnLst/>
            <a:rect l="0" t="0" r="0" b="0"/>
            <a:pathLst>
              <a:path w="499264" h="316201">
                <a:moveTo>
                  <a:pt x="0" y="0"/>
                </a:moveTo>
                <a:lnTo>
                  <a:pt x="18746" y="56239"/>
                </a:lnTo>
                <a:lnTo>
                  <a:pt x="43664" y="91135"/>
                </a:lnTo>
                <a:lnTo>
                  <a:pt x="87899" y="133085"/>
                </a:lnTo>
                <a:lnTo>
                  <a:pt x="150761" y="165684"/>
                </a:lnTo>
                <a:lnTo>
                  <a:pt x="209864" y="188465"/>
                </a:lnTo>
                <a:lnTo>
                  <a:pt x="268314" y="209847"/>
                </a:lnTo>
                <a:lnTo>
                  <a:pt x="324376" y="226398"/>
                </a:lnTo>
                <a:lnTo>
                  <a:pt x="386276" y="251709"/>
                </a:lnTo>
                <a:lnTo>
                  <a:pt x="441517" y="278160"/>
                </a:lnTo>
                <a:lnTo>
                  <a:pt x="499263" y="316200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2" name="Group 21"/>
          <p:cNvGrpSpPr/>
          <p:nvPr/>
        </p:nvGrpSpPr>
        <p:grpSpPr>
          <a:xfrm>
            <a:off x="1023489" y="4123378"/>
            <a:ext cx="1090956" cy="788617"/>
            <a:chOff x="1023489" y="4123378"/>
            <a:chExt cx="1090956" cy="788617"/>
          </a:xfrm>
        </p:grpSpPr>
        <p:sp>
          <p:nvSpPr>
            <p:cNvPr id="17" name="Freeform 16"/>
            <p:cNvSpPr/>
            <p:nvPr/>
          </p:nvSpPr>
          <p:spPr>
            <a:xfrm>
              <a:off x="1023489" y="4123378"/>
              <a:ext cx="296645" cy="561373"/>
            </a:xfrm>
            <a:custGeom>
              <a:avLst/>
              <a:gdLst/>
              <a:ahLst/>
              <a:cxnLst/>
              <a:rect l="0" t="0" r="0" b="0"/>
              <a:pathLst>
                <a:path w="296645" h="561373">
                  <a:moveTo>
                    <a:pt x="0" y="561372"/>
                  </a:moveTo>
                  <a:lnTo>
                    <a:pt x="14193" y="504600"/>
                  </a:lnTo>
                  <a:lnTo>
                    <a:pt x="32197" y="445837"/>
                  </a:lnTo>
                  <a:lnTo>
                    <a:pt x="47314" y="390895"/>
                  </a:lnTo>
                  <a:lnTo>
                    <a:pt x="67148" y="327581"/>
                  </a:lnTo>
                  <a:lnTo>
                    <a:pt x="83382" y="275753"/>
                  </a:lnTo>
                  <a:lnTo>
                    <a:pt x="99903" y="221874"/>
                  </a:lnTo>
                  <a:lnTo>
                    <a:pt x="116510" y="170776"/>
                  </a:lnTo>
                  <a:lnTo>
                    <a:pt x="143104" y="108230"/>
                  </a:lnTo>
                  <a:lnTo>
                    <a:pt x="168424" y="53208"/>
                  </a:lnTo>
                  <a:lnTo>
                    <a:pt x="192413" y="4881"/>
                  </a:lnTo>
                  <a:lnTo>
                    <a:pt x="196693" y="844"/>
                  </a:lnTo>
                  <a:lnTo>
                    <a:pt x="201395" y="0"/>
                  </a:lnTo>
                  <a:lnTo>
                    <a:pt x="206379" y="1288"/>
                  </a:lnTo>
                  <a:lnTo>
                    <a:pt x="208777" y="4919"/>
                  </a:lnTo>
                  <a:lnTo>
                    <a:pt x="208976" y="16351"/>
                  </a:lnTo>
                  <a:lnTo>
                    <a:pt x="193889" y="77318"/>
                  </a:lnTo>
                  <a:lnTo>
                    <a:pt x="184671" y="131628"/>
                  </a:lnTo>
                  <a:lnTo>
                    <a:pt x="176689" y="191880"/>
                  </a:lnTo>
                  <a:lnTo>
                    <a:pt x="175126" y="245637"/>
                  </a:lnTo>
                  <a:lnTo>
                    <a:pt x="178697" y="251955"/>
                  </a:lnTo>
                  <a:lnTo>
                    <a:pt x="184775" y="254316"/>
                  </a:lnTo>
                  <a:lnTo>
                    <a:pt x="192525" y="254042"/>
                  </a:lnTo>
                  <a:lnTo>
                    <a:pt x="198617" y="251086"/>
                  </a:lnTo>
                  <a:lnTo>
                    <a:pt x="207851" y="240404"/>
                  </a:lnTo>
                  <a:lnTo>
                    <a:pt x="238765" y="183246"/>
                  </a:lnTo>
                  <a:lnTo>
                    <a:pt x="259717" y="128559"/>
                  </a:lnTo>
                  <a:lnTo>
                    <a:pt x="289723" y="67007"/>
                  </a:lnTo>
                  <a:lnTo>
                    <a:pt x="293001" y="68148"/>
                  </a:lnTo>
                  <a:lnTo>
                    <a:pt x="296644" y="84209"/>
                  </a:lnTo>
                  <a:lnTo>
                    <a:pt x="290122" y="139818"/>
                  </a:lnTo>
                  <a:lnTo>
                    <a:pt x="279922" y="193029"/>
                  </a:lnTo>
                  <a:lnTo>
                    <a:pt x="274722" y="248056"/>
                  </a:lnTo>
                  <a:lnTo>
                    <a:pt x="268216" y="300976"/>
                  </a:lnTo>
                  <a:lnTo>
                    <a:pt x="266529" y="359496"/>
                  </a:lnTo>
                  <a:lnTo>
                    <a:pt x="266273" y="4199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50339" y="4393514"/>
              <a:ext cx="225170" cy="518481"/>
            </a:xfrm>
            <a:custGeom>
              <a:avLst/>
              <a:gdLst/>
              <a:ahLst/>
              <a:cxnLst/>
              <a:rect l="0" t="0" r="0" b="0"/>
              <a:pathLst>
                <a:path w="225170" h="518481">
                  <a:moveTo>
                    <a:pt x="114313" y="0"/>
                  </a:moveTo>
                  <a:lnTo>
                    <a:pt x="114313" y="53491"/>
                  </a:lnTo>
                  <a:lnTo>
                    <a:pt x="114313" y="108277"/>
                  </a:lnTo>
                  <a:lnTo>
                    <a:pt x="109519" y="162736"/>
                  </a:lnTo>
                  <a:lnTo>
                    <a:pt x="113499" y="211958"/>
                  </a:lnTo>
                  <a:lnTo>
                    <a:pt x="117468" y="218043"/>
                  </a:lnTo>
                  <a:lnTo>
                    <a:pt x="123813" y="221176"/>
                  </a:lnTo>
                  <a:lnTo>
                    <a:pt x="131741" y="222340"/>
                  </a:lnTo>
                  <a:lnTo>
                    <a:pt x="145481" y="218702"/>
                  </a:lnTo>
                  <a:lnTo>
                    <a:pt x="151734" y="215143"/>
                  </a:lnTo>
                  <a:lnTo>
                    <a:pt x="161147" y="203793"/>
                  </a:lnTo>
                  <a:lnTo>
                    <a:pt x="189661" y="148676"/>
                  </a:lnTo>
                  <a:lnTo>
                    <a:pt x="213475" y="92165"/>
                  </a:lnTo>
                  <a:lnTo>
                    <a:pt x="225124" y="58372"/>
                  </a:lnTo>
                  <a:lnTo>
                    <a:pt x="225169" y="56481"/>
                  </a:lnTo>
                  <a:lnTo>
                    <a:pt x="220289" y="64242"/>
                  </a:lnTo>
                  <a:lnTo>
                    <a:pt x="209656" y="116514"/>
                  </a:lnTo>
                  <a:lnTo>
                    <a:pt x="206346" y="176787"/>
                  </a:lnTo>
                  <a:lnTo>
                    <a:pt x="205911" y="235358"/>
                  </a:lnTo>
                  <a:lnTo>
                    <a:pt x="205858" y="288930"/>
                  </a:lnTo>
                  <a:lnTo>
                    <a:pt x="204922" y="343104"/>
                  </a:lnTo>
                  <a:lnTo>
                    <a:pt x="194263" y="401709"/>
                  </a:lnTo>
                  <a:lnTo>
                    <a:pt x="181710" y="445544"/>
                  </a:lnTo>
                  <a:lnTo>
                    <a:pt x="133923" y="504175"/>
                  </a:lnTo>
                  <a:lnTo>
                    <a:pt x="112727" y="516846"/>
                  </a:lnTo>
                  <a:lnTo>
                    <a:pt x="94501" y="518480"/>
                  </a:lnTo>
                  <a:lnTo>
                    <a:pt x="57083" y="511996"/>
                  </a:lnTo>
                  <a:lnTo>
                    <a:pt x="35821" y="500056"/>
                  </a:lnTo>
                  <a:lnTo>
                    <a:pt x="17810" y="475973"/>
                  </a:lnTo>
                  <a:lnTo>
                    <a:pt x="5180" y="449832"/>
                  </a:lnTo>
                  <a:lnTo>
                    <a:pt x="0" y="420103"/>
                  </a:lnTo>
                  <a:lnTo>
                    <a:pt x="5817" y="371206"/>
                  </a:lnTo>
                  <a:lnTo>
                    <a:pt x="33434" y="309312"/>
                  </a:lnTo>
                  <a:lnTo>
                    <a:pt x="76816" y="250487"/>
                  </a:lnTo>
                  <a:lnTo>
                    <a:pt x="89350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643793" y="4168009"/>
              <a:ext cx="189837" cy="492908"/>
            </a:xfrm>
            <a:custGeom>
              <a:avLst/>
              <a:gdLst/>
              <a:ahLst/>
              <a:cxnLst/>
              <a:rect l="0" t="0" r="0" b="0"/>
              <a:pathLst>
                <a:path w="189837" h="492908">
                  <a:moveTo>
                    <a:pt x="45380" y="92368"/>
                  </a:moveTo>
                  <a:lnTo>
                    <a:pt x="36328" y="142557"/>
                  </a:lnTo>
                  <a:lnTo>
                    <a:pt x="30237" y="204497"/>
                  </a:lnTo>
                  <a:lnTo>
                    <a:pt x="29034" y="255529"/>
                  </a:lnTo>
                  <a:lnTo>
                    <a:pt x="26331" y="309167"/>
                  </a:lnTo>
                  <a:lnTo>
                    <a:pt x="20271" y="372398"/>
                  </a:lnTo>
                  <a:lnTo>
                    <a:pt x="11519" y="430667"/>
                  </a:lnTo>
                  <a:lnTo>
                    <a:pt x="887" y="490698"/>
                  </a:lnTo>
                  <a:lnTo>
                    <a:pt x="0" y="492907"/>
                  </a:lnTo>
                  <a:lnTo>
                    <a:pt x="3095" y="442217"/>
                  </a:lnTo>
                  <a:lnTo>
                    <a:pt x="3640" y="382958"/>
                  </a:lnTo>
                  <a:lnTo>
                    <a:pt x="6214" y="323312"/>
                  </a:lnTo>
                  <a:lnTo>
                    <a:pt x="10353" y="274825"/>
                  </a:lnTo>
                  <a:lnTo>
                    <a:pt x="11579" y="225325"/>
                  </a:lnTo>
                  <a:lnTo>
                    <a:pt x="11994" y="163318"/>
                  </a:lnTo>
                  <a:lnTo>
                    <a:pt x="21134" y="101631"/>
                  </a:lnTo>
                  <a:lnTo>
                    <a:pt x="36070" y="56496"/>
                  </a:lnTo>
                  <a:lnTo>
                    <a:pt x="62257" y="18964"/>
                  </a:lnTo>
                  <a:lnTo>
                    <a:pt x="67726" y="12921"/>
                  </a:lnTo>
                  <a:lnTo>
                    <a:pt x="97510" y="0"/>
                  </a:lnTo>
                  <a:lnTo>
                    <a:pt x="122481" y="773"/>
                  </a:lnTo>
                  <a:lnTo>
                    <a:pt x="146216" y="7280"/>
                  </a:lnTo>
                  <a:lnTo>
                    <a:pt x="162928" y="16336"/>
                  </a:lnTo>
                  <a:lnTo>
                    <a:pt x="174054" y="28990"/>
                  </a:lnTo>
                  <a:lnTo>
                    <a:pt x="188730" y="64131"/>
                  </a:lnTo>
                  <a:lnTo>
                    <a:pt x="189836" y="82592"/>
                  </a:lnTo>
                  <a:lnTo>
                    <a:pt x="184636" y="142897"/>
                  </a:lnTo>
                  <a:lnTo>
                    <a:pt x="175399" y="173291"/>
                  </a:lnTo>
                  <a:lnTo>
                    <a:pt x="144959" y="222838"/>
                  </a:lnTo>
                  <a:lnTo>
                    <a:pt x="86985" y="2837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790017" y="4429999"/>
              <a:ext cx="132146" cy="169777"/>
            </a:xfrm>
            <a:custGeom>
              <a:avLst/>
              <a:gdLst/>
              <a:ahLst/>
              <a:cxnLst/>
              <a:rect l="0" t="0" r="0" b="0"/>
              <a:pathLst>
                <a:path w="132146" h="169777">
                  <a:moveTo>
                    <a:pt x="132145" y="46725"/>
                  </a:moveTo>
                  <a:lnTo>
                    <a:pt x="93025" y="7605"/>
                  </a:lnTo>
                  <a:lnTo>
                    <a:pt x="77160" y="1601"/>
                  </a:lnTo>
                  <a:lnTo>
                    <a:pt x="67751" y="0"/>
                  </a:lnTo>
                  <a:lnTo>
                    <a:pt x="59630" y="1707"/>
                  </a:lnTo>
                  <a:lnTo>
                    <a:pt x="45675" y="10999"/>
                  </a:lnTo>
                  <a:lnTo>
                    <a:pt x="27423" y="31825"/>
                  </a:lnTo>
                  <a:lnTo>
                    <a:pt x="10304" y="68814"/>
                  </a:lnTo>
                  <a:lnTo>
                    <a:pt x="1240" y="123444"/>
                  </a:lnTo>
                  <a:lnTo>
                    <a:pt x="0" y="147699"/>
                  </a:lnTo>
                  <a:lnTo>
                    <a:pt x="2443" y="156571"/>
                  </a:lnTo>
                  <a:lnTo>
                    <a:pt x="6846" y="163410"/>
                  </a:lnTo>
                  <a:lnTo>
                    <a:pt x="12554" y="168894"/>
                  </a:lnTo>
                  <a:lnTo>
                    <a:pt x="19134" y="169776"/>
                  </a:lnTo>
                  <a:lnTo>
                    <a:pt x="33841" y="163360"/>
                  </a:lnTo>
                  <a:lnTo>
                    <a:pt x="53297" y="148571"/>
                  </a:lnTo>
                  <a:lnTo>
                    <a:pt x="75513" y="108927"/>
                  </a:lnTo>
                  <a:lnTo>
                    <a:pt x="94818" y="60941"/>
                  </a:lnTo>
                  <a:lnTo>
                    <a:pt x="96165" y="61750"/>
                  </a:lnTo>
                  <a:lnTo>
                    <a:pt x="98861" y="7168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50007" y="4436180"/>
              <a:ext cx="264438" cy="440028"/>
            </a:xfrm>
            <a:custGeom>
              <a:avLst/>
              <a:gdLst/>
              <a:ahLst/>
              <a:cxnLst/>
              <a:rect l="0" t="0" r="0" b="0"/>
              <a:pathLst>
                <a:path w="264438" h="440028">
                  <a:moveTo>
                    <a:pt x="163687" y="15581"/>
                  </a:moveTo>
                  <a:lnTo>
                    <a:pt x="152105" y="77907"/>
                  </a:lnTo>
                  <a:lnTo>
                    <a:pt x="142326" y="140277"/>
                  </a:lnTo>
                  <a:lnTo>
                    <a:pt x="141901" y="193142"/>
                  </a:lnTo>
                  <a:lnTo>
                    <a:pt x="146029" y="244093"/>
                  </a:lnTo>
                  <a:lnTo>
                    <a:pt x="145919" y="295215"/>
                  </a:lnTo>
                  <a:lnTo>
                    <a:pt x="135437" y="353755"/>
                  </a:lnTo>
                  <a:lnTo>
                    <a:pt x="117186" y="400875"/>
                  </a:lnTo>
                  <a:lnTo>
                    <a:pt x="103264" y="420736"/>
                  </a:lnTo>
                  <a:lnTo>
                    <a:pt x="87830" y="433878"/>
                  </a:lnTo>
                  <a:lnTo>
                    <a:pt x="79832" y="438677"/>
                  </a:lnTo>
                  <a:lnTo>
                    <a:pt x="70801" y="440027"/>
                  </a:lnTo>
                  <a:lnTo>
                    <a:pt x="50905" y="436597"/>
                  </a:lnTo>
                  <a:lnTo>
                    <a:pt x="23329" y="419852"/>
                  </a:lnTo>
                  <a:lnTo>
                    <a:pt x="11007" y="402667"/>
                  </a:lnTo>
                  <a:lnTo>
                    <a:pt x="3373" y="381777"/>
                  </a:lnTo>
                  <a:lnTo>
                    <a:pt x="0" y="345875"/>
                  </a:lnTo>
                  <a:lnTo>
                    <a:pt x="9086" y="294839"/>
                  </a:lnTo>
                  <a:lnTo>
                    <a:pt x="27166" y="256888"/>
                  </a:lnTo>
                  <a:lnTo>
                    <a:pt x="58954" y="217203"/>
                  </a:lnTo>
                  <a:lnTo>
                    <a:pt x="115797" y="156476"/>
                  </a:lnTo>
                  <a:lnTo>
                    <a:pt x="178042" y="97007"/>
                  </a:lnTo>
                  <a:lnTo>
                    <a:pt x="230054" y="41118"/>
                  </a:lnTo>
                  <a:lnTo>
                    <a:pt x="263500" y="7373"/>
                  </a:lnTo>
                  <a:lnTo>
                    <a:pt x="264437" y="2713"/>
                  </a:lnTo>
                  <a:lnTo>
                    <a:pt x="260440" y="530"/>
                  </a:lnTo>
                  <a:lnTo>
                    <a:pt x="253152" y="0"/>
                  </a:lnTo>
                  <a:lnTo>
                    <a:pt x="237658" y="4341"/>
                  </a:lnTo>
                  <a:lnTo>
                    <a:pt x="215806" y="17182"/>
                  </a:lnTo>
                  <a:lnTo>
                    <a:pt x="197621" y="35163"/>
                  </a:lnTo>
                  <a:lnTo>
                    <a:pt x="187089" y="52020"/>
                  </a:lnTo>
                  <a:lnTo>
                    <a:pt x="179327" y="74923"/>
                  </a:lnTo>
                  <a:lnTo>
                    <a:pt x="182657" y="100511"/>
                  </a:lnTo>
                  <a:lnTo>
                    <a:pt x="193383" y="125443"/>
                  </a:lnTo>
                  <a:lnTo>
                    <a:pt x="215015" y="154149"/>
                  </a:lnTo>
                  <a:lnTo>
                    <a:pt x="263539" y="1986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7197" y="3978044"/>
            <a:ext cx="1642501" cy="1122432"/>
            <a:chOff x="727197" y="3978044"/>
            <a:chExt cx="1642501" cy="1122432"/>
          </a:xfrm>
        </p:grpSpPr>
        <p:sp>
          <p:nvSpPr>
            <p:cNvPr id="23" name="Freeform 22"/>
            <p:cNvSpPr/>
            <p:nvPr/>
          </p:nvSpPr>
          <p:spPr>
            <a:xfrm>
              <a:off x="2130188" y="4277019"/>
              <a:ext cx="8322" cy="74890"/>
            </a:xfrm>
            <a:custGeom>
              <a:avLst/>
              <a:gdLst/>
              <a:ahLst/>
              <a:cxnLst/>
              <a:rect l="0" t="0" r="0" b="0"/>
              <a:pathLst>
                <a:path w="8322" h="74890">
                  <a:moveTo>
                    <a:pt x="8321" y="74889"/>
                  </a:moveTo>
                  <a:lnTo>
                    <a:pt x="2603" y="12434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7197" y="3978044"/>
              <a:ext cx="1642501" cy="1122432"/>
            </a:xfrm>
            <a:custGeom>
              <a:avLst/>
              <a:gdLst/>
              <a:ahLst/>
              <a:cxnLst/>
              <a:rect l="0" t="0" r="0" b="0"/>
              <a:pathLst>
                <a:path w="1642501" h="1122432">
                  <a:moveTo>
                    <a:pt x="1203286" y="107591"/>
                  </a:moveTo>
                  <a:lnTo>
                    <a:pt x="1146514" y="84923"/>
                  </a:lnTo>
                  <a:lnTo>
                    <a:pt x="1087751" y="60010"/>
                  </a:lnTo>
                  <a:lnTo>
                    <a:pt x="1028014" y="43883"/>
                  </a:lnTo>
                  <a:lnTo>
                    <a:pt x="968275" y="26315"/>
                  </a:lnTo>
                  <a:lnTo>
                    <a:pt x="919771" y="16632"/>
                  </a:lnTo>
                  <a:lnTo>
                    <a:pt x="870267" y="10373"/>
                  </a:lnTo>
                  <a:lnTo>
                    <a:pt x="818000" y="6054"/>
                  </a:lnTo>
                  <a:lnTo>
                    <a:pt x="761525" y="1384"/>
                  </a:lnTo>
                  <a:lnTo>
                    <a:pt x="706268" y="0"/>
                  </a:lnTo>
                  <a:lnTo>
                    <a:pt x="652297" y="2055"/>
                  </a:lnTo>
                  <a:lnTo>
                    <a:pt x="597782" y="8520"/>
                  </a:lnTo>
                  <a:lnTo>
                    <a:pt x="544030" y="16291"/>
                  </a:lnTo>
                  <a:lnTo>
                    <a:pt x="489581" y="26915"/>
                  </a:lnTo>
                  <a:lnTo>
                    <a:pt x="438314" y="41773"/>
                  </a:lnTo>
                  <a:lnTo>
                    <a:pt x="387991" y="57887"/>
                  </a:lnTo>
                  <a:lnTo>
                    <a:pt x="325705" y="84315"/>
                  </a:lnTo>
                  <a:lnTo>
                    <a:pt x="263168" y="116245"/>
                  </a:lnTo>
                  <a:lnTo>
                    <a:pt x="205340" y="149262"/>
                  </a:lnTo>
                  <a:lnTo>
                    <a:pt x="142138" y="196528"/>
                  </a:lnTo>
                  <a:lnTo>
                    <a:pt x="81143" y="255464"/>
                  </a:lnTo>
                  <a:lnTo>
                    <a:pt x="42915" y="310184"/>
                  </a:lnTo>
                  <a:lnTo>
                    <a:pt x="16079" y="365558"/>
                  </a:lnTo>
                  <a:lnTo>
                    <a:pt x="788" y="421019"/>
                  </a:lnTo>
                  <a:lnTo>
                    <a:pt x="0" y="465396"/>
                  </a:lnTo>
                  <a:lnTo>
                    <a:pt x="11033" y="521794"/>
                  </a:lnTo>
                  <a:lnTo>
                    <a:pt x="24528" y="583507"/>
                  </a:lnTo>
                  <a:lnTo>
                    <a:pt x="47398" y="639985"/>
                  </a:lnTo>
                  <a:lnTo>
                    <a:pt x="75419" y="695591"/>
                  </a:lnTo>
                  <a:lnTo>
                    <a:pt x="122808" y="756460"/>
                  </a:lnTo>
                  <a:lnTo>
                    <a:pt x="185699" y="819731"/>
                  </a:lnTo>
                  <a:lnTo>
                    <a:pt x="245282" y="868767"/>
                  </a:lnTo>
                  <a:lnTo>
                    <a:pt x="299400" y="911268"/>
                  </a:lnTo>
                  <a:lnTo>
                    <a:pt x="354605" y="947332"/>
                  </a:lnTo>
                  <a:lnTo>
                    <a:pt x="410026" y="981166"/>
                  </a:lnTo>
                  <a:lnTo>
                    <a:pt x="472132" y="1008840"/>
                  </a:lnTo>
                  <a:lnTo>
                    <a:pt x="521286" y="1031066"/>
                  </a:lnTo>
                  <a:lnTo>
                    <a:pt x="570983" y="1049773"/>
                  </a:lnTo>
                  <a:lnTo>
                    <a:pt x="620841" y="1067027"/>
                  </a:lnTo>
                  <a:lnTo>
                    <a:pt x="671672" y="1082926"/>
                  </a:lnTo>
                  <a:lnTo>
                    <a:pt x="727311" y="1093903"/>
                  </a:lnTo>
                  <a:lnTo>
                    <a:pt x="783861" y="1103011"/>
                  </a:lnTo>
                  <a:lnTo>
                    <a:pt x="836161" y="1111566"/>
                  </a:lnTo>
                  <a:lnTo>
                    <a:pt x="887715" y="1119031"/>
                  </a:lnTo>
                  <a:lnTo>
                    <a:pt x="942644" y="1121654"/>
                  </a:lnTo>
                  <a:lnTo>
                    <a:pt x="994463" y="1122431"/>
                  </a:lnTo>
                  <a:lnTo>
                    <a:pt x="1044950" y="1121737"/>
                  </a:lnTo>
                  <a:lnTo>
                    <a:pt x="1095967" y="1116087"/>
                  </a:lnTo>
                  <a:lnTo>
                    <a:pt x="1150737" y="1108557"/>
                  </a:lnTo>
                  <a:lnTo>
                    <a:pt x="1201584" y="1099546"/>
                  </a:lnTo>
                  <a:lnTo>
                    <a:pt x="1263115" y="1080403"/>
                  </a:lnTo>
                  <a:lnTo>
                    <a:pt x="1323997" y="1058816"/>
                  </a:lnTo>
                  <a:lnTo>
                    <a:pt x="1386258" y="1030102"/>
                  </a:lnTo>
                  <a:lnTo>
                    <a:pt x="1441565" y="997721"/>
                  </a:lnTo>
                  <a:lnTo>
                    <a:pt x="1499671" y="950590"/>
                  </a:lnTo>
                  <a:lnTo>
                    <a:pt x="1559960" y="891673"/>
                  </a:lnTo>
                  <a:lnTo>
                    <a:pt x="1598130" y="832538"/>
                  </a:lnTo>
                  <a:lnTo>
                    <a:pt x="1620834" y="778475"/>
                  </a:lnTo>
                  <a:lnTo>
                    <a:pt x="1635180" y="723280"/>
                  </a:lnTo>
                  <a:lnTo>
                    <a:pt x="1642500" y="667861"/>
                  </a:lnTo>
                  <a:lnTo>
                    <a:pt x="1637303" y="606680"/>
                  </a:lnTo>
                  <a:lnTo>
                    <a:pt x="1624907" y="546655"/>
                  </a:lnTo>
                  <a:lnTo>
                    <a:pt x="1610202" y="498102"/>
                  </a:lnTo>
                  <a:lnTo>
                    <a:pt x="1584250" y="436415"/>
                  </a:lnTo>
                  <a:lnTo>
                    <a:pt x="1557208" y="373995"/>
                  </a:lnTo>
                  <a:lnTo>
                    <a:pt x="1520637" y="316191"/>
                  </a:lnTo>
                  <a:lnTo>
                    <a:pt x="1486429" y="264674"/>
                  </a:lnTo>
                  <a:lnTo>
                    <a:pt x="1446319" y="213166"/>
                  </a:lnTo>
                  <a:lnTo>
                    <a:pt x="1391758" y="155132"/>
                  </a:lnTo>
                  <a:lnTo>
                    <a:pt x="1329819" y="101786"/>
                  </a:lnTo>
                  <a:lnTo>
                    <a:pt x="1279645" y="70900"/>
                  </a:lnTo>
                  <a:lnTo>
                    <a:pt x="1225218" y="46992"/>
                  </a:lnTo>
                  <a:lnTo>
                    <a:pt x="1169951" y="26929"/>
                  </a:lnTo>
                  <a:lnTo>
                    <a:pt x="1110101" y="18206"/>
                  </a:lnTo>
                  <a:lnTo>
                    <a:pt x="1049654" y="17408"/>
                  </a:lnTo>
                  <a:lnTo>
                    <a:pt x="998844" y="23752"/>
                  </a:lnTo>
                  <a:lnTo>
                    <a:pt x="939859" y="42800"/>
                  </a:lnTo>
                  <a:lnTo>
                    <a:pt x="920371" y="493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6" name="Freeform 25"/>
          <p:cNvSpPr/>
          <p:nvPr/>
        </p:nvSpPr>
        <p:spPr>
          <a:xfrm>
            <a:off x="931957" y="2013700"/>
            <a:ext cx="557512" cy="66563"/>
          </a:xfrm>
          <a:custGeom>
            <a:avLst/>
            <a:gdLst/>
            <a:ahLst/>
            <a:cxnLst/>
            <a:rect l="0" t="0" r="0" b="0"/>
            <a:pathLst>
              <a:path w="557512" h="66563">
                <a:moveTo>
                  <a:pt x="0" y="8315"/>
                </a:moveTo>
                <a:lnTo>
                  <a:pt x="29621" y="1729"/>
                </a:lnTo>
                <a:lnTo>
                  <a:pt x="86769" y="222"/>
                </a:lnTo>
                <a:lnTo>
                  <a:pt x="143970" y="24"/>
                </a:lnTo>
                <a:lnTo>
                  <a:pt x="196127" y="0"/>
                </a:lnTo>
                <a:lnTo>
                  <a:pt x="258890" y="2460"/>
                </a:lnTo>
                <a:lnTo>
                  <a:pt x="311454" y="11576"/>
                </a:lnTo>
                <a:lnTo>
                  <a:pt x="365703" y="16561"/>
                </a:lnTo>
                <a:lnTo>
                  <a:pt x="426380" y="30741"/>
                </a:lnTo>
                <a:lnTo>
                  <a:pt x="479730" y="41646"/>
                </a:lnTo>
                <a:lnTo>
                  <a:pt x="541539" y="58245"/>
                </a:lnTo>
                <a:lnTo>
                  <a:pt x="557511" y="6656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reeform 26"/>
          <p:cNvSpPr/>
          <p:nvPr/>
        </p:nvSpPr>
        <p:spPr>
          <a:xfrm>
            <a:off x="990205" y="2504635"/>
            <a:ext cx="549190" cy="74891"/>
          </a:xfrm>
          <a:custGeom>
            <a:avLst/>
            <a:gdLst/>
            <a:ahLst/>
            <a:cxnLst/>
            <a:rect l="0" t="0" r="0" b="0"/>
            <a:pathLst>
              <a:path w="549190" h="74891">
                <a:moveTo>
                  <a:pt x="0" y="0"/>
                </a:moveTo>
                <a:lnTo>
                  <a:pt x="17669" y="8835"/>
                </a:lnTo>
                <a:lnTo>
                  <a:pt x="69134" y="15100"/>
                </a:lnTo>
                <a:lnTo>
                  <a:pt x="122309" y="16338"/>
                </a:lnTo>
                <a:lnTo>
                  <a:pt x="177534" y="16582"/>
                </a:lnTo>
                <a:lnTo>
                  <a:pt x="240217" y="23221"/>
                </a:lnTo>
                <a:lnTo>
                  <a:pt x="296640" y="30453"/>
                </a:lnTo>
                <a:lnTo>
                  <a:pt x="352239" y="37329"/>
                </a:lnTo>
                <a:lnTo>
                  <a:pt x="407729" y="47629"/>
                </a:lnTo>
                <a:lnTo>
                  <a:pt x="470179" y="58777"/>
                </a:lnTo>
                <a:lnTo>
                  <a:pt x="533110" y="72471"/>
                </a:lnTo>
                <a:lnTo>
                  <a:pt x="549189" y="74890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reeform 27"/>
          <p:cNvSpPr/>
          <p:nvPr/>
        </p:nvSpPr>
        <p:spPr>
          <a:xfrm>
            <a:off x="1031810" y="2862441"/>
            <a:ext cx="515906" cy="74890"/>
          </a:xfrm>
          <a:custGeom>
            <a:avLst/>
            <a:gdLst/>
            <a:ahLst/>
            <a:cxnLst/>
            <a:rect l="0" t="0" r="0" b="0"/>
            <a:pathLst>
              <a:path w="515906" h="74890">
                <a:moveTo>
                  <a:pt x="0" y="0"/>
                </a:moveTo>
                <a:lnTo>
                  <a:pt x="29620" y="6586"/>
                </a:lnTo>
                <a:lnTo>
                  <a:pt x="88618" y="8092"/>
                </a:lnTo>
                <a:lnTo>
                  <a:pt x="145916" y="8275"/>
                </a:lnTo>
                <a:lnTo>
                  <a:pt x="202229" y="12729"/>
                </a:lnTo>
                <a:lnTo>
                  <a:pt x="262679" y="18592"/>
                </a:lnTo>
                <a:lnTo>
                  <a:pt x="322470" y="26869"/>
                </a:lnTo>
                <a:lnTo>
                  <a:pt x="380853" y="41772"/>
                </a:lnTo>
                <a:lnTo>
                  <a:pt x="442202" y="55495"/>
                </a:lnTo>
                <a:lnTo>
                  <a:pt x="503332" y="71193"/>
                </a:lnTo>
                <a:lnTo>
                  <a:pt x="515905" y="74889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Freeform 28"/>
          <p:cNvSpPr/>
          <p:nvPr/>
        </p:nvSpPr>
        <p:spPr>
          <a:xfrm>
            <a:off x="956921" y="3236888"/>
            <a:ext cx="574153" cy="116496"/>
          </a:xfrm>
          <a:custGeom>
            <a:avLst/>
            <a:gdLst/>
            <a:ahLst/>
            <a:cxnLst/>
            <a:rect l="0" t="0" r="0" b="0"/>
            <a:pathLst>
              <a:path w="574153" h="116496">
                <a:moveTo>
                  <a:pt x="0" y="0"/>
                </a:moveTo>
                <a:lnTo>
                  <a:pt x="57696" y="15117"/>
                </a:lnTo>
                <a:lnTo>
                  <a:pt x="113865" y="34944"/>
                </a:lnTo>
                <a:lnTo>
                  <a:pt x="165150" y="49779"/>
                </a:lnTo>
                <a:lnTo>
                  <a:pt x="223234" y="62851"/>
                </a:lnTo>
                <a:lnTo>
                  <a:pt x="277544" y="70496"/>
                </a:lnTo>
                <a:lnTo>
                  <a:pt x="332865" y="76776"/>
                </a:lnTo>
                <a:lnTo>
                  <a:pt x="388318" y="88082"/>
                </a:lnTo>
                <a:lnTo>
                  <a:pt x="443789" y="95494"/>
                </a:lnTo>
                <a:lnTo>
                  <a:pt x="500529" y="105635"/>
                </a:lnTo>
                <a:lnTo>
                  <a:pt x="549816" y="114075"/>
                </a:lnTo>
                <a:lnTo>
                  <a:pt x="574152" y="11649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Freeform 29"/>
          <p:cNvSpPr/>
          <p:nvPr/>
        </p:nvSpPr>
        <p:spPr>
          <a:xfrm>
            <a:off x="981884" y="3677903"/>
            <a:ext cx="590795" cy="116496"/>
          </a:xfrm>
          <a:custGeom>
            <a:avLst/>
            <a:gdLst/>
            <a:ahLst/>
            <a:cxnLst/>
            <a:rect l="0" t="0" r="0" b="0"/>
            <a:pathLst>
              <a:path w="590795" h="116496">
                <a:moveTo>
                  <a:pt x="0" y="0"/>
                </a:moveTo>
                <a:lnTo>
                  <a:pt x="15135" y="13287"/>
                </a:lnTo>
                <a:lnTo>
                  <a:pt x="42597" y="27462"/>
                </a:lnTo>
                <a:lnTo>
                  <a:pt x="92823" y="41003"/>
                </a:lnTo>
                <a:lnTo>
                  <a:pt x="147757" y="55395"/>
                </a:lnTo>
                <a:lnTo>
                  <a:pt x="205246" y="66391"/>
                </a:lnTo>
                <a:lnTo>
                  <a:pt x="258100" y="73588"/>
                </a:lnTo>
                <a:lnTo>
                  <a:pt x="313388" y="77184"/>
                </a:lnTo>
                <a:lnTo>
                  <a:pt x="372570" y="83342"/>
                </a:lnTo>
                <a:lnTo>
                  <a:pt x="423406" y="89619"/>
                </a:lnTo>
                <a:lnTo>
                  <a:pt x="473088" y="97334"/>
                </a:lnTo>
                <a:lnTo>
                  <a:pt x="529294" y="105759"/>
                </a:lnTo>
                <a:lnTo>
                  <a:pt x="590794" y="116495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765685" y="3936244"/>
            <a:ext cx="1592713" cy="1297626"/>
          </a:xfrm>
          <a:custGeom>
            <a:avLst/>
            <a:gdLst/>
            <a:ahLst/>
            <a:cxnLst/>
            <a:rect l="0" t="0" r="0" b="0"/>
            <a:pathLst>
              <a:path w="1592713" h="1297626">
                <a:moveTo>
                  <a:pt x="1372824" y="324133"/>
                </a:moveTo>
                <a:lnTo>
                  <a:pt x="1352256" y="290392"/>
                </a:lnTo>
                <a:lnTo>
                  <a:pt x="1289461" y="232737"/>
                </a:lnTo>
                <a:lnTo>
                  <a:pt x="1233031" y="191080"/>
                </a:lnTo>
                <a:lnTo>
                  <a:pt x="1178521" y="160862"/>
                </a:lnTo>
                <a:lnTo>
                  <a:pt x="1119250" y="127234"/>
                </a:lnTo>
                <a:lnTo>
                  <a:pt x="1058205" y="99469"/>
                </a:lnTo>
                <a:lnTo>
                  <a:pt x="994716" y="71728"/>
                </a:lnTo>
                <a:lnTo>
                  <a:pt x="937489" y="52004"/>
                </a:lnTo>
                <a:lnTo>
                  <a:pt x="877457" y="34513"/>
                </a:lnTo>
                <a:lnTo>
                  <a:pt x="814440" y="19895"/>
                </a:lnTo>
                <a:lnTo>
                  <a:pt x="765129" y="11888"/>
                </a:lnTo>
                <a:lnTo>
                  <a:pt x="716309" y="8180"/>
                </a:lnTo>
                <a:lnTo>
                  <a:pt x="657930" y="1578"/>
                </a:lnTo>
                <a:lnTo>
                  <a:pt x="597465" y="0"/>
                </a:lnTo>
                <a:lnTo>
                  <a:pt x="537820" y="6332"/>
                </a:lnTo>
                <a:lnTo>
                  <a:pt x="476044" y="16486"/>
                </a:lnTo>
                <a:lnTo>
                  <a:pt x="419051" y="27394"/>
                </a:lnTo>
                <a:lnTo>
                  <a:pt x="363278" y="50814"/>
                </a:lnTo>
                <a:lnTo>
                  <a:pt x="307745" y="76671"/>
                </a:lnTo>
                <a:lnTo>
                  <a:pt x="250752" y="116392"/>
                </a:lnTo>
                <a:lnTo>
                  <a:pt x="192199" y="172701"/>
                </a:lnTo>
                <a:lnTo>
                  <a:pt x="141394" y="232528"/>
                </a:lnTo>
                <a:lnTo>
                  <a:pt x="104132" y="285657"/>
                </a:lnTo>
                <a:lnTo>
                  <a:pt x="74959" y="343287"/>
                </a:lnTo>
                <a:lnTo>
                  <a:pt x="47033" y="403805"/>
                </a:lnTo>
                <a:lnTo>
                  <a:pt x="23688" y="459942"/>
                </a:lnTo>
                <a:lnTo>
                  <a:pt x="8389" y="517969"/>
                </a:lnTo>
                <a:lnTo>
                  <a:pt x="976" y="579463"/>
                </a:lnTo>
                <a:lnTo>
                  <a:pt x="0" y="641848"/>
                </a:lnTo>
                <a:lnTo>
                  <a:pt x="8923" y="705000"/>
                </a:lnTo>
                <a:lnTo>
                  <a:pt x="17346" y="762124"/>
                </a:lnTo>
                <a:lnTo>
                  <a:pt x="39526" y="822233"/>
                </a:lnTo>
                <a:lnTo>
                  <a:pt x="68996" y="881125"/>
                </a:lnTo>
                <a:lnTo>
                  <a:pt x="108364" y="937048"/>
                </a:lnTo>
                <a:lnTo>
                  <a:pt x="154092" y="992581"/>
                </a:lnTo>
                <a:lnTo>
                  <a:pt x="214703" y="1051993"/>
                </a:lnTo>
                <a:lnTo>
                  <a:pt x="277575" y="1105926"/>
                </a:lnTo>
                <a:lnTo>
                  <a:pt x="335206" y="1147866"/>
                </a:lnTo>
                <a:lnTo>
                  <a:pt x="388663" y="1181191"/>
                </a:lnTo>
                <a:lnTo>
                  <a:pt x="450988" y="1213753"/>
                </a:lnTo>
                <a:lnTo>
                  <a:pt x="509435" y="1236530"/>
                </a:lnTo>
                <a:lnTo>
                  <a:pt x="568680" y="1258835"/>
                </a:lnTo>
                <a:lnTo>
                  <a:pt x="630378" y="1278582"/>
                </a:lnTo>
                <a:lnTo>
                  <a:pt x="691772" y="1291660"/>
                </a:lnTo>
                <a:lnTo>
                  <a:pt x="751600" y="1296503"/>
                </a:lnTo>
                <a:lnTo>
                  <a:pt x="799518" y="1297342"/>
                </a:lnTo>
                <a:lnTo>
                  <a:pt x="862942" y="1297625"/>
                </a:lnTo>
                <a:lnTo>
                  <a:pt x="924678" y="1293264"/>
                </a:lnTo>
                <a:lnTo>
                  <a:pt x="984573" y="1288294"/>
                </a:lnTo>
                <a:lnTo>
                  <a:pt x="1046399" y="1273888"/>
                </a:lnTo>
                <a:lnTo>
                  <a:pt x="1107818" y="1261866"/>
                </a:lnTo>
                <a:lnTo>
                  <a:pt x="1166727" y="1249663"/>
                </a:lnTo>
                <a:lnTo>
                  <a:pt x="1222879" y="1230405"/>
                </a:lnTo>
                <a:lnTo>
                  <a:pt x="1278486" y="1208795"/>
                </a:lnTo>
                <a:lnTo>
                  <a:pt x="1333062" y="1185795"/>
                </a:lnTo>
                <a:lnTo>
                  <a:pt x="1391752" y="1151843"/>
                </a:lnTo>
                <a:lnTo>
                  <a:pt x="1447649" y="1107468"/>
                </a:lnTo>
                <a:lnTo>
                  <a:pt x="1505225" y="1049900"/>
                </a:lnTo>
                <a:lnTo>
                  <a:pt x="1521351" y="1030389"/>
                </a:lnTo>
                <a:lnTo>
                  <a:pt x="1552584" y="971178"/>
                </a:lnTo>
                <a:lnTo>
                  <a:pt x="1569480" y="919532"/>
                </a:lnTo>
                <a:lnTo>
                  <a:pt x="1584734" y="864815"/>
                </a:lnTo>
                <a:lnTo>
                  <a:pt x="1592712" y="805073"/>
                </a:lnTo>
                <a:lnTo>
                  <a:pt x="1591659" y="756329"/>
                </a:lnTo>
                <a:lnTo>
                  <a:pt x="1585491" y="706754"/>
                </a:lnTo>
                <a:lnTo>
                  <a:pt x="1577808" y="652514"/>
                </a:lnTo>
                <a:lnTo>
                  <a:pt x="1565259" y="599871"/>
                </a:lnTo>
                <a:lnTo>
                  <a:pt x="1545412" y="549140"/>
                </a:lnTo>
                <a:lnTo>
                  <a:pt x="1521965" y="498975"/>
                </a:lnTo>
                <a:lnTo>
                  <a:pt x="1482550" y="438045"/>
                </a:lnTo>
                <a:lnTo>
                  <a:pt x="1439152" y="376014"/>
                </a:lnTo>
                <a:lnTo>
                  <a:pt x="1390549" y="318971"/>
                </a:lnTo>
                <a:lnTo>
                  <a:pt x="1335508" y="264112"/>
                </a:lnTo>
                <a:lnTo>
                  <a:pt x="1274641" y="216704"/>
                </a:lnTo>
                <a:lnTo>
                  <a:pt x="1213410" y="176145"/>
                </a:lnTo>
                <a:lnTo>
                  <a:pt x="1164409" y="149921"/>
                </a:lnTo>
                <a:lnTo>
                  <a:pt x="1110339" y="124584"/>
                </a:lnTo>
                <a:lnTo>
                  <a:pt x="1057747" y="103928"/>
                </a:lnTo>
                <a:lnTo>
                  <a:pt x="1002613" y="90514"/>
                </a:lnTo>
                <a:lnTo>
                  <a:pt x="945289" y="85101"/>
                </a:lnTo>
                <a:lnTo>
                  <a:pt x="882148" y="84197"/>
                </a:lnTo>
                <a:lnTo>
                  <a:pt x="831956" y="9114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reeform 31"/>
          <p:cNvSpPr/>
          <p:nvPr/>
        </p:nvSpPr>
        <p:spPr>
          <a:xfrm>
            <a:off x="8879237" y="1739140"/>
            <a:ext cx="86501" cy="56338"/>
          </a:xfrm>
          <a:custGeom>
            <a:avLst/>
            <a:gdLst/>
            <a:ahLst/>
            <a:cxnLst/>
            <a:rect l="0" t="0" r="0" b="0"/>
            <a:pathLst>
              <a:path w="86501" h="56338">
                <a:moveTo>
                  <a:pt x="83524" y="0"/>
                </a:moveTo>
                <a:lnTo>
                  <a:pt x="86500" y="37301"/>
                </a:lnTo>
                <a:lnTo>
                  <a:pt x="85178" y="47043"/>
                </a:lnTo>
                <a:lnTo>
                  <a:pt x="80597" y="52613"/>
                </a:lnTo>
                <a:lnTo>
                  <a:pt x="73846" y="55402"/>
                </a:lnTo>
                <a:lnTo>
                  <a:pt x="65646" y="56337"/>
                </a:lnTo>
                <a:lnTo>
                  <a:pt x="8778" y="39296"/>
                </a:lnTo>
                <a:lnTo>
                  <a:pt x="0" y="3164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2" name="Group 41"/>
          <p:cNvGrpSpPr/>
          <p:nvPr/>
        </p:nvGrpSpPr>
        <p:grpSpPr>
          <a:xfrm>
            <a:off x="1156626" y="33284"/>
            <a:ext cx="1229870" cy="757140"/>
            <a:chOff x="1156626" y="33284"/>
            <a:chExt cx="1229870" cy="757140"/>
          </a:xfrm>
        </p:grpSpPr>
        <p:sp>
          <p:nvSpPr>
            <p:cNvPr id="33" name="Freeform 32"/>
            <p:cNvSpPr/>
            <p:nvPr/>
          </p:nvSpPr>
          <p:spPr>
            <a:xfrm>
              <a:off x="1198231" y="83210"/>
              <a:ext cx="16084" cy="457659"/>
            </a:xfrm>
            <a:custGeom>
              <a:avLst/>
              <a:gdLst/>
              <a:ahLst/>
              <a:cxnLst/>
              <a:rect l="0" t="0" r="0" b="0"/>
              <a:pathLst>
                <a:path w="16084" h="457659">
                  <a:moveTo>
                    <a:pt x="0" y="0"/>
                  </a:moveTo>
                  <a:lnTo>
                    <a:pt x="2465" y="51844"/>
                  </a:lnTo>
                  <a:lnTo>
                    <a:pt x="7164" y="105779"/>
                  </a:lnTo>
                  <a:lnTo>
                    <a:pt x="13811" y="161873"/>
                  </a:lnTo>
                  <a:lnTo>
                    <a:pt x="16083" y="222949"/>
                  </a:lnTo>
                  <a:lnTo>
                    <a:pt x="12114" y="279803"/>
                  </a:lnTo>
                  <a:lnTo>
                    <a:pt x="8821" y="340388"/>
                  </a:lnTo>
                  <a:lnTo>
                    <a:pt x="2668" y="397460"/>
                  </a:lnTo>
                  <a:lnTo>
                    <a:pt x="0" y="4576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98231" y="33284"/>
              <a:ext cx="208027" cy="99854"/>
            </a:xfrm>
            <a:custGeom>
              <a:avLst/>
              <a:gdLst/>
              <a:ahLst/>
              <a:cxnLst/>
              <a:rect l="0" t="0" r="0" b="0"/>
              <a:pathLst>
                <a:path w="208027" h="99854">
                  <a:moveTo>
                    <a:pt x="0" y="99853"/>
                  </a:moveTo>
                  <a:lnTo>
                    <a:pt x="7568" y="80848"/>
                  </a:lnTo>
                  <a:lnTo>
                    <a:pt x="31142" y="52754"/>
                  </a:lnTo>
                  <a:lnTo>
                    <a:pt x="87014" y="26585"/>
                  </a:lnTo>
                  <a:lnTo>
                    <a:pt x="148990" y="8900"/>
                  </a:lnTo>
                  <a:lnTo>
                    <a:pt x="20802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58114" y="254260"/>
              <a:ext cx="154517" cy="251347"/>
            </a:xfrm>
            <a:custGeom>
              <a:avLst/>
              <a:gdLst/>
              <a:ahLst/>
              <a:cxnLst/>
              <a:rect l="0" t="0" r="0" b="0"/>
              <a:pathLst>
                <a:path w="154517" h="251347">
                  <a:moveTo>
                    <a:pt x="48143" y="36977"/>
                  </a:moveTo>
                  <a:lnTo>
                    <a:pt x="65813" y="28142"/>
                  </a:lnTo>
                  <a:lnTo>
                    <a:pt x="69168" y="30162"/>
                  </a:lnTo>
                  <a:lnTo>
                    <a:pt x="69557" y="36132"/>
                  </a:lnTo>
                  <a:lnTo>
                    <a:pt x="65057" y="53243"/>
                  </a:lnTo>
                  <a:lnTo>
                    <a:pt x="36585" y="110155"/>
                  </a:lnTo>
                  <a:lnTo>
                    <a:pt x="13668" y="164706"/>
                  </a:lnTo>
                  <a:lnTo>
                    <a:pt x="891" y="215938"/>
                  </a:lnTo>
                  <a:lnTo>
                    <a:pt x="0" y="228400"/>
                  </a:lnTo>
                  <a:lnTo>
                    <a:pt x="2179" y="237632"/>
                  </a:lnTo>
                  <a:lnTo>
                    <a:pt x="6406" y="244712"/>
                  </a:lnTo>
                  <a:lnTo>
                    <a:pt x="11997" y="250356"/>
                  </a:lnTo>
                  <a:lnTo>
                    <a:pt x="19423" y="251346"/>
                  </a:lnTo>
                  <a:lnTo>
                    <a:pt x="37536" y="245048"/>
                  </a:lnTo>
                  <a:lnTo>
                    <a:pt x="89548" y="195507"/>
                  </a:lnTo>
                  <a:lnTo>
                    <a:pt x="128075" y="133606"/>
                  </a:lnTo>
                  <a:lnTo>
                    <a:pt x="147199" y="74402"/>
                  </a:lnTo>
                  <a:lnTo>
                    <a:pt x="154516" y="33377"/>
                  </a:lnTo>
                  <a:lnTo>
                    <a:pt x="148120" y="14112"/>
                  </a:lnTo>
                  <a:lnTo>
                    <a:pt x="142531" y="5092"/>
                  </a:lnTo>
                  <a:lnTo>
                    <a:pt x="135107" y="927"/>
                  </a:lnTo>
                  <a:lnTo>
                    <a:pt x="126459" y="0"/>
                  </a:lnTo>
                  <a:lnTo>
                    <a:pt x="108838" y="3900"/>
                  </a:lnTo>
                  <a:lnTo>
                    <a:pt x="88522" y="16492"/>
                  </a:lnTo>
                  <a:lnTo>
                    <a:pt x="71716" y="32859"/>
                  </a:lnTo>
                  <a:lnTo>
                    <a:pt x="48143" y="7026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648640" y="33284"/>
              <a:ext cx="32213" cy="482622"/>
            </a:xfrm>
            <a:custGeom>
              <a:avLst/>
              <a:gdLst/>
              <a:ahLst/>
              <a:cxnLst/>
              <a:rect l="0" t="0" r="0" b="0"/>
              <a:pathLst>
                <a:path w="32213" h="482622">
                  <a:moveTo>
                    <a:pt x="23891" y="0"/>
                  </a:moveTo>
                  <a:lnTo>
                    <a:pt x="28308" y="60656"/>
                  </a:lnTo>
                  <a:lnTo>
                    <a:pt x="30516" y="112896"/>
                  </a:lnTo>
                  <a:lnTo>
                    <a:pt x="25473" y="175675"/>
                  </a:lnTo>
                  <a:lnTo>
                    <a:pt x="21894" y="224945"/>
                  </a:lnTo>
                  <a:lnTo>
                    <a:pt x="14978" y="274677"/>
                  </a:lnTo>
                  <a:lnTo>
                    <a:pt x="4358" y="336762"/>
                  </a:lnTo>
                  <a:lnTo>
                    <a:pt x="0" y="392617"/>
                  </a:lnTo>
                  <a:lnTo>
                    <a:pt x="3486" y="451581"/>
                  </a:lnTo>
                  <a:lnTo>
                    <a:pt x="7514" y="460079"/>
                  </a:lnTo>
                  <a:lnTo>
                    <a:pt x="32212" y="4826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31515" y="224668"/>
              <a:ext cx="158101" cy="49928"/>
            </a:xfrm>
            <a:custGeom>
              <a:avLst/>
              <a:gdLst/>
              <a:ahLst/>
              <a:cxnLst/>
              <a:rect l="0" t="0" r="0" b="0"/>
              <a:pathLst>
                <a:path w="158101" h="49928">
                  <a:moveTo>
                    <a:pt x="0" y="49927"/>
                  </a:moveTo>
                  <a:lnTo>
                    <a:pt x="58383" y="25261"/>
                  </a:lnTo>
                  <a:lnTo>
                    <a:pt x="110651" y="10813"/>
                  </a:lnTo>
                  <a:lnTo>
                    <a:pt x="137261" y="6594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81972" y="41605"/>
              <a:ext cx="65302" cy="441017"/>
            </a:xfrm>
            <a:custGeom>
              <a:avLst/>
              <a:gdLst/>
              <a:ahLst/>
              <a:cxnLst/>
              <a:rect l="0" t="0" r="0" b="0"/>
              <a:pathLst>
                <a:path w="65302" h="441017">
                  <a:moveTo>
                    <a:pt x="32017" y="0"/>
                  </a:moveTo>
                  <a:lnTo>
                    <a:pt x="26298" y="21779"/>
                  </a:lnTo>
                  <a:lnTo>
                    <a:pt x="24038" y="77427"/>
                  </a:lnTo>
                  <a:lnTo>
                    <a:pt x="18045" y="139151"/>
                  </a:lnTo>
                  <a:lnTo>
                    <a:pt x="11309" y="201445"/>
                  </a:lnTo>
                  <a:lnTo>
                    <a:pt x="5148" y="257817"/>
                  </a:lnTo>
                  <a:lnTo>
                    <a:pt x="0" y="315557"/>
                  </a:lnTo>
                  <a:lnTo>
                    <a:pt x="832" y="375074"/>
                  </a:lnTo>
                  <a:lnTo>
                    <a:pt x="7678" y="399997"/>
                  </a:lnTo>
                  <a:lnTo>
                    <a:pt x="19350" y="416005"/>
                  </a:lnTo>
                  <a:lnTo>
                    <a:pt x="41516" y="430215"/>
                  </a:lnTo>
                  <a:lnTo>
                    <a:pt x="65301" y="44101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950888" y="282916"/>
              <a:ext cx="124628" cy="184745"/>
            </a:xfrm>
            <a:custGeom>
              <a:avLst/>
              <a:gdLst/>
              <a:ahLst/>
              <a:cxnLst/>
              <a:rect l="0" t="0" r="0" b="0"/>
              <a:pathLst>
                <a:path w="124628" h="184745">
                  <a:moveTo>
                    <a:pt x="54485" y="0"/>
                  </a:moveTo>
                  <a:lnTo>
                    <a:pt x="45650" y="8834"/>
                  </a:lnTo>
                  <a:lnTo>
                    <a:pt x="19782" y="65030"/>
                  </a:lnTo>
                  <a:lnTo>
                    <a:pt x="616" y="123608"/>
                  </a:lnTo>
                  <a:lnTo>
                    <a:pt x="0" y="155276"/>
                  </a:lnTo>
                  <a:lnTo>
                    <a:pt x="1520" y="164539"/>
                  </a:lnTo>
                  <a:lnTo>
                    <a:pt x="6231" y="171638"/>
                  </a:lnTo>
                  <a:lnTo>
                    <a:pt x="21327" y="181991"/>
                  </a:lnTo>
                  <a:lnTo>
                    <a:pt x="37899" y="184744"/>
                  </a:lnTo>
                  <a:lnTo>
                    <a:pt x="46201" y="184183"/>
                  </a:lnTo>
                  <a:lnTo>
                    <a:pt x="62822" y="173699"/>
                  </a:lnTo>
                  <a:lnTo>
                    <a:pt x="91676" y="141252"/>
                  </a:lnTo>
                  <a:lnTo>
                    <a:pt x="114875" y="91513"/>
                  </a:lnTo>
                  <a:lnTo>
                    <a:pt x="124627" y="46806"/>
                  </a:lnTo>
                  <a:lnTo>
                    <a:pt x="123258" y="27275"/>
                  </a:lnTo>
                  <a:lnTo>
                    <a:pt x="118825" y="20957"/>
                  </a:lnTo>
                  <a:lnTo>
                    <a:pt x="112171" y="16745"/>
                  </a:lnTo>
                  <a:lnTo>
                    <a:pt x="95841" y="12989"/>
                  </a:lnTo>
                  <a:lnTo>
                    <a:pt x="79337" y="14402"/>
                  </a:lnTo>
                  <a:lnTo>
                    <a:pt x="37843" y="332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142265" y="257953"/>
              <a:ext cx="244231" cy="275201"/>
            </a:xfrm>
            <a:custGeom>
              <a:avLst/>
              <a:gdLst/>
              <a:ahLst/>
              <a:cxnLst/>
              <a:rect l="0" t="0" r="0" b="0"/>
              <a:pathLst>
                <a:path w="244231" h="275201">
                  <a:moveTo>
                    <a:pt x="12887" y="0"/>
                  </a:moveTo>
                  <a:lnTo>
                    <a:pt x="11962" y="56772"/>
                  </a:lnTo>
                  <a:lnTo>
                    <a:pt x="5722" y="111118"/>
                  </a:lnTo>
                  <a:lnTo>
                    <a:pt x="0" y="172515"/>
                  </a:lnTo>
                  <a:lnTo>
                    <a:pt x="8199" y="230321"/>
                  </a:lnTo>
                  <a:lnTo>
                    <a:pt x="12535" y="234909"/>
                  </a:lnTo>
                  <a:lnTo>
                    <a:pt x="18200" y="236118"/>
                  </a:lnTo>
                  <a:lnTo>
                    <a:pt x="24750" y="235075"/>
                  </a:lnTo>
                  <a:lnTo>
                    <a:pt x="36958" y="228985"/>
                  </a:lnTo>
                  <a:lnTo>
                    <a:pt x="49473" y="217341"/>
                  </a:lnTo>
                  <a:lnTo>
                    <a:pt x="79376" y="168012"/>
                  </a:lnTo>
                  <a:lnTo>
                    <a:pt x="99628" y="108095"/>
                  </a:lnTo>
                  <a:lnTo>
                    <a:pt x="99376" y="108121"/>
                  </a:lnTo>
                  <a:lnTo>
                    <a:pt x="84707" y="155167"/>
                  </a:lnTo>
                  <a:lnTo>
                    <a:pt x="85428" y="186611"/>
                  </a:lnTo>
                  <a:lnTo>
                    <a:pt x="94880" y="223725"/>
                  </a:lnTo>
                  <a:lnTo>
                    <a:pt x="113594" y="255300"/>
                  </a:lnTo>
                  <a:lnTo>
                    <a:pt x="125138" y="266944"/>
                  </a:lnTo>
                  <a:lnTo>
                    <a:pt x="139515" y="275200"/>
                  </a:lnTo>
                  <a:lnTo>
                    <a:pt x="146307" y="274998"/>
                  </a:lnTo>
                  <a:lnTo>
                    <a:pt x="152684" y="272090"/>
                  </a:lnTo>
                  <a:lnTo>
                    <a:pt x="165626" y="259613"/>
                  </a:lnTo>
                  <a:lnTo>
                    <a:pt x="195826" y="209705"/>
                  </a:lnTo>
                  <a:lnTo>
                    <a:pt x="215111" y="151082"/>
                  </a:lnTo>
                  <a:lnTo>
                    <a:pt x="231985" y="92802"/>
                  </a:lnTo>
                  <a:lnTo>
                    <a:pt x="243407" y="34456"/>
                  </a:lnTo>
                  <a:lnTo>
                    <a:pt x="244230" y="22970"/>
                  </a:lnTo>
                  <a:lnTo>
                    <a:pt x="242930" y="15313"/>
                  </a:lnTo>
                  <a:lnTo>
                    <a:pt x="240214" y="10209"/>
                  </a:lnTo>
                  <a:lnTo>
                    <a:pt x="229234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156626" y="424373"/>
              <a:ext cx="1123342" cy="366051"/>
            </a:xfrm>
            <a:custGeom>
              <a:avLst/>
              <a:gdLst/>
              <a:ahLst/>
              <a:cxnLst/>
              <a:rect l="0" t="0" r="0" b="0"/>
              <a:pathLst>
                <a:path w="1123342" h="366051">
                  <a:moveTo>
                    <a:pt x="0" y="0"/>
                  </a:moveTo>
                  <a:lnTo>
                    <a:pt x="19560" y="58681"/>
                  </a:lnTo>
                  <a:lnTo>
                    <a:pt x="33303" y="113082"/>
                  </a:lnTo>
                  <a:lnTo>
                    <a:pt x="49928" y="168587"/>
                  </a:lnTo>
                  <a:lnTo>
                    <a:pt x="60713" y="197882"/>
                  </a:lnTo>
                  <a:lnTo>
                    <a:pt x="96097" y="260484"/>
                  </a:lnTo>
                  <a:lnTo>
                    <a:pt x="153860" y="313038"/>
                  </a:lnTo>
                  <a:lnTo>
                    <a:pt x="190512" y="334615"/>
                  </a:lnTo>
                  <a:lnTo>
                    <a:pt x="244334" y="356178"/>
                  </a:lnTo>
                  <a:lnTo>
                    <a:pt x="295155" y="364161"/>
                  </a:lnTo>
                  <a:lnTo>
                    <a:pt x="349710" y="365738"/>
                  </a:lnTo>
                  <a:lnTo>
                    <a:pt x="405002" y="366050"/>
                  </a:lnTo>
                  <a:lnTo>
                    <a:pt x="467083" y="359468"/>
                  </a:lnTo>
                  <a:lnTo>
                    <a:pt x="516232" y="351004"/>
                  </a:lnTo>
                  <a:lnTo>
                    <a:pt x="566853" y="337197"/>
                  </a:lnTo>
                  <a:lnTo>
                    <a:pt x="621505" y="321394"/>
                  </a:lnTo>
                  <a:lnTo>
                    <a:pt x="673242" y="305001"/>
                  </a:lnTo>
                  <a:lnTo>
                    <a:pt x="723705" y="287508"/>
                  </a:lnTo>
                  <a:lnTo>
                    <a:pt x="774715" y="265169"/>
                  </a:lnTo>
                  <a:lnTo>
                    <a:pt x="828558" y="240983"/>
                  </a:lnTo>
                  <a:lnTo>
                    <a:pt x="891569" y="207962"/>
                  </a:lnTo>
                  <a:lnTo>
                    <a:pt x="952743" y="174730"/>
                  </a:lnTo>
                  <a:lnTo>
                    <a:pt x="1014252" y="133136"/>
                  </a:lnTo>
                  <a:lnTo>
                    <a:pt x="1076725" y="92262"/>
                  </a:lnTo>
                  <a:lnTo>
                    <a:pt x="1107353" y="69487"/>
                  </a:lnTo>
                  <a:lnTo>
                    <a:pt x="1112682" y="69439"/>
                  </a:lnTo>
                  <a:lnTo>
                    <a:pt x="1116235" y="73105"/>
                  </a:lnTo>
                  <a:lnTo>
                    <a:pt x="1123341" y="9153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87551" y="91532"/>
            <a:ext cx="1400190" cy="381703"/>
            <a:chOff x="2787551" y="91532"/>
            <a:chExt cx="1400190" cy="381703"/>
          </a:xfrm>
        </p:grpSpPr>
        <p:sp>
          <p:nvSpPr>
            <p:cNvPr id="43" name="Freeform 42"/>
            <p:cNvSpPr/>
            <p:nvPr/>
          </p:nvSpPr>
          <p:spPr>
            <a:xfrm>
              <a:off x="2804193" y="216347"/>
              <a:ext cx="8322" cy="216349"/>
            </a:xfrm>
            <a:custGeom>
              <a:avLst/>
              <a:gdLst/>
              <a:ahLst/>
              <a:cxnLst/>
              <a:rect l="0" t="0" r="0" b="0"/>
              <a:pathLst>
                <a:path w="8322" h="216349">
                  <a:moveTo>
                    <a:pt x="0" y="0"/>
                  </a:moveTo>
                  <a:lnTo>
                    <a:pt x="0" y="53492"/>
                  </a:lnTo>
                  <a:lnTo>
                    <a:pt x="0" y="115675"/>
                  </a:lnTo>
                  <a:lnTo>
                    <a:pt x="4418" y="174067"/>
                  </a:lnTo>
                  <a:lnTo>
                    <a:pt x="8321" y="21634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87551" y="91532"/>
              <a:ext cx="124817" cy="74890"/>
            </a:xfrm>
            <a:custGeom>
              <a:avLst/>
              <a:gdLst/>
              <a:ahLst/>
              <a:cxnLst/>
              <a:rect l="0" t="0" r="0" b="0"/>
              <a:pathLst>
                <a:path w="124817" h="74890">
                  <a:moveTo>
                    <a:pt x="0" y="74889"/>
                  </a:moveTo>
                  <a:lnTo>
                    <a:pt x="53046" y="31242"/>
                  </a:lnTo>
                  <a:lnTo>
                    <a:pt x="105891" y="4405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812514" y="274595"/>
              <a:ext cx="91533" cy="33285"/>
            </a:xfrm>
            <a:custGeom>
              <a:avLst/>
              <a:gdLst/>
              <a:ahLst/>
              <a:cxnLst/>
              <a:rect l="0" t="0" r="0" b="0"/>
              <a:pathLst>
                <a:path w="91533" h="33285">
                  <a:moveTo>
                    <a:pt x="0" y="33284"/>
                  </a:moveTo>
                  <a:lnTo>
                    <a:pt x="58681" y="13724"/>
                  </a:lnTo>
                  <a:lnTo>
                    <a:pt x="91532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803680" y="424373"/>
              <a:ext cx="58762" cy="18971"/>
            </a:xfrm>
            <a:custGeom>
              <a:avLst/>
              <a:gdLst/>
              <a:ahLst/>
              <a:cxnLst/>
              <a:rect l="0" t="0" r="0" b="0"/>
              <a:pathLst>
                <a:path w="58762" h="18971">
                  <a:moveTo>
                    <a:pt x="8834" y="0"/>
                  </a:moveTo>
                  <a:lnTo>
                    <a:pt x="0" y="8835"/>
                  </a:lnTo>
                  <a:lnTo>
                    <a:pt x="171" y="12362"/>
                  </a:lnTo>
                  <a:lnTo>
                    <a:pt x="3059" y="15638"/>
                  </a:lnTo>
                  <a:lnTo>
                    <a:pt x="7758" y="18747"/>
                  </a:lnTo>
                  <a:lnTo>
                    <a:pt x="13664" y="18970"/>
                  </a:lnTo>
                  <a:lnTo>
                    <a:pt x="58761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935" y="324521"/>
              <a:ext cx="66570" cy="84121"/>
            </a:xfrm>
            <a:custGeom>
              <a:avLst/>
              <a:gdLst/>
              <a:ahLst/>
              <a:cxnLst/>
              <a:rect l="0" t="0" r="0" b="0"/>
              <a:pathLst>
                <a:path w="66570" h="84121">
                  <a:moveTo>
                    <a:pt x="0" y="0"/>
                  </a:moveTo>
                  <a:lnTo>
                    <a:pt x="925" y="63398"/>
                  </a:lnTo>
                  <a:lnTo>
                    <a:pt x="4418" y="81801"/>
                  </a:lnTo>
                  <a:lnTo>
                    <a:pt x="5719" y="84120"/>
                  </a:lnTo>
                  <a:lnTo>
                    <a:pt x="6586" y="81968"/>
                  </a:lnTo>
                  <a:lnTo>
                    <a:pt x="19801" y="25560"/>
                  </a:lnTo>
                  <a:lnTo>
                    <a:pt x="24296" y="20738"/>
                  </a:lnTo>
                  <a:lnTo>
                    <a:pt x="30066" y="18448"/>
                  </a:lnTo>
                  <a:lnTo>
                    <a:pt x="36686" y="17846"/>
                  </a:lnTo>
                  <a:lnTo>
                    <a:pt x="42024" y="20218"/>
                  </a:lnTo>
                  <a:lnTo>
                    <a:pt x="50421" y="30251"/>
                  </a:lnTo>
                  <a:lnTo>
                    <a:pt x="66569" y="582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092644" y="186940"/>
              <a:ext cx="92288" cy="235557"/>
            </a:xfrm>
            <a:custGeom>
              <a:avLst/>
              <a:gdLst/>
              <a:ahLst/>
              <a:cxnLst/>
              <a:rect l="0" t="0" r="0" b="0"/>
              <a:pathLst>
                <a:path w="92288" h="235557">
                  <a:moveTo>
                    <a:pt x="36070" y="95976"/>
                  </a:moveTo>
                  <a:lnTo>
                    <a:pt x="16510" y="154656"/>
                  </a:lnTo>
                  <a:lnTo>
                    <a:pt x="0" y="213022"/>
                  </a:lnTo>
                  <a:lnTo>
                    <a:pt x="928" y="222084"/>
                  </a:lnTo>
                  <a:lnTo>
                    <a:pt x="4321" y="229049"/>
                  </a:lnTo>
                  <a:lnTo>
                    <a:pt x="9357" y="234618"/>
                  </a:lnTo>
                  <a:lnTo>
                    <a:pt x="15487" y="235556"/>
                  </a:lnTo>
                  <a:lnTo>
                    <a:pt x="29696" y="229203"/>
                  </a:lnTo>
                  <a:lnTo>
                    <a:pt x="48872" y="214449"/>
                  </a:lnTo>
                  <a:lnTo>
                    <a:pt x="58094" y="198865"/>
                  </a:lnTo>
                  <a:lnTo>
                    <a:pt x="77418" y="143703"/>
                  </a:lnTo>
                  <a:lnTo>
                    <a:pt x="90585" y="87365"/>
                  </a:lnTo>
                  <a:lnTo>
                    <a:pt x="92287" y="38978"/>
                  </a:lnTo>
                  <a:lnTo>
                    <a:pt x="87347" y="1938"/>
                  </a:lnTo>
                  <a:lnTo>
                    <a:pt x="85048" y="0"/>
                  </a:lnTo>
                  <a:lnTo>
                    <a:pt x="82590" y="1481"/>
                  </a:lnTo>
                  <a:lnTo>
                    <a:pt x="78323" y="58363"/>
                  </a:lnTo>
                  <a:lnTo>
                    <a:pt x="77803" y="117310"/>
                  </a:lnTo>
                  <a:lnTo>
                    <a:pt x="77675" y="14590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218142" y="274532"/>
              <a:ext cx="79670" cy="133993"/>
            </a:xfrm>
            <a:custGeom>
              <a:avLst/>
              <a:gdLst/>
              <a:ahLst/>
              <a:cxnLst/>
              <a:rect l="0" t="0" r="0" b="0"/>
              <a:pathLst>
                <a:path w="79670" h="133993">
                  <a:moveTo>
                    <a:pt x="18746" y="8384"/>
                  </a:moveTo>
                  <a:lnTo>
                    <a:pt x="16897" y="35881"/>
                  </a:lnTo>
                  <a:lnTo>
                    <a:pt x="0" y="98206"/>
                  </a:lnTo>
                  <a:lnTo>
                    <a:pt x="42" y="130227"/>
                  </a:lnTo>
                  <a:lnTo>
                    <a:pt x="3503" y="133992"/>
                  </a:lnTo>
                  <a:lnTo>
                    <a:pt x="8584" y="133728"/>
                  </a:lnTo>
                  <a:lnTo>
                    <a:pt x="26522" y="122569"/>
                  </a:lnTo>
                  <a:lnTo>
                    <a:pt x="49148" y="102233"/>
                  </a:lnTo>
                  <a:lnTo>
                    <a:pt x="61449" y="81494"/>
                  </a:lnTo>
                  <a:lnTo>
                    <a:pt x="79620" y="26026"/>
                  </a:lnTo>
                  <a:lnTo>
                    <a:pt x="79669" y="18296"/>
                  </a:lnTo>
                  <a:lnTo>
                    <a:pt x="74792" y="4776"/>
                  </a:lnTo>
                  <a:lnTo>
                    <a:pt x="69978" y="1356"/>
                  </a:lnTo>
                  <a:lnTo>
                    <a:pt x="63996" y="0"/>
                  </a:lnTo>
                  <a:lnTo>
                    <a:pt x="57233" y="21"/>
                  </a:lnTo>
                  <a:lnTo>
                    <a:pt x="42323" y="9906"/>
                  </a:lnTo>
                  <a:lnTo>
                    <a:pt x="25732" y="28867"/>
                  </a:lnTo>
                  <a:lnTo>
                    <a:pt x="18746" y="41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345061" y="274595"/>
              <a:ext cx="158101" cy="129699"/>
            </a:xfrm>
            <a:custGeom>
              <a:avLst/>
              <a:gdLst/>
              <a:ahLst/>
              <a:cxnLst/>
              <a:rect l="0" t="0" r="0" b="0"/>
              <a:pathLst>
                <a:path w="158101" h="129699">
                  <a:moveTo>
                    <a:pt x="0" y="0"/>
                  </a:moveTo>
                  <a:lnTo>
                    <a:pt x="11582" y="43580"/>
                  </a:lnTo>
                  <a:lnTo>
                    <a:pt x="9925" y="100037"/>
                  </a:lnTo>
                  <a:lnTo>
                    <a:pt x="9034" y="125206"/>
                  </a:lnTo>
                  <a:lnTo>
                    <a:pt x="10646" y="129698"/>
                  </a:lnTo>
                  <a:lnTo>
                    <a:pt x="13569" y="128995"/>
                  </a:lnTo>
                  <a:lnTo>
                    <a:pt x="42468" y="85849"/>
                  </a:lnTo>
                  <a:lnTo>
                    <a:pt x="54625" y="63735"/>
                  </a:lnTo>
                  <a:lnTo>
                    <a:pt x="60455" y="58207"/>
                  </a:lnTo>
                  <a:lnTo>
                    <a:pt x="66191" y="56371"/>
                  </a:lnTo>
                  <a:lnTo>
                    <a:pt x="71865" y="56997"/>
                  </a:lnTo>
                  <a:lnTo>
                    <a:pt x="75646" y="62036"/>
                  </a:lnTo>
                  <a:lnTo>
                    <a:pt x="79849" y="79963"/>
                  </a:lnTo>
                  <a:lnTo>
                    <a:pt x="77798" y="107211"/>
                  </a:lnTo>
                  <a:lnTo>
                    <a:pt x="79602" y="112155"/>
                  </a:lnTo>
                  <a:lnTo>
                    <a:pt x="83579" y="114526"/>
                  </a:lnTo>
                  <a:lnTo>
                    <a:pt x="89003" y="115182"/>
                  </a:lnTo>
                  <a:lnTo>
                    <a:pt x="102427" y="108515"/>
                  </a:lnTo>
                  <a:lnTo>
                    <a:pt x="123113" y="89167"/>
                  </a:lnTo>
                  <a:lnTo>
                    <a:pt x="129228" y="81634"/>
                  </a:lnTo>
                  <a:lnTo>
                    <a:pt x="135154" y="79386"/>
                  </a:lnTo>
                  <a:lnTo>
                    <a:pt x="140954" y="80660"/>
                  </a:lnTo>
                  <a:lnTo>
                    <a:pt x="146669" y="84284"/>
                  </a:lnTo>
                  <a:lnTo>
                    <a:pt x="150480" y="90398"/>
                  </a:lnTo>
                  <a:lnTo>
                    <a:pt x="158100" y="12481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55337" y="285992"/>
              <a:ext cx="280667" cy="135095"/>
            </a:xfrm>
            <a:custGeom>
              <a:avLst/>
              <a:gdLst/>
              <a:ahLst/>
              <a:cxnLst/>
              <a:rect l="0" t="0" r="0" b="0"/>
              <a:pathLst>
                <a:path w="280667" h="135095">
                  <a:moveTo>
                    <a:pt x="14393" y="30208"/>
                  </a:moveTo>
                  <a:lnTo>
                    <a:pt x="0" y="93521"/>
                  </a:lnTo>
                  <a:lnTo>
                    <a:pt x="599" y="115670"/>
                  </a:lnTo>
                  <a:lnTo>
                    <a:pt x="7030" y="131678"/>
                  </a:lnTo>
                  <a:lnTo>
                    <a:pt x="11333" y="134837"/>
                  </a:lnTo>
                  <a:lnTo>
                    <a:pt x="16051" y="135094"/>
                  </a:lnTo>
                  <a:lnTo>
                    <a:pt x="21046" y="133416"/>
                  </a:lnTo>
                  <a:lnTo>
                    <a:pt x="36910" y="117803"/>
                  </a:lnTo>
                  <a:lnTo>
                    <a:pt x="48904" y="95610"/>
                  </a:lnTo>
                  <a:lnTo>
                    <a:pt x="58313" y="62633"/>
                  </a:lnTo>
                  <a:lnTo>
                    <a:pt x="58122" y="28001"/>
                  </a:lnTo>
                  <a:lnTo>
                    <a:pt x="52011" y="10428"/>
                  </a:lnTo>
                  <a:lnTo>
                    <a:pt x="47793" y="3153"/>
                  </a:lnTo>
                  <a:lnTo>
                    <a:pt x="43131" y="152"/>
                  </a:lnTo>
                  <a:lnTo>
                    <a:pt x="38175" y="0"/>
                  </a:lnTo>
                  <a:lnTo>
                    <a:pt x="33021" y="1748"/>
                  </a:lnTo>
                  <a:lnTo>
                    <a:pt x="24829" y="11087"/>
                  </a:lnTo>
                  <a:lnTo>
                    <a:pt x="21350" y="17461"/>
                  </a:lnTo>
                  <a:lnTo>
                    <a:pt x="22729" y="22634"/>
                  </a:lnTo>
                  <a:lnTo>
                    <a:pt x="27347" y="27008"/>
                  </a:lnTo>
                  <a:lnTo>
                    <a:pt x="34124" y="30848"/>
                  </a:lnTo>
                  <a:lnTo>
                    <a:pt x="53981" y="32650"/>
                  </a:lnTo>
                  <a:lnTo>
                    <a:pt x="110281" y="23886"/>
                  </a:lnTo>
                  <a:lnTo>
                    <a:pt x="129126" y="18769"/>
                  </a:lnTo>
                  <a:lnTo>
                    <a:pt x="137109" y="19808"/>
                  </a:lnTo>
                  <a:lnTo>
                    <a:pt x="150911" y="28359"/>
                  </a:lnTo>
                  <a:lnTo>
                    <a:pt x="158278" y="46337"/>
                  </a:lnTo>
                  <a:lnTo>
                    <a:pt x="163402" y="66962"/>
                  </a:lnTo>
                  <a:lnTo>
                    <a:pt x="171842" y="82293"/>
                  </a:lnTo>
                  <a:lnTo>
                    <a:pt x="178531" y="86196"/>
                  </a:lnTo>
                  <a:lnTo>
                    <a:pt x="241855" y="89303"/>
                  </a:lnTo>
                  <a:lnTo>
                    <a:pt x="280666" y="96776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818234" y="157345"/>
              <a:ext cx="149230" cy="285678"/>
            </a:xfrm>
            <a:custGeom>
              <a:avLst/>
              <a:gdLst/>
              <a:ahLst/>
              <a:cxnLst/>
              <a:rect l="0" t="0" r="0" b="0"/>
              <a:pathLst>
                <a:path w="149230" h="285678">
                  <a:moveTo>
                    <a:pt x="117622" y="117250"/>
                  </a:moveTo>
                  <a:lnTo>
                    <a:pt x="92898" y="124817"/>
                  </a:lnTo>
                  <a:lnTo>
                    <a:pt x="74136" y="139010"/>
                  </a:lnTo>
                  <a:lnTo>
                    <a:pt x="28899" y="200660"/>
                  </a:lnTo>
                  <a:lnTo>
                    <a:pt x="3597" y="244557"/>
                  </a:lnTo>
                  <a:lnTo>
                    <a:pt x="0" y="254821"/>
                  </a:lnTo>
                  <a:lnTo>
                    <a:pt x="934" y="273622"/>
                  </a:lnTo>
                  <a:lnTo>
                    <a:pt x="3772" y="282519"/>
                  </a:lnTo>
                  <a:lnTo>
                    <a:pt x="9363" y="285677"/>
                  </a:lnTo>
                  <a:lnTo>
                    <a:pt x="16788" y="285008"/>
                  </a:lnTo>
                  <a:lnTo>
                    <a:pt x="25436" y="281788"/>
                  </a:lnTo>
                  <a:lnTo>
                    <a:pt x="39976" y="268349"/>
                  </a:lnTo>
                  <a:lnTo>
                    <a:pt x="69181" y="218954"/>
                  </a:lnTo>
                  <a:lnTo>
                    <a:pt x="90994" y="159863"/>
                  </a:lnTo>
                  <a:lnTo>
                    <a:pt x="111182" y="98640"/>
                  </a:lnTo>
                  <a:lnTo>
                    <a:pt x="133698" y="35327"/>
                  </a:lnTo>
                  <a:lnTo>
                    <a:pt x="145247" y="1009"/>
                  </a:lnTo>
                  <a:lnTo>
                    <a:pt x="147133" y="0"/>
                  </a:lnTo>
                  <a:lnTo>
                    <a:pt x="149229" y="11206"/>
                  </a:lnTo>
                  <a:lnTo>
                    <a:pt x="142334" y="74091"/>
                  </a:lnTo>
                  <a:lnTo>
                    <a:pt x="131092" y="137340"/>
                  </a:lnTo>
                  <a:lnTo>
                    <a:pt x="126621" y="192057"/>
                  </a:lnTo>
                  <a:lnTo>
                    <a:pt x="125943" y="20878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024714" y="276192"/>
              <a:ext cx="163027" cy="197043"/>
            </a:xfrm>
            <a:custGeom>
              <a:avLst/>
              <a:gdLst/>
              <a:ahLst/>
              <a:cxnLst/>
              <a:rect l="0" t="0" r="0" b="0"/>
              <a:pathLst>
                <a:path w="163027" h="197043">
                  <a:moveTo>
                    <a:pt x="60921" y="6724"/>
                  </a:moveTo>
                  <a:lnTo>
                    <a:pt x="44062" y="67572"/>
                  </a:lnTo>
                  <a:lnTo>
                    <a:pt x="21031" y="129302"/>
                  </a:lnTo>
                  <a:lnTo>
                    <a:pt x="0" y="189656"/>
                  </a:lnTo>
                  <a:lnTo>
                    <a:pt x="1816" y="194322"/>
                  </a:lnTo>
                  <a:lnTo>
                    <a:pt x="6725" y="196509"/>
                  </a:lnTo>
                  <a:lnTo>
                    <a:pt x="13695" y="197042"/>
                  </a:lnTo>
                  <a:lnTo>
                    <a:pt x="28837" y="190237"/>
                  </a:lnTo>
                  <a:lnTo>
                    <a:pt x="75202" y="154077"/>
                  </a:lnTo>
                  <a:lnTo>
                    <a:pt x="117226" y="97312"/>
                  </a:lnTo>
                  <a:lnTo>
                    <a:pt x="149816" y="40656"/>
                  </a:lnTo>
                  <a:lnTo>
                    <a:pt x="163026" y="6852"/>
                  </a:lnTo>
                  <a:lnTo>
                    <a:pt x="161351" y="2186"/>
                  </a:lnTo>
                  <a:lnTo>
                    <a:pt x="156535" y="0"/>
                  </a:lnTo>
                  <a:lnTo>
                    <a:pt x="142248" y="37"/>
                  </a:lnTo>
                  <a:lnTo>
                    <a:pt x="118610" y="6181"/>
                  </a:lnTo>
                  <a:lnTo>
                    <a:pt x="61699" y="35370"/>
                  </a:lnTo>
                  <a:lnTo>
                    <a:pt x="52600" y="4000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335639" y="657363"/>
            <a:ext cx="2007949" cy="553609"/>
            <a:chOff x="2335639" y="657363"/>
            <a:chExt cx="2007949" cy="553609"/>
          </a:xfrm>
        </p:grpSpPr>
        <p:sp>
          <p:nvSpPr>
            <p:cNvPr id="55" name="Freeform 54"/>
            <p:cNvSpPr/>
            <p:nvPr/>
          </p:nvSpPr>
          <p:spPr>
            <a:xfrm>
              <a:off x="2335639" y="765536"/>
              <a:ext cx="210603" cy="154589"/>
            </a:xfrm>
            <a:custGeom>
              <a:avLst/>
              <a:gdLst/>
              <a:ahLst/>
              <a:cxnLst/>
              <a:rect l="0" t="0" r="0" b="0"/>
              <a:pathLst>
                <a:path w="210603" h="154589">
                  <a:moveTo>
                    <a:pt x="27539" y="0"/>
                  </a:moveTo>
                  <a:lnTo>
                    <a:pt x="15177" y="20854"/>
                  </a:lnTo>
                  <a:lnTo>
                    <a:pt x="0" y="65845"/>
                  </a:lnTo>
                  <a:lnTo>
                    <a:pt x="374" y="95735"/>
                  </a:lnTo>
                  <a:lnTo>
                    <a:pt x="10758" y="123596"/>
                  </a:lnTo>
                  <a:lnTo>
                    <a:pt x="29963" y="145000"/>
                  </a:lnTo>
                  <a:lnTo>
                    <a:pt x="50189" y="152278"/>
                  </a:lnTo>
                  <a:lnTo>
                    <a:pt x="72739" y="154588"/>
                  </a:lnTo>
                  <a:lnTo>
                    <a:pt x="131700" y="146178"/>
                  </a:lnTo>
                  <a:lnTo>
                    <a:pt x="188135" y="142080"/>
                  </a:lnTo>
                  <a:lnTo>
                    <a:pt x="210602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671167" y="707289"/>
              <a:ext cx="41496" cy="307880"/>
            </a:xfrm>
            <a:custGeom>
              <a:avLst/>
              <a:gdLst/>
              <a:ahLst/>
              <a:cxnLst/>
              <a:rect l="0" t="0" r="0" b="0"/>
              <a:pathLst>
                <a:path w="41496" h="307880">
                  <a:moveTo>
                    <a:pt x="16532" y="0"/>
                  </a:moveTo>
                  <a:lnTo>
                    <a:pt x="14066" y="33741"/>
                  </a:lnTo>
                  <a:lnTo>
                    <a:pt x="6259" y="92302"/>
                  </a:lnTo>
                  <a:lnTo>
                    <a:pt x="728" y="147107"/>
                  </a:lnTo>
                  <a:lnTo>
                    <a:pt x="0" y="202492"/>
                  </a:lnTo>
                  <a:lnTo>
                    <a:pt x="8955" y="262075"/>
                  </a:lnTo>
                  <a:lnTo>
                    <a:pt x="11481" y="271796"/>
                  </a:lnTo>
                  <a:lnTo>
                    <a:pt x="21683" y="287527"/>
                  </a:lnTo>
                  <a:lnTo>
                    <a:pt x="41495" y="307879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735403" y="873710"/>
              <a:ext cx="293460" cy="117708"/>
            </a:xfrm>
            <a:custGeom>
              <a:avLst/>
              <a:gdLst/>
              <a:ahLst/>
              <a:cxnLst/>
              <a:rect l="0" t="0" r="0" b="0"/>
              <a:pathLst>
                <a:path w="293460" h="117708">
                  <a:moveTo>
                    <a:pt x="85432" y="0"/>
                  </a:moveTo>
                  <a:lnTo>
                    <a:pt x="54990" y="1849"/>
                  </a:lnTo>
                  <a:lnTo>
                    <a:pt x="34396" y="13286"/>
                  </a:lnTo>
                  <a:lnTo>
                    <a:pt x="22377" y="23164"/>
                  </a:lnTo>
                  <a:lnTo>
                    <a:pt x="13337" y="38648"/>
                  </a:lnTo>
                  <a:lnTo>
                    <a:pt x="0" y="78723"/>
                  </a:lnTo>
                  <a:lnTo>
                    <a:pt x="1543" y="97858"/>
                  </a:lnTo>
                  <a:lnTo>
                    <a:pt x="4543" y="106844"/>
                  </a:lnTo>
                  <a:lnTo>
                    <a:pt x="9316" y="111910"/>
                  </a:lnTo>
                  <a:lnTo>
                    <a:pt x="15273" y="114363"/>
                  </a:lnTo>
                  <a:lnTo>
                    <a:pt x="22017" y="115073"/>
                  </a:lnTo>
                  <a:lnTo>
                    <a:pt x="36908" y="110932"/>
                  </a:lnTo>
                  <a:lnTo>
                    <a:pt x="60884" y="95739"/>
                  </a:lnTo>
                  <a:lnTo>
                    <a:pt x="69067" y="88789"/>
                  </a:lnTo>
                  <a:lnTo>
                    <a:pt x="75447" y="86930"/>
                  </a:lnTo>
                  <a:lnTo>
                    <a:pt x="80624" y="88464"/>
                  </a:lnTo>
                  <a:lnTo>
                    <a:pt x="99995" y="106438"/>
                  </a:lnTo>
                  <a:lnTo>
                    <a:pt x="106235" y="108865"/>
                  </a:lnTo>
                  <a:lnTo>
                    <a:pt x="120566" y="109098"/>
                  </a:lnTo>
                  <a:lnTo>
                    <a:pt x="133715" y="103653"/>
                  </a:lnTo>
                  <a:lnTo>
                    <a:pt x="192840" y="69078"/>
                  </a:lnTo>
                  <a:lnTo>
                    <a:pt x="200492" y="68241"/>
                  </a:lnTo>
                  <a:lnTo>
                    <a:pt x="207442" y="70457"/>
                  </a:lnTo>
                  <a:lnTo>
                    <a:pt x="213925" y="74708"/>
                  </a:lnTo>
                  <a:lnTo>
                    <a:pt x="218247" y="81241"/>
                  </a:lnTo>
                  <a:lnTo>
                    <a:pt x="227103" y="105330"/>
                  </a:lnTo>
                  <a:lnTo>
                    <a:pt x="239004" y="115539"/>
                  </a:lnTo>
                  <a:lnTo>
                    <a:pt x="246061" y="117707"/>
                  </a:lnTo>
                  <a:lnTo>
                    <a:pt x="261298" y="117650"/>
                  </a:lnTo>
                  <a:lnTo>
                    <a:pt x="293459" y="10817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043637" y="873710"/>
              <a:ext cx="83552" cy="337262"/>
            </a:xfrm>
            <a:custGeom>
              <a:avLst/>
              <a:gdLst/>
              <a:ahLst/>
              <a:cxnLst/>
              <a:rect l="0" t="0" r="0" b="0"/>
              <a:pathLst>
                <a:path w="83552" h="337262">
                  <a:moveTo>
                    <a:pt x="76756" y="0"/>
                  </a:moveTo>
                  <a:lnTo>
                    <a:pt x="65174" y="50744"/>
                  </a:lnTo>
                  <a:lnTo>
                    <a:pt x="62038" y="107205"/>
                  </a:lnTo>
                  <a:lnTo>
                    <a:pt x="67410" y="170129"/>
                  </a:lnTo>
                  <a:lnTo>
                    <a:pt x="74876" y="225230"/>
                  </a:lnTo>
                  <a:lnTo>
                    <a:pt x="83551" y="277990"/>
                  </a:lnTo>
                  <a:lnTo>
                    <a:pt x="80208" y="306419"/>
                  </a:lnTo>
                  <a:lnTo>
                    <a:pt x="73359" y="321407"/>
                  </a:lnTo>
                  <a:lnTo>
                    <a:pt x="68944" y="327992"/>
                  </a:lnTo>
                  <a:lnTo>
                    <a:pt x="62302" y="332382"/>
                  </a:lnTo>
                  <a:lnTo>
                    <a:pt x="45061" y="337261"/>
                  </a:lnTo>
                  <a:lnTo>
                    <a:pt x="27536" y="334498"/>
                  </a:lnTo>
                  <a:lnTo>
                    <a:pt x="18980" y="331172"/>
                  </a:lnTo>
                  <a:lnTo>
                    <a:pt x="7007" y="320081"/>
                  </a:lnTo>
                  <a:lnTo>
                    <a:pt x="2520" y="313240"/>
                  </a:lnTo>
                  <a:lnTo>
                    <a:pt x="0" y="290846"/>
                  </a:lnTo>
                  <a:lnTo>
                    <a:pt x="8289" y="233492"/>
                  </a:lnTo>
                  <a:lnTo>
                    <a:pt x="10188" y="22466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200802" y="873710"/>
              <a:ext cx="102655" cy="166422"/>
            </a:xfrm>
            <a:custGeom>
              <a:avLst/>
              <a:gdLst/>
              <a:ahLst/>
              <a:cxnLst/>
              <a:rect l="0" t="0" r="0" b="0"/>
              <a:pathLst>
                <a:path w="102655" h="166422">
                  <a:moveTo>
                    <a:pt x="27765" y="0"/>
                  </a:moveTo>
                  <a:lnTo>
                    <a:pt x="10906" y="55507"/>
                  </a:lnTo>
                  <a:lnTo>
                    <a:pt x="0" y="105792"/>
                  </a:lnTo>
                  <a:lnTo>
                    <a:pt x="4946" y="119751"/>
                  </a:lnTo>
                  <a:lnTo>
                    <a:pt x="9779" y="122364"/>
                  </a:lnTo>
                  <a:lnTo>
                    <a:pt x="15774" y="122257"/>
                  </a:lnTo>
                  <a:lnTo>
                    <a:pt x="28907" y="117206"/>
                  </a:lnTo>
                  <a:lnTo>
                    <a:pt x="86435" y="81892"/>
                  </a:lnTo>
                  <a:lnTo>
                    <a:pt x="91842" y="83256"/>
                  </a:lnTo>
                  <a:lnTo>
                    <a:pt x="95446" y="87864"/>
                  </a:lnTo>
                  <a:lnTo>
                    <a:pt x="99450" y="102845"/>
                  </a:lnTo>
                  <a:lnTo>
                    <a:pt x="102021" y="140131"/>
                  </a:lnTo>
                  <a:lnTo>
                    <a:pt x="102654" y="1664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361324" y="865389"/>
              <a:ext cx="125196" cy="141459"/>
            </a:xfrm>
            <a:custGeom>
              <a:avLst/>
              <a:gdLst/>
              <a:ahLst/>
              <a:cxnLst/>
              <a:rect l="0" t="0" r="0" b="0"/>
              <a:pathLst>
                <a:path w="125196" h="141459">
                  <a:moveTo>
                    <a:pt x="108553" y="0"/>
                  </a:moveTo>
                  <a:lnTo>
                    <a:pt x="78111" y="7568"/>
                  </a:lnTo>
                  <a:lnTo>
                    <a:pt x="20820" y="48472"/>
                  </a:lnTo>
                  <a:lnTo>
                    <a:pt x="8540" y="61299"/>
                  </a:lnTo>
                  <a:lnTo>
                    <a:pt x="0" y="76246"/>
                  </a:lnTo>
                  <a:lnTo>
                    <a:pt x="127" y="82266"/>
                  </a:lnTo>
                  <a:lnTo>
                    <a:pt x="2985" y="87203"/>
                  </a:lnTo>
                  <a:lnTo>
                    <a:pt x="7664" y="91420"/>
                  </a:lnTo>
                  <a:lnTo>
                    <a:pt x="13557" y="93306"/>
                  </a:lnTo>
                  <a:lnTo>
                    <a:pt x="27501" y="92937"/>
                  </a:lnTo>
                  <a:lnTo>
                    <a:pt x="87040" y="72909"/>
                  </a:lnTo>
                  <a:lnTo>
                    <a:pt x="96060" y="72644"/>
                  </a:lnTo>
                  <a:lnTo>
                    <a:pt x="111014" y="77282"/>
                  </a:lnTo>
                  <a:lnTo>
                    <a:pt x="115741" y="82956"/>
                  </a:lnTo>
                  <a:lnTo>
                    <a:pt x="120993" y="99123"/>
                  </a:lnTo>
                  <a:lnTo>
                    <a:pt x="125195" y="141458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478400" y="840426"/>
              <a:ext cx="221434" cy="342164"/>
            </a:xfrm>
            <a:custGeom>
              <a:avLst/>
              <a:gdLst/>
              <a:ahLst/>
              <a:cxnLst/>
              <a:rect l="0" t="0" r="0" b="0"/>
              <a:pathLst>
                <a:path w="221434" h="342164">
                  <a:moveTo>
                    <a:pt x="107972" y="0"/>
                  </a:moveTo>
                  <a:lnTo>
                    <a:pt x="101386" y="51844"/>
                  </a:lnTo>
                  <a:lnTo>
                    <a:pt x="104411" y="105779"/>
                  </a:lnTo>
                  <a:lnTo>
                    <a:pt x="112987" y="160948"/>
                  </a:lnTo>
                  <a:lnTo>
                    <a:pt x="115640" y="216362"/>
                  </a:lnTo>
                  <a:lnTo>
                    <a:pt x="113229" y="243166"/>
                  </a:lnTo>
                  <a:lnTo>
                    <a:pt x="89081" y="290507"/>
                  </a:lnTo>
                  <a:lnTo>
                    <a:pt x="65700" y="319374"/>
                  </a:lnTo>
                  <a:lnTo>
                    <a:pt x="48504" y="332403"/>
                  </a:lnTo>
                  <a:lnTo>
                    <a:pt x="28534" y="341276"/>
                  </a:lnTo>
                  <a:lnTo>
                    <a:pt x="19879" y="342163"/>
                  </a:lnTo>
                  <a:lnTo>
                    <a:pt x="5333" y="338217"/>
                  </a:lnTo>
                  <a:lnTo>
                    <a:pt x="1639" y="330878"/>
                  </a:lnTo>
                  <a:lnTo>
                    <a:pt x="0" y="307930"/>
                  </a:lnTo>
                  <a:lnTo>
                    <a:pt x="2706" y="297743"/>
                  </a:lnTo>
                  <a:lnTo>
                    <a:pt x="30144" y="257531"/>
                  </a:lnTo>
                  <a:lnTo>
                    <a:pt x="91798" y="199680"/>
                  </a:lnTo>
                  <a:lnTo>
                    <a:pt x="154484" y="149777"/>
                  </a:lnTo>
                  <a:lnTo>
                    <a:pt x="213480" y="98117"/>
                  </a:lnTo>
                  <a:lnTo>
                    <a:pt x="219916" y="90375"/>
                  </a:lnTo>
                  <a:lnTo>
                    <a:pt x="221433" y="84288"/>
                  </a:lnTo>
                  <a:lnTo>
                    <a:pt x="219670" y="79306"/>
                  </a:lnTo>
                  <a:lnTo>
                    <a:pt x="215721" y="75060"/>
                  </a:lnTo>
                  <a:lnTo>
                    <a:pt x="208466" y="75003"/>
                  </a:lnTo>
                  <a:lnTo>
                    <a:pt x="159443" y="93224"/>
                  </a:lnTo>
                  <a:lnTo>
                    <a:pt x="144408" y="104303"/>
                  </a:lnTo>
                  <a:lnTo>
                    <a:pt x="119689" y="134016"/>
                  </a:lnTo>
                  <a:lnTo>
                    <a:pt x="117632" y="143893"/>
                  </a:lnTo>
                  <a:lnTo>
                    <a:pt x="120278" y="167195"/>
                  </a:lnTo>
                  <a:lnTo>
                    <a:pt x="141256" y="21634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915551" y="657363"/>
              <a:ext cx="161764" cy="416053"/>
            </a:xfrm>
            <a:custGeom>
              <a:avLst/>
              <a:gdLst/>
              <a:ahLst/>
              <a:cxnLst/>
              <a:rect l="0" t="0" r="0" b="0"/>
              <a:pathLst>
                <a:path w="161764" h="416053">
                  <a:moveTo>
                    <a:pt x="161763" y="0"/>
                  </a:moveTo>
                  <a:lnTo>
                    <a:pt x="109243" y="61571"/>
                  </a:lnTo>
                  <a:lnTo>
                    <a:pt x="75608" y="115083"/>
                  </a:lnTo>
                  <a:lnTo>
                    <a:pt x="40977" y="176416"/>
                  </a:lnTo>
                  <a:lnTo>
                    <a:pt x="21201" y="239431"/>
                  </a:lnTo>
                  <a:lnTo>
                    <a:pt x="6555" y="295612"/>
                  </a:lnTo>
                  <a:lnTo>
                    <a:pt x="0" y="326125"/>
                  </a:lnTo>
                  <a:lnTo>
                    <a:pt x="7415" y="387465"/>
                  </a:lnTo>
                  <a:lnTo>
                    <a:pt x="20305" y="41605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068993" y="707289"/>
              <a:ext cx="124816" cy="317718"/>
            </a:xfrm>
            <a:custGeom>
              <a:avLst/>
              <a:gdLst/>
              <a:ahLst/>
              <a:cxnLst/>
              <a:rect l="0" t="0" r="0" b="0"/>
              <a:pathLst>
                <a:path w="124816" h="317718">
                  <a:moveTo>
                    <a:pt x="124815" y="0"/>
                  </a:moveTo>
                  <a:lnTo>
                    <a:pt x="110622" y="56772"/>
                  </a:lnTo>
                  <a:lnTo>
                    <a:pt x="92618" y="115536"/>
                  </a:lnTo>
                  <a:lnTo>
                    <a:pt x="78426" y="168629"/>
                  </a:lnTo>
                  <a:lnTo>
                    <a:pt x="67719" y="204263"/>
                  </a:lnTo>
                  <a:lnTo>
                    <a:pt x="41174" y="260596"/>
                  </a:lnTo>
                  <a:lnTo>
                    <a:pt x="10813" y="315701"/>
                  </a:lnTo>
                  <a:lnTo>
                    <a:pt x="7209" y="317717"/>
                  </a:lnTo>
                  <a:lnTo>
                    <a:pt x="4806" y="315362"/>
                  </a:lnTo>
                  <a:lnTo>
                    <a:pt x="0" y="2912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135561" y="714547"/>
              <a:ext cx="208027" cy="272661"/>
            </a:xfrm>
            <a:custGeom>
              <a:avLst/>
              <a:gdLst/>
              <a:ahLst/>
              <a:cxnLst/>
              <a:rect l="0" t="0" r="0" b="0"/>
              <a:pathLst>
                <a:path w="208027" h="272661">
                  <a:moveTo>
                    <a:pt x="0" y="92595"/>
                  </a:moveTo>
                  <a:lnTo>
                    <a:pt x="23163" y="34686"/>
                  </a:lnTo>
                  <a:lnTo>
                    <a:pt x="34703" y="3629"/>
                  </a:lnTo>
                  <a:lnTo>
                    <a:pt x="38853" y="0"/>
                  </a:lnTo>
                  <a:lnTo>
                    <a:pt x="43469" y="354"/>
                  </a:lnTo>
                  <a:lnTo>
                    <a:pt x="48395" y="3364"/>
                  </a:lnTo>
                  <a:lnTo>
                    <a:pt x="56334" y="21502"/>
                  </a:lnTo>
                  <a:lnTo>
                    <a:pt x="64547" y="82764"/>
                  </a:lnTo>
                  <a:lnTo>
                    <a:pt x="71888" y="140031"/>
                  </a:lnTo>
                  <a:lnTo>
                    <a:pt x="76762" y="200927"/>
                  </a:lnTo>
                  <a:lnTo>
                    <a:pt x="87575" y="262420"/>
                  </a:lnTo>
                  <a:lnTo>
                    <a:pt x="91668" y="269606"/>
                  </a:lnTo>
                  <a:lnTo>
                    <a:pt x="96245" y="272548"/>
                  </a:lnTo>
                  <a:lnTo>
                    <a:pt x="101146" y="272660"/>
                  </a:lnTo>
                  <a:lnTo>
                    <a:pt x="106262" y="270885"/>
                  </a:lnTo>
                  <a:lnTo>
                    <a:pt x="126715" y="246301"/>
                  </a:lnTo>
                  <a:lnTo>
                    <a:pt x="148568" y="198820"/>
                  </a:lnTo>
                  <a:lnTo>
                    <a:pt x="168780" y="136494"/>
                  </a:lnTo>
                  <a:lnTo>
                    <a:pt x="181296" y="102520"/>
                  </a:lnTo>
                  <a:lnTo>
                    <a:pt x="196699" y="40277"/>
                  </a:lnTo>
                  <a:lnTo>
                    <a:pt x="208026" y="9384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62271" y="582473"/>
            <a:ext cx="946339" cy="540870"/>
            <a:chOff x="4362271" y="582473"/>
            <a:chExt cx="946339" cy="540870"/>
          </a:xfrm>
        </p:grpSpPr>
        <p:sp>
          <p:nvSpPr>
            <p:cNvPr id="66" name="Freeform 65"/>
            <p:cNvSpPr/>
            <p:nvPr/>
          </p:nvSpPr>
          <p:spPr>
            <a:xfrm>
              <a:off x="4362271" y="732470"/>
              <a:ext cx="142149" cy="296247"/>
            </a:xfrm>
            <a:custGeom>
              <a:avLst/>
              <a:gdLst/>
              <a:ahLst/>
              <a:cxnLst/>
              <a:rect l="0" t="0" r="0" b="0"/>
              <a:pathLst>
                <a:path w="142149" h="296247">
                  <a:moveTo>
                    <a:pt x="89490" y="8103"/>
                  </a:moveTo>
                  <a:lnTo>
                    <a:pt x="76203" y="23239"/>
                  </a:lnTo>
                  <a:lnTo>
                    <a:pt x="48487" y="82823"/>
                  </a:lnTo>
                  <a:lnTo>
                    <a:pt x="21339" y="145648"/>
                  </a:lnTo>
                  <a:lnTo>
                    <a:pt x="3610" y="199144"/>
                  </a:lnTo>
                  <a:lnTo>
                    <a:pt x="0" y="245065"/>
                  </a:lnTo>
                  <a:lnTo>
                    <a:pt x="5857" y="277609"/>
                  </a:lnTo>
                  <a:lnTo>
                    <a:pt x="14105" y="293072"/>
                  </a:lnTo>
                  <a:lnTo>
                    <a:pt x="18893" y="296086"/>
                  </a:lnTo>
                  <a:lnTo>
                    <a:pt x="23934" y="296246"/>
                  </a:lnTo>
                  <a:lnTo>
                    <a:pt x="29144" y="294504"/>
                  </a:lnTo>
                  <a:lnTo>
                    <a:pt x="54145" y="269965"/>
                  </a:lnTo>
                  <a:lnTo>
                    <a:pt x="81902" y="220034"/>
                  </a:lnTo>
                  <a:lnTo>
                    <a:pt x="108078" y="161170"/>
                  </a:lnTo>
                  <a:lnTo>
                    <a:pt x="125073" y="105250"/>
                  </a:lnTo>
                  <a:lnTo>
                    <a:pt x="142148" y="50202"/>
                  </a:lnTo>
                  <a:lnTo>
                    <a:pt x="141664" y="20474"/>
                  </a:lnTo>
                  <a:lnTo>
                    <a:pt x="138141" y="12652"/>
                  </a:lnTo>
                  <a:lnTo>
                    <a:pt x="126830" y="1496"/>
                  </a:lnTo>
                  <a:lnTo>
                    <a:pt x="119006" y="0"/>
                  </a:lnTo>
                  <a:lnTo>
                    <a:pt x="100451" y="3269"/>
                  </a:lnTo>
                  <a:lnTo>
                    <a:pt x="78047" y="15506"/>
                  </a:lnTo>
                  <a:lnTo>
                    <a:pt x="31243" y="74672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34971" y="990205"/>
              <a:ext cx="33286" cy="133138"/>
            </a:xfrm>
            <a:custGeom>
              <a:avLst/>
              <a:gdLst/>
              <a:ahLst/>
              <a:cxnLst/>
              <a:rect l="0" t="0" r="0" b="0"/>
              <a:pathLst>
                <a:path w="33286" h="133138">
                  <a:moveTo>
                    <a:pt x="33285" y="0"/>
                  </a:moveTo>
                  <a:lnTo>
                    <a:pt x="26699" y="29620"/>
                  </a:lnTo>
                  <a:lnTo>
                    <a:pt x="20889" y="70262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734677" y="732252"/>
              <a:ext cx="16643" cy="257954"/>
            </a:xfrm>
            <a:custGeom>
              <a:avLst/>
              <a:gdLst/>
              <a:ahLst/>
              <a:cxnLst/>
              <a:rect l="0" t="0" r="0" b="0"/>
              <a:pathLst>
                <a:path w="16643" h="257954">
                  <a:moveTo>
                    <a:pt x="16642" y="0"/>
                  </a:moveTo>
                  <a:lnTo>
                    <a:pt x="16642" y="58622"/>
                  </a:lnTo>
                  <a:lnTo>
                    <a:pt x="14176" y="115747"/>
                  </a:lnTo>
                  <a:lnTo>
                    <a:pt x="9477" y="171821"/>
                  </a:lnTo>
                  <a:lnTo>
                    <a:pt x="1887" y="229774"/>
                  </a:lnTo>
                  <a:lnTo>
                    <a:pt x="0" y="25795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784603" y="690647"/>
              <a:ext cx="74890" cy="16643"/>
            </a:xfrm>
            <a:custGeom>
              <a:avLst/>
              <a:gdLst/>
              <a:ahLst/>
              <a:cxnLst/>
              <a:rect l="0" t="0" r="0" b="0"/>
              <a:pathLst>
                <a:path w="74890" h="16643">
                  <a:moveTo>
                    <a:pt x="0" y="16642"/>
                  </a:moveTo>
                  <a:lnTo>
                    <a:pt x="50576" y="2249"/>
                  </a:lnTo>
                  <a:lnTo>
                    <a:pt x="74889" y="0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767961" y="815463"/>
              <a:ext cx="124817" cy="8322"/>
            </a:xfrm>
            <a:custGeom>
              <a:avLst/>
              <a:gdLst/>
              <a:ahLst/>
              <a:cxnLst/>
              <a:rect l="0" t="0" r="0" b="0"/>
              <a:pathLst>
                <a:path w="124817" h="8322">
                  <a:moveTo>
                    <a:pt x="0" y="0"/>
                  </a:moveTo>
                  <a:lnTo>
                    <a:pt x="63415" y="7550"/>
                  </a:lnTo>
                  <a:lnTo>
                    <a:pt x="124816" y="8321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717521" y="948599"/>
              <a:ext cx="117009" cy="23123"/>
            </a:xfrm>
            <a:custGeom>
              <a:avLst/>
              <a:gdLst/>
              <a:ahLst/>
              <a:cxnLst/>
              <a:rect l="0" t="0" r="0" b="0"/>
              <a:pathLst>
                <a:path w="117009" h="23123">
                  <a:moveTo>
                    <a:pt x="8834" y="0"/>
                  </a:moveTo>
                  <a:lnTo>
                    <a:pt x="0" y="8835"/>
                  </a:lnTo>
                  <a:lnTo>
                    <a:pt x="171" y="12362"/>
                  </a:lnTo>
                  <a:lnTo>
                    <a:pt x="3059" y="15638"/>
                  </a:lnTo>
                  <a:lnTo>
                    <a:pt x="7758" y="18747"/>
                  </a:lnTo>
                  <a:lnTo>
                    <a:pt x="36458" y="23122"/>
                  </a:lnTo>
                  <a:lnTo>
                    <a:pt x="93685" y="18135"/>
                  </a:lnTo>
                  <a:lnTo>
                    <a:pt x="117008" y="1664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958262" y="715610"/>
              <a:ext cx="228459" cy="227341"/>
            </a:xfrm>
            <a:custGeom>
              <a:avLst/>
              <a:gdLst/>
              <a:ahLst/>
              <a:cxnLst/>
              <a:rect l="0" t="0" r="0" b="0"/>
              <a:pathLst>
                <a:path w="228459" h="227341">
                  <a:moveTo>
                    <a:pt x="84293" y="0"/>
                  </a:moveTo>
                  <a:lnTo>
                    <a:pt x="69175" y="52903"/>
                  </a:lnTo>
                  <a:lnTo>
                    <a:pt x="44932" y="113052"/>
                  </a:lnTo>
                  <a:lnTo>
                    <a:pt x="14149" y="175465"/>
                  </a:lnTo>
                  <a:lnTo>
                    <a:pt x="845" y="198892"/>
                  </a:lnTo>
                  <a:lnTo>
                    <a:pt x="0" y="197314"/>
                  </a:lnTo>
                  <a:lnTo>
                    <a:pt x="5286" y="172626"/>
                  </a:lnTo>
                  <a:lnTo>
                    <a:pt x="31830" y="115446"/>
                  </a:lnTo>
                  <a:lnTo>
                    <a:pt x="67162" y="53289"/>
                  </a:lnTo>
                  <a:lnTo>
                    <a:pt x="76063" y="34779"/>
                  </a:lnTo>
                  <a:lnTo>
                    <a:pt x="79731" y="31507"/>
                  </a:lnTo>
                  <a:lnTo>
                    <a:pt x="83101" y="32099"/>
                  </a:lnTo>
                  <a:lnTo>
                    <a:pt x="86272" y="35268"/>
                  </a:lnTo>
                  <a:lnTo>
                    <a:pt x="90735" y="61814"/>
                  </a:lnTo>
                  <a:lnTo>
                    <a:pt x="92243" y="113124"/>
                  </a:lnTo>
                  <a:lnTo>
                    <a:pt x="92541" y="170789"/>
                  </a:lnTo>
                  <a:lnTo>
                    <a:pt x="97017" y="213923"/>
                  </a:lnTo>
                  <a:lnTo>
                    <a:pt x="102021" y="220278"/>
                  </a:lnTo>
                  <a:lnTo>
                    <a:pt x="117444" y="227340"/>
                  </a:lnTo>
                  <a:lnTo>
                    <a:pt x="125809" y="226450"/>
                  </a:lnTo>
                  <a:lnTo>
                    <a:pt x="142501" y="218064"/>
                  </a:lnTo>
                  <a:lnTo>
                    <a:pt x="154234" y="205091"/>
                  </a:lnTo>
                  <a:lnTo>
                    <a:pt x="185473" y="149607"/>
                  </a:lnTo>
                  <a:lnTo>
                    <a:pt x="215016" y="95420"/>
                  </a:lnTo>
                  <a:lnTo>
                    <a:pt x="226988" y="67721"/>
                  </a:lnTo>
                  <a:lnTo>
                    <a:pt x="228458" y="50438"/>
                  </a:lnTo>
                  <a:lnTo>
                    <a:pt x="225751" y="24963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92334" y="582473"/>
              <a:ext cx="116276" cy="515906"/>
            </a:xfrm>
            <a:custGeom>
              <a:avLst/>
              <a:gdLst/>
              <a:ahLst/>
              <a:cxnLst/>
              <a:rect l="0" t="0" r="0" b="0"/>
              <a:pathLst>
                <a:path w="116276" h="515906">
                  <a:moveTo>
                    <a:pt x="66569" y="0"/>
                  </a:moveTo>
                  <a:lnTo>
                    <a:pt x="90013" y="57162"/>
                  </a:lnTo>
                  <a:lnTo>
                    <a:pt x="108041" y="117130"/>
                  </a:lnTo>
                  <a:lnTo>
                    <a:pt x="115382" y="174826"/>
                  </a:lnTo>
                  <a:lnTo>
                    <a:pt x="116275" y="236122"/>
                  </a:lnTo>
                  <a:lnTo>
                    <a:pt x="110747" y="290383"/>
                  </a:lnTo>
                  <a:lnTo>
                    <a:pt x="104095" y="339772"/>
                  </a:lnTo>
                  <a:lnTo>
                    <a:pt x="82308" y="389982"/>
                  </a:lnTo>
                  <a:lnTo>
                    <a:pt x="55355" y="452718"/>
                  </a:lnTo>
                  <a:lnTo>
                    <a:pt x="27721" y="494195"/>
                  </a:lnTo>
                  <a:lnTo>
                    <a:pt x="0" y="515905"/>
                  </a:lnTo>
                </a:path>
              </a:pathLst>
            </a:custGeom>
            <a:ln w="127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5" name="Freeform 74"/>
          <p:cNvSpPr/>
          <p:nvPr/>
        </p:nvSpPr>
        <p:spPr>
          <a:xfrm>
            <a:off x="2375331" y="432707"/>
            <a:ext cx="3435260" cy="989808"/>
          </a:xfrm>
          <a:custGeom>
            <a:avLst/>
            <a:gdLst/>
            <a:ahLst/>
            <a:cxnLst/>
            <a:rect l="0" t="0" r="0" b="0"/>
            <a:pathLst>
              <a:path w="3435260" h="989808">
                <a:moveTo>
                  <a:pt x="212515" y="757203"/>
                </a:moveTo>
                <a:lnTo>
                  <a:pt x="261589" y="761620"/>
                </a:lnTo>
                <a:lnTo>
                  <a:pt x="323875" y="772346"/>
                </a:lnTo>
                <a:lnTo>
                  <a:pt x="381456" y="782699"/>
                </a:lnTo>
                <a:lnTo>
                  <a:pt x="434907" y="793366"/>
                </a:lnTo>
                <a:lnTo>
                  <a:pt x="489982" y="810095"/>
                </a:lnTo>
                <a:lnTo>
                  <a:pt x="547842" y="823261"/>
                </a:lnTo>
                <a:lnTo>
                  <a:pt x="596019" y="831941"/>
                </a:lnTo>
                <a:lnTo>
                  <a:pt x="645428" y="840369"/>
                </a:lnTo>
                <a:lnTo>
                  <a:pt x="695201" y="851187"/>
                </a:lnTo>
                <a:lnTo>
                  <a:pt x="747547" y="861172"/>
                </a:lnTo>
                <a:lnTo>
                  <a:pt x="804046" y="866596"/>
                </a:lnTo>
                <a:lnTo>
                  <a:pt x="861775" y="874059"/>
                </a:lnTo>
                <a:lnTo>
                  <a:pt x="919869" y="882126"/>
                </a:lnTo>
                <a:lnTo>
                  <a:pt x="980536" y="890372"/>
                </a:lnTo>
                <a:lnTo>
                  <a:pt x="1023535" y="895901"/>
                </a:lnTo>
                <a:lnTo>
                  <a:pt x="1067300" y="901441"/>
                </a:lnTo>
                <a:lnTo>
                  <a:pt x="1129106" y="905340"/>
                </a:lnTo>
                <a:lnTo>
                  <a:pt x="1171235" y="911183"/>
                </a:lnTo>
                <a:lnTo>
                  <a:pt x="1214615" y="919019"/>
                </a:lnTo>
                <a:lnTo>
                  <a:pt x="1258549" y="925584"/>
                </a:lnTo>
                <a:lnTo>
                  <a:pt x="1320450" y="934478"/>
                </a:lnTo>
                <a:lnTo>
                  <a:pt x="1362601" y="940159"/>
                </a:lnTo>
                <a:lnTo>
                  <a:pt x="1405991" y="945766"/>
                </a:lnTo>
                <a:lnTo>
                  <a:pt x="1449929" y="951340"/>
                </a:lnTo>
                <a:lnTo>
                  <a:pt x="1496578" y="956899"/>
                </a:lnTo>
                <a:lnTo>
                  <a:pt x="1544124" y="962451"/>
                </a:lnTo>
                <a:lnTo>
                  <a:pt x="1589910" y="968001"/>
                </a:lnTo>
                <a:lnTo>
                  <a:pt x="1634914" y="973549"/>
                </a:lnTo>
                <a:lnTo>
                  <a:pt x="1680495" y="978173"/>
                </a:lnTo>
                <a:lnTo>
                  <a:pt x="1728491" y="980227"/>
                </a:lnTo>
                <a:lnTo>
                  <a:pt x="1775093" y="983606"/>
                </a:lnTo>
                <a:lnTo>
                  <a:pt x="1819536" y="987265"/>
                </a:lnTo>
                <a:lnTo>
                  <a:pt x="1882791" y="989325"/>
                </a:lnTo>
                <a:lnTo>
                  <a:pt x="1929347" y="989807"/>
                </a:lnTo>
                <a:lnTo>
                  <a:pt x="1972845" y="987556"/>
                </a:lnTo>
                <a:lnTo>
                  <a:pt x="2033719" y="983555"/>
                </a:lnTo>
                <a:lnTo>
                  <a:pt x="2092744" y="979905"/>
                </a:lnTo>
                <a:lnTo>
                  <a:pt x="2153688" y="972967"/>
                </a:lnTo>
                <a:lnTo>
                  <a:pt x="2196751" y="967744"/>
                </a:lnTo>
                <a:lnTo>
                  <a:pt x="2240545" y="962340"/>
                </a:lnTo>
                <a:lnTo>
                  <a:pt x="2284664" y="956857"/>
                </a:lnTo>
                <a:lnTo>
                  <a:pt x="2328927" y="951338"/>
                </a:lnTo>
                <a:lnTo>
                  <a:pt x="2373255" y="945803"/>
                </a:lnTo>
                <a:lnTo>
                  <a:pt x="2420077" y="940262"/>
                </a:lnTo>
                <a:lnTo>
                  <a:pt x="2467699" y="934717"/>
                </a:lnTo>
                <a:lnTo>
                  <a:pt x="2513519" y="929170"/>
                </a:lnTo>
                <a:lnTo>
                  <a:pt x="2576481" y="920850"/>
                </a:lnTo>
                <a:lnTo>
                  <a:pt x="2636126" y="908112"/>
                </a:lnTo>
                <a:lnTo>
                  <a:pt x="2694787" y="892626"/>
                </a:lnTo>
                <a:lnTo>
                  <a:pt x="2753157" y="876327"/>
                </a:lnTo>
                <a:lnTo>
                  <a:pt x="2811440" y="864204"/>
                </a:lnTo>
                <a:lnTo>
                  <a:pt x="2865281" y="850339"/>
                </a:lnTo>
                <a:lnTo>
                  <a:pt x="2920784" y="834520"/>
                </a:lnTo>
                <a:lnTo>
                  <a:pt x="2978219" y="818121"/>
                </a:lnTo>
                <a:lnTo>
                  <a:pt x="3031808" y="801551"/>
                </a:lnTo>
                <a:lnTo>
                  <a:pt x="3082820" y="784931"/>
                </a:lnTo>
                <a:lnTo>
                  <a:pt x="3144036" y="762749"/>
                </a:lnTo>
                <a:lnTo>
                  <a:pt x="3206123" y="738095"/>
                </a:lnTo>
                <a:lnTo>
                  <a:pt x="3263177" y="711207"/>
                </a:lnTo>
                <a:lnTo>
                  <a:pt x="3317219" y="675880"/>
                </a:lnTo>
                <a:lnTo>
                  <a:pt x="3373867" y="638408"/>
                </a:lnTo>
                <a:lnTo>
                  <a:pt x="3415331" y="590580"/>
                </a:lnTo>
                <a:lnTo>
                  <a:pt x="3425939" y="571276"/>
                </a:lnTo>
                <a:lnTo>
                  <a:pt x="3435259" y="531070"/>
                </a:lnTo>
                <a:lnTo>
                  <a:pt x="3428855" y="472051"/>
                </a:lnTo>
                <a:lnTo>
                  <a:pt x="3400332" y="416111"/>
                </a:lnTo>
                <a:lnTo>
                  <a:pt x="3364285" y="360576"/>
                </a:lnTo>
                <a:lnTo>
                  <a:pt x="3308459" y="305094"/>
                </a:lnTo>
                <a:lnTo>
                  <a:pt x="3254799" y="261638"/>
                </a:lnTo>
                <a:lnTo>
                  <a:pt x="3197218" y="222921"/>
                </a:lnTo>
                <a:lnTo>
                  <a:pt x="3146623" y="193323"/>
                </a:lnTo>
                <a:lnTo>
                  <a:pt x="3088177" y="166987"/>
                </a:lnTo>
                <a:lnTo>
                  <a:pt x="3026481" y="141617"/>
                </a:lnTo>
                <a:lnTo>
                  <a:pt x="2964747" y="118998"/>
                </a:lnTo>
                <a:lnTo>
                  <a:pt x="2920574" y="105581"/>
                </a:lnTo>
                <a:lnTo>
                  <a:pt x="2873205" y="90372"/>
                </a:lnTo>
                <a:lnTo>
                  <a:pt x="2824415" y="76833"/>
                </a:lnTo>
                <a:lnTo>
                  <a:pt x="2774994" y="65576"/>
                </a:lnTo>
                <a:lnTo>
                  <a:pt x="2725292" y="57491"/>
                </a:lnTo>
                <a:lnTo>
                  <a:pt x="2675466" y="48351"/>
                </a:lnTo>
                <a:lnTo>
                  <a:pt x="2625584" y="39049"/>
                </a:lnTo>
                <a:lnTo>
                  <a:pt x="2575677" y="31833"/>
                </a:lnTo>
                <a:lnTo>
                  <a:pt x="2520828" y="25544"/>
                </a:lnTo>
                <a:lnTo>
                  <a:pt x="2464400" y="19667"/>
                </a:lnTo>
                <a:lnTo>
                  <a:pt x="2411583" y="13973"/>
                </a:lnTo>
                <a:lnTo>
                  <a:pt x="2355442" y="8361"/>
                </a:lnTo>
                <a:lnTo>
                  <a:pt x="2297514" y="3709"/>
                </a:lnTo>
                <a:lnTo>
                  <a:pt x="2240950" y="1641"/>
                </a:lnTo>
                <a:lnTo>
                  <a:pt x="2182526" y="723"/>
                </a:lnTo>
                <a:lnTo>
                  <a:pt x="2123584" y="314"/>
                </a:lnTo>
                <a:lnTo>
                  <a:pt x="2066568" y="133"/>
                </a:lnTo>
                <a:lnTo>
                  <a:pt x="2007944" y="52"/>
                </a:lnTo>
                <a:lnTo>
                  <a:pt x="1948913" y="16"/>
                </a:lnTo>
                <a:lnTo>
                  <a:pt x="1891858" y="0"/>
                </a:lnTo>
                <a:lnTo>
                  <a:pt x="1833216" y="2459"/>
                </a:lnTo>
                <a:lnTo>
                  <a:pt x="1773252" y="5709"/>
                </a:lnTo>
                <a:lnTo>
                  <a:pt x="1712702" y="7153"/>
                </a:lnTo>
                <a:lnTo>
                  <a:pt x="1654355" y="10260"/>
                </a:lnTo>
                <a:lnTo>
                  <a:pt x="1596680" y="15648"/>
                </a:lnTo>
                <a:lnTo>
                  <a:pt x="1537146" y="24206"/>
                </a:lnTo>
                <a:lnTo>
                  <a:pt x="1479251" y="31708"/>
                </a:lnTo>
                <a:lnTo>
                  <a:pt x="1422702" y="38124"/>
                </a:lnTo>
                <a:lnTo>
                  <a:pt x="1366750" y="44058"/>
                </a:lnTo>
                <a:lnTo>
                  <a:pt x="1311063" y="52242"/>
                </a:lnTo>
                <a:lnTo>
                  <a:pt x="1256420" y="62043"/>
                </a:lnTo>
                <a:lnTo>
                  <a:pt x="1204397" y="72563"/>
                </a:lnTo>
                <a:lnTo>
                  <a:pt x="1151074" y="80937"/>
                </a:lnTo>
                <a:lnTo>
                  <a:pt x="1096556" y="88665"/>
                </a:lnTo>
                <a:lnTo>
                  <a:pt x="1041507" y="98263"/>
                </a:lnTo>
                <a:lnTo>
                  <a:pt x="988687" y="108693"/>
                </a:lnTo>
                <a:lnTo>
                  <a:pt x="937475" y="119492"/>
                </a:lnTo>
                <a:lnTo>
                  <a:pt x="886977" y="130456"/>
                </a:lnTo>
                <a:lnTo>
                  <a:pt x="834331" y="143958"/>
                </a:lnTo>
                <a:lnTo>
                  <a:pt x="781039" y="158279"/>
                </a:lnTo>
                <a:lnTo>
                  <a:pt x="729617" y="170808"/>
                </a:lnTo>
                <a:lnTo>
                  <a:pt x="681491" y="185006"/>
                </a:lnTo>
                <a:lnTo>
                  <a:pt x="634522" y="200562"/>
                </a:lnTo>
                <a:lnTo>
                  <a:pt x="585911" y="216721"/>
                </a:lnTo>
                <a:lnTo>
                  <a:pt x="539034" y="230683"/>
                </a:lnTo>
                <a:lnTo>
                  <a:pt x="493545" y="243977"/>
                </a:lnTo>
                <a:lnTo>
                  <a:pt x="448673" y="259131"/>
                </a:lnTo>
                <a:lnTo>
                  <a:pt x="386244" y="283256"/>
                </a:lnTo>
                <a:lnTo>
                  <a:pt x="326758" y="307971"/>
                </a:lnTo>
                <a:lnTo>
                  <a:pt x="272561" y="332860"/>
                </a:lnTo>
                <a:lnTo>
                  <a:pt x="216952" y="353384"/>
                </a:lnTo>
                <a:lnTo>
                  <a:pt x="153466" y="382604"/>
                </a:lnTo>
                <a:lnTo>
                  <a:pt x="98875" y="407141"/>
                </a:lnTo>
                <a:lnTo>
                  <a:pt x="38754" y="440952"/>
                </a:lnTo>
                <a:lnTo>
                  <a:pt x="22492" y="453924"/>
                </a:lnTo>
                <a:lnTo>
                  <a:pt x="9100" y="472017"/>
                </a:lnTo>
                <a:lnTo>
                  <a:pt x="1915" y="492386"/>
                </a:lnTo>
                <a:lnTo>
                  <a:pt x="0" y="502995"/>
                </a:lnTo>
                <a:lnTo>
                  <a:pt x="6138" y="540013"/>
                </a:lnTo>
                <a:lnTo>
                  <a:pt x="35388" y="591134"/>
                </a:lnTo>
                <a:lnTo>
                  <a:pt x="87122" y="648125"/>
                </a:lnTo>
                <a:lnTo>
                  <a:pt x="129304" y="682314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38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44899" y="480415"/>
            <a:ext cx="2831973" cy="999883"/>
            <a:chOff x="1544899" y="480415"/>
            <a:chExt cx="2831973" cy="999883"/>
          </a:xfrm>
        </p:grpSpPr>
        <p:sp>
          <p:nvSpPr>
            <p:cNvPr id="2" name="Freeform 1"/>
            <p:cNvSpPr/>
            <p:nvPr/>
          </p:nvSpPr>
          <p:spPr>
            <a:xfrm>
              <a:off x="1544899" y="480415"/>
              <a:ext cx="296862" cy="824057"/>
            </a:xfrm>
            <a:custGeom>
              <a:avLst/>
              <a:gdLst/>
              <a:ahLst/>
              <a:cxnLst/>
              <a:rect l="0" t="0" r="0" b="0"/>
              <a:pathLst>
                <a:path w="296862" h="824057">
                  <a:moveTo>
                    <a:pt x="27779" y="301764"/>
                  </a:moveTo>
                  <a:lnTo>
                    <a:pt x="16197" y="352508"/>
                  </a:lnTo>
                  <a:lnTo>
                    <a:pt x="8219" y="400420"/>
                  </a:lnTo>
                  <a:lnTo>
                    <a:pt x="0" y="455605"/>
                  </a:lnTo>
                  <a:lnTo>
                    <a:pt x="543" y="512945"/>
                  </a:lnTo>
                  <a:lnTo>
                    <a:pt x="2143" y="566507"/>
                  </a:lnTo>
                  <a:lnTo>
                    <a:pt x="2617" y="617510"/>
                  </a:lnTo>
                  <a:lnTo>
                    <a:pt x="2757" y="667755"/>
                  </a:lnTo>
                  <a:lnTo>
                    <a:pt x="7216" y="717776"/>
                  </a:lnTo>
                  <a:lnTo>
                    <a:pt x="10362" y="771090"/>
                  </a:lnTo>
                  <a:lnTo>
                    <a:pt x="15452" y="824056"/>
                  </a:lnTo>
                  <a:lnTo>
                    <a:pt x="17712" y="823776"/>
                  </a:lnTo>
                  <a:lnTo>
                    <a:pt x="22689" y="806206"/>
                  </a:lnTo>
                  <a:lnTo>
                    <a:pt x="26271" y="759929"/>
                  </a:lnTo>
                  <a:lnTo>
                    <a:pt x="27332" y="705228"/>
                  </a:lnTo>
                  <a:lnTo>
                    <a:pt x="32064" y="643614"/>
                  </a:lnTo>
                  <a:lnTo>
                    <a:pt x="34306" y="597929"/>
                  </a:lnTo>
                  <a:lnTo>
                    <a:pt x="36227" y="550812"/>
                  </a:lnTo>
                  <a:lnTo>
                    <a:pt x="40163" y="505216"/>
                  </a:lnTo>
                  <a:lnTo>
                    <a:pt x="42529" y="460296"/>
                  </a:lnTo>
                  <a:lnTo>
                    <a:pt x="44505" y="415677"/>
                  </a:lnTo>
                  <a:lnTo>
                    <a:pt x="48465" y="371191"/>
                  </a:lnTo>
                  <a:lnTo>
                    <a:pt x="55892" y="308980"/>
                  </a:lnTo>
                  <a:lnTo>
                    <a:pt x="59531" y="253975"/>
                  </a:lnTo>
                  <a:lnTo>
                    <a:pt x="65027" y="202545"/>
                  </a:lnTo>
                  <a:lnTo>
                    <a:pt x="75167" y="142111"/>
                  </a:lnTo>
                  <a:lnTo>
                    <a:pt x="88539" y="88123"/>
                  </a:lnTo>
                  <a:lnTo>
                    <a:pt x="108375" y="32148"/>
                  </a:lnTo>
                  <a:lnTo>
                    <a:pt x="117841" y="16746"/>
                  </a:lnTo>
                  <a:lnTo>
                    <a:pt x="130677" y="6203"/>
                  </a:lnTo>
                  <a:lnTo>
                    <a:pt x="137983" y="2097"/>
                  </a:lnTo>
                  <a:lnTo>
                    <a:pt x="155962" y="0"/>
                  </a:lnTo>
                  <a:lnTo>
                    <a:pt x="165935" y="735"/>
                  </a:lnTo>
                  <a:lnTo>
                    <a:pt x="184412" y="8949"/>
                  </a:lnTo>
                  <a:lnTo>
                    <a:pt x="200944" y="22769"/>
                  </a:lnTo>
                  <a:lnTo>
                    <a:pt x="236876" y="76847"/>
                  </a:lnTo>
                  <a:lnTo>
                    <a:pt x="261733" y="137862"/>
                  </a:lnTo>
                  <a:lnTo>
                    <a:pt x="274204" y="192384"/>
                  </a:lnTo>
                  <a:lnTo>
                    <a:pt x="288274" y="249528"/>
                  </a:lnTo>
                  <a:lnTo>
                    <a:pt x="296861" y="308373"/>
                  </a:lnTo>
                  <a:lnTo>
                    <a:pt x="294371" y="371318"/>
                  </a:lnTo>
                  <a:lnTo>
                    <a:pt x="286853" y="430443"/>
                  </a:lnTo>
                  <a:lnTo>
                    <a:pt x="273325" y="484430"/>
                  </a:lnTo>
                  <a:lnTo>
                    <a:pt x="256682" y="540080"/>
                  </a:lnTo>
                  <a:lnTo>
                    <a:pt x="233670" y="591189"/>
                  </a:lnTo>
                  <a:lnTo>
                    <a:pt x="193230" y="650342"/>
                  </a:lnTo>
                  <a:lnTo>
                    <a:pt x="139523" y="707184"/>
                  </a:lnTo>
                  <a:lnTo>
                    <a:pt x="103374" y="737392"/>
                  </a:lnTo>
                  <a:lnTo>
                    <a:pt x="69384" y="751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" name="Freeform 2"/>
            <p:cNvSpPr/>
            <p:nvPr/>
          </p:nvSpPr>
          <p:spPr>
            <a:xfrm>
              <a:off x="1863915" y="1052480"/>
              <a:ext cx="142584" cy="220641"/>
            </a:xfrm>
            <a:custGeom>
              <a:avLst/>
              <a:gdLst/>
              <a:ahLst/>
              <a:cxnLst/>
              <a:rect l="0" t="0" r="0" b="0"/>
              <a:pathLst>
                <a:path w="142584" h="220641">
                  <a:moveTo>
                    <a:pt x="0" y="87504"/>
                  </a:moveTo>
                  <a:lnTo>
                    <a:pt x="7567" y="106508"/>
                  </a:lnTo>
                  <a:lnTo>
                    <a:pt x="15999" y="117832"/>
                  </a:lnTo>
                  <a:lnTo>
                    <a:pt x="30841" y="124097"/>
                  </a:lnTo>
                  <a:lnTo>
                    <a:pt x="39976" y="125767"/>
                  </a:lnTo>
                  <a:lnTo>
                    <a:pt x="47916" y="125032"/>
                  </a:lnTo>
                  <a:lnTo>
                    <a:pt x="61668" y="119284"/>
                  </a:lnTo>
                  <a:lnTo>
                    <a:pt x="79807" y="105652"/>
                  </a:lnTo>
                  <a:lnTo>
                    <a:pt x="119231" y="46271"/>
                  </a:lnTo>
                  <a:lnTo>
                    <a:pt x="142583" y="4342"/>
                  </a:lnTo>
                  <a:lnTo>
                    <a:pt x="141283" y="628"/>
                  </a:lnTo>
                  <a:lnTo>
                    <a:pt x="136719" y="0"/>
                  </a:lnTo>
                  <a:lnTo>
                    <a:pt x="129977" y="1431"/>
                  </a:lnTo>
                  <a:lnTo>
                    <a:pt x="117556" y="15349"/>
                  </a:lnTo>
                  <a:lnTo>
                    <a:pt x="88897" y="74167"/>
                  </a:lnTo>
                  <a:lnTo>
                    <a:pt x="61039" y="131587"/>
                  </a:lnTo>
                  <a:lnTo>
                    <a:pt x="48802" y="160662"/>
                  </a:lnTo>
                  <a:lnTo>
                    <a:pt x="47269" y="180731"/>
                  </a:lnTo>
                  <a:lnTo>
                    <a:pt x="48155" y="191261"/>
                  </a:lnTo>
                  <a:lnTo>
                    <a:pt x="52443" y="199205"/>
                  </a:lnTo>
                  <a:lnTo>
                    <a:pt x="67071" y="210497"/>
                  </a:lnTo>
                  <a:lnTo>
                    <a:pt x="91531" y="2206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Freeform 3"/>
            <p:cNvSpPr/>
            <p:nvPr/>
          </p:nvSpPr>
          <p:spPr>
            <a:xfrm>
              <a:off x="2172136" y="965242"/>
              <a:ext cx="299216" cy="242702"/>
            </a:xfrm>
            <a:custGeom>
              <a:avLst/>
              <a:gdLst/>
              <a:ahLst/>
              <a:cxnLst/>
              <a:rect l="0" t="0" r="0" b="0"/>
              <a:pathLst>
                <a:path w="299216" h="242702">
                  <a:moveTo>
                    <a:pt x="7979" y="0"/>
                  </a:moveTo>
                  <a:lnTo>
                    <a:pt x="1393" y="50188"/>
                  </a:lnTo>
                  <a:lnTo>
                    <a:pt x="0" y="107712"/>
                  </a:lnTo>
                  <a:lnTo>
                    <a:pt x="8754" y="170925"/>
                  </a:lnTo>
                  <a:lnTo>
                    <a:pt x="19227" y="225044"/>
                  </a:lnTo>
                  <a:lnTo>
                    <a:pt x="24723" y="231391"/>
                  </a:lnTo>
                  <a:lnTo>
                    <a:pt x="32085" y="233773"/>
                  </a:lnTo>
                  <a:lnTo>
                    <a:pt x="40692" y="233511"/>
                  </a:lnTo>
                  <a:lnTo>
                    <a:pt x="48279" y="230563"/>
                  </a:lnTo>
                  <a:lnTo>
                    <a:pt x="61639" y="219892"/>
                  </a:lnTo>
                  <a:lnTo>
                    <a:pt x="75140" y="193872"/>
                  </a:lnTo>
                  <a:lnTo>
                    <a:pt x="93368" y="134469"/>
                  </a:lnTo>
                  <a:lnTo>
                    <a:pt x="115613" y="75737"/>
                  </a:lnTo>
                  <a:lnTo>
                    <a:pt x="118566" y="67133"/>
                  </a:lnTo>
                  <a:lnTo>
                    <a:pt x="122384" y="64171"/>
                  </a:lnTo>
                  <a:lnTo>
                    <a:pt x="126779" y="64970"/>
                  </a:lnTo>
                  <a:lnTo>
                    <a:pt x="131558" y="68276"/>
                  </a:lnTo>
                  <a:lnTo>
                    <a:pt x="139333" y="79347"/>
                  </a:lnTo>
                  <a:lnTo>
                    <a:pt x="142701" y="86182"/>
                  </a:lnTo>
                  <a:lnTo>
                    <a:pt x="148644" y="90739"/>
                  </a:lnTo>
                  <a:lnTo>
                    <a:pt x="165110" y="95802"/>
                  </a:lnTo>
                  <a:lnTo>
                    <a:pt x="184756" y="90655"/>
                  </a:lnTo>
                  <a:lnTo>
                    <a:pt x="237951" y="58170"/>
                  </a:lnTo>
                  <a:lnTo>
                    <a:pt x="284040" y="19411"/>
                  </a:lnTo>
                  <a:lnTo>
                    <a:pt x="287250" y="20337"/>
                  </a:lnTo>
                  <a:lnTo>
                    <a:pt x="287540" y="25577"/>
                  </a:lnTo>
                  <a:lnTo>
                    <a:pt x="274719" y="62786"/>
                  </a:lnTo>
                  <a:lnTo>
                    <a:pt x="248985" y="119192"/>
                  </a:lnTo>
                  <a:lnTo>
                    <a:pt x="222437" y="178624"/>
                  </a:lnTo>
                  <a:lnTo>
                    <a:pt x="214857" y="197732"/>
                  </a:lnTo>
                  <a:lnTo>
                    <a:pt x="213338" y="215470"/>
                  </a:lnTo>
                  <a:lnTo>
                    <a:pt x="214227" y="224083"/>
                  </a:lnTo>
                  <a:lnTo>
                    <a:pt x="217593" y="230750"/>
                  </a:lnTo>
                  <a:lnTo>
                    <a:pt x="228730" y="240623"/>
                  </a:lnTo>
                  <a:lnTo>
                    <a:pt x="235583" y="242701"/>
                  </a:lnTo>
                  <a:lnTo>
                    <a:pt x="250594" y="242545"/>
                  </a:lnTo>
                  <a:lnTo>
                    <a:pt x="299215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Freeform 4"/>
            <p:cNvSpPr/>
            <p:nvPr/>
          </p:nvSpPr>
          <p:spPr>
            <a:xfrm>
              <a:off x="2596465" y="657363"/>
              <a:ext cx="99556" cy="573347"/>
            </a:xfrm>
            <a:custGeom>
              <a:avLst/>
              <a:gdLst/>
              <a:ahLst/>
              <a:cxnLst/>
              <a:rect l="0" t="0" r="0" b="0"/>
              <a:pathLst>
                <a:path w="99556" h="573347">
                  <a:moveTo>
                    <a:pt x="24665" y="0"/>
                  </a:moveTo>
                  <a:lnTo>
                    <a:pt x="24665" y="46068"/>
                  </a:lnTo>
                  <a:lnTo>
                    <a:pt x="24665" y="96244"/>
                  </a:lnTo>
                  <a:lnTo>
                    <a:pt x="20248" y="159031"/>
                  </a:lnTo>
                  <a:lnTo>
                    <a:pt x="17501" y="212719"/>
                  </a:lnTo>
                  <a:lnTo>
                    <a:pt x="16687" y="269616"/>
                  </a:lnTo>
                  <a:lnTo>
                    <a:pt x="12028" y="323045"/>
                  </a:lnTo>
                  <a:lnTo>
                    <a:pt x="4793" y="378427"/>
                  </a:lnTo>
                  <a:lnTo>
                    <a:pt x="1210" y="431408"/>
                  </a:lnTo>
                  <a:lnTo>
                    <a:pt x="0" y="486647"/>
                  </a:lnTo>
                  <a:lnTo>
                    <a:pt x="1640" y="526446"/>
                  </a:lnTo>
                  <a:lnTo>
                    <a:pt x="8576" y="550484"/>
                  </a:lnTo>
                  <a:lnTo>
                    <a:pt x="20288" y="566098"/>
                  </a:lnTo>
                  <a:lnTo>
                    <a:pt x="27294" y="571557"/>
                  </a:lnTo>
                  <a:lnTo>
                    <a:pt x="36588" y="573346"/>
                  </a:lnTo>
                  <a:lnTo>
                    <a:pt x="59242" y="570404"/>
                  </a:lnTo>
                  <a:lnTo>
                    <a:pt x="99555" y="5491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Freeform 5"/>
            <p:cNvSpPr/>
            <p:nvPr/>
          </p:nvSpPr>
          <p:spPr>
            <a:xfrm>
              <a:off x="2735432" y="1073415"/>
              <a:ext cx="156634" cy="148726"/>
            </a:xfrm>
            <a:custGeom>
              <a:avLst/>
              <a:gdLst/>
              <a:ahLst/>
              <a:cxnLst/>
              <a:rect l="0" t="0" r="0" b="0"/>
              <a:pathLst>
                <a:path w="156634" h="148726">
                  <a:moveTo>
                    <a:pt x="85403" y="0"/>
                  </a:moveTo>
                  <a:lnTo>
                    <a:pt x="41866" y="63098"/>
                  </a:lnTo>
                  <a:lnTo>
                    <a:pt x="9701" y="116190"/>
                  </a:lnTo>
                  <a:lnTo>
                    <a:pt x="0" y="141368"/>
                  </a:lnTo>
                  <a:lnTo>
                    <a:pt x="1656" y="146021"/>
                  </a:lnTo>
                  <a:lnTo>
                    <a:pt x="6457" y="148198"/>
                  </a:lnTo>
                  <a:lnTo>
                    <a:pt x="13357" y="148725"/>
                  </a:lnTo>
                  <a:lnTo>
                    <a:pt x="28420" y="144380"/>
                  </a:lnTo>
                  <a:lnTo>
                    <a:pt x="74646" y="119482"/>
                  </a:lnTo>
                  <a:lnTo>
                    <a:pt x="100399" y="91903"/>
                  </a:lnTo>
                  <a:lnTo>
                    <a:pt x="143434" y="34169"/>
                  </a:lnTo>
                  <a:lnTo>
                    <a:pt x="156190" y="17036"/>
                  </a:lnTo>
                  <a:lnTo>
                    <a:pt x="156633" y="15055"/>
                  </a:lnTo>
                  <a:lnTo>
                    <a:pt x="141436" y="29013"/>
                  </a:lnTo>
                  <a:lnTo>
                    <a:pt x="85403" y="91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97740" y="1117363"/>
              <a:ext cx="243586" cy="362935"/>
            </a:xfrm>
            <a:custGeom>
              <a:avLst/>
              <a:gdLst/>
              <a:ahLst/>
              <a:cxnLst/>
              <a:rect l="0" t="0" r="0" b="0"/>
              <a:pathLst>
                <a:path w="243586" h="362935">
                  <a:moveTo>
                    <a:pt x="64406" y="22621"/>
                  </a:moveTo>
                  <a:lnTo>
                    <a:pt x="70124" y="80318"/>
                  </a:lnTo>
                  <a:lnTo>
                    <a:pt x="72213" y="134247"/>
                  </a:lnTo>
                  <a:lnTo>
                    <a:pt x="70109" y="181744"/>
                  </a:lnTo>
                  <a:lnTo>
                    <a:pt x="61115" y="243074"/>
                  </a:lnTo>
                  <a:lnTo>
                    <a:pt x="49511" y="298780"/>
                  </a:lnTo>
                  <a:lnTo>
                    <a:pt x="25074" y="357712"/>
                  </a:lnTo>
                  <a:lnTo>
                    <a:pt x="19693" y="362509"/>
                  </a:lnTo>
                  <a:lnTo>
                    <a:pt x="14257" y="362934"/>
                  </a:lnTo>
                  <a:lnTo>
                    <a:pt x="8784" y="360444"/>
                  </a:lnTo>
                  <a:lnTo>
                    <a:pt x="5135" y="355085"/>
                  </a:lnTo>
                  <a:lnTo>
                    <a:pt x="0" y="328949"/>
                  </a:lnTo>
                  <a:lnTo>
                    <a:pt x="730" y="276706"/>
                  </a:lnTo>
                  <a:lnTo>
                    <a:pt x="5086" y="213241"/>
                  </a:lnTo>
                  <a:lnTo>
                    <a:pt x="14675" y="163852"/>
                  </a:lnTo>
                  <a:lnTo>
                    <a:pt x="29228" y="114085"/>
                  </a:lnTo>
                  <a:lnTo>
                    <a:pt x="49668" y="73041"/>
                  </a:lnTo>
                  <a:lnTo>
                    <a:pt x="77709" y="41874"/>
                  </a:lnTo>
                  <a:lnTo>
                    <a:pt x="120315" y="14062"/>
                  </a:lnTo>
                  <a:lnTo>
                    <a:pt x="153293" y="2929"/>
                  </a:lnTo>
                  <a:lnTo>
                    <a:pt x="175411" y="0"/>
                  </a:lnTo>
                  <a:lnTo>
                    <a:pt x="213072" y="7186"/>
                  </a:lnTo>
                  <a:lnTo>
                    <a:pt x="240256" y="21027"/>
                  </a:lnTo>
                  <a:lnTo>
                    <a:pt x="243585" y="28030"/>
                  </a:lnTo>
                  <a:lnTo>
                    <a:pt x="242353" y="45673"/>
                  </a:lnTo>
                  <a:lnTo>
                    <a:pt x="233176" y="60911"/>
                  </a:lnTo>
                  <a:lnTo>
                    <a:pt x="204684" y="85761"/>
                  </a:lnTo>
                  <a:lnTo>
                    <a:pt x="176134" y="102863"/>
                  </a:lnTo>
                  <a:lnTo>
                    <a:pt x="122391" y="115131"/>
                  </a:lnTo>
                  <a:lnTo>
                    <a:pt x="89369" y="1224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51422" y="1093970"/>
              <a:ext cx="742387" cy="229639"/>
            </a:xfrm>
            <a:custGeom>
              <a:avLst/>
              <a:gdLst/>
              <a:ahLst/>
              <a:cxnLst/>
              <a:rect l="0" t="0" r="0" b="0"/>
              <a:pathLst>
                <a:path w="742387" h="229639">
                  <a:moveTo>
                    <a:pt x="35097" y="29372"/>
                  </a:moveTo>
                  <a:lnTo>
                    <a:pt x="21829" y="87975"/>
                  </a:lnTo>
                  <a:lnTo>
                    <a:pt x="11184" y="145970"/>
                  </a:lnTo>
                  <a:lnTo>
                    <a:pt x="480" y="170757"/>
                  </a:lnTo>
                  <a:lnTo>
                    <a:pt x="0" y="170781"/>
                  </a:lnTo>
                  <a:lnTo>
                    <a:pt x="605" y="168024"/>
                  </a:lnTo>
                  <a:lnTo>
                    <a:pt x="24410" y="113609"/>
                  </a:lnTo>
                  <a:lnTo>
                    <a:pt x="53802" y="59652"/>
                  </a:lnTo>
                  <a:lnTo>
                    <a:pt x="90265" y="9293"/>
                  </a:lnTo>
                  <a:lnTo>
                    <a:pt x="106461" y="1956"/>
                  </a:lnTo>
                  <a:lnTo>
                    <a:pt x="115957" y="0"/>
                  </a:lnTo>
                  <a:lnTo>
                    <a:pt x="125062" y="1469"/>
                  </a:lnTo>
                  <a:lnTo>
                    <a:pt x="142575" y="10499"/>
                  </a:lnTo>
                  <a:lnTo>
                    <a:pt x="148354" y="20488"/>
                  </a:lnTo>
                  <a:lnTo>
                    <a:pt x="154776" y="48845"/>
                  </a:lnTo>
                  <a:lnTo>
                    <a:pt x="153973" y="96779"/>
                  </a:lnTo>
                  <a:lnTo>
                    <a:pt x="142475" y="136273"/>
                  </a:lnTo>
                  <a:lnTo>
                    <a:pt x="185387" y="78868"/>
                  </a:lnTo>
                  <a:lnTo>
                    <a:pt x="219506" y="42053"/>
                  </a:lnTo>
                  <a:lnTo>
                    <a:pt x="237866" y="35008"/>
                  </a:lnTo>
                  <a:lnTo>
                    <a:pt x="247939" y="33129"/>
                  </a:lnTo>
                  <a:lnTo>
                    <a:pt x="256504" y="34650"/>
                  </a:lnTo>
                  <a:lnTo>
                    <a:pt x="270952" y="43737"/>
                  </a:lnTo>
                  <a:lnTo>
                    <a:pt x="278606" y="61952"/>
                  </a:lnTo>
                  <a:lnTo>
                    <a:pt x="286696" y="121906"/>
                  </a:lnTo>
                  <a:lnTo>
                    <a:pt x="297622" y="138607"/>
                  </a:lnTo>
                  <a:lnTo>
                    <a:pt x="305344" y="141952"/>
                  </a:lnTo>
                  <a:lnTo>
                    <a:pt x="323785" y="140736"/>
                  </a:lnTo>
                  <a:lnTo>
                    <a:pt x="383201" y="119079"/>
                  </a:lnTo>
                  <a:lnTo>
                    <a:pt x="417593" y="99655"/>
                  </a:lnTo>
                  <a:lnTo>
                    <a:pt x="455017" y="62049"/>
                  </a:lnTo>
                  <a:lnTo>
                    <a:pt x="468424" y="37513"/>
                  </a:lnTo>
                  <a:lnTo>
                    <a:pt x="468213" y="32950"/>
                  </a:lnTo>
                  <a:lnTo>
                    <a:pt x="465299" y="30833"/>
                  </a:lnTo>
                  <a:lnTo>
                    <a:pt x="460583" y="30346"/>
                  </a:lnTo>
                  <a:lnTo>
                    <a:pt x="450411" y="34735"/>
                  </a:lnTo>
                  <a:lnTo>
                    <a:pt x="423316" y="58739"/>
                  </a:lnTo>
                  <a:lnTo>
                    <a:pt x="395663" y="96520"/>
                  </a:lnTo>
                  <a:lnTo>
                    <a:pt x="389507" y="115305"/>
                  </a:lnTo>
                  <a:lnTo>
                    <a:pt x="387865" y="125492"/>
                  </a:lnTo>
                  <a:lnTo>
                    <a:pt x="390972" y="141742"/>
                  </a:lnTo>
                  <a:lnTo>
                    <a:pt x="394389" y="148664"/>
                  </a:lnTo>
                  <a:lnTo>
                    <a:pt x="401290" y="152354"/>
                  </a:lnTo>
                  <a:lnTo>
                    <a:pt x="421285" y="153989"/>
                  </a:lnTo>
                  <a:lnTo>
                    <a:pt x="484147" y="139983"/>
                  </a:lnTo>
                  <a:lnTo>
                    <a:pt x="530419" y="126406"/>
                  </a:lnTo>
                  <a:lnTo>
                    <a:pt x="549250" y="128280"/>
                  </a:lnTo>
                  <a:lnTo>
                    <a:pt x="558156" y="131368"/>
                  </a:lnTo>
                  <a:lnTo>
                    <a:pt x="570515" y="142196"/>
                  </a:lnTo>
                  <a:lnTo>
                    <a:pt x="582671" y="166352"/>
                  </a:lnTo>
                  <a:lnTo>
                    <a:pt x="589664" y="196931"/>
                  </a:lnTo>
                  <a:lnTo>
                    <a:pt x="590645" y="207646"/>
                  </a:lnTo>
                  <a:lnTo>
                    <a:pt x="594073" y="215714"/>
                  </a:lnTo>
                  <a:lnTo>
                    <a:pt x="605278" y="227144"/>
                  </a:lnTo>
                  <a:lnTo>
                    <a:pt x="613074" y="229638"/>
                  </a:lnTo>
                  <a:lnTo>
                    <a:pt x="641715" y="228729"/>
                  </a:lnTo>
                  <a:lnTo>
                    <a:pt x="699857" y="214010"/>
                  </a:lnTo>
                  <a:lnTo>
                    <a:pt x="742386" y="18747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Freeform 8"/>
            <p:cNvSpPr/>
            <p:nvPr/>
          </p:nvSpPr>
          <p:spPr>
            <a:xfrm>
              <a:off x="4240828" y="865389"/>
              <a:ext cx="136044" cy="493334"/>
            </a:xfrm>
            <a:custGeom>
              <a:avLst/>
              <a:gdLst/>
              <a:ahLst/>
              <a:cxnLst/>
              <a:rect l="0" t="0" r="0" b="0"/>
              <a:pathLst>
                <a:path w="136044" h="493334">
                  <a:moveTo>
                    <a:pt x="111080" y="0"/>
                  </a:moveTo>
                  <a:lnTo>
                    <a:pt x="111080" y="51844"/>
                  </a:lnTo>
                  <a:lnTo>
                    <a:pt x="106663" y="105779"/>
                  </a:lnTo>
                  <a:lnTo>
                    <a:pt x="96887" y="168516"/>
                  </a:lnTo>
                  <a:lnTo>
                    <a:pt x="88795" y="222413"/>
                  </a:lnTo>
                  <a:lnTo>
                    <a:pt x="80541" y="273926"/>
                  </a:lnTo>
                  <a:lnTo>
                    <a:pt x="72241" y="324323"/>
                  </a:lnTo>
                  <a:lnTo>
                    <a:pt x="61152" y="386119"/>
                  </a:lnTo>
                  <a:lnTo>
                    <a:pt x="41567" y="444984"/>
                  </a:lnTo>
                  <a:lnTo>
                    <a:pt x="25439" y="490369"/>
                  </a:lnTo>
                  <a:lnTo>
                    <a:pt x="21626" y="493333"/>
                  </a:lnTo>
                  <a:lnTo>
                    <a:pt x="17236" y="492536"/>
                  </a:lnTo>
                  <a:lnTo>
                    <a:pt x="12459" y="489231"/>
                  </a:lnTo>
                  <a:lnTo>
                    <a:pt x="4687" y="475697"/>
                  </a:lnTo>
                  <a:lnTo>
                    <a:pt x="0" y="458279"/>
                  </a:lnTo>
                  <a:lnTo>
                    <a:pt x="998" y="441292"/>
                  </a:lnTo>
                  <a:lnTo>
                    <a:pt x="9455" y="426962"/>
                  </a:lnTo>
                  <a:lnTo>
                    <a:pt x="22459" y="415354"/>
                  </a:lnTo>
                  <a:lnTo>
                    <a:pt x="78223" y="388570"/>
                  </a:lnTo>
                  <a:lnTo>
                    <a:pt x="136043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59050" y="757215"/>
            <a:ext cx="1756404" cy="969507"/>
            <a:chOff x="5159050" y="757215"/>
            <a:chExt cx="1756404" cy="969507"/>
          </a:xfrm>
        </p:grpSpPr>
        <p:sp>
          <p:nvSpPr>
            <p:cNvPr id="11" name="Freeform 10"/>
            <p:cNvSpPr/>
            <p:nvPr/>
          </p:nvSpPr>
          <p:spPr>
            <a:xfrm>
              <a:off x="5159050" y="1120346"/>
              <a:ext cx="284765" cy="606376"/>
            </a:xfrm>
            <a:custGeom>
              <a:avLst/>
              <a:gdLst/>
              <a:ahLst/>
              <a:cxnLst/>
              <a:rect l="0" t="0" r="0" b="0"/>
              <a:pathLst>
                <a:path w="284765" h="606376">
                  <a:moveTo>
                    <a:pt x="0" y="94527"/>
                  </a:moveTo>
                  <a:lnTo>
                    <a:pt x="13252" y="98944"/>
                  </a:lnTo>
                  <a:lnTo>
                    <a:pt x="18080" y="104868"/>
                  </a:lnTo>
                  <a:lnTo>
                    <a:pt x="35517" y="155997"/>
                  </a:lnTo>
                  <a:lnTo>
                    <a:pt x="40402" y="207583"/>
                  </a:lnTo>
                  <a:lnTo>
                    <a:pt x="38902" y="270234"/>
                  </a:lnTo>
                  <a:lnTo>
                    <a:pt x="34949" y="319481"/>
                  </a:lnTo>
                  <a:lnTo>
                    <a:pt x="31312" y="371672"/>
                  </a:lnTo>
                  <a:lnTo>
                    <a:pt x="26844" y="425659"/>
                  </a:lnTo>
                  <a:lnTo>
                    <a:pt x="23055" y="474323"/>
                  </a:lnTo>
                  <a:lnTo>
                    <a:pt x="17909" y="532182"/>
                  </a:lnTo>
                  <a:lnTo>
                    <a:pt x="19274" y="592982"/>
                  </a:lnTo>
                  <a:lnTo>
                    <a:pt x="21171" y="604346"/>
                  </a:lnTo>
                  <a:lnTo>
                    <a:pt x="22435" y="606375"/>
                  </a:lnTo>
                  <a:lnTo>
                    <a:pt x="24741" y="545379"/>
                  </a:lnTo>
                  <a:lnTo>
                    <a:pt x="24897" y="492948"/>
                  </a:lnTo>
                  <a:lnTo>
                    <a:pt x="24019" y="431904"/>
                  </a:lnTo>
                  <a:lnTo>
                    <a:pt x="18314" y="372417"/>
                  </a:lnTo>
                  <a:lnTo>
                    <a:pt x="11693" y="313803"/>
                  </a:lnTo>
                  <a:lnTo>
                    <a:pt x="9320" y="256371"/>
                  </a:lnTo>
                  <a:lnTo>
                    <a:pt x="9541" y="203810"/>
                  </a:lnTo>
                  <a:lnTo>
                    <a:pt x="19897" y="141282"/>
                  </a:lnTo>
                  <a:lnTo>
                    <a:pt x="43892" y="88353"/>
                  </a:lnTo>
                  <a:lnTo>
                    <a:pt x="76266" y="46669"/>
                  </a:lnTo>
                  <a:lnTo>
                    <a:pt x="107554" y="22099"/>
                  </a:lnTo>
                  <a:lnTo>
                    <a:pt x="159073" y="4578"/>
                  </a:lnTo>
                  <a:lnTo>
                    <a:pt x="185345" y="0"/>
                  </a:lnTo>
                  <a:lnTo>
                    <a:pt x="209349" y="1048"/>
                  </a:lnTo>
                  <a:lnTo>
                    <a:pt x="239237" y="11253"/>
                  </a:lnTo>
                  <a:lnTo>
                    <a:pt x="265659" y="25988"/>
                  </a:lnTo>
                  <a:lnTo>
                    <a:pt x="277712" y="39102"/>
                  </a:lnTo>
                  <a:lnTo>
                    <a:pt x="282220" y="46482"/>
                  </a:lnTo>
                  <a:lnTo>
                    <a:pt x="284764" y="69476"/>
                  </a:lnTo>
                  <a:lnTo>
                    <a:pt x="280963" y="96337"/>
                  </a:lnTo>
                  <a:lnTo>
                    <a:pt x="264154" y="130402"/>
                  </a:lnTo>
                  <a:lnTo>
                    <a:pt x="252696" y="146221"/>
                  </a:lnTo>
                  <a:lnTo>
                    <a:pt x="236509" y="154485"/>
                  </a:lnTo>
                  <a:lnTo>
                    <a:pt x="227015" y="156688"/>
                  </a:lnTo>
                  <a:lnTo>
                    <a:pt x="209069" y="154206"/>
                  </a:lnTo>
                  <a:lnTo>
                    <a:pt x="183063" y="1444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86367" y="757215"/>
              <a:ext cx="304936" cy="574382"/>
            </a:xfrm>
            <a:custGeom>
              <a:avLst/>
              <a:gdLst/>
              <a:ahLst/>
              <a:cxnLst/>
              <a:rect l="0" t="0" r="0" b="0"/>
              <a:pathLst>
                <a:path w="304936" h="574382">
                  <a:moveTo>
                    <a:pt x="71946" y="0"/>
                  </a:moveTo>
                  <a:lnTo>
                    <a:pt x="90692" y="53492"/>
                  </a:lnTo>
                  <a:lnTo>
                    <a:pt x="96605" y="111447"/>
                  </a:lnTo>
                  <a:lnTo>
                    <a:pt x="101339" y="165439"/>
                  </a:lnTo>
                  <a:lnTo>
                    <a:pt x="97708" y="223350"/>
                  </a:lnTo>
                  <a:lnTo>
                    <a:pt x="93258" y="265380"/>
                  </a:lnTo>
                  <a:lnTo>
                    <a:pt x="85732" y="308715"/>
                  </a:lnTo>
                  <a:lnTo>
                    <a:pt x="76224" y="351705"/>
                  </a:lnTo>
                  <a:lnTo>
                    <a:pt x="60475" y="412293"/>
                  </a:lnTo>
                  <a:lnTo>
                    <a:pt x="44097" y="469385"/>
                  </a:lnTo>
                  <a:lnTo>
                    <a:pt x="24463" y="528563"/>
                  </a:lnTo>
                  <a:lnTo>
                    <a:pt x="6990" y="571722"/>
                  </a:lnTo>
                  <a:lnTo>
                    <a:pt x="3679" y="574381"/>
                  </a:lnTo>
                  <a:lnTo>
                    <a:pt x="1471" y="572456"/>
                  </a:lnTo>
                  <a:lnTo>
                    <a:pt x="0" y="567474"/>
                  </a:lnTo>
                  <a:lnTo>
                    <a:pt x="3296" y="554543"/>
                  </a:lnTo>
                  <a:lnTo>
                    <a:pt x="33354" y="500738"/>
                  </a:lnTo>
                  <a:lnTo>
                    <a:pt x="76411" y="451932"/>
                  </a:lnTo>
                  <a:lnTo>
                    <a:pt x="132320" y="418746"/>
                  </a:lnTo>
                  <a:lnTo>
                    <a:pt x="142706" y="415075"/>
                  </a:lnTo>
                  <a:lnTo>
                    <a:pt x="188244" y="414325"/>
                  </a:lnTo>
                  <a:lnTo>
                    <a:pt x="225057" y="424376"/>
                  </a:lnTo>
                  <a:lnTo>
                    <a:pt x="268529" y="449703"/>
                  </a:lnTo>
                  <a:lnTo>
                    <a:pt x="304935" y="490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956012" y="1156626"/>
              <a:ext cx="151638" cy="224669"/>
            </a:xfrm>
            <a:custGeom>
              <a:avLst/>
              <a:gdLst/>
              <a:ahLst/>
              <a:cxnLst/>
              <a:rect l="0" t="0" r="0" b="0"/>
              <a:pathLst>
                <a:path w="151638" h="224669">
                  <a:moveTo>
                    <a:pt x="143316" y="0"/>
                  </a:moveTo>
                  <a:lnTo>
                    <a:pt x="84210" y="52520"/>
                  </a:lnTo>
                  <a:lnTo>
                    <a:pt x="26772" y="103908"/>
                  </a:lnTo>
                  <a:lnTo>
                    <a:pt x="1844" y="121600"/>
                  </a:lnTo>
                  <a:lnTo>
                    <a:pt x="0" y="125445"/>
                  </a:lnTo>
                  <a:lnTo>
                    <a:pt x="2469" y="128009"/>
                  </a:lnTo>
                  <a:lnTo>
                    <a:pt x="7813" y="129718"/>
                  </a:lnTo>
                  <a:lnTo>
                    <a:pt x="62351" y="128566"/>
                  </a:lnTo>
                  <a:lnTo>
                    <a:pt x="86067" y="132954"/>
                  </a:lnTo>
                  <a:lnTo>
                    <a:pt x="109815" y="145821"/>
                  </a:lnTo>
                  <a:lnTo>
                    <a:pt x="122571" y="156032"/>
                  </a:lnTo>
                  <a:lnTo>
                    <a:pt x="140148" y="185429"/>
                  </a:lnTo>
                  <a:lnTo>
                    <a:pt x="151637" y="2246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05117" y="1127245"/>
              <a:ext cx="456849" cy="343391"/>
            </a:xfrm>
            <a:custGeom>
              <a:avLst/>
              <a:gdLst/>
              <a:ahLst/>
              <a:cxnLst/>
              <a:rect l="0" t="0" r="0" b="0"/>
              <a:pathLst>
                <a:path w="456849" h="343391">
                  <a:moveTo>
                    <a:pt x="118880" y="4418"/>
                  </a:moveTo>
                  <a:lnTo>
                    <a:pt x="132131" y="0"/>
                  </a:lnTo>
                  <a:lnTo>
                    <a:pt x="134186" y="548"/>
                  </a:lnTo>
                  <a:lnTo>
                    <a:pt x="133707" y="2762"/>
                  </a:lnTo>
                  <a:lnTo>
                    <a:pt x="125469" y="12003"/>
                  </a:lnTo>
                  <a:lnTo>
                    <a:pt x="67767" y="64276"/>
                  </a:lnTo>
                  <a:lnTo>
                    <a:pt x="52708" y="81872"/>
                  </a:lnTo>
                  <a:lnTo>
                    <a:pt x="39852" y="105102"/>
                  </a:lnTo>
                  <a:lnTo>
                    <a:pt x="35371" y="128370"/>
                  </a:lnTo>
                  <a:lnTo>
                    <a:pt x="37386" y="150115"/>
                  </a:lnTo>
                  <a:lnTo>
                    <a:pt x="48916" y="177026"/>
                  </a:lnTo>
                  <a:lnTo>
                    <a:pt x="64968" y="197121"/>
                  </a:lnTo>
                  <a:lnTo>
                    <a:pt x="127059" y="254024"/>
                  </a:lnTo>
                  <a:lnTo>
                    <a:pt x="132654" y="259580"/>
                  </a:lnTo>
                  <a:lnTo>
                    <a:pt x="144945" y="285068"/>
                  </a:lnTo>
                  <a:lnTo>
                    <a:pt x="144578" y="293220"/>
                  </a:lnTo>
                  <a:lnTo>
                    <a:pt x="141559" y="300503"/>
                  </a:lnTo>
                  <a:lnTo>
                    <a:pt x="121202" y="325479"/>
                  </a:lnTo>
                  <a:lnTo>
                    <a:pt x="87209" y="338186"/>
                  </a:lnTo>
                  <a:lnTo>
                    <a:pt x="42003" y="343390"/>
                  </a:lnTo>
                  <a:lnTo>
                    <a:pt x="17219" y="339676"/>
                  </a:lnTo>
                  <a:lnTo>
                    <a:pt x="6727" y="336097"/>
                  </a:lnTo>
                  <a:lnTo>
                    <a:pt x="1582" y="329088"/>
                  </a:lnTo>
                  <a:lnTo>
                    <a:pt x="0" y="319792"/>
                  </a:lnTo>
                  <a:lnTo>
                    <a:pt x="795" y="308973"/>
                  </a:lnTo>
                  <a:lnTo>
                    <a:pt x="9075" y="292020"/>
                  </a:lnTo>
                  <a:lnTo>
                    <a:pt x="36991" y="266069"/>
                  </a:lnTo>
                  <a:lnTo>
                    <a:pt x="97293" y="239105"/>
                  </a:lnTo>
                  <a:lnTo>
                    <a:pt x="147831" y="224422"/>
                  </a:lnTo>
                  <a:lnTo>
                    <a:pt x="199865" y="210153"/>
                  </a:lnTo>
                  <a:lnTo>
                    <a:pt x="262989" y="190124"/>
                  </a:lnTo>
                  <a:lnTo>
                    <a:pt x="320977" y="164909"/>
                  </a:lnTo>
                  <a:lnTo>
                    <a:pt x="376782" y="141625"/>
                  </a:lnTo>
                  <a:lnTo>
                    <a:pt x="438494" y="98961"/>
                  </a:lnTo>
                  <a:lnTo>
                    <a:pt x="456637" y="77734"/>
                  </a:lnTo>
                  <a:lnTo>
                    <a:pt x="456848" y="71786"/>
                  </a:lnTo>
                  <a:lnTo>
                    <a:pt x="453290" y="66897"/>
                  </a:lnTo>
                  <a:lnTo>
                    <a:pt x="447220" y="62713"/>
                  </a:lnTo>
                  <a:lnTo>
                    <a:pt x="423216" y="62994"/>
                  </a:lnTo>
                  <a:lnTo>
                    <a:pt x="368325" y="78242"/>
                  </a:lnTo>
                  <a:lnTo>
                    <a:pt x="333220" y="98099"/>
                  </a:lnTo>
                  <a:lnTo>
                    <a:pt x="288598" y="144424"/>
                  </a:lnTo>
                  <a:lnTo>
                    <a:pt x="268180" y="178873"/>
                  </a:lnTo>
                  <a:lnTo>
                    <a:pt x="268754" y="200605"/>
                  </a:lnTo>
                  <a:lnTo>
                    <a:pt x="271496" y="212872"/>
                  </a:lnTo>
                  <a:lnTo>
                    <a:pt x="277022" y="221975"/>
                  </a:lnTo>
                  <a:lnTo>
                    <a:pt x="293024" y="234555"/>
                  </a:lnTo>
                  <a:lnTo>
                    <a:pt x="351869" y="26237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40049" y="1201758"/>
              <a:ext cx="175405" cy="337637"/>
            </a:xfrm>
            <a:custGeom>
              <a:avLst/>
              <a:gdLst/>
              <a:ahLst/>
              <a:cxnLst/>
              <a:rect l="0" t="0" r="0" b="0"/>
              <a:pathLst>
                <a:path w="175405" h="337637">
                  <a:moveTo>
                    <a:pt x="166421" y="4794"/>
                  </a:moveTo>
                  <a:lnTo>
                    <a:pt x="138924" y="0"/>
                  </a:lnTo>
                  <a:lnTo>
                    <a:pt x="115677" y="2047"/>
                  </a:lnTo>
                  <a:lnTo>
                    <a:pt x="81016" y="17232"/>
                  </a:lnTo>
                  <a:lnTo>
                    <a:pt x="73427" y="25105"/>
                  </a:lnTo>
                  <a:lnTo>
                    <a:pt x="64994" y="43715"/>
                  </a:lnTo>
                  <a:lnTo>
                    <a:pt x="63712" y="61848"/>
                  </a:lnTo>
                  <a:lnTo>
                    <a:pt x="67148" y="79153"/>
                  </a:lnTo>
                  <a:lnTo>
                    <a:pt x="93983" y="125636"/>
                  </a:lnTo>
                  <a:lnTo>
                    <a:pt x="141673" y="186352"/>
                  </a:lnTo>
                  <a:lnTo>
                    <a:pt x="171575" y="235850"/>
                  </a:lnTo>
                  <a:lnTo>
                    <a:pt x="175404" y="244816"/>
                  </a:lnTo>
                  <a:lnTo>
                    <a:pt x="174728" y="264639"/>
                  </a:lnTo>
                  <a:lnTo>
                    <a:pt x="167339" y="283928"/>
                  </a:lnTo>
                  <a:lnTo>
                    <a:pt x="154810" y="298665"/>
                  </a:lnTo>
                  <a:lnTo>
                    <a:pt x="123327" y="317357"/>
                  </a:lnTo>
                  <a:lnTo>
                    <a:pt x="60152" y="330206"/>
                  </a:lnTo>
                  <a:lnTo>
                    <a:pt x="0" y="3376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5613" y="1697494"/>
            <a:ext cx="719551" cy="1011994"/>
            <a:chOff x="575613" y="1697494"/>
            <a:chExt cx="719551" cy="1011994"/>
          </a:xfrm>
        </p:grpSpPr>
        <p:sp>
          <p:nvSpPr>
            <p:cNvPr id="17" name="Freeform 16"/>
            <p:cNvSpPr/>
            <p:nvPr/>
          </p:nvSpPr>
          <p:spPr>
            <a:xfrm>
              <a:off x="726286" y="1889959"/>
              <a:ext cx="229219" cy="523146"/>
            </a:xfrm>
            <a:custGeom>
              <a:avLst/>
              <a:gdLst/>
              <a:ahLst/>
              <a:cxnLst/>
              <a:rect l="0" t="0" r="0" b="0"/>
              <a:pathLst>
                <a:path w="229219" h="523146">
                  <a:moveTo>
                    <a:pt x="39250" y="140377"/>
                  </a:moveTo>
                  <a:lnTo>
                    <a:pt x="27669" y="197209"/>
                  </a:lnTo>
                  <a:lnTo>
                    <a:pt x="17889" y="252551"/>
                  </a:lnTo>
                  <a:lnTo>
                    <a:pt x="14999" y="307040"/>
                  </a:lnTo>
                  <a:lnTo>
                    <a:pt x="12754" y="333718"/>
                  </a:lnTo>
                  <a:lnTo>
                    <a:pt x="0" y="396726"/>
                  </a:lnTo>
                  <a:lnTo>
                    <a:pt x="140" y="401883"/>
                  </a:lnTo>
                  <a:lnTo>
                    <a:pt x="1157" y="401623"/>
                  </a:lnTo>
                  <a:lnTo>
                    <a:pt x="9434" y="374633"/>
                  </a:lnTo>
                  <a:lnTo>
                    <a:pt x="18579" y="313825"/>
                  </a:lnTo>
                  <a:lnTo>
                    <a:pt x="32907" y="254972"/>
                  </a:lnTo>
                  <a:lnTo>
                    <a:pt x="44641" y="191777"/>
                  </a:lnTo>
                  <a:lnTo>
                    <a:pt x="55861" y="139298"/>
                  </a:lnTo>
                  <a:lnTo>
                    <a:pt x="71398" y="89107"/>
                  </a:lnTo>
                  <a:lnTo>
                    <a:pt x="98772" y="32816"/>
                  </a:lnTo>
                  <a:lnTo>
                    <a:pt x="116983" y="7422"/>
                  </a:lnTo>
                  <a:lnTo>
                    <a:pt x="125281" y="2738"/>
                  </a:lnTo>
                  <a:lnTo>
                    <a:pt x="144363" y="0"/>
                  </a:lnTo>
                  <a:lnTo>
                    <a:pt x="152780" y="3338"/>
                  </a:lnTo>
                  <a:lnTo>
                    <a:pt x="167063" y="16909"/>
                  </a:lnTo>
                  <a:lnTo>
                    <a:pt x="190375" y="56679"/>
                  </a:lnTo>
                  <a:lnTo>
                    <a:pt x="207307" y="108092"/>
                  </a:lnTo>
                  <a:lnTo>
                    <a:pt x="217867" y="151460"/>
                  </a:lnTo>
                  <a:lnTo>
                    <a:pt x="223462" y="199443"/>
                  </a:lnTo>
                  <a:lnTo>
                    <a:pt x="229218" y="260937"/>
                  </a:lnTo>
                  <a:lnTo>
                    <a:pt x="224636" y="324243"/>
                  </a:lnTo>
                  <a:lnTo>
                    <a:pt x="220307" y="385236"/>
                  </a:lnTo>
                  <a:lnTo>
                    <a:pt x="208181" y="444854"/>
                  </a:lnTo>
                  <a:lnTo>
                    <a:pt x="194833" y="487271"/>
                  </a:lnTo>
                  <a:lnTo>
                    <a:pt x="180708" y="52314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8894" y="2113546"/>
              <a:ext cx="83212" cy="16643"/>
            </a:xfrm>
            <a:custGeom>
              <a:avLst/>
              <a:gdLst/>
              <a:ahLst/>
              <a:cxnLst/>
              <a:rect l="0" t="0" r="0" b="0"/>
              <a:pathLst>
                <a:path w="83212" h="16643">
                  <a:moveTo>
                    <a:pt x="0" y="0"/>
                  </a:moveTo>
                  <a:lnTo>
                    <a:pt x="53042" y="14393"/>
                  </a:lnTo>
                  <a:lnTo>
                    <a:pt x="8321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75613" y="1697494"/>
              <a:ext cx="719551" cy="1011994"/>
            </a:xfrm>
            <a:custGeom>
              <a:avLst/>
              <a:gdLst/>
              <a:ahLst/>
              <a:cxnLst/>
              <a:rect l="0" t="0" r="0" b="0"/>
              <a:pathLst>
                <a:path w="719551" h="1011994">
                  <a:moveTo>
                    <a:pt x="314739" y="0"/>
                  </a:moveTo>
                  <a:lnTo>
                    <a:pt x="265665" y="11582"/>
                  </a:lnTo>
                  <a:lnTo>
                    <a:pt x="203380" y="50943"/>
                  </a:lnTo>
                  <a:lnTo>
                    <a:pt x="154850" y="112234"/>
                  </a:lnTo>
                  <a:lnTo>
                    <a:pt x="116324" y="175544"/>
                  </a:lnTo>
                  <a:lnTo>
                    <a:pt x="86036" y="229323"/>
                  </a:lnTo>
                  <a:lnTo>
                    <a:pt x="58057" y="290664"/>
                  </a:lnTo>
                  <a:lnTo>
                    <a:pt x="43174" y="333820"/>
                  </a:lnTo>
                  <a:lnTo>
                    <a:pt x="24400" y="397235"/>
                  </a:lnTo>
                  <a:lnTo>
                    <a:pt x="12057" y="459478"/>
                  </a:lnTo>
                  <a:lnTo>
                    <a:pt x="8246" y="502846"/>
                  </a:lnTo>
                  <a:lnTo>
                    <a:pt x="3470" y="546775"/>
                  </a:lnTo>
                  <a:lnTo>
                    <a:pt x="0" y="608673"/>
                  </a:lnTo>
                  <a:lnTo>
                    <a:pt x="3389" y="663585"/>
                  </a:lnTo>
                  <a:lnTo>
                    <a:pt x="10249" y="719405"/>
                  </a:lnTo>
                  <a:lnTo>
                    <a:pt x="22555" y="772516"/>
                  </a:lnTo>
                  <a:lnTo>
                    <a:pt x="37912" y="823386"/>
                  </a:lnTo>
                  <a:lnTo>
                    <a:pt x="72954" y="883630"/>
                  </a:lnTo>
                  <a:lnTo>
                    <a:pt x="117954" y="937581"/>
                  </a:lnTo>
                  <a:lnTo>
                    <a:pt x="171084" y="979707"/>
                  </a:lnTo>
                  <a:lnTo>
                    <a:pt x="227020" y="1001452"/>
                  </a:lnTo>
                  <a:lnTo>
                    <a:pt x="275188" y="1010693"/>
                  </a:lnTo>
                  <a:lnTo>
                    <a:pt x="329113" y="1011993"/>
                  </a:lnTo>
                  <a:lnTo>
                    <a:pt x="380636" y="1001489"/>
                  </a:lnTo>
                  <a:lnTo>
                    <a:pt x="431035" y="984816"/>
                  </a:lnTo>
                  <a:lnTo>
                    <a:pt x="480177" y="956351"/>
                  </a:lnTo>
                  <a:lnTo>
                    <a:pt x="541131" y="905786"/>
                  </a:lnTo>
                  <a:lnTo>
                    <a:pt x="597481" y="846864"/>
                  </a:lnTo>
                  <a:lnTo>
                    <a:pt x="632839" y="793845"/>
                  </a:lnTo>
                  <a:lnTo>
                    <a:pt x="662321" y="737147"/>
                  </a:lnTo>
                  <a:lnTo>
                    <a:pt x="688623" y="674941"/>
                  </a:lnTo>
                  <a:lnTo>
                    <a:pt x="700647" y="631583"/>
                  </a:lnTo>
                  <a:lnTo>
                    <a:pt x="709073" y="587658"/>
                  </a:lnTo>
                  <a:lnTo>
                    <a:pt x="715900" y="543481"/>
                  </a:lnTo>
                  <a:lnTo>
                    <a:pt x="719550" y="499191"/>
                  </a:lnTo>
                  <a:lnTo>
                    <a:pt x="719323" y="454852"/>
                  </a:lnTo>
                  <a:lnTo>
                    <a:pt x="713059" y="410491"/>
                  </a:lnTo>
                  <a:lnTo>
                    <a:pt x="703553" y="348350"/>
                  </a:lnTo>
                  <a:lnTo>
                    <a:pt x="692798" y="306142"/>
                  </a:lnTo>
                  <a:lnTo>
                    <a:pt x="671149" y="245727"/>
                  </a:lnTo>
                  <a:lnTo>
                    <a:pt x="644702" y="192692"/>
                  </a:lnTo>
                  <a:lnTo>
                    <a:pt x="598216" y="129491"/>
                  </a:lnTo>
                  <a:lnTo>
                    <a:pt x="543593" y="79135"/>
                  </a:lnTo>
                  <a:lnTo>
                    <a:pt x="480343" y="38506"/>
                  </a:lnTo>
                  <a:lnTo>
                    <a:pt x="428526" y="20655"/>
                  </a:lnTo>
                  <a:lnTo>
                    <a:pt x="374650" y="14441"/>
                  </a:lnTo>
                  <a:lnTo>
                    <a:pt x="311164" y="16207"/>
                  </a:lnTo>
                  <a:lnTo>
                    <a:pt x="248171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13251" y="1906322"/>
            <a:ext cx="1557444" cy="990041"/>
            <a:chOff x="2313251" y="1906322"/>
            <a:chExt cx="1557444" cy="990041"/>
          </a:xfrm>
        </p:grpSpPr>
        <p:sp>
          <p:nvSpPr>
            <p:cNvPr id="21" name="Freeform 20"/>
            <p:cNvSpPr/>
            <p:nvPr/>
          </p:nvSpPr>
          <p:spPr>
            <a:xfrm>
              <a:off x="2313251" y="1988731"/>
              <a:ext cx="49928" cy="499263"/>
            </a:xfrm>
            <a:custGeom>
              <a:avLst/>
              <a:gdLst/>
              <a:ahLst/>
              <a:cxnLst/>
              <a:rect l="0" t="0" r="0" b="0"/>
              <a:pathLst>
                <a:path w="49928" h="499263">
                  <a:moveTo>
                    <a:pt x="49927" y="0"/>
                  </a:moveTo>
                  <a:lnTo>
                    <a:pt x="44208" y="25476"/>
                  </a:lnTo>
                  <a:lnTo>
                    <a:pt x="42377" y="79664"/>
                  </a:lnTo>
                  <a:lnTo>
                    <a:pt x="41834" y="133010"/>
                  </a:lnTo>
                  <a:lnTo>
                    <a:pt x="41673" y="188470"/>
                  </a:lnTo>
                  <a:lnTo>
                    <a:pt x="40701" y="241371"/>
                  </a:lnTo>
                  <a:lnTo>
                    <a:pt x="35893" y="296699"/>
                  </a:lnTo>
                  <a:lnTo>
                    <a:pt x="33133" y="347712"/>
                  </a:lnTo>
                  <a:lnTo>
                    <a:pt x="24386" y="406833"/>
                  </a:lnTo>
                  <a:lnTo>
                    <a:pt x="11019" y="464593"/>
                  </a:lnTo>
                  <a:lnTo>
                    <a:pt x="2451" y="495530"/>
                  </a:lnTo>
                  <a:lnTo>
                    <a:pt x="0" y="4992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321572" y="1906322"/>
              <a:ext cx="299559" cy="40804"/>
            </a:xfrm>
            <a:custGeom>
              <a:avLst/>
              <a:gdLst/>
              <a:ahLst/>
              <a:cxnLst/>
              <a:rect l="0" t="0" r="0" b="0"/>
              <a:pathLst>
                <a:path w="299559" h="40804">
                  <a:moveTo>
                    <a:pt x="0" y="40803"/>
                  </a:moveTo>
                  <a:lnTo>
                    <a:pt x="8835" y="27551"/>
                  </a:lnTo>
                  <a:lnTo>
                    <a:pt x="20569" y="18580"/>
                  </a:lnTo>
                  <a:lnTo>
                    <a:pt x="50702" y="5287"/>
                  </a:lnTo>
                  <a:lnTo>
                    <a:pt x="107272" y="0"/>
                  </a:lnTo>
                  <a:lnTo>
                    <a:pt x="161210" y="3774"/>
                  </a:lnTo>
                  <a:lnTo>
                    <a:pt x="217715" y="13422"/>
                  </a:lnTo>
                  <a:lnTo>
                    <a:pt x="279604" y="29740"/>
                  </a:lnTo>
                  <a:lnTo>
                    <a:pt x="299558" y="4080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88141" y="2096904"/>
              <a:ext cx="108174" cy="24964"/>
            </a:xfrm>
            <a:custGeom>
              <a:avLst/>
              <a:gdLst/>
              <a:ahLst/>
              <a:cxnLst/>
              <a:rect l="0" t="0" r="0" b="0"/>
              <a:pathLst>
                <a:path w="108174" h="24964">
                  <a:moveTo>
                    <a:pt x="0" y="0"/>
                  </a:moveTo>
                  <a:lnTo>
                    <a:pt x="8835" y="8835"/>
                  </a:lnTo>
                  <a:lnTo>
                    <a:pt x="72195" y="20374"/>
                  </a:lnTo>
                  <a:lnTo>
                    <a:pt x="108173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680531" y="2213399"/>
              <a:ext cx="278237" cy="255093"/>
            </a:xfrm>
            <a:custGeom>
              <a:avLst/>
              <a:gdLst/>
              <a:ahLst/>
              <a:cxnLst/>
              <a:rect l="0" t="0" r="0" b="0"/>
              <a:pathLst>
                <a:path w="278237" h="255093">
                  <a:moveTo>
                    <a:pt x="7168" y="0"/>
                  </a:moveTo>
                  <a:lnTo>
                    <a:pt x="582" y="29620"/>
                  </a:lnTo>
                  <a:lnTo>
                    <a:pt x="0" y="81974"/>
                  </a:lnTo>
                  <a:lnTo>
                    <a:pt x="5478" y="133988"/>
                  </a:lnTo>
                  <a:lnTo>
                    <a:pt x="12664" y="195948"/>
                  </a:lnTo>
                  <a:lnTo>
                    <a:pt x="15241" y="255092"/>
                  </a:lnTo>
                  <a:lnTo>
                    <a:pt x="15474" y="196017"/>
                  </a:lnTo>
                  <a:lnTo>
                    <a:pt x="22130" y="137445"/>
                  </a:lnTo>
                  <a:lnTo>
                    <a:pt x="39623" y="82664"/>
                  </a:lnTo>
                  <a:lnTo>
                    <a:pt x="70305" y="38908"/>
                  </a:lnTo>
                  <a:lnTo>
                    <a:pt x="89161" y="28695"/>
                  </a:lnTo>
                  <a:lnTo>
                    <a:pt x="123302" y="20213"/>
                  </a:lnTo>
                  <a:lnTo>
                    <a:pt x="154374" y="20166"/>
                  </a:lnTo>
                  <a:lnTo>
                    <a:pt x="215369" y="30974"/>
                  </a:lnTo>
                  <a:lnTo>
                    <a:pt x="277691" y="45344"/>
                  </a:lnTo>
                  <a:lnTo>
                    <a:pt x="277199" y="45022"/>
                  </a:lnTo>
                  <a:lnTo>
                    <a:pt x="273173" y="43883"/>
                  </a:lnTo>
                  <a:lnTo>
                    <a:pt x="261303" y="47549"/>
                  </a:lnTo>
                  <a:lnTo>
                    <a:pt x="245857" y="57191"/>
                  </a:lnTo>
                  <a:lnTo>
                    <a:pt x="203902" y="99531"/>
                  </a:lnTo>
                  <a:lnTo>
                    <a:pt x="171119" y="158081"/>
                  </a:lnTo>
                  <a:lnTo>
                    <a:pt x="163862" y="174734"/>
                  </a:lnTo>
                  <a:lnTo>
                    <a:pt x="162485" y="193846"/>
                  </a:lnTo>
                  <a:lnTo>
                    <a:pt x="163413" y="204120"/>
                  </a:lnTo>
                  <a:lnTo>
                    <a:pt x="168654" y="210969"/>
                  </a:lnTo>
                  <a:lnTo>
                    <a:pt x="186805" y="218580"/>
                  </a:lnTo>
                  <a:lnTo>
                    <a:pt x="197192" y="217836"/>
                  </a:lnTo>
                  <a:lnTo>
                    <a:pt x="237971" y="199177"/>
                  </a:lnTo>
                  <a:lnTo>
                    <a:pt x="254903" y="186526"/>
                  </a:lnTo>
                  <a:lnTo>
                    <a:pt x="268592" y="168577"/>
                  </a:lnTo>
                  <a:lnTo>
                    <a:pt x="272982" y="167858"/>
                  </a:lnTo>
                  <a:lnTo>
                    <a:pt x="275909" y="172926"/>
                  </a:lnTo>
                  <a:lnTo>
                    <a:pt x="278236" y="189653"/>
                  </a:lnTo>
                  <a:lnTo>
                    <a:pt x="273441" y="2163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70467" y="2288288"/>
              <a:ext cx="224669" cy="175481"/>
            </a:xfrm>
            <a:custGeom>
              <a:avLst/>
              <a:gdLst/>
              <a:ahLst/>
              <a:cxnLst/>
              <a:rect l="0" t="0" r="0" b="0"/>
              <a:pathLst>
                <a:path w="224669" h="175481">
                  <a:moveTo>
                    <a:pt x="0" y="0"/>
                  </a:moveTo>
                  <a:lnTo>
                    <a:pt x="0" y="59579"/>
                  </a:lnTo>
                  <a:lnTo>
                    <a:pt x="0" y="112717"/>
                  </a:lnTo>
                  <a:lnTo>
                    <a:pt x="4417" y="171688"/>
                  </a:lnTo>
                  <a:lnTo>
                    <a:pt x="8492" y="175480"/>
                  </a:lnTo>
                  <a:lnTo>
                    <a:pt x="13982" y="175234"/>
                  </a:lnTo>
                  <a:lnTo>
                    <a:pt x="20416" y="172296"/>
                  </a:lnTo>
                  <a:lnTo>
                    <a:pt x="30030" y="161636"/>
                  </a:lnTo>
                  <a:lnTo>
                    <a:pt x="46724" y="123261"/>
                  </a:lnTo>
                  <a:lnTo>
                    <a:pt x="64682" y="67284"/>
                  </a:lnTo>
                  <a:lnTo>
                    <a:pt x="73743" y="50245"/>
                  </a:lnTo>
                  <a:lnTo>
                    <a:pt x="79672" y="48290"/>
                  </a:lnTo>
                  <a:lnTo>
                    <a:pt x="86399" y="50684"/>
                  </a:lnTo>
                  <a:lnTo>
                    <a:pt x="93657" y="55979"/>
                  </a:lnTo>
                  <a:lnTo>
                    <a:pt x="98496" y="64132"/>
                  </a:lnTo>
                  <a:lnTo>
                    <a:pt x="103872" y="85518"/>
                  </a:lnTo>
                  <a:lnTo>
                    <a:pt x="104379" y="131367"/>
                  </a:lnTo>
                  <a:lnTo>
                    <a:pt x="108418" y="135655"/>
                  </a:lnTo>
                  <a:lnTo>
                    <a:pt x="113884" y="137590"/>
                  </a:lnTo>
                  <a:lnTo>
                    <a:pt x="119377" y="137030"/>
                  </a:lnTo>
                  <a:lnTo>
                    <a:pt x="130411" y="131477"/>
                  </a:lnTo>
                  <a:lnTo>
                    <a:pt x="167158" y="96883"/>
                  </a:lnTo>
                  <a:lnTo>
                    <a:pt x="175233" y="92326"/>
                  </a:lnTo>
                  <a:lnTo>
                    <a:pt x="182466" y="91137"/>
                  </a:lnTo>
                  <a:lnTo>
                    <a:pt x="189137" y="92193"/>
                  </a:lnTo>
                  <a:lnTo>
                    <a:pt x="195433" y="94746"/>
                  </a:lnTo>
                  <a:lnTo>
                    <a:pt x="204894" y="107445"/>
                  </a:lnTo>
                  <a:lnTo>
                    <a:pt x="224668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03309" y="2404783"/>
              <a:ext cx="7165" cy="133138"/>
            </a:xfrm>
            <a:custGeom>
              <a:avLst/>
              <a:gdLst/>
              <a:ahLst/>
              <a:cxnLst/>
              <a:rect l="0" t="0" r="0" b="0"/>
              <a:pathLst>
                <a:path w="7165" h="133138">
                  <a:moveTo>
                    <a:pt x="0" y="0"/>
                  </a:moveTo>
                  <a:lnTo>
                    <a:pt x="7164" y="55162"/>
                  </a:lnTo>
                  <a:lnTo>
                    <a:pt x="1582" y="114913"/>
                  </a:lnTo>
                  <a:lnTo>
                    <a:pt x="0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8272" y="2313251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29281" y="2410479"/>
              <a:ext cx="140302" cy="85836"/>
            </a:xfrm>
            <a:custGeom>
              <a:avLst/>
              <a:gdLst/>
              <a:ahLst/>
              <a:cxnLst/>
              <a:rect l="0" t="0" r="0" b="0"/>
              <a:pathLst>
                <a:path w="140302" h="85836">
                  <a:moveTo>
                    <a:pt x="7164" y="19267"/>
                  </a:moveTo>
                  <a:lnTo>
                    <a:pt x="0" y="70011"/>
                  </a:lnTo>
                  <a:lnTo>
                    <a:pt x="2388" y="76211"/>
                  </a:lnTo>
                  <a:lnTo>
                    <a:pt x="6754" y="78494"/>
                  </a:lnTo>
                  <a:lnTo>
                    <a:pt x="12438" y="78168"/>
                  </a:lnTo>
                  <a:lnTo>
                    <a:pt x="23685" y="72874"/>
                  </a:lnTo>
                  <a:lnTo>
                    <a:pt x="29273" y="68873"/>
                  </a:lnTo>
                  <a:lnTo>
                    <a:pt x="37947" y="57032"/>
                  </a:lnTo>
                  <a:lnTo>
                    <a:pt x="55466" y="31247"/>
                  </a:lnTo>
                  <a:lnTo>
                    <a:pt x="77659" y="9272"/>
                  </a:lnTo>
                  <a:lnTo>
                    <a:pt x="92120" y="1573"/>
                  </a:lnTo>
                  <a:lnTo>
                    <a:pt x="107793" y="0"/>
                  </a:lnTo>
                  <a:lnTo>
                    <a:pt x="115855" y="875"/>
                  </a:lnTo>
                  <a:lnTo>
                    <a:pt x="129744" y="9244"/>
                  </a:lnTo>
                  <a:lnTo>
                    <a:pt x="136037" y="15359"/>
                  </a:lnTo>
                  <a:lnTo>
                    <a:pt x="139307" y="24058"/>
                  </a:lnTo>
                  <a:lnTo>
                    <a:pt x="140301" y="858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602855" y="2352665"/>
              <a:ext cx="267840" cy="543698"/>
            </a:xfrm>
            <a:custGeom>
              <a:avLst/>
              <a:gdLst/>
              <a:ahLst/>
              <a:cxnLst/>
              <a:rect l="0" t="0" r="0" b="0"/>
              <a:pathLst>
                <a:path w="267840" h="543698">
                  <a:moveTo>
                    <a:pt x="233148" y="10513"/>
                  </a:moveTo>
                  <a:lnTo>
                    <a:pt x="224314" y="1678"/>
                  </a:lnTo>
                  <a:lnTo>
                    <a:pt x="218013" y="0"/>
                  </a:lnTo>
                  <a:lnTo>
                    <a:pt x="201150" y="601"/>
                  </a:lnTo>
                  <a:lnTo>
                    <a:pt x="166447" y="14972"/>
                  </a:lnTo>
                  <a:lnTo>
                    <a:pt x="140139" y="32380"/>
                  </a:lnTo>
                  <a:lnTo>
                    <a:pt x="120633" y="53666"/>
                  </a:lnTo>
                  <a:lnTo>
                    <a:pt x="117457" y="61471"/>
                  </a:lnTo>
                  <a:lnTo>
                    <a:pt x="116394" y="77540"/>
                  </a:lnTo>
                  <a:lnTo>
                    <a:pt x="119255" y="84784"/>
                  </a:lnTo>
                  <a:lnTo>
                    <a:pt x="129829" y="97763"/>
                  </a:lnTo>
                  <a:lnTo>
                    <a:pt x="148705" y="104764"/>
                  </a:lnTo>
                  <a:lnTo>
                    <a:pt x="160211" y="106631"/>
                  </a:lnTo>
                  <a:lnTo>
                    <a:pt x="182857" y="101309"/>
                  </a:lnTo>
                  <a:lnTo>
                    <a:pt x="240707" y="75282"/>
                  </a:lnTo>
                  <a:lnTo>
                    <a:pt x="249282" y="70334"/>
                  </a:lnTo>
                  <a:lnTo>
                    <a:pt x="255923" y="69809"/>
                  </a:lnTo>
                  <a:lnTo>
                    <a:pt x="261275" y="72233"/>
                  </a:lnTo>
                  <a:lnTo>
                    <a:pt x="265768" y="76623"/>
                  </a:lnTo>
                  <a:lnTo>
                    <a:pt x="267839" y="83248"/>
                  </a:lnTo>
                  <a:lnTo>
                    <a:pt x="265753" y="142585"/>
                  </a:lnTo>
                  <a:lnTo>
                    <a:pt x="259895" y="196927"/>
                  </a:lnTo>
                  <a:lnTo>
                    <a:pt x="258640" y="244495"/>
                  </a:lnTo>
                  <a:lnTo>
                    <a:pt x="258216" y="305849"/>
                  </a:lnTo>
                  <a:lnTo>
                    <a:pt x="258132" y="368203"/>
                  </a:lnTo>
                  <a:lnTo>
                    <a:pt x="258116" y="423529"/>
                  </a:lnTo>
                  <a:lnTo>
                    <a:pt x="257187" y="480714"/>
                  </a:lnTo>
                  <a:lnTo>
                    <a:pt x="250544" y="507637"/>
                  </a:lnTo>
                  <a:lnTo>
                    <a:pt x="242113" y="521461"/>
                  </a:lnTo>
                  <a:lnTo>
                    <a:pt x="218135" y="539639"/>
                  </a:lnTo>
                  <a:lnTo>
                    <a:pt x="200588" y="543697"/>
                  </a:lnTo>
                  <a:lnTo>
                    <a:pt x="166723" y="538768"/>
                  </a:lnTo>
                  <a:lnTo>
                    <a:pt x="105085" y="511929"/>
                  </a:lnTo>
                  <a:lnTo>
                    <a:pt x="50023" y="469093"/>
                  </a:lnTo>
                  <a:lnTo>
                    <a:pt x="14528" y="435069"/>
                  </a:lnTo>
                  <a:lnTo>
                    <a:pt x="0" y="405560"/>
                  </a:lnTo>
                  <a:lnTo>
                    <a:pt x="53" y="395920"/>
                  </a:lnTo>
                  <a:lnTo>
                    <a:pt x="7508" y="377812"/>
                  </a:lnTo>
                  <a:lnTo>
                    <a:pt x="22533" y="365449"/>
                  </a:lnTo>
                  <a:lnTo>
                    <a:pt x="42462" y="357797"/>
                  </a:lnTo>
                  <a:lnTo>
                    <a:pt x="92924" y="350419"/>
                  </a:lnTo>
                  <a:lnTo>
                    <a:pt x="128730" y="345448"/>
                  </a:lnTo>
                  <a:lnTo>
                    <a:pt x="158259" y="34335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81298" y="2024493"/>
            <a:ext cx="2311051" cy="494837"/>
            <a:chOff x="4281298" y="2024493"/>
            <a:chExt cx="2311051" cy="494837"/>
          </a:xfrm>
        </p:grpSpPr>
        <p:sp>
          <p:nvSpPr>
            <p:cNvPr id="31" name="Freeform 30"/>
            <p:cNvSpPr/>
            <p:nvPr/>
          </p:nvSpPr>
          <p:spPr>
            <a:xfrm>
              <a:off x="4951024" y="2120753"/>
              <a:ext cx="88426" cy="192499"/>
            </a:xfrm>
            <a:custGeom>
              <a:avLst/>
              <a:gdLst/>
              <a:ahLst/>
              <a:cxnLst/>
              <a:rect l="0" t="0" r="0" b="0"/>
              <a:pathLst>
                <a:path w="88426" h="192499">
                  <a:moveTo>
                    <a:pt x="0" y="59362"/>
                  </a:moveTo>
                  <a:lnTo>
                    <a:pt x="14211" y="40357"/>
                  </a:lnTo>
                  <a:lnTo>
                    <a:pt x="58764" y="7622"/>
                  </a:lnTo>
                  <a:lnTo>
                    <a:pt x="75119" y="0"/>
                  </a:lnTo>
                  <a:lnTo>
                    <a:pt x="80590" y="1296"/>
                  </a:lnTo>
                  <a:lnTo>
                    <a:pt x="84237" y="5858"/>
                  </a:lnTo>
                  <a:lnTo>
                    <a:pt x="88289" y="21714"/>
                  </a:lnTo>
                  <a:lnTo>
                    <a:pt x="88425" y="69560"/>
                  </a:lnTo>
                  <a:lnTo>
                    <a:pt x="79823" y="123527"/>
                  </a:lnTo>
                  <a:lnTo>
                    <a:pt x="73073" y="176099"/>
                  </a:lnTo>
                  <a:lnTo>
                    <a:pt x="66568" y="19249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35394" y="2071941"/>
              <a:ext cx="287999" cy="314005"/>
            </a:xfrm>
            <a:custGeom>
              <a:avLst/>
              <a:gdLst/>
              <a:ahLst/>
              <a:cxnLst/>
              <a:rect l="0" t="0" r="0" b="0"/>
              <a:pathLst>
                <a:path w="287999" h="314005">
                  <a:moveTo>
                    <a:pt x="57383" y="0"/>
                  </a:moveTo>
                  <a:lnTo>
                    <a:pt x="26131" y="53041"/>
                  </a:lnTo>
                  <a:lnTo>
                    <a:pt x="5704" y="111529"/>
                  </a:lnTo>
                  <a:lnTo>
                    <a:pt x="0" y="173323"/>
                  </a:lnTo>
                  <a:lnTo>
                    <a:pt x="3809" y="209558"/>
                  </a:lnTo>
                  <a:lnTo>
                    <a:pt x="15210" y="239299"/>
                  </a:lnTo>
                  <a:lnTo>
                    <a:pt x="60439" y="290041"/>
                  </a:lnTo>
                  <a:lnTo>
                    <a:pt x="91270" y="306547"/>
                  </a:lnTo>
                  <a:lnTo>
                    <a:pt x="108502" y="311910"/>
                  </a:lnTo>
                  <a:lnTo>
                    <a:pt x="138070" y="314004"/>
                  </a:lnTo>
                  <a:lnTo>
                    <a:pt x="164808" y="308256"/>
                  </a:lnTo>
                  <a:lnTo>
                    <a:pt x="190298" y="294328"/>
                  </a:lnTo>
                  <a:lnTo>
                    <a:pt x="239502" y="248248"/>
                  </a:lnTo>
                  <a:lnTo>
                    <a:pt x="270466" y="196384"/>
                  </a:lnTo>
                  <a:lnTo>
                    <a:pt x="285481" y="146726"/>
                  </a:lnTo>
                  <a:lnTo>
                    <a:pt x="287998" y="111686"/>
                  </a:lnTo>
                  <a:lnTo>
                    <a:pt x="282375" y="78807"/>
                  </a:lnTo>
                  <a:lnTo>
                    <a:pt x="274182" y="59988"/>
                  </a:lnTo>
                  <a:lnTo>
                    <a:pt x="254756" y="38217"/>
                  </a:lnTo>
                  <a:lnTo>
                    <a:pt x="207161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81298" y="2055299"/>
              <a:ext cx="143746" cy="197715"/>
            </a:xfrm>
            <a:custGeom>
              <a:avLst/>
              <a:gdLst/>
              <a:ahLst/>
              <a:cxnLst/>
              <a:rect l="0" t="0" r="0" b="0"/>
              <a:pathLst>
                <a:path w="143746" h="197715">
                  <a:moveTo>
                    <a:pt x="29005" y="0"/>
                  </a:moveTo>
                  <a:lnTo>
                    <a:pt x="22419" y="50189"/>
                  </a:lnTo>
                  <a:lnTo>
                    <a:pt x="16609" y="103294"/>
                  </a:lnTo>
                  <a:lnTo>
                    <a:pt x="8318" y="164836"/>
                  </a:lnTo>
                  <a:lnTo>
                    <a:pt x="5309" y="195332"/>
                  </a:lnTo>
                  <a:lnTo>
                    <a:pt x="3962" y="197714"/>
                  </a:lnTo>
                  <a:lnTo>
                    <a:pt x="2139" y="194680"/>
                  </a:lnTo>
                  <a:lnTo>
                    <a:pt x="0" y="188034"/>
                  </a:lnTo>
                  <a:lnTo>
                    <a:pt x="3209" y="149870"/>
                  </a:lnTo>
                  <a:lnTo>
                    <a:pt x="15392" y="89683"/>
                  </a:lnTo>
                  <a:lnTo>
                    <a:pt x="33849" y="45486"/>
                  </a:lnTo>
                  <a:lnTo>
                    <a:pt x="56328" y="18716"/>
                  </a:lnTo>
                  <a:lnTo>
                    <a:pt x="75666" y="4928"/>
                  </a:lnTo>
                  <a:lnTo>
                    <a:pt x="96587" y="33"/>
                  </a:lnTo>
                  <a:lnTo>
                    <a:pt x="116365" y="1864"/>
                  </a:lnTo>
                  <a:lnTo>
                    <a:pt x="131318" y="8841"/>
                  </a:lnTo>
                  <a:lnTo>
                    <a:pt x="136045" y="16064"/>
                  </a:lnTo>
                  <a:lnTo>
                    <a:pt x="142698" y="48317"/>
                  </a:lnTo>
                  <a:lnTo>
                    <a:pt x="143745" y="83453"/>
                  </a:lnTo>
                  <a:lnTo>
                    <a:pt x="137179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438471" y="2088583"/>
              <a:ext cx="96501" cy="83212"/>
            </a:xfrm>
            <a:custGeom>
              <a:avLst/>
              <a:gdLst/>
              <a:ahLst/>
              <a:cxnLst/>
              <a:rect l="0" t="0" r="0" b="0"/>
              <a:pathLst>
                <a:path w="96501" h="83212">
                  <a:moveTo>
                    <a:pt x="46574" y="0"/>
                  </a:moveTo>
                  <a:lnTo>
                    <a:pt x="289" y="54263"/>
                  </a:lnTo>
                  <a:lnTo>
                    <a:pt x="0" y="58365"/>
                  </a:lnTo>
                  <a:lnTo>
                    <a:pt x="3505" y="61100"/>
                  </a:lnTo>
                  <a:lnTo>
                    <a:pt x="9540" y="62923"/>
                  </a:lnTo>
                  <a:lnTo>
                    <a:pt x="26108" y="60017"/>
                  </a:lnTo>
                  <a:lnTo>
                    <a:pt x="45799" y="55336"/>
                  </a:lnTo>
                  <a:lnTo>
                    <a:pt x="66878" y="56337"/>
                  </a:lnTo>
                  <a:lnTo>
                    <a:pt x="74903" y="59747"/>
                  </a:lnTo>
                  <a:lnTo>
                    <a:pt x="96500" y="8321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496000" y="2130188"/>
              <a:ext cx="151980" cy="222053"/>
            </a:xfrm>
            <a:custGeom>
              <a:avLst/>
              <a:gdLst/>
              <a:ahLst/>
              <a:cxnLst/>
              <a:rect l="0" t="0" r="0" b="0"/>
              <a:pathLst>
                <a:path w="151980" h="222053">
                  <a:moveTo>
                    <a:pt x="105540" y="0"/>
                  </a:moveTo>
                  <a:lnTo>
                    <a:pt x="98896" y="59547"/>
                  </a:lnTo>
                  <a:lnTo>
                    <a:pt x="91347" y="108148"/>
                  </a:lnTo>
                  <a:lnTo>
                    <a:pt x="80513" y="167341"/>
                  </a:lnTo>
                  <a:lnTo>
                    <a:pt x="69469" y="210982"/>
                  </a:lnTo>
                  <a:lnTo>
                    <a:pt x="63926" y="217393"/>
                  </a:lnTo>
                  <a:lnTo>
                    <a:pt x="56533" y="220743"/>
                  </a:lnTo>
                  <a:lnTo>
                    <a:pt x="47905" y="222052"/>
                  </a:lnTo>
                  <a:lnTo>
                    <a:pt x="39380" y="220150"/>
                  </a:lnTo>
                  <a:lnTo>
                    <a:pt x="22511" y="210641"/>
                  </a:lnTo>
                  <a:lnTo>
                    <a:pt x="10699" y="197169"/>
                  </a:lnTo>
                  <a:lnTo>
                    <a:pt x="3292" y="181012"/>
                  </a:lnTo>
                  <a:lnTo>
                    <a:pt x="0" y="161503"/>
                  </a:lnTo>
                  <a:lnTo>
                    <a:pt x="3468" y="145436"/>
                  </a:lnTo>
                  <a:lnTo>
                    <a:pt x="20761" y="120054"/>
                  </a:lnTo>
                  <a:lnTo>
                    <a:pt x="65101" y="80483"/>
                  </a:lnTo>
                  <a:lnTo>
                    <a:pt x="126131" y="43224"/>
                  </a:lnTo>
                  <a:lnTo>
                    <a:pt x="148315" y="31812"/>
                  </a:lnTo>
                  <a:lnTo>
                    <a:pt x="151623" y="31379"/>
                  </a:lnTo>
                  <a:lnTo>
                    <a:pt x="151979" y="32938"/>
                  </a:lnTo>
                  <a:lnTo>
                    <a:pt x="143647" y="43968"/>
                  </a:lnTo>
                  <a:lnTo>
                    <a:pt x="103554" y="87926"/>
                  </a:lnTo>
                  <a:lnTo>
                    <a:pt x="80576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250581" y="2296609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8321"/>
                  </a:moveTo>
                  <a:lnTo>
                    <a:pt x="83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367076" y="2304930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0"/>
                  </a:moveTo>
                  <a:lnTo>
                    <a:pt x="8321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558460" y="231325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733202" y="2304930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215823" y="2138509"/>
              <a:ext cx="98898" cy="299559"/>
            </a:xfrm>
            <a:custGeom>
              <a:avLst/>
              <a:gdLst/>
              <a:ahLst/>
              <a:cxnLst/>
              <a:rect l="0" t="0" r="0" b="0"/>
              <a:pathLst>
                <a:path w="98898" h="299559">
                  <a:moveTo>
                    <a:pt x="0" y="0"/>
                  </a:moveTo>
                  <a:lnTo>
                    <a:pt x="37862" y="18104"/>
                  </a:lnTo>
                  <a:lnTo>
                    <a:pt x="57138" y="36183"/>
                  </a:lnTo>
                  <a:lnTo>
                    <a:pt x="84914" y="76196"/>
                  </a:lnTo>
                  <a:lnTo>
                    <a:pt x="95015" y="108458"/>
                  </a:lnTo>
                  <a:lnTo>
                    <a:pt x="98897" y="163190"/>
                  </a:lnTo>
                  <a:lnTo>
                    <a:pt x="95247" y="205745"/>
                  </a:lnTo>
                  <a:lnTo>
                    <a:pt x="84698" y="240860"/>
                  </a:lnTo>
                  <a:lnTo>
                    <a:pt x="58248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249107" y="2321572"/>
              <a:ext cx="49928" cy="16644"/>
            </a:xfrm>
            <a:custGeom>
              <a:avLst/>
              <a:gdLst/>
              <a:ahLst/>
              <a:cxnLst/>
              <a:rect l="0" t="0" r="0" b="0"/>
              <a:pathLst>
                <a:path w="49928" h="16644">
                  <a:moveTo>
                    <a:pt x="0" y="0"/>
                  </a:moveTo>
                  <a:lnTo>
                    <a:pt x="49927" y="166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021267" y="2024493"/>
              <a:ext cx="571082" cy="494837"/>
            </a:xfrm>
            <a:custGeom>
              <a:avLst/>
              <a:gdLst/>
              <a:ahLst/>
              <a:cxnLst/>
              <a:rect l="0" t="0" r="0" b="0"/>
              <a:pathLst>
                <a:path w="571082" h="494837">
                  <a:moveTo>
                    <a:pt x="78061" y="30806"/>
                  </a:moveTo>
                  <a:lnTo>
                    <a:pt x="64810" y="39641"/>
                  </a:lnTo>
                  <a:lnTo>
                    <a:pt x="55838" y="51375"/>
                  </a:lnTo>
                  <a:lnTo>
                    <a:pt x="21059" y="109236"/>
                  </a:lnTo>
                  <a:lnTo>
                    <a:pt x="11122" y="135006"/>
                  </a:lnTo>
                  <a:lnTo>
                    <a:pt x="2277" y="189216"/>
                  </a:lnTo>
                  <a:lnTo>
                    <a:pt x="0" y="216781"/>
                  </a:lnTo>
                  <a:lnTo>
                    <a:pt x="13606" y="272144"/>
                  </a:lnTo>
                  <a:lnTo>
                    <a:pt x="34100" y="327595"/>
                  </a:lnTo>
                  <a:lnTo>
                    <a:pt x="63522" y="382140"/>
                  </a:lnTo>
                  <a:lnTo>
                    <a:pt x="125642" y="445438"/>
                  </a:lnTo>
                  <a:lnTo>
                    <a:pt x="159550" y="469551"/>
                  </a:lnTo>
                  <a:lnTo>
                    <a:pt x="211954" y="486919"/>
                  </a:lnTo>
                  <a:lnTo>
                    <a:pt x="271238" y="494836"/>
                  </a:lnTo>
                  <a:lnTo>
                    <a:pt x="315485" y="491790"/>
                  </a:lnTo>
                  <a:lnTo>
                    <a:pt x="378495" y="469191"/>
                  </a:lnTo>
                  <a:lnTo>
                    <a:pt x="441895" y="433087"/>
                  </a:lnTo>
                  <a:lnTo>
                    <a:pt x="499209" y="381987"/>
                  </a:lnTo>
                  <a:lnTo>
                    <a:pt x="540835" y="320734"/>
                  </a:lnTo>
                  <a:lnTo>
                    <a:pt x="560760" y="271729"/>
                  </a:lnTo>
                  <a:lnTo>
                    <a:pt x="571081" y="223000"/>
                  </a:lnTo>
                  <a:lnTo>
                    <a:pt x="570543" y="193272"/>
                  </a:lnTo>
                  <a:lnTo>
                    <a:pt x="556207" y="150546"/>
                  </a:lnTo>
                  <a:lnTo>
                    <a:pt x="524665" y="95618"/>
                  </a:lnTo>
                  <a:lnTo>
                    <a:pt x="487037" y="60591"/>
                  </a:lnTo>
                  <a:lnTo>
                    <a:pt x="436647" y="33159"/>
                  </a:lnTo>
                  <a:lnTo>
                    <a:pt x="384322" y="13834"/>
                  </a:lnTo>
                  <a:lnTo>
                    <a:pt x="324645" y="2766"/>
                  </a:lnTo>
                  <a:lnTo>
                    <a:pt x="272857" y="0"/>
                  </a:lnTo>
                  <a:lnTo>
                    <a:pt x="219519" y="58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47136" y="2537920"/>
            <a:ext cx="528004" cy="445859"/>
            <a:chOff x="4547136" y="2537920"/>
            <a:chExt cx="528004" cy="445859"/>
          </a:xfrm>
        </p:grpSpPr>
        <p:sp>
          <p:nvSpPr>
            <p:cNvPr id="44" name="Freeform 43"/>
            <p:cNvSpPr/>
            <p:nvPr/>
          </p:nvSpPr>
          <p:spPr>
            <a:xfrm>
              <a:off x="4547136" y="2537920"/>
              <a:ext cx="137645" cy="307880"/>
            </a:xfrm>
            <a:custGeom>
              <a:avLst/>
              <a:gdLst/>
              <a:ahLst/>
              <a:cxnLst/>
              <a:rect l="0" t="0" r="0" b="0"/>
              <a:pathLst>
                <a:path w="137645" h="307880">
                  <a:moveTo>
                    <a:pt x="29440" y="0"/>
                  </a:moveTo>
                  <a:lnTo>
                    <a:pt x="17859" y="52414"/>
                  </a:lnTo>
                  <a:lnTo>
                    <a:pt x="6879" y="108775"/>
                  </a:lnTo>
                  <a:lnTo>
                    <a:pt x="0" y="162802"/>
                  </a:lnTo>
                  <a:lnTo>
                    <a:pt x="8122" y="211967"/>
                  </a:lnTo>
                  <a:lnTo>
                    <a:pt x="20248" y="235595"/>
                  </a:lnTo>
                  <a:lnTo>
                    <a:pt x="27010" y="240274"/>
                  </a:lnTo>
                  <a:lnTo>
                    <a:pt x="44386" y="245472"/>
                  </a:lnTo>
                  <a:lnTo>
                    <a:pt x="70543" y="243982"/>
                  </a:lnTo>
                  <a:lnTo>
                    <a:pt x="84999" y="237566"/>
                  </a:lnTo>
                  <a:lnTo>
                    <a:pt x="113764" y="218381"/>
                  </a:lnTo>
                  <a:lnTo>
                    <a:pt x="120789" y="217703"/>
                  </a:lnTo>
                  <a:lnTo>
                    <a:pt x="127322" y="220025"/>
                  </a:lnTo>
                  <a:lnTo>
                    <a:pt x="133527" y="224346"/>
                  </a:lnTo>
                  <a:lnTo>
                    <a:pt x="136738" y="230926"/>
                  </a:lnTo>
                  <a:lnTo>
                    <a:pt x="137644" y="292689"/>
                  </a:lnTo>
                  <a:lnTo>
                    <a:pt x="137614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701392" y="263777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734677" y="2820425"/>
              <a:ext cx="74890" cy="83622"/>
            </a:xfrm>
            <a:custGeom>
              <a:avLst/>
              <a:gdLst/>
              <a:ahLst/>
              <a:cxnLst/>
              <a:rect l="0" t="0" r="0" b="0"/>
              <a:pathLst>
                <a:path w="74890" h="83622">
                  <a:moveTo>
                    <a:pt x="0" y="410"/>
                  </a:moveTo>
                  <a:lnTo>
                    <a:pt x="4417" y="13662"/>
                  </a:lnTo>
                  <a:lnTo>
                    <a:pt x="7567" y="15717"/>
                  </a:lnTo>
                  <a:lnTo>
                    <a:pt x="11517" y="15238"/>
                  </a:lnTo>
                  <a:lnTo>
                    <a:pt x="25910" y="5728"/>
                  </a:lnTo>
                  <a:lnTo>
                    <a:pt x="31141" y="1182"/>
                  </a:lnTo>
                  <a:lnTo>
                    <a:pt x="37403" y="0"/>
                  </a:lnTo>
                  <a:lnTo>
                    <a:pt x="51756" y="3618"/>
                  </a:lnTo>
                  <a:lnTo>
                    <a:pt x="57618" y="9021"/>
                  </a:lnTo>
                  <a:lnTo>
                    <a:pt x="66597" y="24886"/>
                  </a:lnTo>
                  <a:lnTo>
                    <a:pt x="74889" y="836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864553" y="2637772"/>
              <a:ext cx="99457" cy="282917"/>
            </a:xfrm>
            <a:custGeom>
              <a:avLst/>
              <a:gdLst/>
              <a:ahLst/>
              <a:cxnLst/>
              <a:rect l="0" t="0" r="0" b="0"/>
              <a:pathLst>
                <a:path w="99457" h="282917">
                  <a:moveTo>
                    <a:pt x="11581" y="0"/>
                  </a:moveTo>
                  <a:lnTo>
                    <a:pt x="11581" y="62326"/>
                  </a:lnTo>
                  <a:lnTo>
                    <a:pt x="11581" y="114184"/>
                  </a:lnTo>
                  <a:lnTo>
                    <a:pt x="9116" y="173464"/>
                  </a:lnTo>
                  <a:lnTo>
                    <a:pt x="0" y="221129"/>
                  </a:lnTo>
                  <a:lnTo>
                    <a:pt x="2011" y="226007"/>
                  </a:lnTo>
                  <a:lnTo>
                    <a:pt x="7050" y="227410"/>
                  </a:lnTo>
                  <a:lnTo>
                    <a:pt x="21587" y="224038"/>
                  </a:lnTo>
                  <a:lnTo>
                    <a:pt x="66147" y="206083"/>
                  </a:lnTo>
                  <a:lnTo>
                    <a:pt x="74771" y="207655"/>
                  </a:lnTo>
                  <a:lnTo>
                    <a:pt x="89283" y="219264"/>
                  </a:lnTo>
                  <a:lnTo>
                    <a:pt x="96966" y="236751"/>
                  </a:lnTo>
                  <a:lnTo>
                    <a:pt x="99456" y="255002"/>
                  </a:lnTo>
                  <a:lnTo>
                    <a:pt x="94792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009271" y="2804193"/>
              <a:ext cx="65869" cy="179586"/>
            </a:xfrm>
            <a:custGeom>
              <a:avLst/>
              <a:gdLst/>
              <a:ahLst/>
              <a:cxnLst/>
              <a:rect l="0" t="0" r="0" b="0"/>
              <a:pathLst>
                <a:path w="65869" h="179586">
                  <a:moveTo>
                    <a:pt x="49926" y="0"/>
                  </a:moveTo>
                  <a:lnTo>
                    <a:pt x="31180" y="34746"/>
                  </a:lnTo>
                  <a:lnTo>
                    <a:pt x="26805" y="67515"/>
                  </a:lnTo>
                  <a:lnTo>
                    <a:pt x="34344" y="102085"/>
                  </a:lnTo>
                  <a:lnTo>
                    <a:pt x="53457" y="139331"/>
                  </a:lnTo>
                  <a:lnTo>
                    <a:pt x="64131" y="153148"/>
                  </a:lnTo>
                  <a:lnTo>
                    <a:pt x="65868" y="159422"/>
                  </a:lnTo>
                  <a:lnTo>
                    <a:pt x="65177" y="165453"/>
                  </a:lnTo>
                  <a:lnTo>
                    <a:pt x="62867" y="171323"/>
                  </a:lnTo>
                  <a:lnTo>
                    <a:pt x="57629" y="175237"/>
                  </a:lnTo>
                  <a:lnTo>
                    <a:pt x="41947" y="179585"/>
                  </a:lnTo>
                  <a:lnTo>
                    <a:pt x="0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23096" y="2970614"/>
            <a:ext cx="4359739" cy="1214874"/>
            <a:chOff x="1623096" y="2970614"/>
            <a:chExt cx="4359739" cy="1214874"/>
          </a:xfrm>
        </p:grpSpPr>
        <p:sp>
          <p:nvSpPr>
            <p:cNvPr id="50" name="Freeform 49"/>
            <p:cNvSpPr/>
            <p:nvPr/>
          </p:nvSpPr>
          <p:spPr>
            <a:xfrm>
              <a:off x="1623096" y="2970614"/>
              <a:ext cx="365636" cy="374448"/>
            </a:xfrm>
            <a:custGeom>
              <a:avLst/>
              <a:gdLst/>
              <a:ahLst/>
              <a:cxnLst/>
              <a:rect l="0" t="0" r="0" b="0"/>
              <a:pathLst>
                <a:path w="365636" h="374448">
                  <a:moveTo>
                    <a:pt x="57756" y="0"/>
                  </a:moveTo>
                  <a:lnTo>
                    <a:pt x="39675" y="19930"/>
                  </a:lnTo>
                  <a:lnTo>
                    <a:pt x="28463" y="44429"/>
                  </a:lnTo>
                  <a:lnTo>
                    <a:pt x="10710" y="106717"/>
                  </a:lnTo>
                  <a:lnTo>
                    <a:pt x="1995" y="148567"/>
                  </a:lnTo>
                  <a:lnTo>
                    <a:pt x="0" y="209430"/>
                  </a:lnTo>
                  <a:lnTo>
                    <a:pt x="4071" y="245117"/>
                  </a:lnTo>
                  <a:lnTo>
                    <a:pt x="19968" y="282091"/>
                  </a:lnTo>
                  <a:lnTo>
                    <a:pt x="69159" y="335943"/>
                  </a:lnTo>
                  <a:lnTo>
                    <a:pt x="96370" y="349889"/>
                  </a:lnTo>
                  <a:lnTo>
                    <a:pt x="149624" y="365815"/>
                  </a:lnTo>
                  <a:lnTo>
                    <a:pt x="204805" y="373311"/>
                  </a:lnTo>
                  <a:lnTo>
                    <a:pt x="256545" y="374223"/>
                  </a:lnTo>
                  <a:lnTo>
                    <a:pt x="319431" y="374403"/>
                  </a:lnTo>
                  <a:lnTo>
                    <a:pt x="365635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988731" y="3236888"/>
              <a:ext cx="98177" cy="316201"/>
            </a:xfrm>
            <a:custGeom>
              <a:avLst/>
              <a:gdLst/>
              <a:ahLst/>
              <a:cxnLst/>
              <a:rect l="0" t="0" r="0" b="0"/>
              <a:pathLst>
                <a:path w="98177" h="316201">
                  <a:moveTo>
                    <a:pt x="24963" y="0"/>
                  </a:moveTo>
                  <a:lnTo>
                    <a:pt x="51687" y="58680"/>
                  </a:lnTo>
                  <a:lnTo>
                    <a:pt x="76417" y="112629"/>
                  </a:lnTo>
                  <a:lnTo>
                    <a:pt x="94195" y="166081"/>
                  </a:lnTo>
                  <a:lnTo>
                    <a:pt x="98176" y="200118"/>
                  </a:lnTo>
                  <a:lnTo>
                    <a:pt x="91711" y="223619"/>
                  </a:lnTo>
                  <a:lnTo>
                    <a:pt x="69377" y="260005"/>
                  </a:lnTo>
                  <a:lnTo>
                    <a:pt x="52710" y="279107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73780" y="3432102"/>
              <a:ext cx="257699" cy="488837"/>
            </a:xfrm>
            <a:custGeom>
              <a:avLst/>
              <a:gdLst/>
              <a:ahLst/>
              <a:cxnLst/>
              <a:rect l="0" t="0" r="0" b="0"/>
              <a:pathLst>
                <a:path w="257699" h="488837">
                  <a:moveTo>
                    <a:pt x="81224" y="120986"/>
                  </a:moveTo>
                  <a:lnTo>
                    <a:pt x="74638" y="150606"/>
                  </a:lnTo>
                  <a:lnTo>
                    <a:pt x="72207" y="209603"/>
                  </a:lnTo>
                  <a:lnTo>
                    <a:pt x="66362" y="269367"/>
                  </a:lnTo>
                  <a:lnTo>
                    <a:pt x="60516" y="325962"/>
                  </a:lnTo>
                  <a:lnTo>
                    <a:pt x="50458" y="380733"/>
                  </a:lnTo>
                  <a:lnTo>
                    <a:pt x="34049" y="444081"/>
                  </a:lnTo>
                  <a:lnTo>
                    <a:pt x="15783" y="486924"/>
                  </a:lnTo>
                  <a:lnTo>
                    <a:pt x="11709" y="488836"/>
                  </a:lnTo>
                  <a:lnTo>
                    <a:pt x="8068" y="486412"/>
                  </a:lnTo>
                  <a:lnTo>
                    <a:pt x="4717" y="481098"/>
                  </a:lnTo>
                  <a:lnTo>
                    <a:pt x="0" y="455949"/>
                  </a:lnTo>
                  <a:lnTo>
                    <a:pt x="7327" y="400985"/>
                  </a:lnTo>
                  <a:lnTo>
                    <a:pt x="17625" y="343434"/>
                  </a:lnTo>
                  <a:lnTo>
                    <a:pt x="25808" y="295070"/>
                  </a:lnTo>
                  <a:lnTo>
                    <a:pt x="36857" y="235673"/>
                  </a:lnTo>
                  <a:lnTo>
                    <a:pt x="50408" y="179424"/>
                  </a:lnTo>
                  <a:lnTo>
                    <a:pt x="66200" y="123797"/>
                  </a:lnTo>
                  <a:lnTo>
                    <a:pt x="90123" y="65940"/>
                  </a:lnTo>
                  <a:lnTo>
                    <a:pt x="111849" y="30086"/>
                  </a:lnTo>
                  <a:lnTo>
                    <a:pt x="137245" y="9096"/>
                  </a:lnTo>
                  <a:lnTo>
                    <a:pt x="177027" y="0"/>
                  </a:lnTo>
                  <a:lnTo>
                    <a:pt x="198076" y="2803"/>
                  </a:lnTo>
                  <a:lnTo>
                    <a:pt x="220322" y="14778"/>
                  </a:lnTo>
                  <a:lnTo>
                    <a:pt x="238625" y="32502"/>
                  </a:lnTo>
                  <a:lnTo>
                    <a:pt x="253293" y="55320"/>
                  </a:lnTo>
                  <a:lnTo>
                    <a:pt x="256958" y="63340"/>
                  </a:lnTo>
                  <a:lnTo>
                    <a:pt x="257698" y="101132"/>
                  </a:lnTo>
                  <a:lnTo>
                    <a:pt x="247645" y="138628"/>
                  </a:lnTo>
                  <a:lnTo>
                    <a:pt x="233160" y="156872"/>
                  </a:lnTo>
                  <a:lnTo>
                    <a:pt x="197719" y="1875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479672" y="3478198"/>
              <a:ext cx="211192" cy="208351"/>
            </a:xfrm>
            <a:custGeom>
              <a:avLst/>
              <a:gdLst/>
              <a:ahLst/>
              <a:cxnLst/>
              <a:rect l="0" t="0" r="0" b="0"/>
              <a:pathLst>
                <a:path w="211192" h="208351">
                  <a:moveTo>
                    <a:pt x="0" y="66569"/>
                  </a:moveTo>
                  <a:lnTo>
                    <a:pt x="0" y="129060"/>
                  </a:lnTo>
                  <a:lnTo>
                    <a:pt x="0" y="151973"/>
                  </a:lnTo>
                  <a:lnTo>
                    <a:pt x="1850" y="157714"/>
                  </a:lnTo>
                  <a:lnTo>
                    <a:pt x="4931" y="159692"/>
                  </a:lnTo>
                  <a:lnTo>
                    <a:pt x="8835" y="159161"/>
                  </a:lnTo>
                  <a:lnTo>
                    <a:pt x="18103" y="148710"/>
                  </a:lnTo>
                  <a:lnTo>
                    <a:pt x="55559" y="98633"/>
                  </a:lnTo>
                  <a:lnTo>
                    <a:pt x="69072" y="87600"/>
                  </a:lnTo>
                  <a:lnTo>
                    <a:pt x="76559" y="83363"/>
                  </a:lnTo>
                  <a:lnTo>
                    <a:pt x="94739" y="81121"/>
                  </a:lnTo>
                  <a:lnTo>
                    <a:pt x="132127" y="87215"/>
                  </a:lnTo>
                  <a:lnTo>
                    <a:pt x="135237" y="89579"/>
                  </a:lnTo>
                  <a:lnTo>
                    <a:pt x="134537" y="92079"/>
                  </a:lnTo>
                  <a:lnTo>
                    <a:pt x="107091" y="113965"/>
                  </a:lnTo>
                  <a:lnTo>
                    <a:pt x="90184" y="141222"/>
                  </a:lnTo>
                  <a:lnTo>
                    <a:pt x="82304" y="162002"/>
                  </a:lnTo>
                  <a:lnTo>
                    <a:pt x="80650" y="181099"/>
                  </a:lnTo>
                  <a:lnTo>
                    <a:pt x="81504" y="190075"/>
                  </a:lnTo>
                  <a:lnTo>
                    <a:pt x="85771" y="196983"/>
                  </a:lnTo>
                  <a:lnTo>
                    <a:pt x="100374" y="207125"/>
                  </a:lnTo>
                  <a:lnTo>
                    <a:pt x="109446" y="208350"/>
                  </a:lnTo>
                  <a:lnTo>
                    <a:pt x="129388" y="204780"/>
                  </a:lnTo>
                  <a:lnTo>
                    <a:pt x="152572" y="192374"/>
                  </a:lnTo>
                  <a:lnTo>
                    <a:pt x="188369" y="149136"/>
                  </a:lnTo>
                  <a:lnTo>
                    <a:pt x="210292" y="88215"/>
                  </a:lnTo>
                  <a:lnTo>
                    <a:pt x="211191" y="68792"/>
                  </a:lnTo>
                  <a:lnTo>
                    <a:pt x="204234" y="29306"/>
                  </a:lnTo>
                  <a:lnTo>
                    <a:pt x="194322" y="12717"/>
                  </a:lnTo>
                  <a:lnTo>
                    <a:pt x="187795" y="5704"/>
                  </a:lnTo>
                  <a:lnTo>
                    <a:pt x="181595" y="1954"/>
                  </a:lnTo>
                  <a:lnTo>
                    <a:pt x="175613" y="378"/>
                  </a:lnTo>
                  <a:lnTo>
                    <a:pt x="1581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726779" y="3311777"/>
              <a:ext cx="254795" cy="435104"/>
            </a:xfrm>
            <a:custGeom>
              <a:avLst/>
              <a:gdLst/>
              <a:ahLst/>
              <a:cxnLst/>
              <a:rect l="0" t="0" r="0" b="0"/>
              <a:pathLst>
                <a:path w="254795" h="435104">
                  <a:moveTo>
                    <a:pt x="102377" y="0"/>
                  </a:moveTo>
                  <a:lnTo>
                    <a:pt x="96659" y="56772"/>
                  </a:lnTo>
                  <a:lnTo>
                    <a:pt x="89982" y="115536"/>
                  </a:lnTo>
                  <a:lnTo>
                    <a:pt x="74212" y="170478"/>
                  </a:lnTo>
                  <a:lnTo>
                    <a:pt x="61236" y="228860"/>
                  </a:lnTo>
                  <a:lnTo>
                    <a:pt x="45352" y="280970"/>
                  </a:lnTo>
                  <a:lnTo>
                    <a:pt x="20648" y="340262"/>
                  </a:lnTo>
                  <a:lnTo>
                    <a:pt x="9333" y="365859"/>
                  </a:lnTo>
                  <a:lnTo>
                    <a:pt x="6139" y="368722"/>
                  </a:lnTo>
                  <a:lnTo>
                    <a:pt x="3085" y="367857"/>
                  </a:lnTo>
                  <a:lnTo>
                    <a:pt x="125" y="364506"/>
                  </a:lnTo>
                  <a:lnTo>
                    <a:pt x="0" y="359499"/>
                  </a:lnTo>
                  <a:lnTo>
                    <a:pt x="4793" y="346538"/>
                  </a:lnTo>
                  <a:lnTo>
                    <a:pt x="15552" y="336464"/>
                  </a:lnTo>
                  <a:lnTo>
                    <a:pt x="22304" y="332483"/>
                  </a:lnTo>
                  <a:lnTo>
                    <a:pt x="44600" y="330525"/>
                  </a:lnTo>
                  <a:lnTo>
                    <a:pt x="99697" y="332384"/>
                  </a:lnTo>
                  <a:lnTo>
                    <a:pt x="157441" y="323730"/>
                  </a:lnTo>
                  <a:lnTo>
                    <a:pt x="166823" y="321220"/>
                  </a:lnTo>
                  <a:lnTo>
                    <a:pt x="168455" y="321396"/>
                  </a:lnTo>
                  <a:lnTo>
                    <a:pt x="134866" y="344221"/>
                  </a:lnTo>
                  <a:lnTo>
                    <a:pt x="123597" y="361630"/>
                  </a:lnTo>
                  <a:lnTo>
                    <a:pt x="117356" y="380770"/>
                  </a:lnTo>
                  <a:lnTo>
                    <a:pt x="117664" y="398522"/>
                  </a:lnTo>
                  <a:lnTo>
                    <a:pt x="125814" y="413193"/>
                  </a:lnTo>
                  <a:lnTo>
                    <a:pt x="139606" y="424952"/>
                  </a:lnTo>
                  <a:lnTo>
                    <a:pt x="158063" y="433260"/>
                  </a:lnTo>
                  <a:lnTo>
                    <a:pt x="176128" y="435103"/>
                  </a:lnTo>
                  <a:lnTo>
                    <a:pt x="192478" y="431916"/>
                  </a:lnTo>
                  <a:lnTo>
                    <a:pt x="212079" y="419725"/>
                  </a:lnTo>
                  <a:lnTo>
                    <a:pt x="240898" y="393617"/>
                  </a:lnTo>
                  <a:lnTo>
                    <a:pt x="253238" y="372731"/>
                  </a:lnTo>
                  <a:lnTo>
                    <a:pt x="254794" y="354577"/>
                  </a:lnTo>
                  <a:lnTo>
                    <a:pt x="251480" y="335105"/>
                  </a:lnTo>
                  <a:lnTo>
                    <a:pt x="243843" y="317206"/>
                  </a:lnTo>
                  <a:lnTo>
                    <a:pt x="237368" y="311324"/>
                  </a:lnTo>
                  <a:lnTo>
                    <a:pt x="220313" y="304787"/>
                  </a:lnTo>
                  <a:lnTo>
                    <a:pt x="168946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3070960" y="3444914"/>
              <a:ext cx="74397" cy="321594"/>
            </a:xfrm>
            <a:custGeom>
              <a:avLst/>
              <a:gdLst/>
              <a:ahLst/>
              <a:cxnLst/>
              <a:rect l="0" t="0" r="0" b="0"/>
              <a:pathLst>
                <a:path w="74397" h="321594">
                  <a:moveTo>
                    <a:pt x="49433" y="0"/>
                  </a:moveTo>
                  <a:lnTo>
                    <a:pt x="58268" y="8835"/>
                  </a:lnTo>
                  <a:lnTo>
                    <a:pt x="63762" y="40833"/>
                  </a:lnTo>
                  <a:lnTo>
                    <a:pt x="56719" y="101851"/>
                  </a:lnTo>
                  <a:lnTo>
                    <a:pt x="46455" y="155721"/>
                  </a:lnTo>
                  <a:lnTo>
                    <a:pt x="40318" y="209953"/>
                  </a:lnTo>
                  <a:lnTo>
                    <a:pt x="22505" y="272988"/>
                  </a:lnTo>
                  <a:lnTo>
                    <a:pt x="10761" y="320129"/>
                  </a:lnTo>
                  <a:lnTo>
                    <a:pt x="7934" y="321593"/>
                  </a:lnTo>
                  <a:lnTo>
                    <a:pt x="5125" y="319795"/>
                  </a:lnTo>
                  <a:lnTo>
                    <a:pt x="2004" y="305470"/>
                  </a:lnTo>
                  <a:lnTo>
                    <a:pt x="0" y="263024"/>
                  </a:lnTo>
                  <a:lnTo>
                    <a:pt x="3534" y="256711"/>
                  </a:lnTo>
                  <a:lnTo>
                    <a:pt x="9588" y="253426"/>
                  </a:lnTo>
                  <a:lnTo>
                    <a:pt x="17322" y="252161"/>
                  </a:lnTo>
                  <a:lnTo>
                    <a:pt x="33313" y="255687"/>
                  </a:lnTo>
                  <a:lnTo>
                    <a:pt x="55443" y="263137"/>
                  </a:lnTo>
                  <a:lnTo>
                    <a:pt x="74396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61998" y="3696859"/>
              <a:ext cx="49927" cy="14329"/>
            </a:xfrm>
            <a:custGeom>
              <a:avLst/>
              <a:gdLst/>
              <a:ahLst/>
              <a:cxnLst/>
              <a:rect l="0" t="0" r="0" b="0"/>
              <a:pathLst>
                <a:path w="49927" h="14329">
                  <a:moveTo>
                    <a:pt x="49926" y="14328"/>
                  </a:moveTo>
                  <a:lnTo>
                    <a:pt x="41092" y="5494"/>
                  </a:lnTo>
                  <a:lnTo>
                    <a:pt x="26892" y="1156"/>
                  </a:lnTo>
                  <a:lnTo>
                    <a:pt x="17928" y="0"/>
                  </a:lnTo>
                  <a:lnTo>
                    <a:pt x="11952" y="1078"/>
                  </a:lnTo>
                  <a:lnTo>
                    <a:pt x="7968" y="3645"/>
                  </a:lnTo>
                  <a:lnTo>
                    <a:pt x="0" y="143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178640" y="3694545"/>
              <a:ext cx="108717" cy="351847"/>
            </a:xfrm>
            <a:custGeom>
              <a:avLst/>
              <a:gdLst/>
              <a:ahLst/>
              <a:cxnLst/>
              <a:rect l="0" t="0" r="0" b="0"/>
              <a:pathLst>
                <a:path w="108717" h="351847">
                  <a:moveTo>
                    <a:pt x="16642" y="0"/>
                  </a:moveTo>
                  <a:lnTo>
                    <a:pt x="3374" y="54941"/>
                  </a:lnTo>
                  <a:lnTo>
                    <a:pt x="445" y="110878"/>
                  </a:lnTo>
                  <a:lnTo>
                    <a:pt x="5129" y="128175"/>
                  </a:lnTo>
                  <a:lnTo>
                    <a:pt x="8967" y="135376"/>
                  </a:lnTo>
                  <a:lnTo>
                    <a:pt x="15224" y="139253"/>
                  </a:lnTo>
                  <a:lnTo>
                    <a:pt x="32038" y="141095"/>
                  </a:lnTo>
                  <a:lnTo>
                    <a:pt x="51838" y="133900"/>
                  </a:lnTo>
                  <a:lnTo>
                    <a:pt x="92366" y="105501"/>
                  </a:lnTo>
                  <a:lnTo>
                    <a:pt x="104538" y="94350"/>
                  </a:lnTo>
                  <a:lnTo>
                    <a:pt x="107599" y="95260"/>
                  </a:lnTo>
                  <a:lnTo>
                    <a:pt x="108716" y="100489"/>
                  </a:lnTo>
                  <a:lnTo>
                    <a:pt x="101635" y="158886"/>
                  </a:lnTo>
                  <a:lnTo>
                    <a:pt x="99163" y="220321"/>
                  </a:lnTo>
                  <a:lnTo>
                    <a:pt x="90848" y="272366"/>
                  </a:lnTo>
                  <a:lnTo>
                    <a:pt x="76649" y="322208"/>
                  </a:lnTo>
                  <a:lnTo>
                    <a:pt x="67659" y="336129"/>
                  </a:lnTo>
                  <a:lnTo>
                    <a:pt x="55034" y="346014"/>
                  </a:lnTo>
                  <a:lnTo>
                    <a:pt x="47784" y="349945"/>
                  </a:lnTo>
                  <a:lnTo>
                    <a:pt x="32332" y="351846"/>
                  </a:lnTo>
                  <a:lnTo>
                    <a:pt x="24329" y="351059"/>
                  </a:lnTo>
                  <a:lnTo>
                    <a:pt x="18068" y="348685"/>
                  </a:lnTo>
                  <a:lnTo>
                    <a:pt x="0" y="3328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307860" y="3800339"/>
              <a:ext cx="262330" cy="199368"/>
            </a:xfrm>
            <a:custGeom>
              <a:avLst/>
              <a:gdLst/>
              <a:ahLst/>
              <a:cxnLst/>
              <a:rect l="0" t="0" r="0" b="0"/>
              <a:pathLst>
                <a:path w="262330" h="199368">
                  <a:moveTo>
                    <a:pt x="70486" y="2380"/>
                  </a:moveTo>
                  <a:lnTo>
                    <a:pt x="74903" y="20050"/>
                  </a:lnTo>
                  <a:lnTo>
                    <a:pt x="62655" y="81331"/>
                  </a:lnTo>
                  <a:lnTo>
                    <a:pt x="46749" y="140223"/>
                  </a:lnTo>
                  <a:lnTo>
                    <a:pt x="31196" y="178003"/>
                  </a:lnTo>
                  <a:lnTo>
                    <a:pt x="17890" y="193847"/>
                  </a:lnTo>
                  <a:lnTo>
                    <a:pt x="10459" y="199367"/>
                  </a:lnTo>
                  <a:lnTo>
                    <a:pt x="5505" y="199349"/>
                  </a:lnTo>
                  <a:lnTo>
                    <a:pt x="2202" y="195638"/>
                  </a:lnTo>
                  <a:lnTo>
                    <a:pt x="0" y="189466"/>
                  </a:lnTo>
                  <a:lnTo>
                    <a:pt x="1318" y="163110"/>
                  </a:lnTo>
                  <a:lnTo>
                    <a:pt x="12626" y="110170"/>
                  </a:lnTo>
                  <a:lnTo>
                    <a:pt x="32801" y="55954"/>
                  </a:lnTo>
                  <a:lnTo>
                    <a:pt x="59542" y="15599"/>
                  </a:lnTo>
                  <a:lnTo>
                    <a:pt x="80495" y="1879"/>
                  </a:lnTo>
                  <a:lnTo>
                    <a:pt x="101130" y="0"/>
                  </a:lnTo>
                  <a:lnTo>
                    <a:pt x="123862" y="3171"/>
                  </a:lnTo>
                  <a:lnTo>
                    <a:pt x="143210" y="10745"/>
                  </a:lnTo>
                  <a:lnTo>
                    <a:pt x="165280" y="29821"/>
                  </a:lnTo>
                  <a:lnTo>
                    <a:pt x="168815" y="38241"/>
                  </a:lnTo>
                  <a:lnTo>
                    <a:pt x="170277" y="57458"/>
                  </a:lnTo>
                  <a:lnTo>
                    <a:pt x="172147" y="61288"/>
                  </a:lnTo>
                  <a:lnTo>
                    <a:pt x="175242" y="61068"/>
                  </a:lnTo>
                  <a:lnTo>
                    <a:pt x="229873" y="25239"/>
                  </a:lnTo>
                  <a:lnTo>
                    <a:pt x="262329" y="4909"/>
                  </a:lnTo>
                  <a:lnTo>
                    <a:pt x="239375" y="29868"/>
                  </a:lnTo>
                  <a:lnTo>
                    <a:pt x="233381" y="47573"/>
                  </a:lnTo>
                  <a:lnTo>
                    <a:pt x="231782" y="57472"/>
                  </a:lnTo>
                  <a:lnTo>
                    <a:pt x="234937" y="78332"/>
                  </a:lnTo>
                  <a:lnTo>
                    <a:pt x="253549" y="1188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885929" y="3744472"/>
              <a:ext cx="316202" cy="66569"/>
            </a:xfrm>
            <a:custGeom>
              <a:avLst/>
              <a:gdLst/>
              <a:ahLst/>
              <a:cxnLst/>
              <a:rect l="0" t="0" r="0" b="0"/>
              <a:pathLst>
                <a:path w="316202" h="66569">
                  <a:moveTo>
                    <a:pt x="0" y="0"/>
                  </a:moveTo>
                  <a:lnTo>
                    <a:pt x="58604" y="13268"/>
                  </a:lnTo>
                  <a:lnTo>
                    <a:pt x="115778" y="16198"/>
                  </a:lnTo>
                  <a:lnTo>
                    <a:pt x="176748" y="25635"/>
                  </a:lnTo>
                  <a:lnTo>
                    <a:pt x="237706" y="39844"/>
                  </a:lnTo>
                  <a:lnTo>
                    <a:pt x="296541" y="62107"/>
                  </a:lnTo>
                  <a:lnTo>
                    <a:pt x="316201" y="665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869287" y="3844324"/>
              <a:ext cx="149780" cy="33286"/>
            </a:xfrm>
            <a:custGeom>
              <a:avLst/>
              <a:gdLst/>
              <a:ahLst/>
              <a:cxnLst/>
              <a:rect l="0" t="0" r="0" b="0"/>
              <a:pathLst>
                <a:path w="149780" h="33286">
                  <a:moveTo>
                    <a:pt x="0" y="0"/>
                  </a:moveTo>
                  <a:lnTo>
                    <a:pt x="63314" y="16859"/>
                  </a:lnTo>
                  <a:lnTo>
                    <a:pt x="119140" y="27780"/>
                  </a:lnTo>
                  <a:lnTo>
                    <a:pt x="149779" y="33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110598" y="3677903"/>
              <a:ext cx="165479" cy="357806"/>
            </a:xfrm>
            <a:custGeom>
              <a:avLst/>
              <a:gdLst/>
              <a:ahLst/>
              <a:cxnLst/>
              <a:rect l="0" t="0" r="0" b="0"/>
              <a:pathLst>
                <a:path w="165479" h="357806">
                  <a:moveTo>
                    <a:pt x="74889" y="0"/>
                  </a:moveTo>
                  <a:lnTo>
                    <a:pt x="94214" y="60848"/>
                  </a:lnTo>
                  <a:lnTo>
                    <a:pt x="122585" y="118458"/>
                  </a:lnTo>
                  <a:lnTo>
                    <a:pt x="145033" y="165584"/>
                  </a:lnTo>
                  <a:lnTo>
                    <a:pt x="155683" y="182692"/>
                  </a:lnTo>
                  <a:lnTo>
                    <a:pt x="163239" y="221168"/>
                  </a:lnTo>
                  <a:lnTo>
                    <a:pt x="165478" y="258868"/>
                  </a:lnTo>
                  <a:lnTo>
                    <a:pt x="161071" y="277159"/>
                  </a:lnTo>
                  <a:lnTo>
                    <a:pt x="151099" y="292377"/>
                  </a:lnTo>
                  <a:lnTo>
                    <a:pt x="125618" y="314689"/>
                  </a:lnTo>
                  <a:lnTo>
                    <a:pt x="62598" y="343489"/>
                  </a:lnTo>
                  <a:lnTo>
                    <a:pt x="0" y="357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602101" y="3760472"/>
              <a:ext cx="140898" cy="192027"/>
            </a:xfrm>
            <a:custGeom>
              <a:avLst/>
              <a:gdLst/>
              <a:ahLst/>
              <a:cxnLst/>
              <a:rect l="0" t="0" r="0" b="0"/>
              <a:pathLst>
                <a:path w="140898" h="192027">
                  <a:moveTo>
                    <a:pt x="140897" y="58889"/>
                  </a:moveTo>
                  <a:lnTo>
                    <a:pt x="138431" y="25148"/>
                  </a:lnTo>
                  <a:lnTo>
                    <a:pt x="136479" y="16980"/>
                  </a:lnTo>
                  <a:lnTo>
                    <a:pt x="131480" y="10609"/>
                  </a:lnTo>
                  <a:lnTo>
                    <a:pt x="116063" y="1065"/>
                  </a:lnTo>
                  <a:lnTo>
                    <a:pt x="106774" y="0"/>
                  </a:lnTo>
                  <a:lnTo>
                    <a:pt x="86591" y="3746"/>
                  </a:lnTo>
                  <a:lnTo>
                    <a:pt x="63272" y="16252"/>
                  </a:lnTo>
                  <a:lnTo>
                    <a:pt x="13725" y="71695"/>
                  </a:lnTo>
                  <a:lnTo>
                    <a:pt x="6189" y="81295"/>
                  </a:lnTo>
                  <a:lnTo>
                    <a:pt x="281" y="101823"/>
                  </a:lnTo>
                  <a:lnTo>
                    <a:pt x="0" y="112475"/>
                  </a:lnTo>
                  <a:lnTo>
                    <a:pt x="3511" y="119576"/>
                  </a:lnTo>
                  <a:lnTo>
                    <a:pt x="9550" y="124310"/>
                  </a:lnTo>
                  <a:lnTo>
                    <a:pt x="17274" y="127466"/>
                  </a:lnTo>
                  <a:lnTo>
                    <a:pt x="26122" y="126797"/>
                  </a:lnTo>
                  <a:lnTo>
                    <a:pt x="80099" y="102096"/>
                  </a:lnTo>
                  <a:lnTo>
                    <a:pt x="85572" y="104336"/>
                  </a:lnTo>
                  <a:lnTo>
                    <a:pt x="90145" y="108603"/>
                  </a:lnTo>
                  <a:lnTo>
                    <a:pt x="95226" y="125671"/>
                  </a:lnTo>
                  <a:lnTo>
                    <a:pt x="98935" y="182182"/>
                  </a:lnTo>
                  <a:lnTo>
                    <a:pt x="99291" y="192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784603" y="3802719"/>
              <a:ext cx="107298" cy="208027"/>
            </a:xfrm>
            <a:custGeom>
              <a:avLst/>
              <a:gdLst/>
              <a:ahLst/>
              <a:cxnLst/>
              <a:rect l="0" t="0" r="0" b="0"/>
              <a:pathLst>
                <a:path w="107298" h="208027">
                  <a:moveTo>
                    <a:pt x="74890" y="0"/>
                  </a:moveTo>
                  <a:lnTo>
                    <a:pt x="61638" y="4418"/>
                  </a:lnTo>
                  <a:lnTo>
                    <a:pt x="52666" y="13983"/>
                  </a:lnTo>
                  <a:lnTo>
                    <a:pt x="48979" y="20417"/>
                  </a:lnTo>
                  <a:lnTo>
                    <a:pt x="47348" y="37427"/>
                  </a:lnTo>
                  <a:lnTo>
                    <a:pt x="50630" y="57315"/>
                  </a:lnTo>
                  <a:lnTo>
                    <a:pt x="62873" y="87454"/>
                  </a:lnTo>
                  <a:lnTo>
                    <a:pt x="99961" y="148374"/>
                  </a:lnTo>
                  <a:lnTo>
                    <a:pt x="105473" y="157163"/>
                  </a:lnTo>
                  <a:lnTo>
                    <a:pt x="107297" y="165797"/>
                  </a:lnTo>
                  <a:lnTo>
                    <a:pt x="104394" y="182786"/>
                  </a:lnTo>
                  <a:lnTo>
                    <a:pt x="99182" y="188426"/>
                  </a:lnTo>
                  <a:lnTo>
                    <a:pt x="64244" y="199943"/>
                  </a:lnTo>
                  <a:lnTo>
                    <a:pt x="9658" y="207316"/>
                  </a:lnTo>
                  <a:lnTo>
                    <a:pt x="0" y="2080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233939" y="3519803"/>
              <a:ext cx="73195" cy="499264"/>
            </a:xfrm>
            <a:custGeom>
              <a:avLst/>
              <a:gdLst/>
              <a:ahLst/>
              <a:cxnLst/>
              <a:rect l="0" t="0" r="0" b="0"/>
              <a:pathLst>
                <a:path w="73195" h="499264">
                  <a:moveTo>
                    <a:pt x="66569" y="0"/>
                  </a:moveTo>
                  <a:lnTo>
                    <a:pt x="70986" y="60656"/>
                  </a:lnTo>
                  <a:lnTo>
                    <a:pt x="73194" y="112896"/>
                  </a:lnTo>
                  <a:lnTo>
                    <a:pt x="68151" y="175675"/>
                  </a:lnTo>
                  <a:lnTo>
                    <a:pt x="64572" y="224945"/>
                  </a:lnTo>
                  <a:lnTo>
                    <a:pt x="57656" y="274677"/>
                  </a:lnTo>
                  <a:lnTo>
                    <a:pt x="49752" y="324546"/>
                  </a:lnTo>
                  <a:lnTo>
                    <a:pt x="38797" y="386677"/>
                  </a:lnTo>
                  <a:lnTo>
                    <a:pt x="18373" y="445925"/>
                  </a:lnTo>
                  <a:lnTo>
                    <a:pt x="0" y="4992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200655" y="3819361"/>
              <a:ext cx="275852" cy="224670"/>
            </a:xfrm>
            <a:custGeom>
              <a:avLst/>
              <a:gdLst/>
              <a:ahLst/>
              <a:cxnLst/>
              <a:rect l="0" t="0" r="0" b="0"/>
              <a:pathLst>
                <a:path w="275852" h="224670">
                  <a:moveTo>
                    <a:pt x="0" y="0"/>
                  </a:moveTo>
                  <a:lnTo>
                    <a:pt x="33741" y="2466"/>
                  </a:lnTo>
                  <a:lnTo>
                    <a:pt x="91558" y="19560"/>
                  </a:lnTo>
                  <a:lnTo>
                    <a:pt x="152898" y="39889"/>
                  </a:lnTo>
                  <a:lnTo>
                    <a:pt x="203609" y="52361"/>
                  </a:lnTo>
                  <a:lnTo>
                    <a:pt x="241953" y="52086"/>
                  </a:lnTo>
                  <a:lnTo>
                    <a:pt x="272319" y="46149"/>
                  </a:lnTo>
                  <a:lnTo>
                    <a:pt x="275851" y="42785"/>
                  </a:lnTo>
                  <a:lnTo>
                    <a:pt x="275432" y="38693"/>
                  </a:lnTo>
                  <a:lnTo>
                    <a:pt x="272380" y="34117"/>
                  </a:lnTo>
                  <a:lnTo>
                    <a:pt x="267570" y="31990"/>
                  </a:lnTo>
                  <a:lnTo>
                    <a:pt x="254831" y="32093"/>
                  </a:lnTo>
                  <a:lnTo>
                    <a:pt x="232064" y="41766"/>
                  </a:lnTo>
                  <a:lnTo>
                    <a:pt x="212169" y="56343"/>
                  </a:lnTo>
                  <a:lnTo>
                    <a:pt x="190146" y="85625"/>
                  </a:lnTo>
                  <a:lnTo>
                    <a:pt x="181588" y="110480"/>
                  </a:lnTo>
                  <a:lnTo>
                    <a:pt x="179634" y="136935"/>
                  </a:lnTo>
                  <a:lnTo>
                    <a:pt x="188930" y="175046"/>
                  </a:lnTo>
                  <a:lnTo>
                    <a:pt x="198306" y="192136"/>
                  </a:lnTo>
                  <a:lnTo>
                    <a:pt x="241310" y="2246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66781" y="3894251"/>
              <a:ext cx="49928" cy="291237"/>
            </a:xfrm>
            <a:custGeom>
              <a:avLst/>
              <a:gdLst/>
              <a:ahLst/>
              <a:cxnLst/>
              <a:rect l="0" t="0" r="0" b="0"/>
              <a:pathLst>
                <a:path w="49928" h="291237">
                  <a:moveTo>
                    <a:pt x="0" y="0"/>
                  </a:moveTo>
                  <a:lnTo>
                    <a:pt x="2465" y="33740"/>
                  </a:lnTo>
                  <a:lnTo>
                    <a:pt x="14393" y="92301"/>
                  </a:lnTo>
                  <a:lnTo>
                    <a:pt x="22989" y="147107"/>
                  </a:lnTo>
                  <a:lnTo>
                    <a:pt x="37978" y="209713"/>
                  </a:lnTo>
                  <a:lnTo>
                    <a:pt x="45545" y="270981"/>
                  </a:lnTo>
                  <a:lnTo>
                    <a:pt x="49927" y="2912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525176" y="3960819"/>
              <a:ext cx="116496" cy="49927"/>
            </a:xfrm>
            <a:custGeom>
              <a:avLst/>
              <a:gdLst/>
              <a:ahLst/>
              <a:cxnLst/>
              <a:rect l="0" t="0" r="0" b="0"/>
              <a:pathLst>
                <a:path w="116496" h="49927">
                  <a:moveTo>
                    <a:pt x="0" y="49926"/>
                  </a:moveTo>
                  <a:lnTo>
                    <a:pt x="38672" y="35944"/>
                  </a:lnTo>
                  <a:lnTo>
                    <a:pt x="96399" y="9285"/>
                  </a:lnTo>
                  <a:lnTo>
                    <a:pt x="11649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70904" y="3611335"/>
              <a:ext cx="70473" cy="557511"/>
            </a:xfrm>
            <a:custGeom>
              <a:avLst/>
              <a:gdLst/>
              <a:ahLst/>
              <a:cxnLst/>
              <a:rect l="0" t="0" r="0" b="0"/>
              <a:pathLst>
                <a:path w="70473" h="557511">
                  <a:moveTo>
                    <a:pt x="70472" y="0"/>
                  </a:moveTo>
                  <a:lnTo>
                    <a:pt x="66055" y="53491"/>
                  </a:lnTo>
                  <a:lnTo>
                    <a:pt x="60200" y="108278"/>
                  </a:lnTo>
                  <a:lnTo>
                    <a:pt x="48026" y="170304"/>
                  </a:lnTo>
                  <a:lnTo>
                    <a:pt x="37137" y="224888"/>
                  </a:lnTo>
                  <a:lnTo>
                    <a:pt x="23313" y="288321"/>
                  </a:lnTo>
                  <a:lnTo>
                    <a:pt x="12223" y="341683"/>
                  </a:lnTo>
                  <a:lnTo>
                    <a:pt x="4075" y="403930"/>
                  </a:lnTo>
                  <a:lnTo>
                    <a:pt x="0" y="454065"/>
                  </a:lnTo>
                  <a:lnTo>
                    <a:pt x="7550" y="512422"/>
                  </a:lnTo>
                  <a:lnTo>
                    <a:pt x="17543" y="533156"/>
                  </a:lnTo>
                  <a:lnTo>
                    <a:pt x="33833" y="550294"/>
                  </a:lnTo>
                  <a:lnTo>
                    <a:pt x="45509" y="5575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733202" y="3853802"/>
              <a:ext cx="249633" cy="40450"/>
            </a:xfrm>
            <a:custGeom>
              <a:avLst/>
              <a:gdLst/>
              <a:ahLst/>
              <a:cxnLst/>
              <a:rect l="0" t="0" r="0" b="0"/>
              <a:pathLst>
                <a:path w="249633" h="40450">
                  <a:moveTo>
                    <a:pt x="0" y="7164"/>
                  </a:moveTo>
                  <a:lnTo>
                    <a:pt x="53492" y="0"/>
                  </a:lnTo>
                  <a:lnTo>
                    <a:pt x="110744" y="8048"/>
                  </a:lnTo>
                  <a:lnTo>
                    <a:pt x="164155" y="18434"/>
                  </a:lnTo>
                  <a:lnTo>
                    <a:pt x="221540" y="32151"/>
                  </a:lnTo>
                  <a:lnTo>
                    <a:pt x="249632" y="4044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1" name="Freeform 70"/>
          <p:cNvSpPr/>
          <p:nvPr/>
        </p:nvSpPr>
        <p:spPr>
          <a:xfrm>
            <a:off x="8414235" y="2727117"/>
            <a:ext cx="359395" cy="606076"/>
          </a:xfrm>
          <a:custGeom>
            <a:avLst/>
            <a:gdLst/>
            <a:ahLst/>
            <a:cxnLst/>
            <a:rect l="0" t="0" r="0" b="0"/>
            <a:pathLst>
              <a:path w="359395" h="606076">
                <a:moveTo>
                  <a:pt x="106519" y="2187"/>
                </a:moveTo>
                <a:lnTo>
                  <a:pt x="79388" y="57694"/>
                </a:lnTo>
                <a:lnTo>
                  <a:pt x="58938" y="113106"/>
                </a:lnTo>
                <a:lnTo>
                  <a:pt x="42597" y="161100"/>
                </a:lnTo>
                <a:lnTo>
                  <a:pt x="30462" y="214871"/>
                </a:lnTo>
                <a:lnTo>
                  <a:pt x="21011" y="267375"/>
                </a:lnTo>
                <a:lnTo>
                  <a:pt x="12355" y="322483"/>
                </a:lnTo>
                <a:lnTo>
                  <a:pt x="3933" y="375382"/>
                </a:lnTo>
                <a:lnTo>
                  <a:pt x="0" y="426190"/>
                </a:lnTo>
                <a:lnTo>
                  <a:pt x="4391" y="485488"/>
                </a:lnTo>
                <a:lnTo>
                  <a:pt x="11148" y="533772"/>
                </a:lnTo>
                <a:lnTo>
                  <a:pt x="33758" y="589701"/>
                </a:lnTo>
                <a:lnTo>
                  <a:pt x="38596" y="596342"/>
                </a:lnTo>
                <a:lnTo>
                  <a:pt x="56298" y="603720"/>
                </a:lnTo>
                <a:lnTo>
                  <a:pt x="78651" y="606075"/>
                </a:lnTo>
                <a:lnTo>
                  <a:pt x="100913" y="604040"/>
                </a:lnTo>
                <a:lnTo>
                  <a:pt x="134238" y="588862"/>
                </a:lnTo>
                <a:lnTo>
                  <a:pt x="185274" y="552240"/>
                </a:lnTo>
                <a:lnTo>
                  <a:pt x="239871" y="504462"/>
                </a:lnTo>
                <a:lnTo>
                  <a:pt x="290755" y="442154"/>
                </a:lnTo>
                <a:lnTo>
                  <a:pt x="320747" y="392965"/>
                </a:lnTo>
                <a:lnTo>
                  <a:pt x="342784" y="338840"/>
                </a:lnTo>
                <a:lnTo>
                  <a:pt x="352190" y="281814"/>
                </a:lnTo>
                <a:lnTo>
                  <a:pt x="359394" y="223929"/>
                </a:lnTo>
                <a:lnTo>
                  <a:pt x="358550" y="170206"/>
                </a:lnTo>
                <a:lnTo>
                  <a:pt x="348026" y="119155"/>
                </a:lnTo>
                <a:lnTo>
                  <a:pt x="321261" y="65493"/>
                </a:lnTo>
                <a:lnTo>
                  <a:pt x="296502" y="32450"/>
                </a:lnTo>
                <a:lnTo>
                  <a:pt x="266155" y="11051"/>
                </a:lnTo>
                <a:lnTo>
                  <a:pt x="244653" y="2120"/>
                </a:lnTo>
                <a:lnTo>
                  <a:pt x="222769" y="0"/>
                </a:lnTo>
                <a:lnTo>
                  <a:pt x="183003" y="6172"/>
                </a:lnTo>
                <a:lnTo>
                  <a:pt x="156918" y="18058"/>
                </a:lnTo>
                <a:lnTo>
                  <a:pt x="136039" y="37708"/>
                </a:lnTo>
                <a:lnTo>
                  <a:pt x="106519" y="93718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3" name="Group 82"/>
          <p:cNvGrpSpPr/>
          <p:nvPr/>
        </p:nvGrpSpPr>
        <p:grpSpPr>
          <a:xfrm>
            <a:off x="7888384" y="1950949"/>
            <a:ext cx="1409852" cy="1069592"/>
            <a:chOff x="7888384" y="1950949"/>
            <a:chExt cx="1409852" cy="1069592"/>
          </a:xfrm>
        </p:grpSpPr>
        <p:sp>
          <p:nvSpPr>
            <p:cNvPr id="72" name="Freeform 71"/>
            <p:cNvSpPr/>
            <p:nvPr/>
          </p:nvSpPr>
          <p:spPr>
            <a:xfrm>
              <a:off x="7888384" y="1950949"/>
              <a:ext cx="206735" cy="415153"/>
            </a:xfrm>
            <a:custGeom>
              <a:avLst/>
              <a:gdLst/>
              <a:ahLst/>
              <a:cxnLst/>
              <a:rect l="0" t="0" r="0" b="0"/>
              <a:pathLst>
                <a:path w="206735" h="415153">
                  <a:moveTo>
                    <a:pt x="8291" y="204203"/>
                  </a:moveTo>
                  <a:lnTo>
                    <a:pt x="1705" y="256046"/>
                  </a:lnTo>
                  <a:lnTo>
                    <a:pt x="199" y="317080"/>
                  </a:lnTo>
                  <a:lnTo>
                    <a:pt x="0" y="373286"/>
                  </a:lnTo>
                  <a:lnTo>
                    <a:pt x="4396" y="411066"/>
                  </a:lnTo>
                  <a:lnTo>
                    <a:pt x="5694" y="415152"/>
                  </a:lnTo>
                  <a:lnTo>
                    <a:pt x="6560" y="413253"/>
                  </a:lnTo>
                  <a:lnTo>
                    <a:pt x="8139" y="351880"/>
                  </a:lnTo>
                  <a:lnTo>
                    <a:pt x="8260" y="293675"/>
                  </a:lnTo>
                  <a:lnTo>
                    <a:pt x="14927" y="235402"/>
                  </a:lnTo>
                  <a:lnTo>
                    <a:pt x="25148" y="176910"/>
                  </a:lnTo>
                  <a:lnTo>
                    <a:pt x="40488" y="121046"/>
                  </a:lnTo>
                  <a:lnTo>
                    <a:pt x="60174" y="65583"/>
                  </a:lnTo>
                  <a:lnTo>
                    <a:pt x="85211" y="30021"/>
                  </a:lnTo>
                  <a:lnTo>
                    <a:pt x="117579" y="9081"/>
                  </a:lnTo>
                  <a:lnTo>
                    <a:pt x="152031" y="0"/>
                  </a:lnTo>
                  <a:lnTo>
                    <a:pt x="169562" y="2807"/>
                  </a:lnTo>
                  <a:lnTo>
                    <a:pt x="176826" y="6144"/>
                  </a:lnTo>
                  <a:lnTo>
                    <a:pt x="200301" y="32927"/>
                  </a:lnTo>
                  <a:lnTo>
                    <a:pt x="206734" y="54732"/>
                  </a:lnTo>
                  <a:lnTo>
                    <a:pt x="205157" y="85334"/>
                  </a:lnTo>
                  <a:lnTo>
                    <a:pt x="192829" y="134719"/>
                  </a:lnTo>
                  <a:lnTo>
                    <a:pt x="166391" y="18756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085141" y="2113546"/>
              <a:ext cx="218300" cy="314818"/>
            </a:xfrm>
            <a:custGeom>
              <a:avLst/>
              <a:gdLst/>
              <a:ahLst/>
              <a:cxnLst/>
              <a:rect l="0" t="0" r="0" b="0"/>
              <a:pathLst>
                <a:path w="218300" h="314818">
                  <a:moveTo>
                    <a:pt x="19560" y="116495"/>
                  </a:moveTo>
                  <a:lnTo>
                    <a:pt x="17095" y="150236"/>
                  </a:lnTo>
                  <a:lnTo>
                    <a:pt x="2702" y="212918"/>
                  </a:lnTo>
                  <a:lnTo>
                    <a:pt x="0" y="222382"/>
                  </a:lnTo>
                  <a:lnTo>
                    <a:pt x="48" y="225918"/>
                  </a:lnTo>
                  <a:lnTo>
                    <a:pt x="1929" y="225501"/>
                  </a:lnTo>
                  <a:lnTo>
                    <a:pt x="40041" y="192462"/>
                  </a:lnTo>
                  <a:lnTo>
                    <a:pt x="49856" y="186555"/>
                  </a:lnTo>
                  <a:lnTo>
                    <a:pt x="68158" y="182458"/>
                  </a:lnTo>
                  <a:lnTo>
                    <a:pt x="102508" y="187361"/>
                  </a:lnTo>
                  <a:lnTo>
                    <a:pt x="127656" y="199027"/>
                  </a:lnTo>
                  <a:lnTo>
                    <a:pt x="131381" y="205725"/>
                  </a:lnTo>
                  <a:lnTo>
                    <a:pt x="132014" y="213889"/>
                  </a:lnTo>
                  <a:lnTo>
                    <a:pt x="130587" y="223029"/>
                  </a:lnTo>
                  <a:lnTo>
                    <a:pt x="121605" y="240582"/>
                  </a:lnTo>
                  <a:lnTo>
                    <a:pt x="111142" y="258554"/>
                  </a:lnTo>
                  <a:lnTo>
                    <a:pt x="106492" y="278868"/>
                  </a:lnTo>
                  <a:lnTo>
                    <a:pt x="108290" y="306680"/>
                  </a:lnTo>
                  <a:lnTo>
                    <a:pt x="112922" y="311702"/>
                  </a:lnTo>
                  <a:lnTo>
                    <a:pt x="119709" y="314126"/>
                  </a:lnTo>
                  <a:lnTo>
                    <a:pt x="127931" y="314817"/>
                  </a:lnTo>
                  <a:lnTo>
                    <a:pt x="146929" y="305724"/>
                  </a:lnTo>
                  <a:lnTo>
                    <a:pt x="164927" y="290279"/>
                  </a:lnTo>
                  <a:lnTo>
                    <a:pt x="202771" y="230468"/>
                  </a:lnTo>
                  <a:lnTo>
                    <a:pt x="211934" y="209679"/>
                  </a:lnTo>
                  <a:lnTo>
                    <a:pt x="218299" y="155179"/>
                  </a:lnTo>
                  <a:lnTo>
                    <a:pt x="216672" y="94902"/>
                  </a:lnTo>
                  <a:lnTo>
                    <a:pt x="203241" y="41141"/>
                  </a:lnTo>
                  <a:lnTo>
                    <a:pt x="18598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362654" y="2113546"/>
              <a:ext cx="33285" cy="274596"/>
            </a:xfrm>
            <a:custGeom>
              <a:avLst/>
              <a:gdLst/>
              <a:ahLst/>
              <a:cxnLst/>
              <a:rect l="0" t="0" r="0" b="0"/>
              <a:pathLst>
                <a:path w="33285" h="274596">
                  <a:moveTo>
                    <a:pt x="33284" y="0"/>
                  </a:moveTo>
                  <a:lnTo>
                    <a:pt x="28867" y="46327"/>
                  </a:lnTo>
                  <a:lnTo>
                    <a:pt x="18141" y="103954"/>
                  </a:lnTo>
                  <a:lnTo>
                    <a:pt x="10253" y="163206"/>
                  </a:lnTo>
                  <a:lnTo>
                    <a:pt x="8702" y="225677"/>
                  </a:lnTo>
                  <a:lnTo>
                    <a:pt x="0" y="2745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346011" y="2263325"/>
              <a:ext cx="216349" cy="149596"/>
            </a:xfrm>
            <a:custGeom>
              <a:avLst/>
              <a:gdLst/>
              <a:ahLst/>
              <a:cxnLst/>
              <a:rect l="0" t="0" r="0" b="0"/>
              <a:pathLst>
                <a:path w="216349" h="149596">
                  <a:moveTo>
                    <a:pt x="0" y="83211"/>
                  </a:moveTo>
                  <a:lnTo>
                    <a:pt x="4417" y="69959"/>
                  </a:lnTo>
                  <a:lnTo>
                    <a:pt x="10342" y="66055"/>
                  </a:lnTo>
                  <a:lnTo>
                    <a:pt x="40766" y="60561"/>
                  </a:lnTo>
                  <a:lnTo>
                    <a:pt x="87531" y="61170"/>
                  </a:lnTo>
                  <a:lnTo>
                    <a:pt x="107320" y="63245"/>
                  </a:lnTo>
                  <a:lnTo>
                    <a:pt x="159022" y="54014"/>
                  </a:lnTo>
                  <a:lnTo>
                    <a:pt x="151730" y="55750"/>
                  </a:lnTo>
                  <a:lnTo>
                    <a:pt x="141093" y="66999"/>
                  </a:lnTo>
                  <a:lnTo>
                    <a:pt x="119196" y="99938"/>
                  </a:lnTo>
                  <a:lnTo>
                    <a:pt x="115538" y="118998"/>
                  </a:lnTo>
                  <a:lnTo>
                    <a:pt x="115857" y="129258"/>
                  </a:lnTo>
                  <a:lnTo>
                    <a:pt x="119768" y="137023"/>
                  </a:lnTo>
                  <a:lnTo>
                    <a:pt x="133975" y="148116"/>
                  </a:lnTo>
                  <a:lnTo>
                    <a:pt x="142017" y="149595"/>
                  </a:lnTo>
                  <a:lnTo>
                    <a:pt x="158349" y="146307"/>
                  </a:lnTo>
                  <a:lnTo>
                    <a:pt x="187555" y="125226"/>
                  </a:lnTo>
                  <a:lnTo>
                    <a:pt x="206379" y="99974"/>
                  </a:lnTo>
                  <a:lnTo>
                    <a:pt x="214379" y="48512"/>
                  </a:lnTo>
                  <a:lnTo>
                    <a:pt x="21634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653890" y="2113546"/>
              <a:ext cx="32619" cy="341164"/>
            </a:xfrm>
            <a:custGeom>
              <a:avLst/>
              <a:gdLst/>
              <a:ahLst/>
              <a:cxnLst/>
              <a:rect l="0" t="0" r="0" b="0"/>
              <a:pathLst>
                <a:path w="32619" h="341164">
                  <a:moveTo>
                    <a:pt x="16642" y="0"/>
                  </a:moveTo>
                  <a:lnTo>
                    <a:pt x="28223" y="53492"/>
                  </a:lnTo>
                  <a:lnTo>
                    <a:pt x="32618" y="108278"/>
                  </a:lnTo>
                  <a:lnTo>
                    <a:pt x="32271" y="164586"/>
                  </a:lnTo>
                  <a:lnTo>
                    <a:pt x="26108" y="226287"/>
                  </a:lnTo>
                  <a:lnTo>
                    <a:pt x="13483" y="289492"/>
                  </a:lnTo>
                  <a:lnTo>
                    <a:pt x="0" y="3411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3890" y="2340681"/>
              <a:ext cx="218506" cy="347019"/>
            </a:xfrm>
            <a:custGeom>
              <a:avLst/>
              <a:gdLst/>
              <a:ahLst/>
              <a:cxnLst/>
              <a:rect l="0" t="0" r="0" b="0"/>
              <a:pathLst>
                <a:path w="218506" h="347019">
                  <a:moveTo>
                    <a:pt x="0" y="14176"/>
                  </a:moveTo>
                  <a:lnTo>
                    <a:pt x="8835" y="5341"/>
                  </a:lnTo>
                  <a:lnTo>
                    <a:pt x="23035" y="1003"/>
                  </a:lnTo>
                  <a:lnTo>
                    <a:pt x="41673" y="0"/>
                  </a:lnTo>
                  <a:lnTo>
                    <a:pt x="104725" y="7068"/>
                  </a:lnTo>
                  <a:lnTo>
                    <a:pt x="123283" y="14407"/>
                  </a:lnTo>
                  <a:lnTo>
                    <a:pt x="135846" y="28763"/>
                  </a:lnTo>
                  <a:lnTo>
                    <a:pt x="140490" y="37769"/>
                  </a:lnTo>
                  <a:lnTo>
                    <a:pt x="143185" y="57638"/>
                  </a:lnTo>
                  <a:lnTo>
                    <a:pt x="141799" y="100527"/>
                  </a:lnTo>
                  <a:lnTo>
                    <a:pt x="146541" y="117581"/>
                  </a:lnTo>
                  <a:lnTo>
                    <a:pt x="150394" y="124718"/>
                  </a:lnTo>
                  <a:lnTo>
                    <a:pt x="154812" y="127627"/>
                  </a:lnTo>
                  <a:lnTo>
                    <a:pt x="159606" y="127717"/>
                  </a:lnTo>
                  <a:lnTo>
                    <a:pt x="169864" y="122886"/>
                  </a:lnTo>
                  <a:lnTo>
                    <a:pt x="201437" y="99500"/>
                  </a:lnTo>
                  <a:lnTo>
                    <a:pt x="207332" y="98795"/>
                  </a:lnTo>
                  <a:lnTo>
                    <a:pt x="212187" y="101099"/>
                  </a:lnTo>
                  <a:lnTo>
                    <a:pt x="216348" y="105409"/>
                  </a:lnTo>
                  <a:lnTo>
                    <a:pt x="218505" y="122525"/>
                  </a:lnTo>
                  <a:lnTo>
                    <a:pt x="212356" y="175598"/>
                  </a:lnTo>
                  <a:lnTo>
                    <a:pt x="197080" y="236165"/>
                  </a:lnTo>
                  <a:lnTo>
                    <a:pt x="177341" y="295471"/>
                  </a:lnTo>
                  <a:lnTo>
                    <a:pt x="167885" y="317020"/>
                  </a:lnTo>
                  <a:lnTo>
                    <a:pt x="152587" y="333994"/>
                  </a:lnTo>
                  <a:lnTo>
                    <a:pt x="143330" y="341109"/>
                  </a:lnTo>
                  <a:lnTo>
                    <a:pt x="125648" y="346549"/>
                  </a:lnTo>
                  <a:lnTo>
                    <a:pt x="99852" y="34701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910023" y="2429746"/>
              <a:ext cx="388213" cy="235914"/>
            </a:xfrm>
            <a:custGeom>
              <a:avLst/>
              <a:gdLst/>
              <a:ahLst/>
              <a:cxnLst/>
              <a:rect l="0" t="0" r="0" b="0"/>
              <a:pathLst>
                <a:path w="388213" h="235914">
                  <a:moveTo>
                    <a:pt x="43425" y="0"/>
                  </a:moveTo>
                  <a:lnTo>
                    <a:pt x="50590" y="50744"/>
                  </a:lnTo>
                  <a:lnTo>
                    <a:pt x="50594" y="107205"/>
                  </a:lnTo>
                  <a:lnTo>
                    <a:pt x="40135" y="170129"/>
                  </a:lnTo>
                  <a:lnTo>
                    <a:pt x="22811" y="218587"/>
                  </a:lnTo>
                  <a:lnTo>
                    <a:pt x="12382" y="234601"/>
                  </a:lnTo>
                  <a:lnTo>
                    <a:pt x="7937" y="235913"/>
                  </a:lnTo>
                  <a:lnTo>
                    <a:pt x="4048" y="233089"/>
                  </a:lnTo>
                  <a:lnTo>
                    <a:pt x="532" y="227509"/>
                  </a:lnTo>
                  <a:lnTo>
                    <a:pt x="0" y="193150"/>
                  </a:lnTo>
                  <a:lnTo>
                    <a:pt x="10632" y="140321"/>
                  </a:lnTo>
                  <a:lnTo>
                    <a:pt x="29292" y="83841"/>
                  </a:lnTo>
                  <a:lnTo>
                    <a:pt x="49467" y="54468"/>
                  </a:lnTo>
                  <a:lnTo>
                    <a:pt x="79014" y="36582"/>
                  </a:lnTo>
                  <a:lnTo>
                    <a:pt x="117045" y="28406"/>
                  </a:lnTo>
                  <a:lnTo>
                    <a:pt x="141481" y="31424"/>
                  </a:lnTo>
                  <a:lnTo>
                    <a:pt x="162819" y="39854"/>
                  </a:lnTo>
                  <a:lnTo>
                    <a:pt x="178467" y="52846"/>
                  </a:lnTo>
                  <a:lnTo>
                    <a:pt x="179681" y="59270"/>
                  </a:lnTo>
                  <a:lnTo>
                    <a:pt x="176792" y="65401"/>
                  </a:lnTo>
                  <a:lnTo>
                    <a:pt x="164645" y="76220"/>
                  </a:lnTo>
                  <a:lnTo>
                    <a:pt x="150001" y="84110"/>
                  </a:lnTo>
                  <a:lnTo>
                    <a:pt x="94145" y="90554"/>
                  </a:lnTo>
                  <a:lnTo>
                    <a:pt x="82785" y="90880"/>
                  </a:lnTo>
                  <a:lnTo>
                    <a:pt x="79835" y="90173"/>
                  </a:lnTo>
                  <a:lnTo>
                    <a:pt x="88886" y="86921"/>
                  </a:lnTo>
                  <a:lnTo>
                    <a:pt x="139005" y="83943"/>
                  </a:lnTo>
                  <a:lnTo>
                    <a:pt x="194928" y="80890"/>
                  </a:lnTo>
                  <a:lnTo>
                    <a:pt x="224533" y="71736"/>
                  </a:lnTo>
                  <a:lnTo>
                    <a:pt x="279273" y="46738"/>
                  </a:lnTo>
                  <a:lnTo>
                    <a:pt x="298950" y="35873"/>
                  </a:lnTo>
                  <a:lnTo>
                    <a:pt x="300684" y="33161"/>
                  </a:lnTo>
                  <a:lnTo>
                    <a:pt x="297217" y="32278"/>
                  </a:lnTo>
                  <a:lnTo>
                    <a:pt x="267271" y="37503"/>
                  </a:lnTo>
                  <a:lnTo>
                    <a:pt x="220842" y="68826"/>
                  </a:lnTo>
                  <a:lnTo>
                    <a:pt x="207644" y="84214"/>
                  </a:lnTo>
                  <a:lnTo>
                    <a:pt x="202831" y="92200"/>
                  </a:lnTo>
                  <a:lnTo>
                    <a:pt x="204245" y="98449"/>
                  </a:lnTo>
                  <a:lnTo>
                    <a:pt x="209809" y="103540"/>
                  </a:lnTo>
                  <a:lnTo>
                    <a:pt x="243123" y="118353"/>
                  </a:lnTo>
                  <a:lnTo>
                    <a:pt x="262234" y="119478"/>
                  </a:lnTo>
                  <a:lnTo>
                    <a:pt x="317890" y="112667"/>
                  </a:lnTo>
                  <a:lnTo>
                    <a:pt x="369427" y="95775"/>
                  </a:lnTo>
                  <a:lnTo>
                    <a:pt x="385863" y="85405"/>
                  </a:lnTo>
                  <a:lnTo>
                    <a:pt x="388212" y="80975"/>
                  </a:lnTo>
                  <a:lnTo>
                    <a:pt x="387004" y="77097"/>
                  </a:lnTo>
                  <a:lnTo>
                    <a:pt x="367946" y="582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237837" y="2629451"/>
              <a:ext cx="33286" cy="74891"/>
            </a:xfrm>
            <a:custGeom>
              <a:avLst/>
              <a:gdLst/>
              <a:ahLst/>
              <a:cxnLst/>
              <a:rect l="0" t="0" r="0" b="0"/>
              <a:pathLst>
                <a:path w="33286" h="74891">
                  <a:moveTo>
                    <a:pt x="33285" y="0"/>
                  </a:moveTo>
                  <a:lnTo>
                    <a:pt x="20923" y="20854"/>
                  </a:lnTo>
                  <a:lnTo>
                    <a:pt x="0" y="7489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312727" y="2604488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16642" y="0"/>
                  </a:moveTo>
                  <a:lnTo>
                    <a:pt x="14177" y="33741"/>
                  </a:lnTo>
                  <a:lnTo>
                    <a:pt x="1500" y="95976"/>
                  </a:lnTo>
                  <a:lnTo>
                    <a:pt x="0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911843" y="2795872"/>
              <a:ext cx="33285" cy="108175"/>
            </a:xfrm>
            <a:custGeom>
              <a:avLst/>
              <a:gdLst/>
              <a:ahLst/>
              <a:cxnLst/>
              <a:rect l="0" t="0" r="0" b="0"/>
              <a:pathLst>
                <a:path w="33285" h="108175">
                  <a:moveTo>
                    <a:pt x="33284" y="0"/>
                  </a:moveTo>
                  <a:lnTo>
                    <a:pt x="18166" y="62491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986732" y="2845799"/>
              <a:ext cx="49927" cy="174742"/>
            </a:xfrm>
            <a:custGeom>
              <a:avLst/>
              <a:gdLst/>
              <a:ahLst/>
              <a:cxnLst/>
              <a:rect l="0" t="0" r="0" b="0"/>
              <a:pathLst>
                <a:path w="49927" h="174742">
                  <a:moveTo>
                    <a:pt x="49926" y="0"/>
                  </a:moveTo>
                  <a:lnTo>
                    <a:pt x="36640" y="23627"/>
                  </a:lnTo>
                  <a:lnTo>
                    <a:pt x="18675" y="79385"/>
                  </a:lnTo>
                  <a:lnTo>
                    <a:pt x="8760" y="137255"/>
                  </a:lnTo>
                  <a:lnTo>
                    <a:pt x="0" y="174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745337" y="3370025"/>
            <a:ext cx="1341249" cy="616639"/>
            <a:chOff x="7745337" y="3370025"/>
            <a:chExt cx="1341249" cy="616639"/>
          </a:xfrm>
        </p:grpSpPr>
        <p:sp>
          <p:nvSpPr>
            <p:cNvPr id="84" name="Freeform 83"/>
            <p:cNvSpPr/>
            <p:nvPr/>
          </p:nvSpPr>
          <p:spPr>
            <a:xfrm>
              <a:off x="7745337" y="3370025"/>
              <a:ext cx="129343" cy="174743"/>
            </a:xfrm>
            <a:custGeom>
              <a:avLst/>
              <a:gdLst/>
              <a:ahLst/>
              <a:cxnLst/>
              <a:rect l="0" t="0" r="0" b="0"/>
              <a:pathLst>
                <a:path w="129343" h="174743">
                  <a:moveTo>
                    <a:pt x="43164" y="0"/>
                  </a:moveTo>
                  <a:lnTo>
                    <a:pt x="41315" y="27497"/>
                  </a:lnTo>
                  <a:lnTo>
                    <a:pt x="24418" y="89822"/>
                  </a:lnTo>
                  <a:lnTo>
                    <a:pt x="0" y="146151"/>
                  </a:lnTo>
                  <a:lnTo>
                    <a:pt x="520" y="149209"/>
                  </a:lnTo>
                  <a:lnTo>
                    <a:pt x="3640" y="147550"/>
                  </a:lnTo>
                  <a:lnTo>
                    <a:pt x="13579" y="134920"/>
                  </a:lnTo>
                  <a:lnTo>
                    <a:pt x="41225" y="76020"/>
                  </a:lnTo>
                  <a:lnTo>
                    <a:pt x="61697" y="52110"/>
                  </a:lnTo>
                  <a:lnTo>
                    <a:pt x="77289" y="42267"/>
                  </a:lnTo>
                  <a:lnTo>
                    <a:pt x="85330" y="41122"/>
                  </a:lnTo>
                  <a:lnTo>
                    <a:pt x="101661" y="44781"/>
                  </a:lnTo>
                  <a:lnTo>
                    <a:pt x="108050" y="50194"/>
                  </a:lnTo>
                  <a:lnTo>
                    <a:pt x="121459" y="74557"/>
                  </a:lnTo>
                  <a:lnTo>
                    <a:pt x="128196" y="91384"/>
                  </a:lnTo>
                  <a:lnTo>
                    <a:pt x="129342" y="110573"/>
                  </a:lnTo>
                  <a:lnTo>
                    <a:pt x="120049" y="160970"/>
                  </a:lnTo>
                  <a:lnTo>
                    <a:pt x="118054" y="1747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904996" y="3461556"/>
              <a:ext cx="24964" cy="108175"/>
            </a:xfrm>
            <a:custGeom>
              <a:avLst/>
              <a:gdLst/>
              <a:ahLst/>
              <a:cxnLst/>
              <a:rect l="0" t="0" r="0" b="0"/>
              <a:pathLst>
                <a:path w="24964" h="108175">
                  <a:moveTo>
                    <a:pt x="24963" y="0"/>
                  </a:moveTo>
                  <a:lnTo>
                    <a:pt x="6216" y="41910"/>
                  </a:lnTo>
                  <a:lnTo>
                    <a:pt x="818" y="87371"/>
                  </a:lnTo>
                  <a:lnTo>
                    <a:pt x="0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896675" y="3453235"/>
              <a:ext cx="83211" cy="83211"/>
            </a:xfrm>
            <a:custGeom>
              <a:avLst/>
              <a:gdLst/>
              <a:ahLst/>
              <a:cxnLst/>
              <a:rect l="0" t="0" r="0" b="0"/>
              <a:pathLst>
                <a:path w="83211" h="83211">
                  <a:moveTo>
                    <a:pt x="83210" y="83210"/>
                  </a:moveTo>
                  <a:lnTo>
                    <a:pt x="78793" y="29719"/>
                  </a:lnTo>
                  <a:lnTo>
                    <a:pt x="66762" y="12900"/>
                  </a:lnTo>
                  <a:lnTo>
                    <a:pt x="58377" y="5827"/>
                  </a:lnTo>
                  <a:lnTo>
                    <a:pt x="49088" y="2035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187912" y="3534889"/>
              <a:ext cx="129234" cy="321693"/>
            </a:xfrm>
            <a:custGeom>
              <a:avLst/>
              <a:gdLst/>
              <a:ahLst/>
              <a:cxnLst/>
              <a:rect l="0" t="0" r="0" b="0"/>
              <a:pathLst>
                <a:path w="129234" h="321693">
                  <a:moveTo>
                    <a:pt x="124815" y="26520"/>
                  </a:moveTo>
                  <a:lnTo>
                    <a:pt x="129233" y="13267"/>
                  </a:lnTo>
                  <a:lnTo>
                    <a:pt x="126836" y="8439"/>
                  </a:lnTo>
                  <a:lnTo>
                    <a:pt x="114311" y="609"/>
                  </a:lnTo>
                  <a:lnTo>
                    <a:pt x="106717" y="0"/>
                  </a:lnTo>
                  <a:lnTo>
                    <a:pt x="90884" y="4255"/>
                  </a:lnTo>
                  <a:lnTo>
                    <a:pt x="70793" y="17046"/>
                  </a:lnTo>
                  <a:lnTo>
                    <a:pt x="53130" y="41382"/>
                  </a:lnTo>
                  <a:lnTo>
                    <a:pt x="40602" y="67598"/>
                  </a:lnTo>
                  <a:lnTo>
                    <a:pt x="39002" y="86998"/>
                  </a:lnTo>
                  <a:lnTo>
                    <a:pt x="39870" y="97349"/>
                  </a:lnTo>
                  <a:lnTo>
                    <a:pt x="48230" y="113781"/>
                  </a:lnTo>
                  <a:lnTo>
                    <a:pt x="54343" y="120752"/>
                  </a:lnTo>
                  <a:lnTo>
                    <a:pt x="70997" y="130963"/>
                  </a:lnTo>
                  <a:lnTo>
                    <a:pt x="89801" y="136733"/>
                  </a:lnTo>
                  <a:lnTo>
                    <a:pt x="107404" y="136216"/>
                  </a:lnTo>
                  <a:lnTo>
                    <a:pt x="112284" y="138482"/>
                  </a:lnTo>
                  <a:lnTo>
                    <a:pt x="114611" y="142767"/>
                  </a:lnTo>
                  <a:lnTo>
                    <a:pt x="115239" y="148397"/>
                  </a:lnTo>
                  <a:lnTo>
                    <a:pt x="97638" y="209412"/>
                  </a:lnTo>
                  <a:lnTo>
                    <a:pt x="85170" y="261873"/>
                  </a:lnTo>
                  <a:lnTo>
                    <a:pt x="65859" y="303876"/>
                  </a:lnTo>
                  <a:lnTo>
                    <a:pt x="60547" y="311276"/>
                  </a:lnTo>
                  <a:lnTo>
                    <a:pt x="53309" y="316210"/>
                  </a:lnTo>
                  <a:lnTo>
                    <a:pt x="35403" y="321692"/>
                  </a:lnTo>
                  <a:lnTo>
                    <a:pt x="27301" y="321305"/>
                  </a:lnTo>
                  <a:lnTo>
                    <a:pt x="0" y="30943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391915" y="3648216"/>
              <a:ext cx="148231" cy="121220"/>
            </a:xfrm>
            <a:custGeom>
              <a:avLst/>
              <a:gdLst/>
              <a:ahLst/>
              <a:cxnLst/>
              <a:rect l="0" t="0" r="0" b="0"/>
              <a:pathLst>
                <a:path w="148231" h="121220">
                  <a:moveTo>
                    <a:pt x="12344" y="21366"/>
                  </a:moveTo>
                  <a:lnTo>
                    <a:pt x="0" y="65948"/>
                  </a:lnTo>
                  <a:lnTo>
                    <a:pt x="4269" y="57381"/>
                  </a:lnTo>
                  <a:lnTo>
                    <a:pt x="43080" y="8545"/>
                  </a:lnTo>
                  <a:lnTo>
                    <a:pt x="58981" y="1799"/>
                  </a:lnTo>
                  <a:lnTo>
                    <a:pt x="68398" y="0"/>
                  </a:lnTo>
                  <a:lnTo>
                    <a:pt x="86258" y="2933"/>
                  </a:lnTo>
                  <a:lnTo>
                    <a:pt x="109442" y="14980"/>
                  </a:lnTo>
                  <a:lnTo>
                    <a:pt x="138259" y="35617"/>
                  </a:lnTo>
                  <a:lnTo>
                    <a:pt x="138817" y="39188"/>
                  </a:lnTo>
                  <a:lnTo>
                    <a:pt x="134566" y="41568"/>
                  </a:lnTo>
                  <a:lnTo>
                    <a:pt x="119365" y="46063"/>
                  </a:lnTo>
                  <a:lnTo>
                    <a:pt x="103363" y="54224"/>
                  </a:lnTo>
                  <a:lnTo>
                    <a:pt x="98911" y="60838"/>
                  </a:lnTo>
                  <a:lnTo>
                    <a:pt x="96430" y="78049"/>
                  </a:lnTo>
                  <a:lnTo>
                    <a:pt x="99836" y="84118"/>
                  </a:lnTo>
                  <a:lnTo>
                    <a:pt x="105806" y="88164"/>
                  </a:lnTo>
                  <a:lnTo>
                    <a:pt x="131876" y="93858"/>
                  </a:lnTo>
                  <a:lnTo>
                    <a:pt x="141959" y="94657"/>
                  </a:lnTo>
                  <a:lnTo>
                    <a:pt x="146830" y="97964"/>
                  </a:lnTo>
                  <a:lnTo>
                    <a:pt x="148230" y="102942"/>
                  </a:lnTo>
                  <a:lnTo>
                    <a:pt x="145480" y="12121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536282" y="3717257"/>
              <a:ext cx="127773" cy="198340"/>
            </a:xfrm>
            <a:custGeom>
              <a:avLst/>
              <a:gdLst/>
              <a:ahLst/>
              <a:cxnLst/>
              <a:rect l="0" t="0" r="0" b="0"/>
              <a:pathLst>
                <a:path w="127773" h="198340">
                  <a:moveTo>
                    <a:pt x="59361" y="18894"/>
                  </a:moveTo>
                  <a:lnTo>
                    <a:pt x="52774" y="48514"/>
                  </a:lnTo>
                  <a:lnTo>
                    <a:pt x="51382" y="97990"/>
                  </a:lnTo>
                  <a:lnTo>
                    <a:pt x="38746" y="152690"/>
                  </a:lnTo>
                  <a:lnTo>
                    <a:pt x="28393" y="182120"/>
                  </a:lnTo>
                  <a:lnTo>
                    <a:pt x="19093" y="196530"/>
                  </a:lnTo>
                  <a:lnTo>
                    <a:pt x="14025" y="198339"/>
                  </a:lnTo>
                  <a:lnTo>
                    <a:pt x="8796" y="196772"/>
                  </a:lnTo>
                  <a:lnTo>
                    <a:pt x="3462" y="192952"/>
                  </a:lnTo>
                  <a:lnTo>
                    <a:pt x="0" y="171451"/>
                  </a:lnTo>
                  <a:lnTo>
                    <a:pt x="7610" y="112058"/>
                  </a:lnTo>
                  <a:lnTo>
                    <a:pt x="20408" y="71060"/>
                  </a:lnTo>
                  <a:lnTo>
                    <a:pt x="51272" y="21556"/>
                  </a:lnTo>
                  <a:lnTo>
                    <a:pt x="56742" y="15121"/>
                  </a:lnTo>
                  <a:lnTo>
                    <a:pt x="72682" y="5506"/>
                  </a:lnTo>
                  <a:lnTo>
                    <a:pt x="91169" y="0"/>
                  </a:lnTo>
                  <a:lnTo>
                    <a:pt x="108631" y="634"/>
                  </a:lnTo>
                  <a:lnTo>
                    <a:pt x="115322" y="4872"/>
                  </a:lnTo>
                  <a:lnTo>
                    <a:pt x="125221" y="19442"/>
                  </a:lnTo>
                  <a:lnTo>
                    <a:pt x="127772" y="38245"/>
                  </a:lnTo>
                  <a:lnTo>
                    <a:pt x="127158" y="48437"/>
                  </a:lnTo>
                  <a:lnTo>
                    <a:pt x="124899" y="55231"/>
                  </a:lnTo>
                  <a:lnTo>
                    <a:pt x="121545" y="59761"/>
                  </a:lnTo>
                  <a:lnTo>
                    <a:pt x="109287" y="688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730411" y="3594693"/>
              <a:ext cx="98222" cy="257953"/>
            </a:xfrm>
            <a:custGeom>
              <a:avLst/>
              <a:gdLst/>
              <a:ahLst/>
              <a:cxnLst/>
              <a:rect l="0" t="0" r="0" b="0"/>
              <a:pathLst>
                <a:path w="98222" h="257953">
                  <a:moveTo>
                    <a:pt x="31653" y="0"/>
                  </a:moveTo>
                  <a:lnTo>
                    <a:pt x="25010" y="63397"/>
                  </a:lnTo>
                  <a:lnTo>
                    <a:pt x="9367" y="121935"/>
                  </a:lnTo>
                  <a:lnTo>
                    <a:pt x="0" y="170459"/>
                  </a:lnTo>
                  <a:lnTo>
                    <a:pt x="2230" y="178358"/>
                  </a:lnTo>
                  <a:lnTo>
                    <a:pt x="6491" y="184549"/>
                  </a:lnTo>
                  <a:lnTo>
                    <a:pt x="33257" y="205546"/>
                  </a:lnTo>
                  <a:lnTo>
                    <a:pt x="51474" y="209081"/>
                  </a:lnTo>
                  <a:lnTo>
                    <a:pt x="70973" y="210344"/>
                  </a:lnTo>
                  <a:lnTo>
                    <a:pt x="88885" y="217069"/>
                  </a:lnTo>
                  <a:lnTo>
                    <a:pt x="93846" y="222376"/>
                  </a:lnTo>
                  <a:lnTo>
                    <a:pt x="96229" y="228687"/>
                  </a:lnTo>
                  <a:lnTo>
                    <a:pt x="98221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911843" y="3719509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0"/>
                  </a:moveTo>
                  <a:lnTo>
                    <a:pt x="0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901184" y="3844324"/>
              <a:ext cx="52265" cy="99854"/>
            </a:xfrm>
            <a:custGeom>
              <a:avLst/>
              <a:gdLst/>
              <a:ahLst/>
              <a:cxnLst/>
              <a:rect l="0" t="0" r="0" b="0"/>
              <a:pathLst>
                <a:path w="52265" h="99854">
                  <a:moveTo>
                    <a:pt x="52264" y="0"/>
                  </a:moveTo>
                  <a:lnTo>
                    <a:pt x="34595" y="0"/>
                  </a:lnTo>
                  <a:lnTo>
                    <a:pt x="20989" y="4931"/>
                  </a:lnTo>
                  <a:lnTo>
                    <a:pt x="14772" y="8835"/>
                  </a:lnTo>
                  <a:lnTo>
                    <a:pt x="5399" y="23035"/>
                  </a:lnTo>
                  <a:lnTo>
                    <a:pt x="0" y="40748"/>
                  </a:lnTo>
                  <a:lnTo>
                    <a:pt x="682" y="57866"/>
                  </a:lnTo>
                  <a:lnTo>
                    <a:pt x="8998" y="72255"/>
                  </a:lnTo>
                  <a:lnTo>
                    <a:pt x="35622" y="998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9003374" y="3839907"/>
              <a:ext cx="83212" cy="146757"/>
            </a:xfrm>
            <a:custGeom>
              <a:avLst/>
              <a:gdLst/>
              <a:ahLst/>
              <a:cxnLst/>
              <a:rect l="0" t="0" r="0" b="0"/>
              <a:pathLst>
                <a:path w="83212" h="146757">
                  <a:moveTo>
                    <a:pt x="83211" y="4417"/>
                  </a:moveTo>
                  <a:lnTo>
                    <a:pt x="69958" y="0"/>
                  </a:lnTo>
                  <a:lnTo>
                    <a:pt x="56056" y="2762"/>
                  </a:lnTo>
                  <a:lnTo>
                    <a:pt x="48465" y="6088"/>
                  </a:lnTo>
                  <a:lnTo>
                    <a:pt x="37566" y="19645"/>
                  </a:lnTo>
                  <a:lnTo>
                    <a:pt x="33365" y="28437"/>
                  </a:lnTo>
                  <a:lnTo>
                    <a:pt x="33628" y="50534"/>
                  </a:lnTo>
                  <a:lnTo>
                    <a:pt x="44173" y="84033"/>
                  </a:lnTo>
                  <a:lnTo>
                    <a:pt x="64302" y="124619"/>
                  </a:lnTo>
                  <a:lnTo>
                    <a:pt x="65058" y="132629"/>
                  </a:lnTo>
                  <a:lnTo>
                    <a:pt x="62787" y="138894"/>
                  </a:lnTo>
                  <a:lnTo>
                    <a:pt x="58501" y="143994"/>
                  </a:lnTo>
                  <a:lnTo>
                    <a:pt x="52869" y="146471"/>
                  </a:lnTo>
                  <a:lnTo>
                    <a:pt x="39215" y="146756"/>
                  </a:lnTo>
                  <a:lnTo>
                    <a:pt x="23901" y="138870"/>
                  </a:lnTo>
                  <a:lnTo>
                    <a:pt x="0" y="120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25362" y="3669582"/>
            <a:ext cx="4267909" cy="2188437"/>
            <a:chOff x="425362" y="3669582"/>
            <a:chExt cx="4267909" cy="2188437"/>
          </a:xfrm>
        </p:grpSpPr>
        <p:sp>
          <p:nvSpPr>
            <p:cNvPr id="95" name="Freeform 94"/>
            <p:cNvSpPr/>
            <p:nvPr/>
          </p:nvSpPr>
          <p:spPr>
            <a:xfrm>
              <a:off x="773858" y="3927535"/>
              <a:ext cx="24964" cy="490943"/>
            </a:xfrm>
            <a:custGeom>
              <a:avLst/>
              <a:gdLst/>
              <a:ahLst/>
              <a:cxnLst/>
              <a:rect l="0" t="0" r="0" b="0"/>
              <a:pathLst>
                <a:path w="24964" h="490943">
                  <a:moveTo>
                    <a:pt x="24963" y="0"/>
                  </a:moveTo>
                  <a:lnTo>
                    <a:pt x="24963" y="59579"/>
                  </a:lnTo>
                  <a:lnTo>
                    <a:pt x="19244" y="117511"/>
                  </a:lnTo>
                  <a:lnTo>
                    <a:pt x="14690" y="170457"/>
                  </a:lnTo>
                  <a:lnTo>
                    <a:pt x="9579" y="233787"/>
                  </a:lnTo>
                  <a:lnTo>
                    <a:pt x="8693" y="283152"/>
                  </a:lnTo>
                  <a:lnTo>
                    <a:pt x="2676" y="343812"/>
                  </a:lnTo>
                  <a:lnTo>
                    <a:pt x="528" y="405789"/>
                  </a:lnTo>
                  <a:lnTo>
                    <a:pt x="104" y="462821"/>
                  </a:lnTo>
                  <a:lnTo>
                    <a:pt x="0" y="490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73858" y="3948081"/>
              <a:ext cx="188851" cy="607846"/>
            </a:xfrm>
            <a:custGeom>
              <a:avLst/>
              <a:gdLst/>
              <a:ahLst/>
              <a:cxnLst/>
              <a:rect l="0" t="0" r="0" b="0"/>
              <a:pathLst>
                <a:path w="188851" h="607846">
                  <a:moveTo>
                    <a:pt x="0" y="4417"/>
                  </a:moveTo>
                  <a:lnTo>
                    <a:pt x="13252" y="0"/>
                  </a:lnTo>
                  <a:lnTo>
                    <a:pt x="43579" y="1670"/>
                  </a:lnTo>
                  <a:lnTo>
                    <a:pt x="73009" y="12437"/>
                  </a:lnTo>
                  <a:lnTo>
                    <a:pt x="120233" y="43466"/>
                  </a:lnTo>
                  <a:lnTo>
                    <a:pt x="162331" y="95298"/>
                  </a:lnTo>
                  <a:lnTo>
                    <a:pt x="178933" y="130953"/>
                  </a:lnTo>
                  <a:lnTo>
                    <a:pt x="185234" y="154652"/>
                  </a:lnTo>
                  <a:lnTo>
                    <a:pt x="183719" y="178129"/>
                  </a:lnTo>
                  <a:lnTo>
                    <a:pt x="180727" y="189567"/>
                  </a:lnTo>
                  <a:lnTo>
                    <a:pt x="167540" y="209673"/>
                  </a:lnTo>
                  <a:lnTo>
                    <a:pt x="148427" y="226929"/>
                  </a:lnTo>
                  <a:lnTo>
                    <a:pt x="100955" y="250609"/>
                  </a:lnTo>
                  <a:lnTo>
                    <a:pt x="89492" y="254529"/>
                  </a:lnTo>
                  <a:lnTo>
                    <a:pt x="82775" y="260841"/>
                  </a:lnTo>
                  <a:lnTo>
                    <a:pt x="79222" y="268747"/>
                  </a:lnTo>
                  <a:lnTo>
                    <a:pt x="77778" y="277716"/>
                  </a:lnTo>
                  <a:lnTo>
                    <a:pt x="81104" y="292612"/>
                  </a:lnTo>
                  <a:lnTo>
                    <a:pt x="111184" y="337723"/>
                  </a:lnTo>
                  <a:lnTo>
                    <a:pt x="155015" y="395533"/>
                  </a:lnTo>
                  <a:lnTo>
                    <a:pt x="177001" y="452600"/>
                  </a:lnTo>
                  <a:lnTo>
                    <a:pt x="188850" y="497672"/>
                  </a:lnTo>
                  <a:lnTo>
                    <a:pt x="188409" y="519501"/>
                  </a:lnTo>
                  <a:lnTo>
                    <a:pt x="173058" y="566251"/>
                  </a:lnTo>
                  <a:lnTo>
                    <a:pt x="168072" y="575904"/>
                  </a:lnTo>
                  <a:lnTo>
                    <a:pt x="152670" y="591562"/>
                  </a:lnTo>
                  <a:lnTo>
                    <a:pt x="133497" y="602835"/>
                  </a:lnTo>
                  <a:lnTo>
                    <a:pt x="112648" y="607845"/>
                  </a:lnTo>
                  <a:lnTo>
                    <a:pt x="93520" y="605141"/>
                  </a:lnTo>
                  <a:lnTo>
                    <a:pt x="44469" y="582308"/>
                  </a:lnTo>
                  <a:lnTo>
                    <a:pt x="20264" y="562419"/>
                  </a:lnTo>
                  <a:lnTo>
                    <a:pt x="8321" y="5452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25362" y="3669582"/>
              <a:ext cx="854946" cy="1212043"/>
            </a:xfrm>
            <a:custGeom>
              <a:avLst/>
              <a:gdLst/>
              <a:ahLst/>
              <a:cxnLst/>
              <a:rect l="0" t="0" r="0" b="0"/>
              <a:pathLst>
                <a:path w="854946" h="1212043">
                  <a:moveTo>
                    <a:pt x="331853" y="0"/>
                  </a:moveTo>
                  <a:lnTo>
                    <a:pt x="278362" y="4417"/>
                  </a:lnTo>
                  <a:lnTo>
                    <a:pt x="221332" y="15118"/>
                  </a:lnTo>
                  <a:lnTo>
                    <a:pt x="173058" y="30778"/>
                  </a:lnTo>
                  <a:lnTo>
                    <a:pt x="111979" y="68265"/>
                  </a:lnTo>
                  <a:lnTo>
                    <a:pt x="63753" y="115701"/>
                  </a:lnTo>
                  <a:lnTo>
                    <a:pt x="31901" y="177154"/>
                  </a:lnTo>
                  <a:lnTo>
                    <a:pt x="14509" y="231752"/>
                  </a:lnTo>
                  <a:lnTo>
                    <a:pt x="4014" y="289843"/>
                  </a:lnTo>
                  <a:lnTo>
                    <a:pt x="1235" y="331914"/>
                  </a:lnTo>
                  <a:lnTo>
                    <a:pt x="0" y="375268"/>
                  </a:lnTo>
                  <a:lnTo>
                    <a:pt x="1300" y="420116"/>
                  </a:lnTo>
                  <a:lnTo>
                    <a:pt x="8041" y="467785"/>
                  </a:lnTo>
                  <a:lnTo>
                    <a:pt x="17201" y="519173"/>
                  </a:lnTo>
                  <a:lnTo>
                    <a:pt x="28361" y="572831"/>
                  </a:lnTo>
                  <a:lnTo>
                    <a:pt x="42566" y="627498"/>
                  </a:lnTo>
                  <a:lnTo>
                    <a:pt x="58125" y="682613"/>
                  </a:lnTo>
                  <a:lnTo>
                    <a:pt x="75210" y="737928"/>
                  </a:lnTo>
                  <a:lnTo>
                    <a:pt x="95131" y="793330"/>
                  </a:lnTo>
                  <a:lnTo>
                    <a:pt x="118778" y="846307"/>
                  </a:lnTo>
                  <a:lnTo>
                    <a:pt x="144697" y="896664"/>
                  </a:lnTo>
                  <a:lnTo>
                    <a:pt x="171626" y="943700"/>
                  </a:lnTo>
                  <a:lnTo>
                    <a:pt x="201469" y="986795"/>
                  </a:lnTo>
                  <a:lnTo>
                    <a:pt x="249459" y="1047442"/>
                  </a:lnTo>
                  <a:lnTo>
                    <a:pt x="301276" y="1101469"/>
                  </a:lnTo>
                  <a:lnTo>
                    <a:pt x="352688" y="1144290"/>
                  </a:lnTo>
                  <a:lnTo>
                    <a:pt x="415892" y="1187473"/>
                  </a:lnTo>
                  <a:lnTo>
                    <a:pt x="465235" y="1205317"/>
                  </a:lnTo>
                  <a:lnTo>
                    <a:pt x="510572" y="1212042"/>
                  </a:lnTo>
                  <a:lnTo>
                    <a:pt x="553283" y="1205200"/>
                  </a:lnTo>
                  <a:lnTo>
                    <a:pt x="614848" y="1178754"/>
                  </a:lnTo>
                  <a:lnTo>
                    <a:pt x="672484" y="1133945"/>
                  </a:lnTo>
                  <a:lnTo>
                    <a:pt x="714464" y="1085803"/>
                  </a:lnTo>
                  <a:lnTo>
                    <a:pt x="753715" y="1028084"/>
                  </a:lnTo>
                  <a:lnTo>
                    <a:pt x="776375" y="985775"/>
                  </a:lnTo>
                  <a:lnTo>
                    <a:pt x="795692" y="942316"/>
                  </a:lnTo>
                  <a:lnTo>
                    <a:pt x="813523" y="893415"/>
                  </a:lnTo>
                  <a:lnTo>
                    <a:pt x="829769" y="840863"/>
                  </a:lnTo>
                  <a:lnTo>
                    <a:pt x="843153" y="786687"/>
                  </a:lnTo>
                  <a:lnTo>
                    <a:pt x="850334" y="731791"/>
                  </a:lnTo>
                  <a:lnTo>
                    <a:pt x="853526" y="676574"/>
                  </a:lnTo>
                  <a:lnTo>
                    <a:pt x="854945" y="621214"/>
                  </a:lnTo>
                  <a:lnTo>
                    <a:pt x="850644" y="563326"/>
                  </a:lnTo>
                  <a:lnTo>
                    <a:pt x="841644" y="504621"/>
                  </a:lnTo>
                  <a:lnTo>
                    <a:pt x="828399" y="447712"/>
                  </a:lnTo>
                  <a:lnTo>
                    <a:pt x="810801" y="396531"/>
                  </a:lnTo>
                  <a:lnTo>
                    <a:pt x="790652" y="349129"/>
                  </a:lnTo>
                  <a:lnTo>
                    <a:pt x="769370" y="303407"/>
                  </a:lnTo>
                  <a:lnTo>
                    <a:pt x="740187" y="258431"/>
                  </a:lnTo>
                  <a:lnTo>
                    <a:pt x="689837" y="196457"/>
                  </a:lnTo>
                  <a:lnTo>
                    <a:pt x="653680" y="162204"/>
                  </a:lnTo>
                  <a:lnTo>
                    <a:pt x="609873" y="134653"/>
                  </a:lnTo>
                  <a:lnTo>
                    <a:pt x="562667" y="110080"/>
                  </a:lnTo>
                  <a:lnTo>
                    <a:pt x="513949" y="88681"/>
                  </a:lnTo>
                  <a:lnTo>
                    <a:pt x="464560" y="73007"/>
                  </a:lnTo>
                  <a:lnTo>
                    <a:pt x="414873" y="64807"/>
                  </a:lnTo>
                  <a:lnTo>
                    <a:pt x="365977" y="63012"/>
                  </a:lnTo>
                  <a:lnTo>
                    <a:pt x="319591" y="68378"/>
                  </a:lnTo>
                  <a:lnTo>
                    <a:pt x="274320" y="79392"/>
                  </a:lnTo>
                  <a:lnTo>
                    <a:pt x="214646" y="101187"/>
                  </a:lnTo>
                  <a:lnTo>
                    <a:pt x="157484" y="128983"/>
                  </a:lnTo>
                  <a:lnTo>
                    <a:pt x="132148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734752" y="4601540"/>
              <a:ext cx="95880" cy="257953"/>
            </a:xfrm>
            <a:custGeom>
              <a:avLst/>
              <a:gdLst/>
              <a:ahLst/>
              <a:cxnLst/>
              <a:rect l="0" t="0" r="0" b="0"/>
              <a:pathLst>
                <a:path w="95880" h="257953">
                  <a:moveTo>
                    <a:pt x="79237" y="0"/>
                  </a:moveTo>
                  <a:lnTo>
                    <a:pt x="44491" y="27581"/>
                  </a:lnTo>
                  <a:lnTo>
                    <a:pt x="13206" y="85016"/>
                  </a:lnTo>
                  <a:lnTo>
                    <a:pt x="1116" y="125351"/>
                  </a:lnTo>
                  <a:lnTo>
                    <a:pt x="0" y="161648"/>
                  </a:lnTo>
                  <a:lnTo>
                    <a:pt x="5189" y="181866"/>
                  </a:lnTo>
                  <a:lnTo>
                    <a:pt x="34420" y="227136"/>
                  </a:lnTo>
                  <a:lnTo>
                    <a:pt x="55788" y="241528"/>
                  </a:lnTo>
                  <a:lnTo>
                    <a:pt x="95879" y="25795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902073" y="4684750"/>
              <a:ext cx="142744" cy="264228"/>
            </a:xfrm>
            <a:custGeom>
              <a:avLst/>
              <a:gdLst/>
              <a:ahLst/>
              <a:cxnLst/>
              <a:rect l="0" t="0" r="0" b="0"/>
              <a:pathLst>
                <a:path w="142744" h="264228">
                  <a:moveTo>
                    <a:pt x="86658" y="0"/>
                  </a:moveTo>
                  <a:lnTo>
                    <a:pt x="68577" y="19929"/>
                  </a:lnTo>
                  <a:lnTo>
                    <a:pt x="35275" y="83339"/>
                  </a:lnTo>
                  <a:lnTo>
                    <a:pt x="10267" y="137566"/>
                  </a:lnTo>
                  <a:lnTo>
                    <a:pt x="0" y="192978"/>
                  </a:lnTo>
                  <a:lnTo>
                    <a:pt x="7228" y="254510"/>
                  </a:lnTo>
                  <a:lnTo>
                    <a:pt x="12440" y="260280"/>
                  </a:lnTo>
                  <a:lnTo>
                    <a:pt x="19612" y="263203"/>
                  </a:lnTo>
                  <a:lnTo>
                    <a:pt x="28092" y="264227"/>
                  </a:lnTo>
                  <a:lnTo>
                    <a:pt x="49842" y="257967"/>
                  </a:lnTo>
                  <a:lnTo>
                    <a:pt x="72144" y="245940"/>
                  </a:lnTo>
                  <a:lnTo>
                    <a:pt x="101529" y="215618"/>
                  </a:lnTo>
                  <a:lnTo>
                    <a:pt x="133963" y="166357"/>
                  </a:lnTo>
                  <a:lnTo>
                    <a:pt x="140042" y="148826"/>
                  </a:lnTo>
                  <a:lnTo>
                    <a:pt x="142743" y="128707"/>
                  </a:lnTo>
                  <a:lnTo>
                    <a:pt x="132116" y="75145"/>
                  </a:lnTo>
                  <a:lnTo>
                    <a:pt x="122111" y="45071"/>
                  </a:lnTo>
                  <a:lnTo>
                    <a:pt x="106921" y="24039"/>
                  </a:lnTo>
                  <a:lnTo>
                    <a:pt x="92890" y="11916"/>
                  </a:lnTo>
                  <a:lnTo>
                    <a:pt x="74943" y="5296"/>
                  </a:lnTo>
                  <a:lnTo>
                    <a:pt x="284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094118" y="4786611"/>
              <a:ext cx="252086" cy="280909"/>
            </a:xfrm>
            <a:custGeom>
              <a:avLst/>
              <a:gdLst/>
              <a:ahLst/>
              <a:cxnLst/>
              <a:rect l="0" t="0" r="0" b="0"/>
              <a:pathLst>
                <a:path w="252086" h="280909">
                  <a:moveTo>
                    <a:pt x="36071" y="14634"/>
                  </a:moveTo>
                  <a:lnTo>
                    <a:pt x="21877" y="76200"/>
                  </a:lnTo>
                  <a:lnTo>
                    <a:pt x="5532" y="136408"/>
                  </a:lnTo>
                  <a:lnTo>
                    <a:pt x="0" y="154740"/>
                  </a:lnTo>
                  <a:lnTo>
                    <a:pt x="4" y="157040"/>
                  </a:lnTo>
                  <a:lnTo>
                    <a:pt x="4940" y="149733"/>
                  </a:lnTo>
                  <a:lnTo>
                    <a:pt x="26565" y="91278"/>
                  </a:lnTo>
                  <a:lnTo>
                    <a:pt x="62817" y="35334"/>
                  </a:lnTo>
                  <a:lnTo>
                    <a:pt x="82108" y="11933"/>
                  </a:lnTo>
                  <a:lnTo>
                    <a:pt x="88027" y="9135"/>
                  </a:lnTo>
                  <a:lnTo>
                    <a:pt x="93822" y="9119"/>
                  </a:lnTo>
                  <a:lnTo>
                    <a:pt x="99535" y="10957"/>
                  </a:lnTo>
                  <a:lnTo>
                    <a:pt x="110813" y="20396"/>
                  </a:lnTo>
                  <a:lnTo>
                    <a:pt x="133120" y="44639"/>
                  </a:lnTo>
                  <a:lnTo>
                    <a:pt x="158618" y="57219"/>
                  </a:lnTo>
                  <a:lnTo>
                    <a:pt x="178986" y="58832"/>
                  </a:lnTo>
                  <a:lnTo>
                    <a:pt x="200366" y="55542"/>
                  </a:lnTo>
                  <a:lnTo>
                    <a:pt x="231345" y="43294"/>
                  </a:lnTo>
                  <a:lnTo>
                    <a:pt x="246442" y="33227"/>
                  </a:lnTo>
                  <a:lnTo>
                    <a:pt x="250283" y="26105"/>
                  </a:lnTo>
                  <a:lnTo>
                    <a:pt x="252085" y="8329"/>
                  </a:lnTo>
                  <a:lnTo>
                    <a:pt x="248498" y="3034"/>
                  </a:lnTo>
                  <a:lnTo>
                    <a:pt x="242408" y="429"/>
                  </a:lnTo>
                  <a:lnTo>
                    <a:pt x="226704" y="0"/>
                  </a:lnTo>
                  <a:lnTo>
                    <a:pt x="210479" y="2890"/>
                  </a:lnTo>
                  <a:lnTo>
                    <a:pt x="196488" y="12188"/>
                  </a:lnTo>
                  <a:lnTo>
                    <a:pt x="166739" y="49616"/>
                  </a:lnTo>
                  <a:lnTo>
                    <a:pt x="143154" y="96789"/>
                  </a:lnTo>
                  <a:lnTo>
                    <a:pt x="132558" y="142357"/>
                  </a:lnTo>
                  <a:lnTo>
                    <a:pt x="142149" y="202940"/>
                  </a:lnTo>
                  <a:lnTo>
                    <a:pt x="155165" y="238694"/>
                  </a:lnTo>
                  <a:lnTo>
                    <a:pt x="165740" y="254749"/>
                  </a:lnTo>
                  <a:lnTo>
                    <a:pt x="194170" y="28090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804261" y="4542345"/>
              <a:ext cx="182997" cy="733201"/>
            </a:xfrm>
            <a:custGeom>
              <a:avLst/>
              <a:gdLst/>
              <a:ahLst/>
              <a:cxnLst/>
              <a:rect l="0" t="0" r="0" b="0"/>
              <a:pathLst>
                <a:path w="182997" h="733201">
                  <a:moveTo>
                    <a:pt x="182996" y="25911"/>
                  </a:moveTo>
                  <a:lnTo>
                    <a:pt x="178578" y="12658"/>
                  </a:lnTo>
                  <a:lnTo>
                    <a:pt x="173579" y="7830"/>
                  </a:lnTo>
                  <a:lnTo>
                    <a:pt x="158162" y="0"/>
                  </a:lnTo>
                  <a:lnTo>
                    <a:pt x="149797" y="316"/>
                  </a:lnTo>
                  <a:lnTo>
                    <a:pt x="133108" y="8063"/>
                  </a:lnTo>
                  <a:lnTo>
                    <a:pt x="112535" y="23601"/>
                  </a:lnTo>
                  <a:lnTo>
                    <a:pt x="77741" y="79625"/>
                  </a:lnTo>
                  <a:lnTo>
                    <a:pt x="54510" y="135552"/>
                  </a:lnTo>
                  <a:lnTo>
                    <a:pt x="29102" y="194539"/>
                  </a:lnTo>
                  <a:lnTo>
                    <a:pt x="17821" y="245377"/>
                  </a:lnTo>
                  <a:lnTo>
                    <a:pt x="8623" y="301429"/>
                  </a:lnTo>
                  <a:lnTo>
                    <a:pt x="2507" y="359026"/>
                  </a:lnTo>
                  <a:lnTo>
                    <a:pt x="696" y="417081"/>
                  </a:lnTo>
                  <a:lnTo>
                    <a:pt x="159" y="475271"/>
                  </a:lnTo>
                  <a:lnTo>
                    <a:pt x="0" y="533502"/>
                  </a:lnTo>
                  <a:lnTo>
                    <a:pt x="2418" y="586813"/>
                  </a:lnTo>
                  <a:lnTo>
                    <a:pt x="8990" y="634352"/>
                  </a:lnTo>
                  <a:lnTo>
                    <a:pt x="14327" y="683571"/>
                  </a:lnTo>
                  <a:lnTo>
                    <a:pt x="16575" y="733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770909" y="4851171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63416" y="6643"/>
                  </a:lnTo>
                  <a:lnTo>
                    <a:pt x="109571" y="14394"/>
                  </a:lnTo>
                  <a:lnTo>
                    <a:pt x="133137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956052" y="4851171"/>
              <a:ext cx="330763" cy="241311"/>
            </a:xfrm>
            <a:custGeom>
              <a:avLst/>
              <a:gdLst/>
              <a:ahLst/>
              <a:cxnLst/>
              <a:rect l="0" t="0" r="0" b="0"/>
              <a:pathLst>
                <a:path w="330763" h="241311">
                  <a:moveTo>
                    <a:pt x="39525" y="0"/>
                  </a:moveTo>
                  <a:lnTo>
                    <a:pt x="19614" y="60660"/>
                  </a:lnTo>
                  <a:lnTo>
                    <a:pt x="3768" y="118855"/>
                  </a:lnTo>
                  <a:lnTo>
                    <a:pt x="0" y="175928"/>
                  </a:lnTo>
                  <a:lnTo>
                    <a:pt x="2851" y="204547"/>
                  </a:lnTo>
                  <a:lnTo>
                    <a:pt x="6755" y="214952"/>
                  </a:lnTo>
                  <a:lnTo>
                    <a:pt x="18489" y="228979"/>
                  </a:lnTo>
                  <a:lnTo>
                    <a:pt x="24577" y="231241"/>
                  </a:lnTo>
                  <a:lnTo>
                    <a:pt x="30484" y="230899"/>
                  </a:lnTo>
                  <a:lnTo>
                    <a:pt x="36272" y="228822"/>
                  </a:lnTo>
                  <a:lnTo>
                    <a:pt x="57669" y="208230"/>
                  </a:lnTo>
                  <a:lnTo>
                    <a:pt x="96611" y="147788"/>
                  </a:lnTo>
                  <a:lnTo>
                    <a:pt x="93867" y="151668"/>
                  </a:lnTo>
                  <a:lnTo>
                    <a:pt x="86343" y="173864"/>
                  </a:lnTo>
                  <a:lnTo>
                    <a:pt x="85913" y="190994"/>
                  </a:lnTo>
                  <a:lnTo>
                    <a:pt x="87092" y="199445"/>
                  </a:lnTo>
                  <a:lnTo>
                    <a:pt x="91577" y="203230"/>
                  </a:lnTo>
                  <a:lnTo>
                    <a:pt x="98265" y="203904"/>
                  </a:lnTo>
                  <a:lnTo>
                    <a:pt x="106422" y="202505"/>
                  </a:lnTo>
                  <a:lnTo>
                    <a:pt x="122882" y="191087"/>
                  </a:lnTo>
                  <a:lnTo>
                    <a:pt x="181760" y="130523"/>
                  </a:lnTo>
                  <a:lnTo>
                    <a:pt x="197971" y="115333"/>
                  </a:lnTo>
                  <a:lnTo>
                    <a:pt x="207101" y="111097"/>
                  </a:lnTo>
                  <a:lnTo>
                    <a:pt x="227108" y="108857"/>
                  </a:lnTo>
                  <a:lnTo>
                    <a:pt x="234847" y="111403"/>
                  </a:lnTo>
                  <a:lnTo>
                    <a:pt x="245912" y="121628"/>
                  </a:lnTo>
                  <a:lnTo>
                    <a:pt x="251446" y="137884"/>
                  </a:lnTo>
                  <a:lnTo>
                    <a:pt x="252980" y="156512"/>
                  </a:lnTo>
                  <a:lnTo>
                    <a:pt x="243830" y="216255"/>
                  </a:lnTo>
                  <a:lnTo>
                    <a:pt x="245070" y="224606"/>
                  </a:lnTo>
                  <a:lnTo>
                    <a:pt x="248671" y="229250"/>
                  </a:lnTo>
                  <a:lnTo>
                    <a:pt x="253845" y="231421"/>
                  </a:lnTo>
                  <a:lnTo>
                    <a:pt x="313332" y="237315"/>
                  </a:lnTo>
                  <a:lnTo>
                    <a:pt x="330762" y="2413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308425" y="4992629"/>
              <a:ext cx="119848" cy="190295"/>
            </a:xfrm>
            <a:custGeom>
              <a:avLst/>
              <a:gdLst/>
              <a:ahLst/>
              <a:cxnLst/>
              <a:rect l="0" t="0" r="0" b="0"/>
              <a:pathLst>
                <a:path w="119848" h="190295">
                  <a:moveTo>
                    <a:pt x="94884" y="0"/>
                  </a:moveTo>
                  <a:lnTo>
                    <a:pt x="34670" y="52121"/>
                  </a:lnTo>
                  <a:lnTo>
                    <a:pt x="18384" y="70095"/>
                  </a:lnTo>
                  <a:lnTo>
                    <a:pt x="4130" y="103015"/>
                  </a:lnTo>
                  <a:lnTo>
                    <a:pt x="0" y="122523"/>
                  </a:lnTo>
                  <a:lnTo>
                    <a:pt x="1246" y="140439"/>
                  </a:lnTo>
                  <a:lnTo>
                    <a:pt x="11563" y="170536"/>
                  </a:lnTo>
                  <a:lnTo>
                    <a:pt x="18072" y="178410"/>
                  </a:lnTo>
                  <a:lnTo>
                    <a:pt x="35165" y="189624"/>
                  </a:lnTo>
                  <a:lnTo>
                    <a:pt x="57556" y="190294"/>
                  </a:lnTo>
                  <a:lnTo>
                    <a:pt x="91220" y="180275"/>
                  </a:lnTo>
                  <a:lnTo>
                    <a:pt x="119847" y="1664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503273" y="4718034"/>
              <a:ext cx="89084" cy="490943"/>
            </a:xfrm>
            <a:custGeom>
              <a:avLst/>
              <a:gdLst/>
              <a:ahLst/>
              <a:cxnLst/>
              <a:rect l="0" t="0" r="0" b="0"/>
              <a:pathLst>
                <a:path w="89084" h="490943">
                  <a:moveTo>
                    <a:pt x="58136" y="0"/>
                  </a:moveTo>
                  <a:lnTo>
                    <a:pt x="38576" y="63098"/>
                  </a:lnTo>
                  <a:lnTo>
                    <a:pt x="31418" y="125820"/>
                  </a:lnTo>
                  <a:lnTo>
                    <a:pt x="21731" y="184905"/>
                  </a:lnTo>
                  <a:lnTo>
                    <a:pt x="18071" y="233535"/>
                  </a:lnTo>
                  <a:lnTo>
                    <a:pt x="11116" y="293947"/>
                  </a:lnTo>
                  <a:lnTo>
                    <a:pt x="6318" y="353410"/>
                  </a:lnTo>
                  <a:lnTo>
                    <a:pt x="735" y="412701"/>
                  </a:lnTo>
                  <a:lnTo>
                    <a:pt x="0" y="468677"/>
                  </a:lnTo>
                  <a:lnTo>
                    <a:pt x="1812" y="473325"/>
                  </a:lnTo>
                  <a:lnTo>
                    <a:pt x="4869" y="473650"/>
                  </a:lnTo>
                  <a:lnTo>
                    <a:pt x="8756" y="471093"/>
                  </a:lnTo>
                  <a:lnTo>
                    <a:pt x="15541" y="460855"/>
                  </a:lnTo>
                  <a:lnTo>
                    <a:pt x="45324" y="404005"/>
                  </a:lnTo>
                  <a:lnTo>
                    <a:pt x="72143" y="363011"/>
                  </a:lnTo>
                  <a:lnTo>
                    <a:pt x="76720" y="361275"/>
                  </a:lnTo>
                  <a:lnTo>
                    <a:pt x="80695" y="362892"/>
                  </a:lnTo>
                  <a:lnTo>
                    <a:pt x="84270" y="366744"/>
                  </a:lnTo>
                  <a:lnTo>
                    <a:pt x="88242" y="380886"/>
                  </a:lnTo>
                  <a:lnTo>
                    <a:pt x="89083" y="398574"/>
                  </a:lnTo>
                  <a:lnTo>
                    <a:pt x="82821" y="459776"/>
                  </a:lnTo>
                  <a:lnTo>
                    <a:pt x="74778" y="4909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686224" y="4884455"/>
              <a:ext cx="16644" cy="33285"/>
            </a:xfrm>
            <a:custGeom>
              <a:avLst/>
              <a:gdLst/>
              <a:ahLst/>
              <a:cxnLst/>
              <a:rect l="0" t="0" r="0" b="0"/>
              <a:pathLst>
                <a:path w="16644" h="33285">
                  <a:moveTo>
                    <a:pt x="0" y="0"/>
                  </a:moveTo>
                  <a:lnTo>
                    <a:pt x="9052" y="22224"/>
                  </a:lnTo>
                  <a:lnTo>
                    <a:pt x="16643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3692091" y="5024532"/>
              <a:ext cx="302013" cy="230470"/>
            </a:xfrm>
            <a:custGeom>
              <a:avLst/>
              <a:gdLst/>
              <a:ahLst/>
              <a:cxnLst/>
              <a:rect l="0" t="0" r="0" b="0"/>
              <a:pathLst>
                <a:path w="302013" h="230470">
                  <a:moveTo>
                    <a:pt x="77344" y="67949"/>
                  </a:moveTo>
                  <a:lnTo>
                    <a:pt x="35434" y="91113"/>
                  </a:lnTo>
                  <a:lnTo>
                    <a:pt x="15102" y="111487"/>
                  </a:lnTo>
                  <a:lnTo>
                    <a:pt x="1785" y="139508"/>
                  </a:lnTo>
                  <a:lnTo>
                    <a:pt x="0" y="160466"/>
                  </a:lnTo>
                  <a:lnTo>
                    <a:pt x="3213" y="181184"/>
                  </a:lnTo>
                  <a:lnTo>
                    <a:pt x="15417" y="207516"/>
                  </a:lnTo>
                  <a:lnTo>
                    <a:pt x="25474" y="221203"/>
                  </a:lnTo>
                  <a:lnTo>
                    <a:pt x="41038" y="228518"/>
                  </a:lnTo>
                  <a:lnTo>
                    <a:pt x="50367" y="230469"/>
                  </a:lnTo>
                  <a:lnTo>
                    <a:pt x="70593" y="227706"/>
                  </a:lnTo>
                  <a:lnTo>
                    <a:pt x="81164" y="224380"/>
                  </a:lnTo>
                  <a:lnTo>
                    <a:pt x="100307" y="208357"/>
                  </a:lnTo>
                  <a:lnTo>
                    <a:pt x="115286" y="186751"/>
                  </a:lnTo>
                  <a:lnTo>
                    <a:pt x="123719" y="151946"/>
                  </a:lnTo>
                  <a:lnTo>
                    <a:pt x="124103" y="96355"/>
                  </a:lnTo>
                  <a:lnTo>
                    <a:pt x="119391" y="74103"/>
                  </a:lnTo>
                  <a:lnTo>
                    <a:pt x="96087" y="34197"/>
                  </a:lnTo>
                  <a:lnTo>
                    <a:pt x="71084" y="13981"/>
                  </a:lnTo>
                  <a:lnTo>
                    <a:pt x="44670" y="697"/>
                  </a:lnTo>
                  <a:lnTo>
                    <a:pt x="40769" y="0"/>
                  </a:lnTo>
                  <a:lnTo>
                    <a:pt x="40016" y="1385"/>
                  </a:lnTo>
                  <a:lnTo>
                    <a:pt x="41364" y="4158"/>
                  </a:lnTo>
                  <a:lnTo>
                    <a:pt x="84032" y="24609"/>
                  </a:lnTo>
                  <a:lnTo>
                    <a:pt x="137913" y="45300"/>
                  </a:lnTo>
                  <a:lnTo>
                    <a:pt x="171594" y="65633"/>
                  </a:lnTo>
                  <a:lnTo>
                    <a:pt x="207459" y="105665"/>
                  </a:lnTo>
                  <a:lnTo>
                    <a:pt x="219858" y="131927"/>
                  </a:lnTo>
                  <a:lnTo>
                    <a:pt x="220431" y="141112"/>
                  </a:lnTo>
                  <a:lnTo>
                    <a:pt x="216136" y="158714"/>
                  </a:lnTo>
                  <a:lnTo>
                    <a:pt x="211477" y="162668"/>
                  </a:lnTo>
                  <a:lnTo>
                    <a:pt x="205597" y="163454"/>
                  </a:lnTo>
                  <a:lnTo>
                    <a:pt x="198904" y="162130"/>
                  </a:lnTo>
                  <a:lnTo>
                    <a:pt x="195367" y="158473"/>
                  </a:lnTo>
                  <a:lnTo>
                    <a:pt x="193933" y="153262"/>
                  </a:lnTo>
                  <a:lnTo>
                    <a:pt x="193901" y="147014"/>
                  </a:lnTo>
                  <a:lnTo>
                    <a:pt x="197579" y="140999"/>
                  </a:lnTo>
                  <a:lnTo>
                    <a:pt x="219499" y="124625"/>
                  </a:lnTo>
                  <a:lnTo>
                    <a:pt x="235754" y="116869"/>
                  </a:lnTo>
                  <a:lnTo>
                    <a:pt x="252224" y="115271"/>
                  </a:lnTo>
                  <a:lnTo>
                    <a:pt x="267865" y="118567"/>
                  </a:lnTo>
                  <a:lnTo>
                    <a:pt x="280980" y="126196"/>
                  </a:lnTo>
                  <a:lnTo>
                    <a:pt x="285217" y="132668"/>
                  </a:lnTo>
                  <a:lnTo>
                    <a:pt x="302012" y="19276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3992564" y="5098417"/>
              <a:ext cx="109714" cy="120159"/>
            </a:xfrm>
            <a:custGeom>
              <a:avLst/>
              <a:gdLst/>
              <a:ahLst/>
              <a:cxnLst/>
              <a:rect l="0" t="0" r="0" b="0"/>
              <a:pathLst>
                <a:path w="109714" h="120159">
                  <a:moveTo>
                    <a:pt x="109713" y="10707"/>
                  </a:moveTo>
                  <a:lnTo>
                    <a:pt x="96460" y="1872"/>
                  </a:lnTo>
                  <a:lnTo>
                    <a:pt x="80092" y="0"/>
                  </a:lnTo>
                  <a:lnTo>
                    <a:pt x="70550" y="795"/>
                  </a:lnTo>
                  <a:lnTo>
                    <a:pt x="55017" y="9075"/>
                  </a:lnTo>
                  <a:lnTo>
                    <a:pt x="13684" y="45797"/>
                  </a:lnTo>
                  <a:lnTo>
                    <a:pt x="2930" y="65442"/>
                  </a:lnTo>
                  <a:lnTo>
                    <a:pt x="0" y="86501"/>
                  </a:lnTo>
                  <a:lnTo>
                    <a:pt x="513" y="97294"/>
                  </a:lnTo>
                  <a:lnTo>
                    <a:pt x="3629" y="105414"/>
                  </a:lnTo>
                  <a:lnTo>
                    <a:pt x="14487" y="116901"/>
                  </a:lnTo>
                  <a:lnTo>
                    <a:pt x="33489" y="120158"/>
                  </a:lnTo>
                  <a:lnTo>
                    <a:pt x="45029" y="119732"/>
                  </a:lnTo>
                  <a:lnTo>
                    <a:pt x="67712" y="111862"/>
                  </a:lnTo>
                  <a:lnTo>
                    <a:pt x="88272" y="99119"/>
                  </a:lnTo>
                  <a:lnTo>
                    <a:pt x="103574" y="84210"/>
                  </a:lnTo>
                  <a:lnTo>
                    <a:pt x="105620" y="80049"/>
                  </a:lnTo>
                  <a:lnTo>
                    <a:pt x="104211" y="78200"/>
                  </a:lnTo>
                  <a:lnTo>
                    <a:pt x="100497" y="77892"/>
                  </a:lnTo>
                  <a:lnTo>
                    <a:pt x="99871" y="76762"/>
                  </a:lnTo>
                  <a:lnTo>
                    <a:pt x="101302" y="75084"/>
                  </a:lnTo>
                  <a:lnTo>
                    <a:pt x="109713" y="6895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196805" y="4851171"/>
              <a:ext cx="86215" cy="407733"/>
            </a:xfrm>
            <a:custGeom>
              <a:avLst/>
              <a:gdLst/>
              <a:ahLst/>
              <a:cxnLst/>
              <a:rect l="0" t="0" r="0" b="0"/>
              <a:pathLst>
                <a:path w="86215" h="407733">
                  <a:moveTo>
                    <a:pt x="80214" y="0"/>
                  </a:moveTo>
                  <a:lnTo>
                    <a:pt x="66927" y="15136"/>
                  </a:lnTo>
                  <a:lnTo>
                    <a:pt x="42285" y="67239"/>
                  </a:lnTo>
                  <a:lnTo>
                    <a:pt x="19101" y="130666"/>
                  </a:lnTo>
                  <a:lnTo>
                    <a:pt x="8320" y="174802"/>
                  </a:lnTo>
                  <a:lnTo>
                    <a:pt x="0" y="230224"/>
                  </a:lnTo>
                  <a:lnTo>
                    <a:pt x="61" y="279527"/>
                  </a:lnTo>
                  <a:lnTo>
                    <a:pt x="8702" y="333303"/>
                  </a:lnTo>
                  <a:lnTo>
                    <a:pt x="13124" y="342395"/>
                  </a:lnTo>
                  <a:lnTo>
                    <a:pt x="25433" y="354963"/>
                  </a:lnTo>
                  <a:lnTo>
                    <a:pt x="32598" y="357760"/>
                  </a:lnTo>
                  <a:lnTo>
                    <a:pt x="76614" y="357982"/>
                  </a:lnTo>
                  <a:lnTo>
                    <a:pt x="82437" y="360697"/>
                  </a:lnTo>
                  <a:lnTo>
                    <a:pt x="85394" y="365280"/>
                  </a:lnTo>
                  <a:lnTo>
                    <a:pt x="86214" y="377770"/>
                  </a:lnTo>
                  <a:lnTo>
                    <a:pt x="80214" y="4077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418477" y="4851171"/>
              <a:ext cx="8322" cy="91533"/>
            </a:xfrm>
            <a:custGeom>
              <a:avLst/>
              <a:gdLst/>
              <a:ahLst/>
              <a:cxnLst/>
              <a:rect l="0" t="0" r="0" b="0"/>
              <a:pathLst>
                <a:path w="8322" h="91533">
                  <a:moveTo>
                    <a:pt x="0" y="91532"/>
                  </a:moveTo>
                  <a:lnTo>
                    <a:pt x="925" y="30890"/>
                  </a:ln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432426" y="4784603"/>
              <a:ext cx="260845" cy="722091"/>
            </a:xfrm>
            <a:custGeom>
              <a:avLst/>
              <a:gdLst/>
              <a:ahLst/>
              <a:cxnLst/>
              <a:rect l="0" t="0" r="0" b="0"/>
              <a:pathLst>
                <a:path w="260845" h="722091">
                  <a:moveTo>
                    <a:pt x="110866" y="0"/>
                  </a:moveTo>
                  <a:lnTo>
                    <a:pt x="99285" y="57909"/>
                  </a:lnTo>
                  <a:lnTo>
                    <a:pt x="85839" y="121015"/>
                  </a:lnTo>
                  <a:lnTo>
                    <a:pt x="74796" y="175121"/>
                  </a:lnTo>
                  <a:lnTo>
                    <a:pt x="64636" y="227140"/>
                  </a:lnTo>
                  <a:lnTo>
                    <a:pt x="57009" y="285284"/>
                  </a:lnTo>
                  <a:lnTo>
                    <a:pt x="48266" y="341109"/>
                  </a:lnTo>
                  <a:lnTo>
                    <a:pt x="29569" y="381114"/>
                  </a:lnTo>
                  <a:lnTo>
                    <a:pt x="24309" y="384439"/>
                  </a:lnTo>
                  <a:lnTo>
                    <a:pt x="18953" y="383882"/>
                  </a:lnTo>
                  <a:lnTo>
                    <a:pt x="13532" y="380737"/>
                  </a:lnTo>
                  <a:lnTo>
                    <a:pt x="5045" y="369846"/>
                  </a:lnTo>
                  <a:lnTo>
                    <a:pt x="1487" y="363058"/>
                  </a:lnTo>
                  <a:lnTo>
                    <a:pt x="0" y="345655"/>
                  </a:lnTo>
                  <a:lnTo>
                    <a:pt x="3345" y="327442"/>
                  </a:lnTo>
                  <a:lnTo>
                    <a:pt x="10995" y="313183"/>
                  </a:lnTo>
                  <a:lnTo>
                    <a:pt x="23025" y="303148"/>
                  </a:lnTo>
                  <a:lnTo>
                    <a:pt x="30116" y="299177"/>
                  </a:lnTo>
                  <a:lnTo>
                    <a:pt x="47857" y="297231"/>
                  </a:lnTo>
                  <a:lnTo>
                    <a:pt x="106883" y="300176"/>
                  </a:lnTo>
                  <a:lnTo>
                    <a:pt x="144614" y="307035"/>
                  </a:lnTo>
                  <a:lnTo>
                    <a:pt x="161615" y="315516"/>
                  </a:lnTo>
                  <a:lnTo>
                    <a:pt x="165964" y="321292"/>
                  </a:lnTo>
                  <a:lnTo>
                    <a:pt x="167938" y="327915"/>
                  </a:lnTo>
                  <a:lnTo>
                    <a:pt x="168330" y="335105"/>
                  </a:lnTo>
                  <a:lnTo>
                    <a:pt x="161369" y="352955"/>
                  </a:lnTo>
                  <a:lnTo>
                    <a:pt x="134145" y="409771"/>
                  </a:lnTo>
                  <a:lnTo>
                    <a:pt x="129159" y="420186"/>
                  </a:lnTo>
                  <a:lnTo>
                    <a:pt x="126085" y="441620"/>
                  </a:lnTo>
                  <a:lnTo>
                    <a:pt x="126559" y="452513"/>
                  </a:lnTo>
                  <a:lnTo>
                    <a:pt x="134483" y="469548"/>
                  </a:lnTo>
                  <a:lnTo>
                    <a:pt x="140479" y="476679"/>
                  </a:lnTo>
                  <a:lnTo>
                    <a:pt x="147251" y="480509"/>
                  </a:lnTo>
                  <a:lnTo>
                    <a:pt x="162171" y="482298"/>
                  </a:lnTo>
                  <a:lnTo>
                    <a:pt x="178047" y="477546"/>
                  </a:lnTo>
                  <a:lnTo>
                    <a:pt x="235718" y="447909"/>
                  </a:lnTo>
                  <a:lnTo>
                    <a:pt x="243102" y="447461"/>
                  </a:lnTo>
                  <a:lnTo>
                    <a:pt x="256239" y="451892"/>
                  </a:lnTo>
                  <a:lnTo>
                    <a:pt x="259557" y="456588"/>
                  </a:lnTo>
                  <a:lnTo>
                    <a:pt x="260844" y="462492"/>
                  </a:lnTo>
                  <a:lnTo>
                    <a:pt x="259747" y="523698"/>
                  </a:lnTo>
                  <a:lnTo>
                    <a:pt x="249133" y="572952"/>
                  </a:lnTo>
                  <a:lnTo>
                    <a:pt x="225346" y="634029"/>
                  </a:lnTo>
                  <a:lnTo>
                    <a:pt x="207656" y="663701"/>
                  </a:lnTo>
                  <a:lnTo>
                    <a:pt x="181247" y="694159"/>
                  </a:lnTo>
                  <a:lnTo>
                    <a:pt x="159457" y="707816"/>
                  </a:lnTo>
                  <a:lnTo>
                    <a:pt x="125395" y="719789"/>
                  </a:lnTo>
                  <a:lnTo>
                    <a:pt x="101914" y="722090"/>
                  </a:lnTo>
                  <a:lnTo>
                    <a:pt x="81000" y="715717"/>
                  </a:lnTo>
                  <a:lnTo>
                    <a:pt x="71539" y="710134"/>
                  </a:lnTo>
                  <a:lnTo>
                    <a:pt x="65232" y="702714"/>
                  </a:lnTo>
                  <a:lnTo>
                    <a:pt x="58225" y="684607"/>
                  </a:lnTo>
                  <a:lnTo>
                    <a:pt x="58697" y="644787"/>
                  </a:lnTo>
                  <a:lnTo>
                    <a:pt x="67340" y="623728"/>
                  </a:lnTo>
                  <a:lnTo>
                    <a:pt x="95488" y="590725"/>
                  </a:lnTo>
                  <a:lnTo>
                    <a:pt x="119562" y="574645"/>
                  </a:lnTo>
                  <a:lnTo>
                    <a:pt x="177435" y="5575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231482" y="5433645"/>
              <a:ext cx="187753" cy="317080"/>
            </a:xfrm>
            <a:custGeom>
              <a:avLst/>
              <a:gdLst/>
              <a:ahLst/>
              <a:cxnLst/>
              <a:rect l="0" t="0" r="0" b="0"/>
              <a:pathLst>
                <a:path w="187753" h="317080">
                  <a:moveTo>
                    <a:pt x="98411" y="0"/>
                  </a:moveTo>
                  <a:lnTo>
                    <a:pt x="53988" y="49354"/>
                  </a:lnTo>
                  <a:lnTo>
                    <a:pt x="17810" y="112557"/>
                  </a:lnTo>
                  <a:lnTo>
                    <a:pt x="5854" y="166632"/>
                  </a:lnTo>
                  <a:lnTo>
                    <a:pt x="0" y="224093"/>
                  </a:lnTo>
                  <a:lnTo>
                    <a:pt x="6411" y="283555"/>
                  </a:lnTo>
                  <a:lnTo>
                    <a:pt x="14685" y="308471"/>
                  </a:lnTo>
                  <a:lnTo>
                    <a:pt x="23178" y="314745"/>
                  </a:lnTo>
                  <a:lnTo>
                    <a:pt x="34387" y="317079"/>
                  </a:lnTo>
                  <a:lnTo>
                    <a:pt x="57937" y="314741"/>
                  </a:lnTo>
                  <a:lnTo>
                    <a:pt x="74567" y="307539"/>
                  </a:lnTo>
                  <a:lnTo>
                    <a:pt x="116309" y="265513"/>
                  </a:lnTo>
                  <a:lnTo>
                    <a:pt x="150238" y="208930"/>
                  </a:lnTo>
                  <a:lnTo>
                    <a:pt x="168933" y="172544"/>
                  </a:lnTo>
                  <a:lnTo>
                    <a:pt x="185670" y="111753"/>
                  </a:lnTo>
                  <a:lnTo>
                    <a:pt x="187752" y="78826"/>
                  </a:lnTo>
                  <a:lnTo>
                    <a:pt x="184963" y="59997"/>
                  </a:lnTo>
                  <a:lnTo>
                    <a:pt x="178176" y="44848"/>
                  </a:lnTo>
                  <a:lnTo>
                    <a:pt x="158752" y="20056"/>
                  </a:lnTo>
                  <a:lnTo>
                    <a:pt x="138171" y="7380"/>
                  </a:lnTo>
                  <a:lnTo>
                    <a:pt x="101255" y="6604"/>
                  </a:lnTo>
                  <a:lnTo>
                    <a:pt x="64018" y="21064"/>
                  </a:lnTo>
                  <a:lnTo>
                    <a:pt x="23522" y="499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421425" y="5491892"/>
              <a:ext cx="116496" cy="316201"/>
            </a:xfrm>
            <a:custGeom>
              <a:avLst/>
              <a:gdLst/>
              <a:ahLst/>
              <a:cxnLst/>
              <a:rect l="0" t="0" r="0" b="0"/>
              <a:pathLst>
                <a:path w="116496" h="316201">
                  <a:moveTo>
                    <a:pt x="116495" y="0"/>
                  </a:moveTo>
                  <a:lnTo>
                    <a:pt x="73916" y="16042"/>
                  </a:lnTo>
                  <a:lnTo>
                    <a:pt x="43878" y="43130"/>
                  </a:lnTo>
                  <a:lnTo>
                    <a:pt x="37573" y="50943"/>
                  </a:lnTo>
                  <a:lnTo>
                    <a:pt x="30568" y="71951"/>
                  </a:lnTo>
                  <a:lnTo>
                    <a:pt x="29089" y="112234"/>
                  </a:lnTo>
                  <a:lnTo>
                    <a:pt x="36972" y="151907"/>
                  </a:lnTo>
                  <a:lnTo>
                    <a:pt x="51019" y="178762"/>
                  </a:lnTo>
                  <a:lnTo>
                    <a:pt x="93239" y="237642"/>
                  </a:lnTo>
                  <a:lnTo>
                    <a:pt x="99071" y="258788"/>
                  </a:lnTo>
                  <a:lnTo>
                    <a:pt x="99331" y="269604"/>
                  </a:lnTo>
                  <a:lnTo>
                    <a:pt x="96731" y="278664"/>
                  </a:lnTo>
                  <a:lnTo>
                    <a:pt x="86446" y="293661"/>
                  </a:lnTo>
                  <a:lnTo>
                    <a:pt x="70164" y="304025"/>
                  </a:lnTo>
                  <a:lnTo>
                    <a:pt x="50600" y="310789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554562" y="5441323"/>
              <a:ext cx="249632" cy="416696"/>
            </a:xfrm>
            <a:custGeom>
              <a:avLst/>
              <a:gdLst/>
              <a:ahLst/>
              <a:cxnLst/>
              <a:rect l="0" t="0" r="0" b="0"/>
              <a:pathLst>
                <a:path w="249632" h="416696">
                  <a:moveTo>
                    <a:pt x="0" y="233632"/>
                  </a:moveTo>
                  <a:lnTo>
                    <a:pt x="19911" y="177784"/>
                  </a:lnTo>
                  <a:lnTo>
                    <a:pt x="50523" y="117278"/>
                  </a:lnTo>
                  <a:lnTo>
                    <a:pt x="95957" y="58898"/>
                  </a:lnTo>
                  <a:lnTo>
                    <a:pt x="130265" y="13382"/>
                  </a:lnTo>
                  <a:lnTo>
                    <a:pt x="151393" y="0"/>
                  </a:lnTo>
                  <a:lnTo>
                    <a:pt x="157327" y="1139"/>
                  </a:lnTo>
                  <a:lnTo>
                    <a:pt x="162207" y="5596"/>
                  </a:lnTo>
                  <a:lnTo>
                    <a:pt x="166385" y="12266"/>
                  </a:lnTo>
                  <a:lnTo>
                    <a:pt x="168562" y="27073"/>
                  </a:lnTo>
                  <a:lnTo>
                    <a:pt x="162426" y="76849"/>
                  </a:lnTo>
                  <a:lnTo>
                    <a:pt x="149618" y="138347"/>
                  </a:lnTo>
                  <a:lnTo>
                    <a:pt x="136814" y="191704"/>
                  </a:lnTo>
                  <a:lnTo>
                    <a:pt x="136075" y="232304"/>
                  </a:lnTo>
                  <a:lnTo>
                    <a:pt x="142456" y="250300"/>
                  </a:lnTo>
                  <a:lnTo>
                    <a:pt x="147670" y="252141"/>
                  </a:lnTo>
                  <a:lnTo>
                    <a:pt x="153920" y="249669"/>
                  </a:lnTo>
                  <a:lnTo>
                    <a:pt x="166412" y="237986"/>
                  </a:lnTo>
                  <a:lnTo>
                    <a:pt x="201105" y="175230"/>
                  </a:lnTo>
                  <a:lnTo>
                    <a:pt x="226165" y="125445"/>
                  </a:lnTo>
                  <a:lnTo>
                    <a:pt x="228439" y="123600"/>
                  </a:lnTo>
                  <a:lnTo>
                    <a:pt x="229956" y="126069"/>
                  </a:lnTo>
                  <a:lnTo>
                    <a:pt x="232590" y="186491"/>
                  </a:lnTo>
                  <a:lnTo>
                    <a:pt x="232871" y="238053"/>
                  </a:lnTo>
                  <a:lnTo>
                    <a:pt x="237391" y="297313"/>
                  </a:lnTo>
                  <a:lnTo>
                    <a:pt x="245384" y="357037"/>
                  </a:lnTo>
                  <a:lnTo>
                    <a:pt x="249631" y="416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273304" y="5566781"/>
              <a:ext cx="21832" cy="249633"/>
            </a:xfrm>
            <a:custGeom>
              <a:avLst/>
              <a:gdLst/>
              <a:ahLst/>
              <a:cxnLst/>
              <a:rect l="0" t="0" r="0" b="0"/>
              <a:pathLst>
                <a:path w="21832" h="249633">
                  <a:moveTo>
                    <a:pt x="13510" y="0"/>
                  </a:moveTo>
                  <a:lnTo>
                    <a:pt x="242" y="56790"/>
                  </a:lnTo>
                  <a:lnTo>
                    <a:pt x="0" y="117851"/>
                  </a:lnTo>
                  <a:lnTo>
                    <a:pt x="3651" y="166823"/>
                  </a:lnTo>
                  <a:lnTo>
                    <a:pt x="9302" y="219817"/>
                  </a:lnTo>
                  <a:lnTo>
                    <a:pt x="21831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170319" y="5674955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16642"/>
                  </a:moveTo>
                  <a:lnTo>
                    <a:pt x="55866" y="3374"/>
                  </a:lnTo>
                  <a:lnTo>
                    <a:pt x="101403" y="666"/>
                  </a:lnTo>
                  <a:lnTo>
                    <a:pt x="12481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48329" y="5508417"/>
            <a:ext cx="811459" cy="374565"/>
            <a:chOff x="3848329" y="5508417"/>
            <a:chExt cx="811459" cy="374565"/>
          </a:xfrm>
        </p:grpSpPr>
        <p:sp>
          <p:nvSpPr>
            <p:cNvPr id="118" name="Freeform 117"/>
            <p:cNvSpPr/>
            <p:nvPr/>
          </p:nvSpPr>
          <p:spPr>
            <a:xfrm>
              <a:off x="3848329" y="5508417"/>
              <a:ext cx="169939" cy="298017"/>
            </a:xfrm>
            <a:custGeom>
              <a:avLst/>
              <a:gdLst/>
              <a:ahLst/>
              <a:cxnLst/>
              <a:rect l="0" t="0" r="0" b="0"/>
              <a:pathLst>
                <a:path w="169939" h="298017">
                  <a:moveTo>
                    <a:pt x="12637" y="41722"/>
                  </a:moveTo>
                  <a:lnTo>
                    <a:pt x="12637" y="98497"/>
                  </a:lnTo>
                  <a:lnTo>
                    <a:pt x="12637" y="161830"/>
                  </a:lnTo>
                  <a:lnTo>
                    <a:pt x="10172" y="221334"/>
                  </a:lnTo>
                  <a:lnTo>
                    <a:pt x="4830" y="283460"/>
                  </a:lnTo>
                  <a:lnTo>
                    <a:pt x="4659" y="294413"/>
                  </a:lnTo>
                  <a:lnTo>
                    <a:pt x="3620" y="298016"/>
                  </a:lnTo>
                  <a:lnTo>
                    <a:pt x="2003" y="296720"/>
                  </a:lnTo>
                  <a:lnTo>
                    <a:pt x="0" y="292157"/>
                  </a:lnTo>
                  <a:lnTo>
                    <a:pt x="3511" y="237507"/>
                  </a:lnTo>
                  <a:lnTo>
                    <a:pt x="13262" y="183029"/>
                  </a:lnTo>
                  <a:lnTo>
                    <a:pt x="26588" y="127686"/>
                  </a:lnTo>
                  <a:lnTo>
                    <a:pt x="43155" y="67779"/>
                  </a:lnTo>
                  <a:lnTo>
                    <a:pt x="61435" y="25224"/>
                  </a:lnTo>
                  <a:lnTo>
                    <a:pt x="81337" y="4577"/>
                  </a:lnTo>
                  <a:lnTo>
                    <a:pt x="88948" y="1241"/>
                  </a:lnTo>
                  <a:lnTo>
                    <a:pt x="104801" y="0"/>
                  </a:lnTo>
                  <a:lnTo>
                    <a:pt x="118626" y="4996"/>
                  </a:lnTo>
                  <a:lnTo>
                    <a:pt x="124902" y="8917"/>
                  </a:lnTo>
                  <a:lnTo>
                    <a:pt x="142569" y="36522"/>
                  </a:lnTo>
                  <a:lnTo>
                    <a:pt x="164665" y="95610"/>
                  </a:lnTo>
                  <a:lnTo>
                    <a:pt x="169938" y="150052"/>
                  </a:lnTo>
                  <a:lnTo>
                    <a:pt x="164913" y="206314"/>
                  </a:lnTo>
                  <a:lnTo>
                    <a:pt x="162416" y="2580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910893" y="5633350"/>
              <a:ext cx="83211" cy="24964"/>
            </a:xfrm>
            <a:custGeom>
              <a:avLst/>
              <a:gdLst/>
              <a:ahLst/>
              <a:cxnLst/>
              <a:rect l="0" t="0" r="0" b="0"/>
              <a:pathLst>
                <a:path w="83211" h="24964">
                  <a:moveTo>
                    <a:pt x="0" y="24963"/>
                  </a:moveTo>
                  <a:lnTo>
                    <a:pt x="58680" y="5403"/>
                  </a:lnTo>
                  <a:lnTo>
                    <a:pt x="8321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097235" y="5533497"/>
              <a:ext cx="238769" cy="246721"/>
            </a:xfrm>
            <a:custGeom>
              <a:avLst/>
              <a:gdLst/>
              <a:ahLst/>
              <a:cxnLst/>
              <a:rect l="0" t="0" r="0" b="0"/>
              <a:pathLst>
                <a:path w="238769" h="246721">
                  <a:moveTo>
                    <a:pt x="121537" y="0"/>
                  </a:moveTo>
                  <a:lnTo>
                    <a:pt x="64782" y="28386"/>
                  </a:lnTo>
                  <a:lnTo>
                    <a:pt x="39169" y="52520"/>
                  </a:lnTo>
                  <a:lnTo>
                    <a:pt x="7581" y="100080"/>
                  </a:lnTo>
                  <a:lnTo>
                    <a:pt x="1548" y="119370"/>
                  </a:lnTo>
                  <a:lnTo>
                    <a:pt x="0" y="160493"/>
                  </a:lnTo>
                  <a:lnTo>
                    <a:pt x="11356" y="200517"/>
                  </a:lnTo>
                  <a:lnTo>
                    <a:pt x="24490" y="221331"/>
                  </a:lnTo>
                  <a:lnTo>
                    <a:pt x="39573" y="234896"/>
                  </a:lnTo>
                  <a:lnTo>
                    <a:pt x="47479" y="239808"/>
                  </a:lnTo>
                  <a:lnTo>
                    <a:pt x="85109" y="246720"/>
                  </a:lnTo>
                  <a:lnTo>
                    <a:pt x="118139" y="244351"/>
                  </a:lnTo>
                  <a:lnTo>
                    <a:pt x="158944" y="228625"/>
                  </a:lnTo>
                  <a:lnTo>
                    <a:pt x="197151" y="197852"/>
                  </a:lnTo>
                  <a:lnTo>
                    <a:pt x="223210" y="164206"/>
                  </a:lnTo>
                  <a:lnTo>
                    <a:pt x="234834" y="140782"/>
                  </a:lnTo>
                  <a:lnTo>
                    <a:pt x="238768" y="117427"/>
                  </a:lnTo>
                  <a:lnTo>
                    <a:pt x="235784" y="88418"/>
                  </a:lnTo>
                  <a:lnTo>
                    <a:pt x="229710" y="6656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152203" y="5674955"/>
              <a:ext cx="83212" cy="116496"/>
            </a:xfrm>
            <a:custGeom>
              <a:avLst/>
              <a:gdLst/>
              <a:ahLst/>
              <a:cxnLst/>
              <a:rect l="0" t="0" r="0" b="0"/>
              <a:pathLst>
                <a:path w="83212" h="116496">
                  <a:moveTo>
                    <a:pt x="0" y="0"/>
                  </a:moveTo>
                  <a:lnTo>
                    <a:pt x="39120" y="59494"/>
                  </a:lnTo>
                  <a:lnTo>
                    <a:pt x="83211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4485045" y="5541818"/>
              <a:ext cx="33285" cy="266275"/>
            </a:xfrm>
            <a:custGeom>
              <a:avLst/>
              <a:gdLst/>
              <a:ahLst/>
              <a:cxnLst/>
              <a:rect l="0" t="0" r="0" b="0"/>
              <a:pathLst>
                <a:path w="33285" h="266275">
                  <a:moveTo>
                    <a:pt x="0" y="0"/>
                  </a:moveTo>
                  <a:lnTo>
                    <a:pt x="19911" y="54941"/>
                  </a:lnTo>
                  <a:lnTo>
                    <a:pt x="30369" y="104679"/>
                  </a:lnTo>
                  <a:lnTo>
                    <a:pt x="32708" y="158539"/>
                  </a:lnTo>
                  <a:lnTo>
                    <a:pt x="33170" y="210510"/>
                  </a:lnTo>
                  <a:lnTo>
                    <a:pt x="33284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4393514" y="5558803"/>
              <a:ext cx="191385" cy="16300"/>
            </a:xfrm>
            <a:custGeom>
              <a:avLst/>
              <a:gdLst/>
              <a:ahLst/>
              <a:cxnLst/>
              <a:rect l="0" t="0" r="0" b="0"/>
              <a:pathLst>
                <a:path w="191385" h="16300">
                  <a:moveTo>
                    <a:pt x="0" y="7978"/>
                  </a:moveTo>
                  <a:lnTo>
                    <a:pt x="22703" y="2260"/>
                  </a:lnTo>
                  <a:lnTo>
                    <a:pt x="84591" y="0"/>
                  </a:lnTo>
                  <a:lnTo>
                    <a:pt x="141274" y="8754"/>
                  </a:lnTo>
                  <a:lnTo>
                    <a:pt x="191384" y="162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4442492" y="5741523"/>
              <a:ext cx="217296" cy="141459"/>
            </a:xfrm>
            <a:custGeom>
              <a:avLst/>
              <a:gdLst/>
              <a:ahLst/>
              <a:cxnLst/>
              <a:rect l="0" t="0" r="0" b="0"/>
              <a:pathLst>
                <a:path w="217296" h="141459">
                  <a:moveTo>
                    <a:pt x="25911" y="0"/>
                  </a:moveTo>
                  <a:lnTo>
                    <a:pt x="12659" y="8835"/>
                  </a:lnTo>
                  <a:lnTo>
                    <a:pt x="3687" y="20569"/>
                  </a:lnTo>
                  <a:lnTo>
                    <a:pt x="0" y="27581"/>
                  </a:lnTo>
                  <a:lnTo>
                    <a:pt x="316" y="35029"/>
                  </a:lnTo>
                  <a:lnTo>
                    <a:pt x="8063" y="50702"/>
                  </a:lnTo>
                  <a:lnTo>
                    <a:pt x="32436" y="70702"/>
                  </a:lnTo>
                  <a:lnTo>
                    <a:pt x="87118" y="99667"/>
                  </a:lnTo>
                  <a:lnTo>
                    <a:pt x="140217" y="117588"/>
                  </a:lnTo>
                  <a:lnTo>
                    <a:pt x="195068" y="132916"/>
                  </a:lnTo>
                  <a:lnTo>
                    <a:pt x="217295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247944" y="6016118"/>
            <a:ext cx="2495055" cy="744391"/>
            <a:chOff x="2247944" y="6016118"/>
            <a:chExt cx="2495055" cy="744391"/>
          </a:xfrm>
        </p:grpSpPr>
        <p:sp>
          <p:nvSpPr>
            <p:cNvPr id="126" name="Freeform 125"/>
            <p:cNvSpPr/>
            <p:nvPr/>
          </p:nvSpPr>
          <p:spPr>
            <a:xfrm>
              <a:off x="2247944" y="6016118"/>
              <a:ext cx="173482" cy="432696"/>
            </a:xfrm>
            <a:custGeom>
              <a:avLst/>
              <a:gdLst/>
              <a:ahLst/>
              <a:cxnLst/>
              <a:rect l="0" t="0" r="0" b="0"/>
              <a:pathLst>
                <a:path w="173482" h="432696">
                  <a:moveTo>
                    <a:pt x="23702" y="0"/>
                  </a:moveTo>
                  <a:lnTo>
                    <a:pt x="23702" y="50189"/>
                  </a:lnTo>
                  <a:lnTo>
                    <a:pt x="23702" y="107711"/>
                  </a:lnTo>
                  <a:lnTo>
                    <a:pt x="17116" y="168460"/>
                  </a:lnTo>
                  <a:lnTo>
                    <a:pt x="14685" y="229388"/>
                  </a:lnTo>
                  <a:lnTo>
                    <a:pt x="8247" y="285580"/>
                  </a:lnTo>
                  <a:lnTo>
                    <a:pt x="0" y="345083"/>
                  </a:lnTo>
                  <a:lnTo>
                    <a:pt x="2353" y="351173"/>
                  </a:lnTo>
                  <a:lnTo>
                    <a:pt x="6696" y="354308"/>
                  </a:lnTo>
                  <a:lnTo>
                    <a:pt x="12365" y="355474"/>
                  </a:lnTo>
                  <a:lnTo>
                    <a:pt x="17068" y="353477"/>
                  </a:lnTo>
                  <a:lnTo>
                    <a:pt x="65457" y="290503"/>
                  </a:lnTo>
                  <a:lnTo>
                    <a:pt x="78318" y="275193"/>
                  </a:lnTo>
                  <a:lnTo>
                    <a:pt x="96361" y="262225"/>
                  </a:lnTo>
                  <a:lnTo>
                    <a:pt x="106350" y="259876"/>
                  </a:lnTo>
                  <a:lnTo>
                    <a:pt x="127311" y="262198"/>
                  </a:lnTo>
                  <a:lnTo>
                    <a:pt x="135305" y="267254"/>
                  </a:lnTo>
                  <a:lnTo>
                    <a:pt x="146652" y="282735"/>
                  </a:lnTo>
                  <a:lnTo>
                    <a:pt x="158238" y="316660"/>
                  </a:lnTo>
                  <a:lnTo>
                    <a:pt x="163793" y="375257"/>
                  </a:lnTo>
                  <a:lnTo>
                    <a:pt x="165679" y="413621"/>
                  </a:lnTo>
                  <a:lnTo>
                    <a:pt x="173481" y="4326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2496314" y="6373923"/>
              <a:ext cx="16643" cy="116496"/>
            </a:xfrm>
            <a:custGeom>
              <a:avLst/>
              <a:gdLst/>
              <a:ahLst/>
              <a:cxnLst/>
              <a:rect l="0" t="0" r="0" b="0"/>
              <a:pathLst>
                <a:path w="16643" h="116496">
                  <a:moveTo>
                    <a:pt x="0" y="0"/>
                  </a:moveTo>
                  <a:lnTo>
                    <a:pt x="5719" y="21778"/>
                  </a:lnTo>
                  <a:lnTo>
                    <a:pt x="12396" y="77426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529599" y="6249107"/>
              <a:ext cx="8322" cy="24965"/>
            </a:xfrm>
            <a:custGeom>
              <a:avLst/>
              <a:gdLst/>
              <a:ahLst/>
              <a:cxnLst/>
              <a:rect l="0" t="0" r="0" b="0"/>
              <a:pathLst>
                <a:path w="8322" h="24965">
                  <a:moveTo>
                    <a:pt x="0" y="0"/>
                  </a:moveTo>
                  <a:lnTo>
                    <a:pt x="8321" y="249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560535" y="6357281"/>
              <a:ext cx="77238" cy="183064"/>
            </a:xfrm>
            <a:custGeom>
              <a:avLst/>
              <a:gdLst/>
              <a:ahLst/>
              <a:cxnLst/>
              <a:rect l="0" t="0" r="0" b="0"/>
              <a:pathLst>
                <a:path w="77238" h="183064">
                  <a:moveTo>
                    <a:pt x="77237" y="0"/>
                  </a:moveTo>
                  <a:lnTo>
                    <a:pt x="22541" y="36183"/>
                  </a:lnTo>
                  <a:lnTo>
                    <a:pt x="5866" y="59107"/>
                  </a:lnTo>
                  <a:lnTo>
                    <a:pt x="1919" y="67141"/>
                  </a:lnTo>
                  <a:lnTo>
                    <a:pt x="0" y="83465"/>
                  </a:lnTo>
                  <a:lnTo>
                    <a:pt x="3153" y="100890"/>
                  </a:lnTo>
                  <a:lnTo>
                    <a:pt x="15325" y="129643"/>
                  </a:lnTo>
                  <a:lnTo>
                    <a:pt x="37010" y="167239"/>
                  </a:lnTo>
                  <a:lnTo>
                    <a:pt x="37475" y="172514"/>
                  </a:lnTo>
                  <a:lnTo>
                    <a:pt x="35936" y="176030"/>
                  </a:lnTo>
                  <a:lnTo>
                    <a:pt x="27311" y="1830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690007" y="6157576"/>
              <a:ext cx="64261" cy="368779"/>
            </a:xfrm>
            <a:custGeom>
              <a:avLst/>
              <a:gdLst/>
              <a:ahLst/>
              <a:cxnLst/>
              <a:rect l="0" t="0" r="0" b="0"/>
              <a:pathLst>
                <a:path w="64261" h="368779">
                  <a:moveTo>
                    <a:pt x="22655" y="0"/>
                  </a:moveTo>
                  <a:lnTo>
                    <a:pt x="37048" y="53041"/>
                  </a:lnTo>
                  <a:lnTo>
                    <a:pt x="39925" y="111529"/>
                  </a:lnTo>
                  <a:lnTo>
                    <a:pt x="46422" y="173323"/>
                  </a:lnTo>
                  <a:lnTo>
                    <a:pt x="47382" y="226785"/>
                  </a:lnTo>
                  <a:lnTo>
                    <a:pt x="47587" y="285238"/>
                  </a:lnTo>
                  <a:lnTo>
                    <a:pt x="40044" y="324260"/>
                  </a:lnTo>
                  <a:lnTo>
                    <a:pt x="21707" y="361691"/>
                  </a:lnTo>
                  <a:lnTo>
                    <a:pt x="16475" y="368717"/>
                  </a:lnTo>
                  <a:lnTo>
                    <a:pt x="12063" y="368778"/>
                  </a:lnTo>
                  <a:lnTo>
                    <a:pt x="8197" y="364196"/>
                  </a:lnTo>
                  <a:lnTo>
                    <a:pt x="2361" y="346777"/>
                  </a:lnTo>
                  <a:lnTo>
                    <a:pt x="0" y="311905"/>
                  </a:lnTo>
                  <a:lnTo>
                    <a:pt x="2724" y="289019"/>
                  </a:lnTo>
                  <a:lnTo>
                    <a:pt x="6594" y="280513"/>
                  </a:lnTo>
                  <a:lnTo>
                    <a:pt x="18290" y="268596"/>
                  </a:lnTo>
                  <a:lnTo>
                    <a:pt x="25292" y="265972"/>
                  </a:lnTo>
                  <a:lnTo>
                    <a:pt x="64260" y="26627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796129" y="6385957"/>
              <a:ext cx="330690" cy="374552"/>
            </a:xfrm>
            <a:custGeom>
              <a:avLst/>
              <a:gdLst/>
              <a:ahLst/>
              <a:cxnLst/>
              <a:rect l="0" t="0" r="0" b="0"/>
              <a:pathLst>
                <a:path w="330690" h="374552">
                  <a:moveTo>
                    <a:pt x="74633" y="37892"/>
                  </a:moveTo>
                  <a:lnTo>
                    <a:pt x="61380" y="33475"/>
                  </a:lnTo>
                  <a:lnTo>
                    <a:pt x="47478" y="33772"/>
                  </a:lnTo>
                  <a:lnTo>
                    <a:pt x="32053" y="37910"/>
                  </a:lnTo>
                  <a:lnTo>
                    <a:pt x="15952" y="45913"/>
                  </a:lnTo>
                  <a:lnTo>
                    <a:pt x="4482" y="58100"/>
                  </a:lnTo>
                  <a:lnTo>
                    <a:pt x="129" y="65232"/>
                  </a:lnTo>
                  <a:lnTo>
                    <a:pt x="0" y="70912"/>
                  </a:lnTo>
                  <a:lnTo>
                    <a:pt x="2688" y="75623"/>
                  </a:lnTo>
                  <a:lnTo>
                    <a:pt x="7254" y="79688"/>
                  </a:lnTo>
                  <a:lnTo>
                    <a:pt x="13996" y="81473"/>
                  </a:lnTo>
                  <a:lnTo>
                    <a:pt x="72623" y="80718"/>
                  </a:lnTo>
                  <a:lnTo>
                    <a:pt x="104445" y="87153"/>
                  </a:lnTo>
                  <a:lnTo>
                    <a:pt x="123016" y="95536"/>
                  </a:lnTo>
                  <a:lnTo>
                    <a:pt x="135584" y="107890"/>
                  </a:lnTo>
                  <a:lnTo>
                    <a:pt x="140230" y="115068"/>
                  </a:lnTo>
                  <a:lnTo>
                    <a:pt x="142927" y="130440"/>
                  </a:lnTo>
                  <a:lnTo>
                    <a:pt x="142352" y="138422"/>
                  </a:lnTo>
                  <a:lnTo>
                    <a:pt x="142893" y="139121"/>
                  </a:lnTo>
                  <a:lnTo>
                    <a:pt x="160791" y="79335"/>
                  </a:lnTo>
                  <a:lnTo>
                    <a:pt x="186686" y="16447"/>
                  </a:lnTo>
                  <a:lnTo>
                    <a:pt x="197166" y="1857"/>
                  </a:lnTo>
                  <a:lnTo>
                    <a:pt x="201625" y="0"/>
                  </a:lnTo>
                  <a:lnTo>
                    <a:pt x="205522" y="1536"/>
                  </a:lnTo>
                  <a:lnTo>
                    <a:pt x="209045" y="5334"/>
                  </a:lnTo>
                  <a:lnTo>
                    <a:pt x="210469" y="10639"/>
                  </a:lnTo>
                  <a:lnTo>
                    <a:pt x="208307" y="51425"/>
                  </a:lnTo>
                  <a:lnTo>
                    <a:pt x="210902" y="58933"/>
                  </a:lnTo>
                  <a:lnTo>
                    <a:pt x="221181" y="69742"/>
                  </a:lnTo>
                  <a:lnTo>
                    <a:pt x="227805" y="72069"/>
                  </a:lnTo>
                  <a:lnTo>
                    <a:pt x="242562" y="72190"/>
                  </a:lnTo>
                  <a:lnTo>
                    <a:pt x="274636" y="63809"/>
                  </a:lnTo>
                  <a:lnTo>
                    <a:pt x="299389" y="53173"/>
                  </a:lnTo>
                  <a:lnTo>
                    <a:pt x="315982" y="53313"/>
                  </a:lnTo>
                  <a:lnTo>
                    <a:pt x="321517" y="59268"/>
                  </a:lnTo>
                  <a:lnTo>
                    <a:pt x="327666" y="80677"/>
                  </a:lnTo>
                  <a:lnTo>
                    <a:pt x="330689" y="129109"/>
                  </a:lnTo>
                  <a:lnTo>
                    <a:pt x="323342" y="190725"/>
                  </a:lnTo>
                  <a:lnTo>
                    <a:pt x="315993" y="250772"/>
                  </a:lnTo>
                  <a:lnTo>
                    <a:pt x="308664" y="283620"/>
                  </a:lnTo>
                  <a:lnTo>
                    <a:pt x="284839" y="337450"/>
                  </a:lnTo>
                  <a:lnTo>
                    <a:pt x="269143" y="356249"/>
                  </a:lnTo>
                  <a:lnTo>
                    <a:pt x="249840" y="368919"/>
                  </a:lnTo>
                  <a:lnTo>
                    <a:pt x="228933" y="374551"/>
                  </a:lnTo>
                  <a:lnTo>
                    <a:pt x="209779" y="372122"/>
                  </a:lnTo>
                  <a:lnTo>
                    <a:pt x="192945" y="363954"/>
                  </a:lnTo>
                  <a:lnTo>
                    <a:pt x="179299" y="351079"/>
                  </a:lnTo>
                  <a:lnTo>
                    <a:pt x="172002" y="328714"/>
                  </a:lnTo>
                  <a:lnTo>
                    <a:pt x="170608" y="300283"/>
                  </a:lnTo>
                  <a:lnTo>
                    <a:pt x="180219" y="256787"/>
                  </a:lnTo>
                  <a:lnTo>
                    <a:pt x="194778" y="230545"/>
                  </a:lnTo>
                  <a:lnTo>
                    <a:pt x="205385" y="217205"/>
                  </a:lnTo>
                  <a:lnTo>
                    <a:pt x="216264" y="210043"/>
                  </a:lnTo>
                  <a:lnTo>
                    <a:pt x="232733" y="2043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3460655" y="6355038"/>
              <a:ext cx="292139" cy="160344"/>
            </a:xfrm>
            <a:custGeom>
              <a:avLst/>
              <a:gdLst/>
              <a:ahLst/>
              <a:cxnLst/>
              <a:rect l="0" t="0" r="0" b="0"/>
              <a:pathLst>
                <a:path w="292139" h="160344">
                  <a:moveTo>
                    <a:pt x="50828" y="18885"/>
                  </a:moveTo>
                  <a:lnTo>
                    <a:pt x="31823" y="33096"/>
                  </a:lnTo>
                  <a:lnTo>
                    <a:pt x="3729" y="69587"/>
                  </a:lnTo>
                  <a:lnTo>
                    <a:pt x="0" y="85798"/>
                  </a:lnTo>
                  <a:lnTo>
                    <a:pt x="301" y="94004"/>
                  </a:lnTo>
                  <a:lnTo>
                    <a:pt x="3275" y="100400"/>
                  </a:lnTo>
                  <a:lnTo>
                    <a:pt x="13975" y="109971"/>
                  </a:lnTo>
                  <a:lnTo>
                    <a:pt x="20712" y="111968"/>
                  </a:lnTo>
                  <a:lnTo>
                    <a:pt x="35594" y="111723"/>
                  </a:lnTo>
                  <a:lnTo>
                    <a:pt x="59566" y="101969"/>
                  </a:lnTo>
                  <a:lnTo>
                    <a:pt x="79818" y="87368"/>
                  </a:lnTo>
                  <a:lnTo>
                    <a:pt x="89291" y="71819"/>
                  </a:lnTo>
                  <a:lnTo>
                    <a:pt x="94735" y="53506"/>
                  </a:lnTo>
                  <a:lnTo>
                    <a:pt x="94072" y="36121"/>
                  </a:lnTo>
                  <a:lnTo>
                    <a:pt x="88230" y="21615"/>
                  </a:lnTo>
                  <a:lnTo>
                    <a:pt x="84084" y="15157"/>
                  </a:lnTo>
                  <a:lnTo>
                    <a:pt x="72080" y="5517"/>
                  </a:lnTo>
                  <a:lnTo>
                    <a:pt x="64996" y="1652"/>
                  </a:lnTo>
                  <a:lnTo>
                    <a:pt x="63971" y="0"/>
                  </a:lnTo>
                  <a:lnTo>
                    <a:pt x="72695" y="629"/>
                  </a:lnTo>
                  <a:lnTo>
                    <a:pt x="125401" y="13547"/>
                  </a:lnTo>
                  <a:lnTo>
                    <a:pt x="153976" y="28090"/>
                  </a:lnTo>
                  <a:lnTo>
                    <a:pt x="161199" y="33343"/>
                  </a:lnTo>
                  <a:lnTo>
                    <a:pt x="166014" y="41467"/>
                  </a:lnTo>
                  <a:lnTo>
                    <a:pt x="171363" y="62822"/>
                  </a:lnTo>
                  <a:lnTo>
                    <a:pt x="171853" y="99988"/>
                  </a:lnTo>
                  <a:lnTo>
                    <a:pt x="181355" y="113795"/>
                  </a:lnTo>
                  <a:lnTo>
                    <a:pt x="197289" y="121164"/>
                  </a:lnTo>
                  <a:lnTo>
                    <a:pt x="256828" y="138058"/>
                  </a:lnTo>
                  <a:lnTo>
                    <a:pt x="292138" y="1603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052415" y="6380693"/>
              <a:ext cx="139977" cy="295770"/>
            </a:xfrm>
            <a:custGeom>
              <a:avLst/>
              <a:gdLst/>
              <a:ahLst/>
              <a:cxnLst/>
              <a:rect l="0" t="0" r="0" b="0"/>
              <a:pathLst>
                <a:path w="139977" h="295770">
                  <a:moveTo>
                    <a:pt x="41541" y="76440"/>
                  </a:moveTo>
                  <a:lnTo>
                    <a:pt x="27348" y="137100"/>
                  </a:lnTo>
                  <a:lnTo>
                    <a:pt x="13761" y="199713"/>
                  </a:lnTo>
                  <a:lnTo>
                    <a:pt x="5470" y="249288"/>
                  </a:lnTo>
                  <a:lnTo>
                    <a:pt x="1029" y="295769"/>
                  </a:lnTo>
                  <a:lnTo>
                    <a:pt x="0" y="241493"/>
                  </a:lnTo>
                  <a:lnTo>
                    <a:pt x="6587" y="180565"/>
                  </a:lnTo>
                  <a:lnTo>
                    <a:pt x="19261" y="128580"/>
                  </a:lnTo>
                  <a:lnTo>
                    <a:pt x="38949" y="72109"/>
                  </a:lnTo>
                  <a:lnTo>
                    <a:pt x="58767" y="38089"/>
                  </a:lnTo>
                  <a:lnTo>
                    <a:pt x="80488" y="13288"/>
                  </a:lnTo>
                  <a:lnTo>
                    <a:pt x="101466" y="611"/>
                  </a:lnTo>
                  <a:lnTo>
                    <a:pt x="109228" y="0"/>
                  </a:lnTo>
                  <a:lnTo>
                    <a:pt x="125248" y="4252"/>
                  </a:lnTo>
                  <a:lnTo>
                    <a:pt x="130630" y="9824"/>
                  </a:lnTo>
                  <a:lnTo>
                    <a:pt x="136610" y="25876"/>
                  </a:lnTo>
                  <a:lnTo>
                    <a:pt x="139976" y="55706"/>
                  </a:lnTo>
                  <a:lnTo>
                    <a:pt x="133367" y="74622"/>
                  </a:lnTo>
                  <a:lnTo>
                    <a:pt x="121184" y="90425"/>
                  </a:lnTo>
                  <a:lnTo>
                    <a:pt x="100580" y="103595"/>
                  </a:lnTo>
                  <a:lnTo>
                    <a:pt x="83146" y="10972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265476" y="6215823"/>
              <a:ext cx="80071" cy="282917"/>
            </a:xfrm>
            <a:custGeom>
              <a:avLst/>
              <a:gdLst/>
              <a:ahLst/>
              <a:cxnLst/>
              <a:rect l="0" t="0" r="0" b="0"/>
              <a:pathLst>
                <a:path w="80071" h="282917">
                  <a:moveTo>
                    <a:pt x="28185" y="0"/>
                  </a:moveTo>
                  <a:lnTo>
                    <a:pt x="16603" y="52415"/>
                  </a:lnTo>
                  <a:lnTo>
                    <a:pt x="12209" y="115361"/>
                  </a:lnTo>
                  <a:lnTo>
                    <a:pt x="2550" y="176378"/>
                  </a:lnTo>
                  <a:lnTo>
                    <a:pt x="0" y="186927"/>
                  </a:lnTo>
                  <a:lnTo>
                    <a:pt x="1998" y="193960"/>
                  </a:lnTo>
                  <a:lnTo>
                    <a:pt x="7029" y="198649"/>
                  </a:lnTo>
                  <a:lnTo>
                    <a:pt x="14081" y="201774"/>
                  </a:lnTo>
                  <a:lnTo>
                    <a:pt x="21556" y="202009"/>
                  </a:lnTo>
                  <a:lnTo>
                    <a:pt x="45328" y="197203"/>
                  </a:lnTo>
                  <a:lnTo>
                    <a:pt x="61692" y="201983"/>
                  </a:lnTo>
                  <a:lnTo>
                    <a:pt x="73279" y="212737"/>
                  </a:lnTo>
                  <a:lnTo>
                    <a:pt x="77664" y="219488"/>
                  </a:lnTo>
                  <a:lnTo>
                    <a:pt x="80070" y="236851"/>
                  </a:lnTo>
                  <a:lnTo>
                    <a:pt x="78111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370510" y="6363955"/>
              <a:ext cx="124735" cy="126560"/>
            </a:xfrm>
            <a:custGeom>
              <a:avLst/>
              <a:gdLst/>
              <a:ahLst/>
              <a:cxnLst/>
              <a:rect l="0" t="0" r="0" b="0"/>
              <a:pathLst>
                <a:path w="124735" h="126560">
                  <a:moveTo>
                    <a:pt x="64609" y="43252"/>
                  </a:moveTo>
                  <a:lnTo>
                    <a:pt x="38961" y="58387"/>
                  </a:lnTo>
                  <a:lnTo>
                    <a:pt x="2367" y="101118"/>
                  </a:lnTo>
                  <a:lnTo>
                    <a:pt x="0" y="108642"/>
                  </a:lnTo>
                  <a:lnTo>
                    <a:pt x="272" y="115507"/>
                  </a:lnTo>
                  <a:lnTo>
                    <a:pt x="2301" y="121932"/>
                  </a:lnTo>
                  <a:lnTo>
                    <a:pt x="9202" y="125292"/>
                  </a:lnTo>
                  <a:lnTo>
                    <a:pt x="31662" y="126559"/>
                  </a:lnTo>
                  <a:lnTo>
                    <a:pt x="71078" y="117656"/>
                  </a:lnTo>
                  <a:lnTo>
                    <a:pt x="98782" y="103308"/>
                  </a:lnTo>
                  <a:lnTo>
                    <a:pt x="109999" y="90284"/>
                  </a:lnTo>
                  <a:lnTo>
                    <a:pt x="121512" y="62427"/>
                  </a:lnTo>
                  <a:lnTo>
                    <a:pt x="124734" y="50488"/>
                  </a:lnTo>
                  <a:lnTo>
                    <a:pt x="123382" y="29826"/>
                  </a:lnTo>
                  <a:lnTo>
                    <a:pt x="120433" y="20433"/>
                  </a:lnTo>
                  <a:lnTo>
                    <a:pt x="114769" y="13246"/>
                  </a:lnTo>
                  <a:lnTo>
                    <a:pt x="98613" y="2796"/>
                  </a:lnTo>
                  <a:lnTo>
                    <a:pt x="81571" y="0"/>
                  </a:lnTo>
                  <a:lnTo>
                    <a:pt x="56288" y="16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4543721" y="6402777"/>
              <a:ext cx="199278" cy="187495"/>
            </a:xfrm>
            <a:custGeom>
              <a:avLst/>
              <a:gdLst/>
              <a:ahLst/>
              <a:cxnLst/>
              <a:rect l="0" t="0" r="0" b="0"/>
              <a:pathLst>
                <a:path w="199278" h="187495">
                  <a:moveTo>
                    <a:pt x="16213" y="12751"/>
                  </a:moveTo>
                  <a:lnTo>
                    <a:pt x="11796" y="66243"/>
                  </a:lnTo>
                  <a:lnTo>
                    <a:pt x="214" y="94552"/>
                  </a:lnTo>
                  <a:lnTo>
                    <a:pt x="0" y="99645"/>
                  </a:lnTo>
                  <a:lnTo>
                    <a:pt x="2631" y="102115"/>
                  </a:lnTo>
                  <a:lnTo>
                    <a:pt x="7159" y="102838"/>
                  </a:lnTo>
                  <a:lnTo>
                    <a:pt x="31200" y="95020"/>
                  </a:lnTo>
                  <a:lnTo>
                    <a:pt x="65812" y="72867"/>
                  </a:lnTo>
                  <a:lnTo>
                    <a:pt x="82636" y="71213"/>
                  </a:lnTo>
                  <a:lnTo>
                    <a:pt x="116037" y="74911"/>
                  </a:lnTo>
                  <a:lnTo>
                    <a:pt x="132695" y="69347"/>
                  </a:lnTo>
                  <a:lnTo>
                    <a:pt x="182634" y="28518"/>
                  </a:lnTo>
                  <a:lnTo>
                    <a:pt x="198762" y="4171"/>
                  </a:lnTo>
                  <a:lnTo>
                    <a:pt x="198009" y="559"/>
                  </a:lnTo>
                  <a:lnTo>
                    <a:pt x="193809" y="0"/>
                  </a:lnTo>
                  <a:lnTo>
                    <a:pt x="181129" y="4311"/>
                  </a:lnTo>
                  <a:lnTo>
                    <a:pt x="169330" y="12390"/>
                  </a:lnTo>
                  <a:lnTo>
                    <a:pt x="160387" y="24610"/>
                  </a:lnTo>
                  <a:lnTo>
                    <a:pt x="147113" y="55055"/>
                  </a:lnTo>
                  <a:lnTo>
                    <a:pt x="147249" y="92778"/>
                  </a:lnTo>
                  <a:lnTo>
                    <a:pt x="157562" y="130254"/>
                  </a:lnTo>
                  <a:lnTo>
                    <a:pt x="177613" y="162763"/>
                  </a:lnTo>
                  <a:lnTo>
                    <a:pt x="199277" y="18749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292574" y="6781654"/>
            <a:ext cx="2952727" cy="457659"/>
            <a:chOff x="2292574" y="6781654"/>
            <a:chExt cx="2952727" cy="457659"/>
          </a:xfrm>
        </p:grpSpPr>
        <p:sp>
          <p:nvSpPr>
            <p:cNvPr id="138" name="Freeform 137"/>
            <p:cNvSpPr/>
            <p:nvPr/>
          </p:nvSpPr>
          <p:spPr>
            <a:xfrm>
              <a:off x="2292574" y="6781654"/>
              <a:ext cx="145494" cy="424375"/>
            </a:xfrm>
            <a:custGeom>
              <a:avLst/>
              <a:gdLst/>
              <a:ahLst/>
              <a:cxnLst/>
              <a:rect l="0" t="0" r="0" b="0"/>
              <a:pathLst>
                <a:path w="145494" h="424375">
                  <a:moveTo>
                    <a:pt x="28998" y="0"/>
                  </a:moveTo>
                  <a:lnTo>
                    <a:pt x="28998" y="60656"/>
                  </a:lnTo>
                  <a:lnTo>
                    <a:pt x="28074" y="111971"/>
                  </a:lnTo>
                  <a:lnTo>
                    <a:pt x="19947" y="166623"/>
                  </a:lnTo>
                  <a:lnTo>
                    <a:pt x="13856" y="221935"/>
                  </a:lnTo>
                  <a:lnTo>
                    <a:pt x="6934" y="276452"/>
                  </a:lnTo>
                  <a:lnTo>
                    <a:pt x="0" y="335130"/>
                  </a:lnTo>
                  <a:lnTo>
                    <a:pt x="1401" y="364338"/>
                  </a:lnTo>
                  <a:lnTo>
                    <a:pt x="5053" y="369558"/>
                  </a:lnTo>
                  <a:lnTo>
                    <a:pt x="10261" y="372112"/>
                  </a:lnTo>
                  <a:lnTo>
                    <a:pt x="16507" y="372891"/>
                  </a:lnTo>
                  <a:lnTo>
                    <a:pt x="28378" y="368824"/>
                  </a:lnTo>
                  <a:lnTo>
                    <a:pt x="51065" y="351147"/>
                  </a:lnTo>
                  <a:lnTo>
                    <a:pt x="95562" y="290977"/>
                  </a:lnTo>
                  <a:lnTo>
                    <a:pt x="101111" y="282743"/>
                  </a:lnTo>
                  <a:lnTo>
                    <a:pt x="106659" y="280027"/>
                  </a:lnTo>
                  <a:lnTo>
                    <a:pt x="112208" y="280989"/>
                  </a:lnTo>
                  <a:lnTo>
                    <a:pt x="117755" y="284405"/>
                  </a:lnTo>
                  <a:lnTo>
                    <a:pt x="126385" y="302993"/>
                  </a:lnTo>
                  <a:lnTo>
                    <a:pt x="139459" y="360128"/>
                  </a:lnTo>
                  <a:lnTo>
                    <a:pt x="144698" y="413356"/>
                  </a:lnTo>
                  <a:lnTo>
                    <a:pt x="145493" y="4243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454709" y="6931434"/>
              <a:ext cx="24964" cy="16642"/>
            </a:xfrm>
            <a:custGeom>
              <a:avLst/>
              <a:gdLst/>
              <a:ahLst/>
              <a:cxnLst/>
              <a:rect l="0" t="0" r="0" b="0"/>
              <a:pathLst>
                <a:path w="24964" h="16642">
                  <a:moveTo>
                    <a:pt x="0" y="0"/>
                  </a:moveTo>
                  <a:lnTo>
                    <a:pt x="12362" y="11437"/>
                  </a:lnTo>
                  <a:lnTo>
                    <a:pt x="24963" y="166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2491897" y="7073092"/>
              <a:ext cx="93762" cy="124615"/>
            </a:xfrm>
            <a:custGeom>
              <a:avLst/>
              <a:gdLst/>
              <a:ahLst/>
              <a:cxnLst/>
              <a:rect l="0" t="0" r="0" b="0"/>
              <a:pathLst>
                <a:path w="93762" h="124615">
                  <a:moveTo>
                    <a:pt x="4417" y="8120"/>
                  </a:moveTo>
                  <a:lnTo>
                    <a:pt x="1952" y="41861"/>
                  </a:lnTo>
                  <a:lnTo>
                    <a:pt x="0" y="50030"/>
                  </a:lnTo>
                  <a:lnTo>
                    <a:pt x="548" y="53626"/>
                  </a:lnTo>
                  <a:lnTo>
                    <a:pt x="2762" y="54175"/>
                  </a:lnTo>
                  <a:lnTo>
                    <a:pt x="6088" y="52692"/>
                  </a:lnTo>
                  <a:lnTo>
                    <a:pt x="42483" y="5329"/>
                  </a:lnTo>
                  <a:lnTo>
                    <a:pt x="49210" y="1637"/>
                  </a:lnTo>
                  <a:lnTo>
                    <a:pt x="64081" y="0"/>
                  </a:lnTo>
                  <a:lnTo>
                    <a:pt x="70081" y="4555"/>
                  </a:lnTo>
                  <a:lnTo>
                    <a:pt x="79213" y="21945"/>
                  </a:lnTo>
                  <a:lnTo>
                    <a:pt x="93106" y="81634"/>
                  </a:lnTo>
                  <a:lnTo>
                    <a:pt x="93761" y="101814"/>
                  </a:lnTo>
                  <a:lnTo>
                    <a:pt x="87628" y="12461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675657" y="6881507"/>
              <a:ext cx="107919" cy="272460"/>
            </a:xfrm>
            <a:custGeom>
              <a:avLst/>
              <a:gdLst/>
              <a:ahLst/>
              <a:cxnLst/>
              <a:rect l="0" t="0" r="0" b="0"/>
              <a:pathLst>
                <a:path w="107919" h="272460">
                  <a:moveTo>
                    <a:pt x="37005" y="0"/>
                  </a:moveTo>
                  <a:lnTo>
                    <a:pt x="34539" y="33741"/>
                  </a:lnTo>
                  <a:lnTo>
                    <a:pt x="29840" y="84328"/>
                  </a:lnTo>
                  <a:lnTo>
                    <a:pt x="22269" y="139487"/>
                  </a:lnTo>
                  <a:lnTo>
                    <a:pt x="14558" y="190389"/>
                  </a:lnTo>
                  <a:lnTo>
                    <a:pt x="3670" y="252825"/>
                  </a:lnTo>
                  <a:lnTo>
                    <a:pt x="0" y="271391"/>
                  </a:lnTo>
                  <a:lnTo>
                    <a:pt x="315" y="272459"/>
                  </a:lnTo>
                  <a:lnTo>
                    <a:pt x="33849" y="213144"/>
                  </a:lnTo>
                  <a:lnTo>
                    <a:pt x="50760" y="188997"/>
                  </a:lnTo>
                  <a:lnTo>
                    <a:pt x="66849" y="178612"/>
                  </a:lnTo>
                  <a:lnTo>
                    <a:pt x="76316" y="174548"/>
                  </a:lnTo>
                  <a:lnTo>
                    <a:pt x="84477" y="174613"/>
                  </a:lnTo>
                  <a:lnTo>
                    <a:pt x="91767" y="177430"/>
                  </a:lnTo>
                  <a:lnTo>
                    <a:pt x="98476" y="182081"/>
                  </a:lnTo>
                  <a:lnTo>
                    <a:pt x="102949" y="188880"/>
                  </a:lnTo>
                  <a:lnTo>
                    <a:pt x="107918" y="206297"/>
                  </a:lnTo>
                  <a:lnTo>
                    <a:pt x="103573" y="2496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879083" y="6981359"/>
              <a:ext cx="74906" cy="208028"/>
            </a:xfrm>
            <a:custGeom>
              <a:avLst/>
              <a:gdLst/>
              <a:ahLst/>
              <a:cxnLst/>
              <a:rect l="0" t="0" r="0" b="0"/>
              <a:pathLst>
                <a:path w="74906" h="208028">
                  <a:moveTo>
                    <a:pt x="33284" y="0"/>
                  </a:moveTo>
                  <a:lnTo>
                    <a:pt x="10120" y="46328"/>
                  </a:lnTo>
                  <a:lnTo>
                    <a:pt x="9429" y="69901"/>
                  </a:lnTo>
                  <a:lnTo>
                    <a:pt x="16210" y="93013"/>
                  </a:lnTo>
                  <a:lnTo>
                    <a:pt x="28469" y="109448"/>
                  </a:lnTo>
                  <a:lnTo>
                    <a:pt x="68685" y="143361"/>
                  </a:lnTo>
                  <a:lnTo>
                    <a:pt x="73527" y="151048"/>
                  </a:lnTo>
                  <a:lnTo>
                    <a:pt x="74905" y="159871"/>
                  </a:lnTo>
                  <a:lnTo>
                    <a:pt x="71506" y="179536"/>
                  </a:lnTo>
                  <a:lnTo>
                    <a:pt x="58901" y="195672"/>
                  </a:lnTo>
                  <a:lnTo>
                    <a:pt x="50362" y="202564"/>
                  </a:lnTo>
                  <a:lnTo>
                    <a:pt x="41896" y="206234"/>
                  </a:lnTo>
                  <a:lnTo>
                    <a:pt x="0" y="20802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3345061" y="6939754"/>
              <a:ext cx="49928" cy="299559"/>
            </a:xfrm>
            <a:custGeom>
              <a:avLst/>
              <a:gdLst/>
              <a:ahLst/>
              <a:cxnLst/>
              <a:rect l="0" t="0" r="0" b="0"/>
              <a:pathLst>
                <a:path w="49928" h="299559">
                  <a:moveTo>
                    <a:pt x="49927" y="0"/>
                  </a:moveTo>
                  <a:lnTo>
                    <a:pt x="35734" y="57697"/>
                  </a:lnTo>
                  <a:lnTo>
                    <a:pt x="24899" y="109161"/>
                  </a:lnTo>
                  <a:lnTo>
                    <a:pt x="13856" y="168260"/>
                  </a:lnTo>
                  <a:lnTo>
                    <a:pt x="3696" y="221916"/>
                  </a:lnTo>
                  <a:lnTo>
                    <a:pt x="730" y="274154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3336741" y="7081212"/>
              <a:ext cx="33285" cy="8322"/>
            </a:xfrm>
            <a:custGeom>
              <a:avLst/>
              <a:gdLst/>
              <a:ahLst/>
              <a:cxnLst/>
              <a:rect l="0" t="0" r="0" b="0"/>
              <a:pathLst>
                <a:path w="33285" h="8322">
                  <a:moveTo>
                    <a:pt x="0" y="8321"/>
                  </a:moveTo>
                  <a:lnTo>
                    <a:pt x="3328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3451204" y="7063973"/>
              <a:ext cx="112166" cy="141650"/>
            </a:xfrm>
            <a:custGeom>
              <a:avLst/>
              <a:gdLst/>
              <a:ahLst/>
              <a:cxnLst/>
              <a:rect l="0" t="0" r="0" b="0"/>
              <a:pathLst>
                <a:path w="112166" h="141650">
                  <a:moveTo>
                    <a:pt x="35315" y="8918"/>
                  </a:moveTo>
                  <a:lnTo>
                    <a:pt x="15991" y="64424"/>
                  </a:lnTo>
                  <a:lnTo>
                    <a:pt x="371" y="111003"/>
                  </a:lnTo>
                  <a:lnTo>
                    <a:pt x="0" y="120429"/>
                  </a:lnTo>
                  <a:lnTo>
                    <a:pt x="4518" y="135833"/>
                  </a:lnTo>
                  <a:lnTo>
                    <a:pt x="11086" y="139756"/>
                  </a:lnTo>
                  <a:lnTo>
                    <a:pt x="30710" y="141649"/>
                  </a:lnTo>
                  <a:lnTo>
                    <a:pt x="49911" y="136943"/>
                  </a:lnTo>
                  <a:lnTo>
                    <a:pt x="67690" y="126839"/>
                  </a:lnTo>
                  <a:lnTo>
                    <a:pt x="91444" y="101283"/>
                  </a:lnTo>
                  <a:lnTo>
                    <a:pt x="111969" y="58954"/>
                  </a:lnTo>
                  <a:lnTo>
                    <a:pt x="112165" y="25080"/>
                  </a:lnTo>
                  <a:lnTo>
                    <a:pt x="108738" y="15994"/>
                  </a:lnTo>
                  <a:lnTo>
                    <a:pt x="97533" y="3434"/>
                  </a:lnTo>
                  <a:lnTo>
                    <a:pt x="90662" y="639"/>
                  </a:lnTo>
                  <a:lnTo>
                    <a:pt x="75632" y="0"/>
                  </a:lnTo>
                  <a:lnTo>
                    <a:pt x="51576" y="9254"/>
                  </a:lnTo>
                  <a:lnTo>
                    <a:pt x="26881" y="32543"/>
                  </a:lnTo>
                  <a:lnTo>
                    <a:pt x="10352" y="5884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892818" y="6840195"/>
              <a:ext cx="204955" cy="379075"/>
            </a:xfrm>
            <a:custGeom>
              <a:avLst/>
              <a:gdLst/>
              <a:ahLst/>
              <a:cxnLst/>
              <a:rect l="0" t="0" r="0" b="0"/>
              <a:pathLst>
                <a:path w="204955" h="379075">
                  <a:moveTo>
                    <a:pt x="134570" y="199412"/>
                  </a:moveTo>
                  <a:lnTo>
                    <a:pt x="130152" y="186160"/>
                  </a:lnTo>
                  <a:lnTo>
                    <a:pt x="125153" y="183181"/>
                  </a:lnTo>
                  <a:lnTo>
                    <a:pt x="109736" y="182336"/>
                  </a:lnTo>
                  <a:lnTo>
                    <a:pt x="93022" y="189974"/>
                  </a:lnTo>
                  <a:lnTo>
                    <a:pt x="70483" y="209867"/>
                  </a:lnTo>
                  <a:lnTo>
                    <a:pt x="29315" y="266105"/>
                  </a:lnTo>
                  <a:lnTo>
                    <a:pt x="3062" y="324752"/>
                  </a:lnTo>
                  <a:lnTo>
                    <a:pt x="0" y="345726"/>
                  </a:lnTo>
                  <a:lnTo>
                    <a:pt x="2645" y="363368"/>
                  </a:lnTo>
                  <a:lnTo>
                    <a:pt x="9984" y="377373"/>
                  </a:lnTo>
                  <a:lnTo>
                    <a:pt x="16379" y="379074"/>
                  </a:lnTo>
                  <a:lnTo>
                    <a:pt x="33347" y="373567"/>
                  </a:lnTo>
                  <a:lnTo>
                    <a:pt x="66806" y="353150"/>
                  </a:lnTo>
                  <a:lnTo>
                    <a:pt x="109429" y="305353"/>
                  </a:lnTo>
                  <a:lnTo>
                    <a:pt x="139728" y="242766"/>
                  </a:lnTo>
                  <a:lnTo>
                    <a:pt x="161305" y="181472"/>
                  </a:lnTo>
                  <a:lnTo>
                    <a:pt x="177894" y="118410"/>
                  </a:lnTo>
                  <a:lnTo>
                    <a:pt x="194286" y="65581"/>
                  </a:lnTo>
                  <a:lnTo>
                    <a:pt x="202701" y="10767"/>
                  </a:lnTo>
                  <a:lnTo>
                    <a:pt x="204954" y="1533"/>
                  </a:lnTo>
                  <a:lnTo>
                    <a:pt x="204606" y="0"/>
                  </a:lnTo>
                  <a:lnTo>
                    <a:pt x="199289" y="10623"/>
                  </a:lnTo>
                  <a:lnTo>
                    <a:pt x="188967" y="69764"/>
                  </a:lnTo>
                  <a:lnTo>
                    <a:pt x="178498" y="131203"/>
                  </a:lnTo>
                  <a:lnTo>
                    <a:pt x="176481" y="189026"/>
                  </a:lnTo>
                  <a:lnTo>
                    <a:pt x="176175" y="2410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4135122" y="7014644"/>
              <a:ext cx="93265" cy="158101"/>
            </a:xfrm>
            <a:custGeom>
              <a:avLst/>
              <a:gdLst/>
              <a:ahLst/>
              <a:cxnLst/>
              <a:rect l="0" t="0" r="0" b="0"/>
              <a:pathLst>
                <a:path w="93265" h="158101">
                  <a:moveTo>
                    <a:pt x="75328" y="0"/>
                  </a:moveTo>
                  <a:lnTo>
                    <a:pt x="15657" y="53046"/>
                  </a:lnTo>
                  <a:lnTo>
                    <a:pt x="3813" y="67955"/>
                  </a:lnTo>
                  <a:lnTo>
                    <a:pt x="839" y="75813"/>
                  </a:lnTo>
                  <a:lnTo>
                    <a:pt x="0" y="91942"/>
                  </a:lnTo>
                  <a:lnTo>
                    <a:pt x="3845" y="97352"/>
                  </a:lnTo>
                  <a:lnTo>
                    <a:pt x="10106" y="100959"/>
                  </a:lnTo>
                  <a:lnTo>
                    <a:pt x="26925" y="104042"/>
                  </a:lnTo>
                  <a:lnTo>
                    <a:pt x="65391" y="103418"/>
                  </a:lnTo>
                  <a:lnTo>
                    <a:pt x="74251" y="105004"/>
                  </a:lnTo>
                  <a:lnTo>
                    <a:pt x="81082" y="108834"/>
                  </a:lnTo>
                  <a:lnTo>
                    <a:pt x="91137" y="120486"/>
                  </a:lnTo>
                  <a:lnTo>
                    <a:pt x="93264" y="127477"/>
                  </a:lnTo>
                  <a:lnTo>
                    <a:pt x="9197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4320403" y="6831581"/>
              <a:ext cx="13711" cy="332842"/>
            </a:xfrm>
            <a:custGeom>
              <a:avLst/>
              <a:gdLst/>
              <a:ahLst/>
              <a:cxnLst/>
              <a:rect l="0" t="0" r="0" b="0"/>
              <a:pathLst>
                <a:path w="13711" h="332842">
                  <a:moveTo>
                    <a:pt x="6542" y="0"/>
                  </a:moveTo>
                  <a:lnTo>
                    <a:pt x="13706" y="60656"/>
                  </a:lnTo>
                  <a:lnTo>
                    <a:pt x="13710" y="112895"/>
                  </a:lnTo>
                  <a:lnTo>
                    <a:pt x="8232" y="173209"/>
                  </a:lnTo>
                  <a:lnTo>
                    <a:pt x="6876" y="225495"/>
                  </a:lnTo>
                  <a:lnTo>
                    <a:pt x="0" y="285124"/>
                  </a:lnTo>
                  <a:lnTo>
                    <a:pt x="1214" y="315313"/>
                  </a:lnTo>
                  <a:lnTo>
                    <a:pt x="6542" y="3328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4277019" y="6973039"/>
              <a:ext cx="58248" cy="24964"/>
            </a:xfrm>
            <a:custGeom>
              <a:avLst/>
              <a:gdLst/>
              <a:ahLst/>
              <a:cxnLst/>
              <a:rect l="0" t="0" r="0" b="0"/>
              <a:pathLst>
                <a:path w="58248" h="24964">
                  <a:moveTo>
                    <a:pt x="0" y="24963"/>
                  </a:moveTo>
                  <a:lnTo>
                    <a:pt x="8835" y="11711"/>
                  </a:lnTo>
                  <a:lnTo>
                    <a:pt x="15135" y="7807"/>
                  </a:lnTo>
                  <a:lnTo>
                    <a:pt x="5824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4378289" y="6989680"/>
              <a:ext cx="81904" cy="149781"/>
            </a:xfrm>
            <a:custGeom>
              <a:avLst/>
              <a:gdLst/>
              <a:ahLst/>
              <a:cxnLst/>
              <a:rect l="0" t="0" r="0" b="0"/>
              <a:pathLst>
                <a:path w="81904" h="149781">
                  <a:moveTo>
                    <a:pt x="65151" y="0"/>
                  </a:moveTo>
                  <a:lnTo>
                    <a:pt x="43064" y="8835"/>
                  </a:lnTo>
                  <a:lnTo>
                    <a:pt x="27289" y="23035"/>
                  </a:lnTo>
                  <a:lnTo>
                    <a:pt x="2096" y="57867"/>
                  </a:lnTo>
                  <a:lnTo>
                    <a:pt x="0" y="67240"/>
                  </a:lnTo>
                  <a:lnTo>
                    <a:pt x="2603" y="87516"/>
                  </a:lnTo>
                  <a:lnTo>
                    <a:pt x="9583" y="94402"/>
                  </a:lnTo>
                  <a:lnTo>
                    <a:pt x="32133" y="102053"/>
                  </a:lnTo>
                  <a:lnTo>
                    <a:pt x="70032" y="104020"/>
                  </a:lnTo>
                  <a:lnTo>
                    <a:pt x="75801" y="108178"/>
                  </a:lnTo>
                  <a:lnTo>
                    <a:pt x="80572" y="113724"/>
                  </a:lnTo>
                  <a:lnTo>
                    <a:pt x="81903" y="119271"/>
                  </a:lnTo>
                  <a:lnTo>
                    <a:pt x="80942" y="124817"/>
                  </a:lnTo>
                  <a:lnTo>
                    <a:pt x="65151" y="1497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4597434" y="6798297"/>
              <a:ext cx="121732" cy="344015"/>
            </a:xfrm>
            <a:custGeom>
              <a:avLst/>
              <a:gdLst/>
              <a:ahLst/>
              <a:cxnLst/>
              <a:rect l="0" t="0" r="0" b="0"/>
              <a:pathLst>
                <a:path w="121732" h="344015">
                  <a:moveTo>
                    <a:pt x="4106" y="0"/>
                  </a:moveTo>
                  <a:lnTo>
                    <a:pt x="11270" y="57909"/>
                  </a:lnTo>
                  <a:lnTo>
                    <a:pt x="6480" y="117147"/>
                  </a:lnTo>
                  <a:lnTo>
                    <a:pt x="0" y="179496"/>
                  </a:lnTo>
                  <a:lnTo>
                    <a:pt x="2293" y="186232"/>
                  </a:lnTo>
                  <a:lnTo>
                    <a:pt x="7521" y="190723"/>
                  </a:lnTo>
                  <a:lnTo>
                    <a:pt x="14703" y="193717"/>
                  </a:lnTo>
                  <a:lnTo>
                    <a:pt x="22265" y="193864"/>
                  </a:lnTo>
                  <a:lnTo>
                    <a:pt x="48010" y="188934"/>
                  </a:lnTo>
                  <a:lnTo>
                    <a:pt x="71388" y="193685"/>
                  </a:lnTo>
                  <a:lnTo>
                    <a:pt x="87325" y="204426"/>
                  </a:lnTo>
                  <a:lnTo>
                    <a:pt x="109507" y="233922"/>
                  </a:lnTo>
                  <a:lnTo>
                    <a:pt x="121731" y="267063"/>
                  </a:lnTo>
                  <a:lnTo>
                    <a:pt x="120795" y="290354"/>
                  </a:lnTo>
                  <a:lnTo>
                    <a:pt x="109871" y="321793"/>
                  </a:lnTo>
                  <a:lnTo>
                    <a:pt x="105127" y="331024"/>
                  </a:lnTo>
                  <a:lnTo>
                    <a:pt x="97341" y="337177"/>
                  </a:lnTo>
                  <a:lnTo>
                    <a:pt x="76362" y="344014"/>
                  </a:lnTo>
                  <a:lnTo>
                    <a:pt x="67070" y="343988"/>
                  </a:lnTo>
                  <a:lnTo>
                    <a:pt x="51814" y="339028"/>
                  </a:lnTo>
                  <a:lnTo>
                    <a:pt x="47006" y="335116"/>
                  </a:lnTo>
                  <a:lnTo>
                    <a:pt x="37390" y="3161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4781888" y="7014644"/>
              <a:ext cx="102568" cy="141458"/>
            </a:xfrm>
            <a:custGeom>
              <a:avLst/>
              <a:gdLst/>
              <a:ahLst/>
              <a:cxnLst/>
              <a:rect l="0" t="0" r="0" b="0"/>
              <a:pathLst>
                <a:path w="102568" h="141458">
                  <a:moveTo>
                    <a:pt x="52641" y="0"/>
                  </a:moveTo>
                  <a:lnTo>
                    <a:pt x="6314" y="23164"/>
                  </a:lnTo>
                  <a:lnTo>
                    <a:pt x="1416" y="28386"/>
                  </a:lnTo>
                  <a:lnTo>
                    <a:pt x="0" y="33716"/>
                  </a:lnTo>
                  <a:lnTo>
                    <a:pt x="905" y="39120"/>
                  </a:lnTo>
                  <a:lnTo>
                    <a:pt x="4282" y="43647"/>
                  </a:lnTo>
                  <a:lnTo>
                    <a:pt x="15430" y="51142"/>
                  </a:lnTo>
                  <a:lnTo>
                    <a:pt x="72929" y="78040"/>
                  </a:lnTo>
                  <a:lnTo>
                    <a:pt x="87238" y="95397"/>
                  </a:lnTo>
                  <a:lnTo>
                    <a:pt x="98025" y="121030"/>
                  </a:lnTo>
                  <a:lnTo>
                    <a:pt x="102567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4927280" y="6931434"/>
              <a:ext cx="169800" cy="224668"/>
            </a:xfrm>
            <a:custGeom>
              <a:avLst/>
              <a:gdLst/>
              <a:ahLst/>
              <a:cxnLst/>
              <a:rect l="0" t="0" r="0" b="0"/>
              <a:pathLst>
                <a:path w="169800" h="224668">
                  <a:moveTo>
                    <a:pt x="40386" y="0"/>
                  </a:moveTo>
                  <a:lnTo>
                    <a:pt x="34668" y="22703"/>
                  </a:lnTo>
                  <a:lnTo>
                    <a:pt x="34685" y="60659"/>
                  </a:lnTo>
                  <a:lnTo>
                    <a:pt x="50912" y="114437"/>
                  </a:lnTo>
                  <a:lnTo>
                    <a:pt x="69395" y="166880"/>
                  </a:lnTo>
                  <a:lnTo>
                    <a:pt x="70820" y="177821"/>
                  </a:lnTo>
                  <a:lnTo>
                    <a:pt x="68996" y="186040"/>
                  </a:lnTo>
                  <a:lnTo>
                    <a:pt x="65007" y="192444"/>
                  </a:lnTo>
                  <a:lnTo>
                    <a:pt x="52253" y="202025"/>
                  </a:lnTo>
                  <a:lnTo>
                    <a:pt x="34257" y="209365"/>
                  </a:lnTo>
                  <a:lnTo>
                    <a:pt x="16397" y="210778"/>
                  </a:lnTo>
                  <a:lnTo>
                    <a:pt x="7751" y="209860"/>
                  </a:lnTo>
                  <a:lnTo>
                    <a:pt x="2912" y="206475"/>
                  </a:lnTo>
                  <a:lnTo>
                    <a:pt x="610" y="201445"/>
                  </a:lnTo>
                  <a:lnTo>
                    <a:pt x="0" y="195317"/>
                  </a:lnTo>
                  <a:lnTo>
                    <a:pt x="4253" y="183577"/>
                  </a:lnTo>
                  <a:lnTo>
                    <a:pt x="7977" y="177858"/>
                  </a:lnTo>
                  <a:lnTo>
                    <a:pt x="35303" y="160974"/>
                  </a:lnTo>
                  <a:lnTo>
                    <a:pt x="98336" y="129597"/>
                  </a:lnTo>
                  <a:lnTo>
                    <a:pt x="160984" y="84900"/>
                  </a:lnTo>
                  <a:lnTo>
                    <a:pt x="167937" y="78789"/>
                  </a:lnTo>
                  <a:lnTo>
                    <a:pt x="169799" y="73791"/>
                  </a:lnTo>
                  <a:lnTo>
                    <a:pt x="168267" y="69534"/>
                  </a:lnTo>
                  <a:lnTo>
                    <a:pt x="164471" y="65771"/>
                  </a:lnTo>
                  <a:lnTo>
                    <a:pt x="159167" y="65113"/>
                  </a:lnTo>
                  <a:lnTo>
                    <a:pt x="145878" y="69311"/>
                  </a:lnTo>
                  <a:lnTo>
                    <a:pt x="127219" y="86488"/>
                  </a:lnTo>
                  <a:lnTo>
                    <a:pt x="109979" y="113562"/>
                  </a:lnTo>
                  <a:lnTo>
                    <a:pt x="106141" y="136764"/>
                  </a:lnTo>
                  <a:lnTo>
                    <a:pt x="108442" y="161561"/>
                  </a:lnTo>
                  <a:lnTo>
                    <a:pt x="131917" y="2246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5134087" y="6970461"/>
              <a:ext cx="111214" cy="179564"/>
            </a:xfrm>
            <a:custGeom>
              <a:avLst/>
              <a:gdLst/>
              <a:ahLst/>
              <a:cxnLst/>
              <a:rect l="0" t="0" r="0" b="0"/>
              <a:pathLst>
                <a:path w="111214" h="179564">
                  <a:moveTo>
                    <a:pt x="91531" y="27541"/>
                  </a:moveTo>
                  <a:lnTo>
                    <a:pt x="70677" y="9460"/>
                  </a:lnTo>
                  <a:lnTo>
                    <a:pt x="52369" y="1630"/>
                  </a:lnTo>
                  <a:lnTo>
                    <a:pt x="34370" y="0"/>
                  </a:lnTo>
                  <a:lnTo>
                    <a:pt x="25687" y="858"/>
                  </a:lnTo>
                  <a:lnTo>
                    <a:pt x="18974" y="4206"/>
                  </a:lnTo>
                  <a:lnTo>
                    <a:pt x="9049" y="15320"/>
                  </a:lnTo>
                  <a:lnTo>
                    <a:pt x="7882" y="23092"/>
                  </a:lnTo>
                  <a:lnTo>
                    <a:pt x="11516" y="41589"/>
                  </a:lnTo>
                  <a:lnTo>
                    <a:pt x="23958" y="68378"/>
                  </a:lnTo>
                  <a:lnTo>
                    <a:pt x="69599" y="126424"/>
                  </a:lnTo>
                  <a:lnTo>
                    <a:pt x="108572" y="157411"/>
                  </a:lnTo>
                  <a:lnTo>
                    <a:pt x="111213" y="162197"/>
                  </a:lnTo>
                  <a:lnTo>
                    <a:pt x="110200" y="166314"/>
                  </a:lnTo>
                  <a:lnTo>
                    <a:pt x="106751" y="169983"/>
                  </a:lnTo>
                  <a:lnTo>
                    <a:pt x="79809" y="179563"/>
                  </a:lnTo>
                  <a:lnTo>
                    <a:pt x="46967" y="179423"/>
                  </a:lnTo>
                  <a:lnTo>
                    <a:pt x="0" y="1689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08018" y="7275169"/>
            <a:ext cx="770127" cy="1071370"/>
            <a:chOff x="408018" y="7275169"/>
            <a:chExt cx="770127" cy="1071370"/>
          </a:xfrm>
        </p:grpSpPr>
        <p:sp>
          <p:nvSpPr>
            <p:cNvPr id="156" name="Freeform 155"/>
            <p:cNvSpPr/>
            <p:nvPr/>
          </p:nvSpPr>
          <p:spPr>
            <a:xfrm>
              <a:off x="676005" y="7591534"/>
              <a:ext cx="189385" cy="428533"/>
            </a:xfrm>
            <a:custGeom>
              <a:avLst/>
              <a:gdLst/>
              <a:ahLst/>
              <a:cxnLst/>
              <a:rect l="0" t="0" r="0" b="0"/>
              <a:pathLst>
                <a:path w="189385" h="428533">
                  <a:moveTo>
                    <a:pt x="189384" y="20800"/>
                  </a:moveTo>
                  <a:lnTo>
                    <a:pt x="176132" y="7548"/>
                  </a:lnTo>
                  <a:lnTo>
                    <a:pt x="157298" y="1041"/>
                  </a:lnTo>
                  <a:lnTo>
                    <a:pt x="134443" y="0"/>
                  </a:lnTo>
                  <a:lnTo>
                    <a:pt x="102633" y="9809"/>
                  </a:lnTo>
                  <a:lnTo>
                    <a:pt x="68337" y="35048"/>
                  </a:lnTo>
                  <a:lnTo>
                    <a:pt x="46274" y="57857"/>
                  </a:lnTo>
                  <a:lnTo>
                    <a:pt x="20726" y="115018"/>
                  </a:lnTo>
                  <a:lnTo>
                    <a:pt x="8123" y="153808"/>
                  </a:lnTo>
                  <a:lnTo>
                    <a:pt x="0" y="211646"/>
                  </a:lnTo>
                  <a:lnTo>
                    <a:pt x="9757" y="274071"/>
                  </a:lnTo>
                  <a:lnTo>
                    <a:pt x="25795" y="335433"/>
                  </a:lnTo>
                  <a:lnTo>
                    <a:pt x="46801" y="386789"/>
                  </a:lnTo>
                  <a:lnTo>
                    <a:pt x="72889" y="4285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08018" y="7275169"/>
              <a:ext cx="770127" cy="1071370"/>
            </a:xfrm>
            <a:custGeom>
              <a:avLst/>
              <a:gdLst/>
              <a:ahLst/>
              <a:cxnLst/>
              <a:rect l="0" t="0" r="0" b="0"/>
              <a:pathLst>
                <a:path w="770127" h="1071370">
                  <a:moveTo>
                    <a:pt x="257666" y="20965"/>
                  </a:moveTo>
                  <a:lnTo>
                    <a:pt x="222921" y="36965"/>
                  </a:lnTo>
                  <a:lnTo>
                    <a:pt x="175998" y="74368"/>
                  </a:lnTo>
                  <a:lnTo>
                    <a:pt x="127335" y="133466"/>
                  </a:lnTo>
                  <a:lnTo>
                    <a:pt x="91799" y="192624"/>
                  </a:lnTo>
                  <a:lnTo>
                    <a:pt x="66446" y="247186"/>
                  </a:lnTo>
                  <a:lnTo>
                    <a:pt x="43833" y="304340"/>
                  </a:lnTo>
                  <a:lnTo>
                    <a:pt x="25421" y="364730"/>
                  </a:lnTo>
                  <a:lnTo>
                    <a:pt x="14837" y="408588"/>
                  </a:lnTo>
                  <a:lnTo>
                    <a:pt x="7052" y="455817"/>
                  </a:lnTo>
                  <a:lnTo>
                    <a:pt x="2975" y="502080"/>
                  </a:lnTo>
                  <a:lnTo>
                    <a:pt x="1163" y="547295"/>
                  </a:lnTo>
                  <a:lnTo>
                    <a:pt x="358" y="592046"/>
                  </a:lnTo>
                  <a:lnTo>
                    <a:pt x="0" y="636591"/>
                  </a:lnTo>
                  <a:lnTo>
                    <a:pt x="1690" y="680118"/>
                  </a:lnTo>
                  <a:lnTo>
                    <a:pt x="13962" y="741934"/>
                  </a:lnTo>
                  <a:lnTo>
                    <a:pt x="34754" y="804834"/>
                  </a:lnTo>
                  <a:lnTo>
                    <a:pt x="59406" y="859427"/>
                  </a:lnTo>
                  <a:lnTo>
                    <a:pt x="90646" y="910735"/>
                  </a:lnTo>
                  <a:lnTo>
                    <a:pt x="142149" y="972839"/>
                  </a:lnTo>
                  <a:lnTo>
                    <a:pt x="201255" y="1016850"/>
                  </a:lnTo>
                  <a:lnTo>
                    <a:pt x="254306" y="1043672"/>
                  </a:lnTo>
                  <a:lnTo>
                    <a:pt x="311014" y="1060352"/>
                  </a:lnTo>
                  <a:lnTo>
                    <a:pt x="368805" y="1071148"/>
                  </a:lnTo>
                  <a:lnTo>
                    <a:pt x="426917" y="1071369"/>
                  </a:lnTo>
                  <a:lnTo>
                    <a:pt x="480707" y="1061161"/>
                  </a:lnTo>
                  <a:lnTo>
                    <a:pt x="531778" y="1042009"/>
                  </a:lnTo>
                  <a:lnTo>
                    <a:pt x="582044" y="1014349"/>
                  </a:lnTo>
                  <a:lnTo>
                    <a:pt x="641159" y="964303"/>
                  </a:lnTo>
                  <a:lnTo>
                    <a:pt x="676912" y="917155"/>
                  </a:lnTo>
                  <a:lnTo>
                    <a:pt x="706408" y="861683"/>
                  </a:lnTo>
                  <a:lnTo>
                    <a:pt x="727387" y="820224"/>
                  </a:lnTo>
                  <a:lnTo>
                    <a:pt x="744107" y="774678"/>
                  </a:lnTo>
                  <a:lnTo>
                    <a:pt x="756778" y="725773"/>
                  </a:lnTo>
                  <a:lnTo>
                    <a:pt x="765491" y="673219"/>
                  </a:lnTo>
                  <a:lnTo>
                    <a:pt x="769980" y="619043"/>
                  </a:lnTo>
                  <a:lnTo>
                    <a:pt x="770126" y="564146"/>
                  </a:lnTo>
                  <a:lnTo>
                    <a:pt x="764027" y="508929"/>
                  </a:lnTo>
                  <a:lnTo>
                    <a:pt x="755152" y="453569"/>
                  </a:lnTo>
                  <a:lnTo>
                    <a:pt x="743195" y="399070"/>
                  </a:lnTo>
                  <a:lnTo>
                    <a:pt x="725554" y="347111"/>
                  </a:lnTo>
                  <a:lnTo>
                    <a:pt x="705385" y="296282"/>
                  </a:lnTo>
                  <a:lnTo>
                    <a:pt x="683170" y="246879"/>
                  </a:lnTo>
                  <a:lnTo>
                    <a:pt x="657887" y="200268"/>
                  </a:lnTo>
                  <a:lnTo>
                    <a:pt x="613246" y="136859"/>
                  </a:lnTo>
                  <a:lnTo>
                    <a:pt x="556051" y="81500"/>
                  </a:lnTo>
                  <a:lnTo>
                    <a:pt x="513864" y="51876"/>
                  </a:lnTo>
                  <a:lnTo>
                    <a:pt x="470460" y="28232"/>
                  </a:lnTo>
                  <a:lnTo>
                    <a:pt x="426514" y="11559"/>
                  </a:lnTo>
                  <a:lnTo>
                    <a:pt x="382328" y="2917"/>
                  </a:lnTo>
                  <a:lnTo>
                    <a:pt x="337110" y="0"/>
                  </a:lnTo>
                  <a:lnTo>
                    <a:pt x="289276" y="1785"/>
                  </a:lnTo>
                  <a:lnTo>
                    <a:pt x="242745" y="10591"/>
                  </a:lnTo>
                  <a:lnTo>
                    <a:pt x="198334" y="25600"/>
                  </a:lnTo>
                  <a:lnTo>
                    <a:pt x="137871" y="59115"/>
                  </a:lnTo>
                  <a:lnTo>
                    <a:pt x="86261" y="91954"/>
                  </a:lnTo>
                  <a:lnTo>
                    <a:pt x="32998" y="1291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379820" y="5989730"/>
            <a:ext cx="7031286" cy="2612809"/>
            <a:chOff x="2379820" y="5989730"/>
            <a:chExt cx="7031286" cy="2612809"/>
          </a:xfrm>
        </p:grpSpPr>
        <p:sp>
          <p:nvSpPr>
            <p:cNvPr id="159" name="Freeform 158"/>
            <p:cNvSpPr/>
            <p:nvPr/>
          </p:nvSpPr>
          <p:spPr>
            <a:xfrm>
              <a:off x="2379820" y="7820360"/>
              <a:ext cx="104281" cy="301284"/>
            </a:xfrm>
            <a:custGeom>
              <a:avLst/>
              <a:gdLst/>
              <a:ahLst/>
              <a:cxnLst/>
              <a:rect l="0" t="0" r="0" b="0"/>
              <a:pathLst>
                <a:path w="104281" h="301284">
                  <a:moveTo>
                    <a:pt x="91531" y="0"/>
                  </a:moveTo>
                  <a:lnTo>
                    <a:pt x="82697" y="8835"/>
                  </a:lnTo>
                  <a:lnTo>
                    <a:pt x="72785" y="36415"/>
                  </a:lnTo>
                  <a:lnTo>
                    <a:pt x="73515" y="97664"/>
                  </a:lnTo>
                  <a:lnTo>
                    <a:pt x="76331" y="136393"/>
                  </a:lnTo>
                  <a:lnTo>
                    <a:pt x="95672" y="199333"/>
                  </a:lnTo>
                  <a:lnTo>
                    <a:pt x="104280" y="262787"/>
                  </a:lnTo>
                  <a:lnTo>
                    <a:pt x="102436" y="281366"/>
                  </a:lnTo>
                  <a:lnTo>
                    <a:pt x="97877" y="288355"/>
                  </a:lnTo>
                  <a:lnTo>
                    <a:pt x="82949" y="298585"/>
                  </a:lnTo>
                  <a:lnTo>
                    <a:pt x="66452" y="301283"/>
                  </a:lnTo>
                  <a:lnTo>
                    <a:pt x="33261" y="295482"/>
                  </a:lnTo>
                  <a:lnTo>
                    <a:pt x="12731" y="283660"/>
                  </a:lnTo>
                  <a:lnTo>
                    <a:pt x="5658" y="276158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2560779" y="7961818"/>
              <a:ext cx="99266" cy="191385"/>
            </a:xfrm>
            <a:custGeom>
              <a:avLst/>
              <a:gdLst/>
              <a:ahLst/>
              <a:cxnLst/>
              <a:rect l="0" t="0" r="0" b="0"/>
              <a:pathLst>
                <a:path w="99266" h="191385">
                  <a:moveTo>
                    <a:pt x="18746" y="0"/>
                  </a:moveTo>
                  <a:lnTo>
                    <a:pt x="0" y="46327"/>
                  </a:lnTo>
                  <a:lnTo>
                    <a:pt x="42" y="82658"/>
                  </a:lnTo>
                  <a:lnTo>
                    <a:pt x="5910" y="113866"/>
                  </a:lnTo>
                  <a:lnTo>
                    <a:pt x="15815" y="129504"/>
                  </a:lnTo>
                  <a:lnTo>
                    <a:pt x="22339" y="136262"/>
                  </a:lnTo>
                  <a:lnTo>
                    <a:pt x="39451" y="143772"/>
                  </a:lnTo>
                  <a:lnTo>
                    <a:pt x="49191" y="145774"/>
                  </a:lnTo>
                  <a:lnTo>
                    <a:pt x="58459" y="144335"/>
                  </a:lnTo>
                  <a:lnTo>
                    <a:pt x="76152" y="135340"/>
                  </a:lnTo>
                  <a:lnTo>
                    <a:pt x="88331" y="122096"/>
                  </a:lnTo>
                  <a:lnTo>
                    <a:pt x="95901" y="106041"/>
                  </a:lnTo>
                  <a:lnTo>
                    <a:pt x="99265" y="86577"/>
                  </a:lnTo>
                  <a:lnTo>
                    <a:pt x="92324" y="54828"/>
                  </a:lnTo>
                  <a:lnTo>
                    <a:pt x="86289" y="46722"/>
                  </a:lnTo>
                  <a:lnTo>
                    <a:pt x="69722" y="35250"/>
                  </a:lnTo>
                  <a:lnTo>
                    <a:pt x="50031" y="32001"/>
                  </a:lnTo>
                  <a:lnTo>
                    <a:pt x="39603" y="32429"/>
                  </a:lnTo>
                  <a:lnTo>
                    <a:pt x="30801" y="37337"/>
                  </a:lnTo>
                  <a:lnTo>
                    <a:pt x="16091" y="55117"/>
                  </a:lnTo>
                  <a:lnTo>
                    <a:pt x="10786" y="78430"/>
                  </a:lnTo>
                  <a:lnTo>
                    <a:pt x="12434" y="104201"/>
                  </a:lnTo>
                  <a:lnTo>
                    <a:pt x="23759" y="141925"/>
                  </a:lnTo>
                  <a:lnTo>
                    <a:pt x="33610" y="158924"/>
                  </a:lnTo>
                  <a:lnTo>
                    <a:pt x="68672" y="1913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2762678" y="7737149"/>
              <a:ext cx="149690" cy="582475"/>
            </a:xfrm>
            <a:custGeom>
              <a:avLst/>
              <a:gdLst/>
              <a:ahLst/>
              <a:cxnLst/>
              <a:rect l="0" t="0" r="0" b="0"/>
              <a:pathLst>
                <a:path w="149690" h="582475">
                  <a:moveTo>
                    <a:pt x="49836" y="0"/>
                  </a:moveTo>
                  <a:lnTo>
                    <a:pt x="41362" y="56773"/>
                  </a:lnTo>
                  <a:lnTo>
                    <a:pt x="30035" y="115537"/>
                  </a:lnTo>
                  <a:lnTo>
                    <a:pt x="20174" y="169554"/>
                  </a:lnTo>
                  <a:lnTo>
                    <a:pt x="14802" y="224740"/>
                  </a:lnTo>
                  <a:lnTo>
                    <a:pt x="5112" y="280157"/>
                  </a:lnTo>
                  <a:lnTo>
                    <a:pt x="595" y="342900"/>
                  </a:lnTo>
                  <a:lnTo>
                    <a:pt x="0" y="405941"/>
                  </a:lnTo>
                  <a:lnTo>
                    <a:pt x="1786" y="449423"/>
                  </a:lnTo>
                  <a:lnTo>
                    <a:pt x="8757" y="474647"/>
                  </a:lnTo>
                  <a:lnTo>
                    <a:pt x="15053" y="483777"/>
                  </a:lnTo>
                  <a:lnTo>
                    <a:pt x="31912" y="496387"/>
                  </a:lnTo>
                  <a:lnTo>
                    <a:pt x="54197" y="500143"/>
                  </a:lnTo>
                  <a:lnTo>
                    <a:pt x="78587" y="496881"/>
                  </a:lnTo>
                  <a:lnTo>
                    <a:pt x="101754" y="486185"/>
                  </a:lnTo>
                  <a:lnTo>
                    <a:pt x="126754" y="464570"/>
                  </a:lnTo>
                  <a:lnTo>
                    <a:pt x="141455" y="436182"/>
                  </a:lnTo>
                  <a:lnTo>
                    <a:pt x="143564" y="415138"/>
                  </a:lnTo>
                  <a:lnTo>
                    <a:pt x="142832" y="404348"/>
                  </a:lnTo>
                  <a:lnTo>
                    <a:pt x="139570" y="396231"/>
                  </a:lnTo>
                  <a:lnTo>
                    <a:pt x="128550" y="384746"/>
                  </a:lnTo>
                  <a:lnTo>
                    <a:pt x="120803" y="384087"/>
                  </a:lnTo>
                  <a:lnTo>
                    <a:pt x="102334" y="390751"/>
                  </a:lnTo>
                  <a:lnTo>
                    <a:pt x="89194" y="405425"/>
                  </a:lnTo>
                  <a:lnTo>
                    <a:pt x="84396" y="414515"/>
                  </a:lnTo>
                  <a:lnTo>
                    <a:pt x="81530" y="439409"/>
                  </a:lnTo>
                  <a:lnTo>
                    <a:pt x="87224" y="487337"/>
                  </a:lnTo>
                  <a:lnTo>
                    <a:pt x="108989" y="532073"/>
                  </a:lnTo>
                  <a:lnTo>
                    <a:pt x="149689" y="5824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2947794" y="8128239"/>
              <a:ext cx="89390" cy="232990"/>
            </a:xfrm>
            <a:custGeom>
              <a:avLst/>
              <a:gdLst/>
              <a:ahLst/>
              <a:cxnLst/>
              <a:rect l="0" t="0" r="0" b="0"/>
              <a:pathLst>
                <a:path w="89390" h="232990">
                  <a:moveTo>
                    <a:pt x="89389" y="0"/>
                  </a:moveTo>
                  <a:lnTo>
                    <a:pt x="71719" y="0"/>
                  </a:lnTo>
                  <a:lnTo>
                    <a:pt x="55648" y="7396"/>
                  </a:lnTo>
                  <a:lnTo>
                    <a:pt x="27147" y="30327"/>
                  </a:lnTo>
                  <a:lnTo>
                    <a:pt x="13830" y="51515"/>
                  </a:lnTo>
                  <a:lnTo>
                    <a:pt x="4028" y="75360"/>
                  </a:lnTo>
                  <a:lnTo>
                    <a:pt x="0" y="131141"/>
                  </a:lnTo>
                  <a:lnTo>
                    <a:pt x="5786" y="164289"/>
                  </a:lnTo>
                  <a:lnTo>
                    <a:pt x="18801" y="195273"/>
                  </a:lnTo>
                  <a:lnTo>
                    <a:pt x="29047" y="210371"/>
                  </a:lnTo>
                  <a:lnTo>
                    <a:pt x="44695" y="220779"/>
                  </a:lnTo>
                  <a:lnTo>
                    <a:pt x="72746" y="2329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186961" y="7845323"/>
              <a:ext cx="49928" cy="474301"/>
            </a:xfrm>
            <a:custGeom>
              <a:avLst/>
              <a:gdLst/>
              <a:ahLst/>
              <a:cxnLst/>
              <a:rect l="0" t="0" r="0" b="0"/>
              <a:pathLst>
                <a:path w="49928" h="474301">
                  <a:moveTo>
                    <a:pt x="49927" y="0"/>
                  </a:moveTo>
                  <a:lnTo>
                    <a:pt x="42762" y="60656"/>
                  </a:lnTo>
                  <a:lnTo>
                    <a:pt x="40910" y="118614"/>
                  </a:lnTo>
                  <a:lnTo>
                    <a:pt x="35955" y="167049"/>
                  </a:lnTo>
                  <a:lnTo>
                    <a:pt x="33151" y="217459"/>
                  </a:lnTo>
                  <a:lnTo>
                    <a:pt x="26876" y="272048"/>
                  </a:lnTo>
                  <a:lnTo>
                    <a:pt x="19161" y="323767"/>
                  </a:lnTo>
                  <a:lnTo>
                    <a:pt x="10737" y="386010"/>
                  </a:lnTo>
                  <a:lnTo>
                    <a:pt x="2921" y="444045"/>
                  </a:lnTo>
                  <a:lnTo>
                    <a:pt x="0" y="4743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3115976" y="8113691"/>
              <a:ext cx="220766" cy="72796"/>
            </a:xfrm>
            <a:custGeom>
              <a:avLst/>
              <a:gdLst/>
              <a:ahLst/>
              <a:cxnLst/>
              <a:rect l="0" t="0" r="0" b="0"/>
              <a:pathLst>
                <a:path w="220766" h="72796">
                  <a:moveTo>
                    <a:pt x="4417" y="56153"/>
                  </a:moveTo>
                  <a:lnTo>
                    <a:pt x="0" y="38484"/>
                  </a:lnTo>
                  <a:lnTo>
                    <a:pt x="2762" y="19947"/>
                  </a:lnTo>
                  <a:lnTo>
                    <a:pt x="6087" y="9826"/>
                  </a:lnTo>
                  <a:lnTo>
                    <a:pt x="12927" y="4004"/>
                  </a:lnTo>
                  <a:lnTo>
                    <a:pt x="32854" y="0"/>
                  </a:lnTo>
                  <a:lnTo>
                    <a:pt x="61228" y="2944"/>
                  </a:lnTo>
                  <a:lnTo>
                    <a:pt x="122184" y="26363"/>
                  </a:lnTo>
                  <a:lnTo>
                    <a:pt x="182854" y="57367"/>
                  </a:lnTo>
                  <a:lnTo>
                    <a:pt x="220765" y="727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833364" y="7893059"/>
              <a:ext cx="247747" cy="351676"/>
            </a:xfrm>
            <a:custGeom>
              <a:avLst/>
              <a:gdLst/>
              <a:ahLst/>
              <a:cxnLst/>
              <a:rect l="0" t="0" r="0" b="0"/>
              <a:pathLst>
                <a:path w="247747" h="351676">
                  <a:moveTo>
                    <a:pt x="152418" y="10512"/>
                  </a:moveTo>
                  <a:lnTo>
                    <a:pt x="143584" y="1677"/>
                  </a:lnTo>
                  <a:lnTo>
                    <a:pt x="138208" y="0"/>
                  </a:lnTo>
                  <a:lnTo>
                    <a:pt x="124837" y="601"/>
                  </a:lnTo>
                  <a:lnTo>
                    <a:pt x="109650" y="8880"/>
                  </a:lnTo>
                  <a:lnTo>
                    <a:pt x="101716" y="14971"/>
                  </a:lnTo>
                  <a:lnTo>
                    <a:pt x="81716" y="45631"/>
                  </a:lnTo>
                  <a:lnTo>
                    <a:pt x="60241" y="98331"/>
                  </a:lnTo>
                  <a:lnTo>
                    <a:pt x="55765" y="143165"/>
                  </a:lnTo>
                  <a:lnTo>
                    <a:pt x="64447" y="199458"/>
                  </a:lnTo>
                  <a:lnTo>
                    <a:pt x="83122" y="260001"/>
                  </a:lnTo>
                  <a:lnTo>
                    <a:pt x="91714" y="295864"/>
                  </a:lnTo>
                  <a:lnTo>
                    <a:pt x="92533" y="306148"/>
                  </a:lnTo>
                  <a:lnTo>
                    <a:pt x="90305" y="313927"/>
                  </a:lnTo>
                  <a:lnTo>
                    <a:pt x="86046" y="320037"/>
                  </a:lnTo>
                  <a:lnTo>
                    <a:pt x="80434" y="325036"/>
                  </a:lnTo>
                  <a:lnTo>
                    <a:pt x="72993" y="326519"/>
                  </a:lnTo>
                  <a:lnTo>
                    <a:pt x="54864" y="323236"/>
                  </a:lnTo>
                  <a:lnTo>
                    <a:pt x="2841" y="295653"/>
                  </a:lnTo>
                  <a:lnTo>
                    <a:pt x="0" y="290288"/>
                  </a:lnTo>
                  <a:lnTo>
                    <a:pt x="880" y="284864"/>
                  </a:lnTo>
                  <a:lnTo>
                    <a:pt x="4240" y="279397"/>
                  </a:lnTo>
                  <a:lnTo>
                    <a:pt x="31056" y="262869"/>
                  </a:lnTo>
                  <a:lnTo>
                    <a:pt x="85402" y="241642"/>
                  </a:lnTo>
                  <a:lnTo>
                    <a:pt x="143327" y="221636"/>
                  </a:lnTo>
                  <a:lnTo>
                    <a:pt x="204765" y="196984"/>
                  </a:lnTo>
                  <a:lnTo>
                    <a:pt x="242784" y="172060"/>
                  </a:lnTo>
                  <a:lnTo>
                    <a:pt x="246871" y="166288"/>
                  </a:lnTo>
                  <a:lnTo>
                    <a:pt x="247746" y="160590"/>
                  </a:lnTo>
                  <a:lnTo>
                    <a:pt x="246480" y="154943"/>
                  </a:lnTo>
                  <a:lnTo>
                    <a:pt x="242863" y="153952"/>
                  </a:lnTo>
                  <a:lnTo>
                    <a:pt x="231448" y="160247"/>
                  </a:lnTo>
                  <a:lnTo>
                    <a:pt x="203368" y="198326"/>
                  </a:lnTo>
                  <a:lnTo>
                    <a:pt x="177766" y="259935"/>
                  </a:lnTo>
                  <a:lnTo>
                    <a:pt x="172929" y="279466"/>
                  </a:lnTo>
                  <a:lnTo>
                    <a:pt x="169825" y="327344"/>
                  </a:lnTo>
                  <a:lnTo>
                    <a:pt x="169060" y="35167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143882" y="7803718"/>
              <a:ext cx="58249" cy="416054"/>
            </a:xfrm>
            <a:custGeom>
              <a:avLst/>
              <a:gdLst/>
              <a:ahLst/>
              <a:cxnLst/>
              <a:rect l="0" t="0" r="0" b="0"/>
              <a:pathLst>
                <a:path w="58249" h="416054">
                  <a:moveTo>
                    <a:pt x="58248" y="0"/>
                  </a:moveTo>
                  <a:lnTo>
                    <a:pt x="51083" y="53492"/>
                  </a:lnTo>
                  <a:lnTo>
                    <a:pt x="47613" y="110744"/>
                  </a:lnTo>
                  <a:lnTo>
                    <a:pt x="38375" y="164155"/>
                  </a:lnTo>
                  <a:lnTo>
                    <a:pt x="27647" y="224940"/>
                  </a:lnTo>
                  <a:lnTo>
                    <a:pt x="19090" y="282421"/>
                  </a:lnTo>
                  <a:lnTo>
                    <a:pt x="11246" y="345550"/>
                  </a:lnTo>
                  <a:lnTo>
                    <a:pt x="1906" y="407858"/>
                  </a:lnTo>
                  <a:lnTo>
                    <a:pt x="0" y="41605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4110598" y="8029722"/>
              <a:ext cx="124817" cy="56913"/>
            </a:xfrm>
            <a:custGeom>
              <a:avLst/>
              <a:gdLst/>
              <a:ahLst/>
              <a:cxnLst/>
              <a:rect l="0" t="0" r="0" b="0"/>
              <a:pathLst>
                <a:path w="124817" h="56913">
                  <a:moveTo>
                    <a:pt x="0" y="15306"/>
                  </a:moveTo>
                  <a:lnTo>
                    <a:pt x="4417" y="2054"/>
                  </a:lnTo>
                  <a:lnTo>
                    <a:pt x="9416" y="0"/>
                  </a:lnTo>
                  <a:lnTo>
                    <a:pt x="41547" y="7523"/>
                  </a:lnTo>
                  <a:lnTo>
                    <a:pt x="74878" y="22604"/>
                  </a:lnTo>
                  <a:lnTo>
                    <a:pt x="124816" y="5691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491598" y="8059091"/>
              <a:ext cx="109943" cy="193926"/>
            </a:xfrm>
            <a:custGeom>
              <a:avLst/>
              <a:gdLst/>
              <a:ahLst/>
              <a:cxnLst/>
              <a:rect l="0" t="0" r="0" b="0"/>
              <a:pathLst>
                <a:path w="109943" h="193926">
                  <a:moveTo>
                    <a:pt x="60015" y="19222"/>
                  </a:moveTo>
                  <a:lnTo>
                    <a:pt x="41011" y="26790"/>
                  </a:lnTo>
                  <a:lnTo>
                    <a:pt x="29688" y="35221"/>
                  </a:lnTo>
                  <a:lnTo>
                    <a:pt x="12917" y="63616"/>
                  </a:lnTo>
                  <a:lnTo>
                    <a:pt x="654" y="101307"/>
                  </a:lnTo>
                  <a:lnTo>
                    <a:pt x="0" y="141753"/>
                  </a:lnTo>
                  <a:lnTo>
                    <a:pt x="5662" y="174179"/>
                  </a:lnTo>
                  <a:lnTo>
                    <a:pt x="9911" y="181698"/>
                  </a:lnTo>
                  <a:lnTo>
                    <a:pt x="22030" y="192519"/>
                  </a:lnTo>
                  <a:lnTo>
                    <a:pt x="29144" y="193925"/>
                  </a:lnTo>
                  <a:lnTo>
                    <a:pt x="44446" y="190557"/>
                  </a:lnTo>
                  <a:lnTo>
                    <a:pt x="68654" y="169429"/>
                  </a:lnTo>
                  <a:lnTo>
                    <a:pt x="93394" y="135330"/>
                  </a:lnTo>
                  <a:lnTo>
                    <a:pt x="100121" y="104418"/>
                  </a:lnTo>
                  <a:lnTo>
                    <a:pt x="99105" y="71879"/>
                  </a:lnTo>
                  <a:lnTo>
                    <a:pt x="92490" y="45091"/>
                  </a:lnTo>
                  <a:lnTo>
                    <a:pt x="73952" y="13635"/>
                  </a:lnTo>
                  <a:lnTo>
                    <a:pt x="56347" y="2870"/>
                  </a:lnTo>
                  <a:lnTo>
                    <a:pt x="46475" y="0"/>
                  </a:lnTo>
                  <a:lnTo>
                    <a:pt x="38969" y="860"/>
                  </a:lnTo>
                  <a:lnTo>
                    <a:pt x="33041" y="4208"/>
                  </a:lnTo>
                  <a:lnTo>
                    <a:pt x="28164" y="9213"/>
                  </a:lnTo>
                  <a:lnTo>
                    <a:pt x="26762" y="17172"/>
                  </a:lnTo>
                  <a:lnTo>
                    <a:pt x="30135" y="38343"/>
                  </a:lnTo>
                  <a:lnTo>
                    <a:pt x="46847" y="67417"/>
                  </a:lnTo>
                  <a:lnTo>
                    <a:pt x="73783" y="89181"/>
                  </a:lnTo>
                  <a:lnTo>
                    <a:pt x="109942" y="10243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551613" y="7880421"/>
              <a:ext cx="238463" cy="722118"/>
            </a:xfrm>
            <a:custGeom>
              <a:avLst/>
              <a:gdLst/>
              <a:ahLst/>
              <a:cxnLst/>
              <a:rect l="0" t="0" r="0" b="0"/>
              <a:pathLst>
                <a:path w="238463" h="722118">
                  <a:moveTo>
                    <a:pt x="224669" y="147966"/>
                  </a:moveTo>
                  <a:lnTo>
                    <a:pt x="237937" y="87513"/>
                  </a:lnTo>
                  <a:lnTo>
                    <a:pt x="238462" y="46843"/>
                  </a:lnTo>
                  <a:lnTo>
                    <a:pt x="232032" y="22277"/>
                  </a:lnTo>
                  <a:lnTo>
                    <a:pt x="220545" y="6428"/>
                  </a:lnTo>
                  <a:lnTo>
                    <a:pt x="213598" y="907"/>
                  </a:lnTo>
                  <a:lnTo>
                    <a:pt x="206194" y="0"/>
                  </a:lnTo>
                  <a:lnTo>
                    <a:pt x="190570" y="6390"/>
                  </a:lnTo>
                  <a:lnTo>
                    <a:pt x="170597" y="21163"/>
                  </a:lnTo>
                  <a:lnTo>
                    <a:pt x="147283" y="56932"/>
                  </a:lnTo>
                  <a:lnTo>
                    <a:pt x="127337" y="107554"/>
                  </a:lnTo>
                  <a:lnTo>
                    <a:pt x="109802" y="166487"/>
                  </a:lnTo>
                  <a:lnTo>
                    <a:pt x="98384" y="219509"/>
                  </a:lnTo>
                  <a:lnTo>
                    <a:pt x="89145" y="276207"/>
                  </a:lnTo>
                  <a:lnTo>
                    <a:pt x="80552" y="333995"/>
                  </a:lnTo>
                  <a:lnTo>
                    <a:pt x="72150" y="387690"/>
                  </a:lnTo>
                  <a:lnTo>
                    <a:pt x="68222" y="443149"/>
                  </a:lnTo>
                  <a:lnTo>
                    <a:pt x="62641" y="500571"/>
                  </a:lnTo>
                  <a:lnTo>
                    <a:pt x="59550" y="554156"/>
                  </a:lnTo>
                  <a:lnTo>
                    <a:pt x="51862" y="609600"/>
                  </a:lnTo>
                  <a:lnTo>
                    <a:pt x="38722" y="669063"/>
                  </a:lnTo>
                  <a:lnTo>
                    <a:pt x="26061" y="696228"/>
                  </a:lnTo>
                  <a:lnTo>
                    <a:pt x="15897" y="708453"/>
                  </a:lnTo>
                  <a:lnTo>
                    <a:pt x="0" y="72211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017592" y="8178166"/>
              <a:ext cx="16643" cy="141458"/>
            </a:xfrm>
            <a:custGeom>
              <a:avLst/>
              <a:gdLst/>
              <a:ahLst/>
              <a:cxnLst/>
              <a:rect l="0" t="0" r="0" b="0"/>
              <a:pathLst>
                <a:path w="16643" h="141458">
                  <a:moveTo>
                    <a:pt x="16642" y="0"/>
                  </a:moveTo>
                  <a:lnTo>
                    <a:pt x="9092" y="56772"/>
                  </a:lnTo>
                  <a:lnTo>
                    <a:pt x="2670" y="114588"/>
                  </a:lnTo>
                  <a:lnTo>
                    <a:pt x="0" y="14145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926365" y="8058582"/>
              <a:ext cx="201194" cy="419142"/>
            </a:xfrm>
            <a:custGeom>
              <a:avLst/>
              <a:gdLst/>
              <a:ahLst/>
              <a:cxnLst/>
              <a:rect l="0" t="0" r="0" b="0"/>
              <a:pathLst>
                <a:path w="201194" h="419142">
                  <a:moveTo>
                    <a:pt x="16338" y="419141"/>
                  </a:moveTo>
                  <a:lnTo>
                    <a:pt x="7503" y="401471"/>
                  </a:lnTo>
                  <a:lnTo>
                    <a:pt x="1238" y="339495"/>
                  </a:lnTo>
                  <a:lnTo>
                    <a:pt x="0" y="285340"/>
                  </a:lnTo>
                  <a:lnTo>
                    <a:pt x="1680" y="257972"/>
                  </a:lnTo>
                  <a:lnTo>
                    <a:pt x="15360" y="202735"/>
                  </a:lnTo>
                  <a:lnTo>
                    <a:pt x="31656" y="147309"/>
                  </a:lnTo>
                  <a:lnTo>
                    <a:pt x="58134" y="87028"/>
                  </a:lnTo>
                  <a:lnTo>
                    <a:pt x="77107" y="55696"/>
                  </a:lnTo>
                  <a:lnTo>
                    <a:pt x="103950" y="24678"/>
                  </a:lnTo>
                  <a:lnTo>
                    <a:pt x="125816" y="10924"/>
                  </a:lnTo>
                  <a:lnTo>
                    <a:pt x="154278" y="993"/>
                  </a:lnTo>
                  <a:lnTo>
                    <a:pt x="172875" y="0"/>
                  </a:lnTo>
                  <a:lnTo>
                    <a:pt x="181717" y="1030"/>
                  </a:lnTo>
                  <a:lnTo>
                    <a:pt x="188536" y="4489"/>
                  </a:lnTo>
                  <a:lnTo>
                    <a:pt x="198578" y="15731"/>
                  </a:lnTo>
                  <a:lnTo>
                    <a:pt x="201193" y="32437"/>
                  </a:lnTo>
                  <a:lnTo>
                    <a:pt x="198348" y="52191"/>
                  </a:lnTo>
                  <a:lnTo>
                    <a:pt x="190920" y="73298"/>
                  </a:lnTo>
                  <a:lnTo>
                    <a:pt x="167507" y="101555"/>
                  </a:lnTo>
                  <a:lnTo>
                    <a:pt x="124511" y="1279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5167227" y="8094441"/>
              <a:ext cx="83355" cy="116711"/>
            </a:xfrm>
            <a:custGeom>
              <a:avLst/>
              <a:gdLst/>
              <a:ahLst/>
              <a:cxnLst/>
              <a:rect l="0" t="0" r="0" b="0"/>
              <a:pathLst>
                <a:path w="83355" h="116711">
                  <a:moveTo>
                    <a:pt x="83354" y="8835"/>
                  </a:moveTo>
                  <a:lnTo>
                    <a:pt x="74520" y="0"/>
                  </a:lnTo>
                  <a:lnTo>
                    <a:pt x="68219" y="171"/>
                  </a:lnTo>
                  <a:lnTo>
                    <a:pt x="51356" y="7758"/>
                  </a:lnTo>
                  <a:lnTo>
                    <a:pt x="25488" y="27624"/>
                  </a:lnTo>
                  <a:lnTo>
                    <a:pt x="4674" y="55493"/>
                  </a:lnTo>
                  <a:lnTo>
                    <a:pt x="0" y="76417"/>
                  </a:lnTo>
                  <a:lnTo>
                    <a:pt x="48" y="87174"/>
                  </a:lnTo>
                  <a:lnTo>
                    <a:pt x="2854" y="96194"/>
                  </a:lnTo>
                  <a:lnTo>
                    <a:pt x="13368" y="111148"/>
                  </a:lnTo>
                  <a:lnTo>
                    <a:pt x="20979" y="114951"/>
                  </a:lnTo>
                  <a:lnTo>
                    <a:pt x="39298" y="116710"/>
                  </a:lnTo>
                  <a:lnTo>
                    <a:pt x="65986" y="112503"/>
                  </a:lnTo>
                  <a:lnTo>
                    <a:pt x="75635" y="107918"/>
                  </a:lnTo>
                  <a:lnTo>
                    <a:pt x="83354" y="1003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195800" y="8086634"/>
              <a:ext cx="304875" cy="405587"/>
            </a:xfrm>
            <a:custGeom>
              <a:avLst/>
              <a:gdLst/>
              <a:ahLst/>
              <a:cxnLst/>
              <a:rect l="0" t="0" r="0" b="0"/>
              <a:pathLst>
                <a:path w="304875" h="405587">
                  <a:moveTo>
                    <a:pt x="179597" y="0"/>
                  </a:moveTo>
                  <a:lnTo>
                    <a:pt x="154932" y="58382"/>
                  </a:lnTo>
                  <a:lnTo>
                    <a:pt x="138018" y="117237"/>
                  </a:lnTo>
                  <a:lnTo>
                    <a:pt x="124127" y="178709"/>
                  </a:lnTo>
                  <a:lnTo>
                    <a:pt x="113029" y="233225"/>
                  </a:lnTo>
                  <a:lnTo>
                    <a:pt x="101934" y="288510"/>
                  </a:lnTo>
                  <a:lnTo>
                    <a:pt x="88066" y="346294"/>
                  </a:lnTo>
                  <a:lnTo>
                    <a:pt x="76971" y="382138"/>
                  </a:lnTo>
                  <a:lnTo>
                    <a:pt x="66492" y="396665"/>
                  </a:lnTo>
                  <a:lnTo>
                    <a:pt x="59815" y="403128"/>
                  </a:lnTo>
                  <a:lnTo>
                    <a:pt x="52590" y="405586"/>
                  </a:lnTo>
                  <a:lnTo>
                    <a:pt x="37165" y="403388"/>
                  </a:lnTo>
                  <a:lnTo>
                    <a:pt x="23530" y="391316"/>
                  </a:lnTo>
                  <a:lnTo>
                    <a:pt x="12231" y="373623"/>
                  </a:lnTo>
                  <a:lnTo>
                    <a:pt x="1596" y="341021"/>
                  </a:lnTo>
                  <a:lnTo>
                    <a:pt x="0" y="283709"/>
                  </a:lnTo>
                  <a:lnTo>
                    <a:pt x="1618" y="269576"/>
                  </a:lnTo>
                  <a:lnTo>
                    <a:pt x="13279" y="244011"/>
                  </a:lnTo>
                  <a:lnTo>
                    <a:pt x="31713" y="222170"/>
                  </a:lnTo>
                  <a:lnTo>
                    <a:pt x="85758" y="191386"/>
                  </a:lnTo>
                  <a:lnTo>
                    <a:pt x="144954" y="172212"/>
                  </a:lnTo>
                  <a:lnTo>
                    <a:pt x="207702" y="155347"/>
                  </a:lnTo>
                  <a:lnTo>
                    <a:pt x="269901" y="134987"/>
                  </a:lnTo>
                  <a:lnTo>
                    <a:pt x="289359" y="120022"/>
                  </a:lnTo>
                  <a:lnTo>
                    <a:pt x="301113" y="106043"/>
                  </a:lnTo>
                  <a:lnTo>
                    <a:pt x="304062" y="98432"/>
                  </a:lnTo>
                  <a:lnTo>
                    <a:pt x="304874" y="82579"/>
                  </a:lnTo>
                  <a:lnTo>
                    <a:pt x="301946" y="76317"/>
                  </a:lnTo>
                  <a:lnTo>
                    <a:pt x="291297" y="66895"/>
                  </a:lnTo>
                  <a:lnTo>
                    <a:pt x="274854" y="62090"/>
                  </a:lnTo>
                  <a:lnTo>
                    <a:pt x="265291" y="60809"/>
                  </a:lnTo>
                  <a:lnTo>
                    <a:pt x="257067" y="62729"/>
                  </a:lnTo>
                  <a:lnTo>
                    <a:pt x="242997" y="72259"/>
                  </a:lnTo>
                  <a:lnTo>
                    <a:pt x="235512" y="88205"/>
                  </a:lnTo>
                  <a:lnTo>
                    <a:pt x="229523" y="13313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5583424" y="8102009"/>
              <a:ext cx="73320" cy="191625"/>
            </a:xfrm>
            <a:custGeom>
              <a:avLst/>
              <a:gdLst/>
              <a:ahLst/>
              <a:cxnLst/>
              <a:rect l="0" t="0" r="0" b="0"/>
              <a:pathLst>
                <a:path w="73320" h="191625">
                  <a:moveTo>
                    <a:pt x="49926" y="9588"/>
                  </a:moveTo>
                  <a:lnTo>
                    <a:pt x="36674" y="754"/>
                  </a:lnTo>
                  <a:lnTo>
                    <a:pt x="29997" y="0"/>
                  </a:lnTo>
                  <a:lnTo>
                    <a:pt x="15181" y="4095"/>
                  </a:lnTo>
                  <a:lnTo>
                    <a:pt x="11045" y="10549"/>
                  </a:lnTo>
                  <a:lnTo>
                    <a:pt x="8915" y="30047"/>
                  </a:lnTo>
                  <a:lnTo>
                    <a:pt x="19955" y="84083"/>
                  </a:lnTo>
                  <a:lnTo>
                    <a:pt x="52131" y="142701"/>
                  </a:lnTo>
                  <a:lnTo>
                    <a:pt x="73319" y="184327"/>
                  </a:lnTo>
                  <a:lnTo>
                    <a:pt x="72918" y="188951"/>
                  </a:lnTo>
                  <a:lnTo>
                    <a:pt x="68952" y="191109"/>
                  </a:lnTo>
                  <a:lnTo>
                    <a:pt x="62610" y="191624"/>
                  </a:lnTo>
                  <a:lnTo>
                    <a:pt x="45701" y="184798"/>
                  </a:lnTo>
                  <a:lnTo>
                    <a:pt x="0" y="1593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5999476" y="7954458"/>
              <a:ext cx="83307" cy="207067"/>
            </a:xfrm>
            <a:custGeom>
              <a:avLst/>
              <a:gdLst/>
              <a:ahLst/>
              <a:cxnLst/>
              <a:rect l="0" t="0" r="0" b="0"/>
              <a:pathLst>
                <a:path w="83307" h="207067">
                  <a:moveTo>
                    <a:pt x="0" y="48965"/>
                  </a:moveTo>
                  <a:lnTo>
                    <a:pt x="8834" y="35713"/>
                  </a:lnTo>
                  <a:lnTo>
                    <a:pt x="57866" y="1867"/>
                  </a:lnTo>
                  <a:lnTo>
                    <a:pt x="65390" y="0"/>
                  </a:lnTo>
                  <a:lnTo>
                    <a:pt x="72255" y="604"/>
                  </a:lnTo>
                  <a:lnTo>
                    <a:pt x="78680" y="2856"/>
                  </a:lnTo>
                  <a:lnTo>
                    <a:pt x="82040" y="8056"/>
                  </a:lnTo>
                  <a:lnTo>
                    <a:pt x="83306" y="23695"/>
                  </a:lnTo>
                  <a:lnTo>
                    <a:pt x="67585" y="85326"/>
                  </a:lnTo>
                  <a:lnTo>
                    <a:pt x="40048" y="148512"/>
                  </a:lnTo>
                  <a:lnTo>
                    <a:pt x="24963" y="20706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791838" y="7634384"/>
              <a:ext cx="346409" cy="670966"/>
            </a:xfrm>
            <a:custGeom>
              <a:avLst/>
              <a:gdLst/>
              <a:ahLst/>
              <a:cxnLst/>
              <a:rect l="0" t="0" r="0" b="0"/>
              <a:pathLst>
                <a:path w="346409" h="670966">
                  <a:moveTo>
                    <a:pt x="66180" y="69482"/>
                  </a:moveTo>
                  <a:lnTo>
                    <a:pt x="35852" y="122973"/>
                  </a:lnTo>
                  <a:lnTo>
                    <a:pt x="19234" y="174284"/>
                  </a:lnTo>
                  <a:lnTo>
                    <a:pt x="4036" y="236881"/>
                  </a:lnTo>
                  <a:lnTo>
                    <a:pt x="923" y="288584"/>
                  </a:lnTo>
                  <a:lnTo>
                    <a:pt x="0" y="344893"/>
                  </a:lnTo>
                  <a:lnTo>
                    <a:pt x="4658" y="402566"/>
                  </a:lnTo>
                  <a:lnTo>
                    <a:pt x="15283" y="458177"/>
                  </a:lnTo>
                  <a:lnTo>
                    <a:pt x="26753" y="509788"/>
                  </a:lnTo>
                  <a:lnTo>
                    <a:pt x="47194" y="568091"/>
                  </a:lnTo>
                  <a:lnTo>
                    <a:pt x="83610" y="624075"/>
                  </a:lnTo>
                  <a:lnTo>
                    <a:pt x="116262" y="655284"/>
                  </a:lnTo>
                  <a:lnTo>
                    <a:pt x="141115" y="669070"/>
                  </a:lnTo>
                  <a:lnTo>
                    <a:pt x="157732" y="670965"/>
                  </a:lnTo>
                  <a:lnTo>
                    <a:pt x="191000" y="664647"/>
                  </a:lnTo>
                  <a:lnTo>
                    <a:pt x="215960" y="648319"/>
                  </a:lnTo>
                  <a:lnTo>
                    <a:pt x="249244" y="609461"/>
                  </a:lnTo>
                  <a:lnTo>
                    <a:pt x="280062" y="550283"/>
                  </a:lnTo>
                  <a:lnTo>
                    <a:pt x="298439" y="499171"/>
                  </a:lnTo>
                  <a:lnTo>
                    <a:pt x="315595" y="443038"/>
                  </a:lnTo>
                  <a:lnTo>
                    <a:pt x="329924" y="385417"/>
                  </a:lnTo>
                  <a:lnTo>
                    <a:pt x="340025" y="324891"/>
                  </a:lnTo>
                  <a:lnTo>
                    <a:pt x="346408" y="262577"/>
                  </a:lnTo>
                  <a:lnTo>
                    <a:pt x="345834" y="205592"/>
                  </a:lnTo>
                  <a:lnTo>
                    <a:pt x="337343" y="153573"/>
                  </a:lnTo>
                  <a:lnTo>
                    <a:pt x="317907" y="90715"/>
                  </a:lnTo>
                  <a:lnTo>
                    <a:pt x="289619" y="47069"/>
                  </a:lnTo>
                  <a:lnTo>
                    <a:pt x="265521" y="22160"/>
                  </a:lnTo>
                  <a:lnTo>
                    <a:pt x="224232" y="1213"/>
                  </a:lnTo>
                  <a:lnTo>
                    <a:pt x="205151" y="0"/>
                  </a:lnTo>
                  <a:lnTo>
                    <a:pt x="185267" y="3468"/>
                  </a:lnTo>
                  <a:lnTo>
                    <a:pt x="167185" y="11173"/>
                  </a:lnTo>
                  <a:lnTo>
                    <a:pt x="152368" y="25691"/>
                  </a:lnTo>
                  <a:lnTo>
                    <a:pt x="132748" y="528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6454153" y="7959433"/>
              <a:ext cx="113418" cy="243697"/>
            </a:xfrm>
            <a:custGeom>
              <a:avLst/>
              <a:gdLst/>
              <a:ahLst/>
              <a:cxnLst/>
              <a:rect l="0" t="0" r="0" b="0"/>
              <a:pathLst>
                <a:path w="113418" h="243697">
                  <a:moveTo>
                    <a:pt x="2981" y="10707"/>
                  </a:moveTo>
                  <a:lnTo>
                    <a:pt x="16233" y="1873"/>
                  </a:lnTo>
                  <a:lnTo>
                    <a:pt x="32601" y="0"/>
                  </a:lnTo>
                  <a:lnTo>
                    <a:pt x="42143" y="795"/>
                  </a:lnTo>
                  <a:lnTo>
                    <a:pt x="73242" y="15166"/>
                  </a:lnTo>
                  <a:lnTo>
                    <a:pt x="97046" y="32573"/>
                  </a:lnTo>
                  <a:lnTo>
                    <a:pt x="111390" y="53859"/>
                  </a:lnTo>
                  <a:lnTo>
                    <a:pt x="113417" y="69642"/>
                  </a:lnTo>
                  <a:lnTo>
                    <a:pt x="112663" y="77734"/>
                  </a:lnTo>
                  <a:lnTo>
                    <a:pt x="104428" y="91655"/>
                  </a:lnTo>
                  <a:lnTo>
                    <a:pt x="81733" y="109888"/>
                  </a:lnTo>
                  <a:lnTo>
                    <a:pt x="21697" y="143784"/>
                  </a:lnTo>
                  <a:lnTo>
                    <a:pt x="12684" y="149351"/>
                  </a:lnTo>
                  <a:lnTo>
                    <a:pt x="6676" y="156761"/>
                  </a:lnTo>
                  <a:lnTo>
                    <a:pt x="0" y="174856"/>
                  </a:lnTo>
                  <a:lnTo>
                    <a:pt x="69" y="183010"/>
                  </a:lnTo>
                  <a:lnTo>
                    <a:pt x="5077" y="196999"/>
                  </a:lnTo>
                  <a:lnTo>
                    <a:pt x="27127" y="219689"/>
                  </a:lnTo>
                  <a:lnTo>
                    <a:pt x="59217" y="237995"/>
                  </a:lnTo>
                  <a:lnTo>
                    <a:pt x="77870" y="24369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6258445" y="7678903"/>
              <a:ext cx="437672" cy="642900"/>
            </a:xfrm>
            <a:custGeom>
              <a:avLst/>
              <a:gdLst/>
              <a:ahLst/>
              <a:cxnLst/>
              <a:rect l="0" t="0" r="0" b="0"/>
              <a:pathLst>
                <a:path w="437672" h="642900">
                  <a:moveTo>
                    <a:pt x="157083" y="108174"/>
                  </a:moveTo>
                  <a:lnTo>
                    <a:pt x="96428" y="131337"/>
                  </a:lnTo>
                  <a:lnTo>
                    <a:pt x="41108" y="182478"/>
                  </a:lnTo>
                  <a:lnTo>
                    <a:pt x="20197" y="216687"/>
                  </a:lnTo>
                  <a:lnTo>
                    <a:pt x="4132" y="269661"/>
                  </a:lnTo>
                  <a:lnTo>
                    <a:pt x="0" y="327108"/>
                  </a:lnTo>
                  <a:lnTo>
                    <a:pt x="3602" y="387183"/>
                  </a:lnTo>
                  <a:lnTo>
                    <a:pt x="19859" y="443566"/>
                  </a:lnTo>
                  <a:lnTo>
                    <a:pt x="43342" y="496753"/>
                  </a:lnTo>
                  <a:lnTo>
                    <a:pt x="83481" y="554405"/>
                  </a:lnTo>
                  <a:lnTo>
                    <a:pt x="135429" y="605749"/>
                  </a:lnTo>
                  <a:lnTo>
                    <a:pt x="186021" y="632819"/>
                  </a:lnTo>
                  <a:lnTo>
                    <a:pt x="226781" y="642899"/>
                  </a:lnTo>
                  <a:lnTo>
                    <a:pt x="267212" y="639927"/>
                  </a:lnTo>
                  <a:lnTo>
                    <a:pt x="330223" y="613279"/>
                  </a:lnTo>
                  <a:lnTo>
                    <a:pt x="366586" y="585642"/>
                  </a:lnTo>
                  <a:lnTo>
                    <a:pt x="396366" y="545197"/>
                  </a:lnTo>
                  <a:lnTo>
                    <a:pt x="418338" y="498079"/>
                  </a:lnTo>
                  <a:lnTo>
                    <a:pt x="432143" y="444568"/>
                  </a:lnTo>
                  <a:lnTo>
                    <a:pt x="437671" y="383306"/>
                  </a:lnTo>
                  <a:lnTo>
                    <a:pt x="430475" y="322728"/>
                  </a:lnTo>
                  <a:lnTo>
                    <a:pt x="416631" y="259373"/>
                  </a:lnTo>
                  <a:lnTo>
                    <a:pt x="391984" y="198174"/>
                  </a:lnTo>
                  <a:lnTo>
                    <a:pt x="365676" y="143469"/>
                  </a:lnTo>
                  <a:lnTo>
                    <a:pt x="319575" y="82855"/>
                  </a:lnTo>
                  <a:lnTo>
                    <a:pt x="273897" y="39240"/>
                  </a:lnTo>
                  <a:lnTo>
                    <a:pt x="240389" y="20872"/>
                  </a:lnTo>
                  <a:lnTo>
                    <a:pt x="183596" y="2837"/>
                  </a:lnTo>
                  <a:lnTo>
                    <a:pt x="17372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6881507" y="7845323"/>
              <a:ext cx="125691" cy="332973"/>
            </a:xfrm>
            <a:custGeom>
              <a:avLst/>
              <a:gdLst/>
              <a:ahLst/>
              <a:cxnLst/>
              <a:rect l="0" t="0" r="0" b="0"/>
              <a:pathLst>
                <a:path w="125691" h="332973">
                  <a:moveTo>
                    <a:pt x="8321" y="0"/>
                  </a:moveTo>
                  <a:lnTo>
                    <a:pt x="33045" y="7568"/>
                  </a:lnTo>
                  <a:lnTo>
                    <a:pt x="74796" y="37404"/>
                  </a:lnTo>
                  <a:lnTo>
                    <a:pt x="110696" y="84498"/>
                  </a:lnTo>
                  <a:lnTo>
                    <a:pt x="121930" y="104432"/>
                  </a:lnTo>
                  <a:lnTo>
                    <a:pt x="125690" y="123153"/>
                  </a:lnTo>
                  <a:lnTo>
                    <a:pt x="125399" y="132029"/>
                  </a:lnTo>
                  <a:lnTo>
                    <a:pt x="122431" y="138870"/>
                  </a:lnTo>
                  <a:lnTo>
                    <a:pt x="111736" y="148937"/>
                  </a:lnTo>
                  <a:lnTo>
                    <a:pt x="92806" y="151563"/>
                  </a:lnTo>
                  <a:lnTo>
                    <a:pt x="47404" y="150132"/>
                  </a:lnTo>
                  <a:lnTo>
                    <a:pt x="30006" y="154868"/>
                  </a:lnTo>
                  <a:lnTo>
                    <a:pt x="22778" y="158719"/>
                  </a:lnTo>
                  <a:lnTo>
                    <a:pt x="19808" y="164985"/>
                  </a:lnTo>
                  <a:lnTo>
                    <a:pt x="21439" y="181809"/>
                  </a:lnTo>
                  <a:lnTo>
                    <a:pt x="31835" y="216100"/>
                  </a:lnTo>
                  <a:lnTo>
                    <a:pt x="60222" y="274581"/>
                  </a:lnTo>
                  <a:lnTo>
                    <a:pt x="76409" y="307876"/>
                  </a:lnTo>
                  <a:lnTo>
                    <a:pt x="76827" y="315273"/>
                  </a:lnTo>
                  <a:lnTo>
                    <a:pt x="72361" y="328424"/>
                  </a:lnTo>
                  <a:lnTo>
                    <a:pt x="66732" y="331746"/>
                  </a:lnTo>
                  <a:lnTo>
                    <a:pt x="50615" y="332972"/>
                  </a:lnTo>
                  <a:lnTo>
                    <a:pt x="18628" y="326225"/>
                  </a:lnTo>
                  <a:lnTo>
                    <a:pt x="0" y="31620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749003" y="7645619"/>
              <a:ext cx="421454" cy="739439"/>
            </a:xfrm>
            <a:custGeom>
              <a:avLst/>
              <a:gdLst/>
              <a:ahLst/>
              <a:cxnLst/>
              <a:rect l="0" t="0" r="0" b="0"/>
              <a:pathLst>
                <a:path w="421454" h="739439">
                  <a:moveTo>
                    <a:pt x="115862" y="0"/>
                  </a:moveTo>
                  <a:lnTo>
                    <a:pt x="85420" y="7567"/>
                  </a:lnTo>
                  <a:lnTo>
                    <a:pt x="58724" y="25910"/>
                  </a:lnTo>
                  <a:lnTo>
                    <a:pt x="47013" y="38327"/>
                  </a:lnTo>
                  <a:lnTo>
                    <a:pt x="18847" y="91430"/>
                  </a:lnTo>
                  <a:lnTo>
                    <a:pt x="6578" y="139989"/>
                  </a:lnTo>
                  <a:lnTo>
                    <a:pt x="1504" y="190948"/>
                  </a:lnTo>
                  <a:lnTo>
                    <a:pt x="0" y="245598"/>
                  </a:lnTo>
                  <a:lnTo>
                    <a:pt x="3972" y="302780"/>
                  </a:lnTo>
                  <a:lnTo>
                    <a:pt x="6588" y="360711"/>
                  </a:lnTo>
                  <a:lnTo>
                    <a:pt x="11780" y="418865"/>
                  </a:lnTo>
                  <a:lnTo>
                    <a:pt x="19173" y="472667"/>
                  </a:lnTo>
                  <a:lnTo>
                    <a:pt x="27220" y="523742"/>
                  </a:lnTo>
                  <a:lnTo>
                    <a:pt x="44864" y="584055"/>
                  </a:lnTo>
                  <a:lnTo>
                    <a:pt x="68622" y="638020"/>
                  </a:lnTo>
                  <a:lnTo>
                    <a:pt x="99750" y="680149"/>
                  </a:lnTo>
                  <a:lnTo>
                    <a:pt x="156357" y="727644"/>
                  </a:lnTo>
                  <a:lnTo>
                    <a:pt x="178546" y="734827"/>
                  </a:lnTo>
                  <a:lnTo>
                    <a:pt x="226042" y="739438"/>
                  </a:lnTo>
                  <a:lnTo>
                    <a:pt x="259866" y="731401"/>
                  </a:lnTo>
                  <a:lnTo>
                    <a:pt x="304428" y="704553"/>
                  </a:lnTo>
                  <a:lnTo>
                    <a:pt x="346377" y="662129"/>
                  </a:lnTo>
                  <a:lnTo>
                    <a:pt x="381647" y="605091"/>
                  </a:lnTo>
                  <a:lnTo>
                    <a:pt x="402536" y="552398"/>
                  </a:lnTo>
                  <a:lnTo>
                    <a:pt x="416020" y="495796"/>
                  </a:lnTo>
                  <a:lnTo>
                    <a:pt x="421453" y="433619"/>
                  </a:lnTo>
                  <a:lnTo>
                    <a:pt x="420259" y="390267"/>
                  </a:lnTo>
                  <a:lnTo>
                    <a:pt x="415721" y="347270"/>
                  </a:lnTo>
                  <a:lnTo>
                    <a:pt x="402771" y="285752"/>
                  </a:lnTo>
                  <a:lnTo>
                    <a:pt x="385373" y="222940"/>
                  </a:lnTo>
                  <a:lnTo>
                    <a:pt x="357618" y="168374"/>
                  </a:lnTo>
                  <a:lnTo>
                    <a:pt x="325972" y="117998"/>
                  </a:lnTo>
                  <a:lnTo>
                    <a:pt x="292249" y="75232"/>
                  </a:lnTo>
                  <a:lnTo>
                    <a:pt x="230712" y="30521"/>
                  </a:lnTo>
                  <a:lnTo>
                    <a:pt x="192216" y="16337"/>
                  </a:lnTo>
                  <a:lnTo>
                    <a:pt x="136338" y="15963"/>
                  </a:lnTo>
                  <a:lnTo>
                    <a:pt x="124183" y="1664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7147781" y="6771908"/>
              <a:ext cx="1048452" cy="1256480"/>
            </a:xfrm>
            <a:custGeom>
              <a:avLst/>
              <a:gdLst/>
              <a:ahLst/>
              <a:cxnLst/>
              <a:rect l="0" t="0" r="0" b="0"/>
              <a:pathLst>
                <a:path w="1048452" h="1256480">
                  <a:moveTo>
                    <a:pt x="0" y="1256479"/>
                  </a:moveTo>
                  <a:lnTo>
                    <a:pt x="43537" y="1197799"/>
                  </a:lnTo>
                  <a:lnTo>
                    <a:pt x="92517" y="1138466"/>
                  </a:lnTo>
                  <a:lnTo>
                    <a:pt x="136105" y="1084211"/>
                  </a:lnTo>
                  <a:lnTo>
                    <a:pt x="186971" y="1027129"/>
                  </a:lnTo>
                  <a:lnTo>
                    <a:pt x="227777" y="975052"/>
                  </a:lnTo>
                  <a:lnTo>
                    <a:pt x="270071" y="922229"/>
                  </a:lnTo>
                  <a:lnTo>
                    <a:pt x="316400" y="861480"/>
                  </a:lnTo>
                  <a:lnTo>
                    <a:pt x="360741" y="801155"/>
                  </a:lnTo>
                  <a:lnTo>
                    <a:pt x="392394" y="758561"/>
                  </a:lnTo>
                  <a:lnTo>
                    <a:pt x="424953" y="714975"/>
                  </a:lnTo>
                  <a:lnTo>
                    <a:pt x="456990" y="671874"/>
                  </a:lnTo>
                  <a:lnTo>
                    <a:pt x="501942" y="610298"/>
                  </a:lnTo>
                  <a:lnTo>
                    <a:pt x="533738" y="567411"/>
                  </a:lnTo>
                  <a:lnTo>
                    <a:pt x="566361" y="523696"/>
                  </a:lnTo>
                  <a:lnTo>
                    <a:pt x="598425" y="480537"/>
                  </a:lnTo>
                  <a:lnTo>
                    <a:pt x="642468" y="420777"/>
                  </a:lnTo>
                  <a:lnTo>
                    <a:pt x="684794" y="367527"/>
                  </a:lnTo>
                  <a:lnTo>
                    <a:pt x="726614" y="316615"/>
                  </a:lnTo>
                  <a:lnTo>
                    <a:pt x="767358" y="267321"/>
                  </a:lnTo>
                  <a:lnTo>
                    <a:pt x="814726" y="208781"/>
                  </a:lnTo>
                  <a:lnTo>
                    <a:pt x="870839" y="145427"/>
                  </a:lnTo>
                  <a:lnTo>
                    <a:pt x="930852" y="84411"/>
                  </a:lnTo>
                  <a:lnTo>
                    <a:pt x="967489" y="52629"/>
                  </a:lnTo>
                  <a:lnTo>
                    <a:pt x="1022955" y="16879"/>
                  </a:lnTo>
                  <a:lnTo>
                    <a:pt x="104845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420901" y="6563882"/>
              <a:ext cx="33285" cy="495118"/>
            </a:xfrm>
            <a:custGeom>
              <a:avLst/>
              <a:gdLst/>
              <a:ahLst/>
              <a:cxnLst/>
              <a:rect l="0" t="0" r="0" b="0"/>
              <a:pathLst>
                <a:path w="33285" h="495118">
                  <a:moveTo>
                    <a:pt x="33284" y="0"/>
                  </a:moveTo>
                  <a:lnTo>
                    <a:pt x="26698" y="51844"/>
                  </a:lnTo>
                  <a:lnTo>
                    <a:pt x="29723" y="110197"/>
                  </a:lnTo>
                  <a:lnTo>
                    <a:pt x="27812" y="158699"/>
                  </a:lnTo>
                  <a:lnTo>
                    <a:pt x="25807" y="208204"/>
                  </a:lnTo>
                  <a:lnTo>
                    <a:pt x="29630" y="262422"/>
                  </a:lnTo>
                  <a:lnTo>
                    <a:pt x="32201" y="319476"/>
                  </a:lnTo>
                  <a:lnTo>
                    <a:pt x="32963" y="372952"/>
                  </a:lnTo>
                  <a:lnTo>
                    <a:pt x="33220" y="433152"/>
                  </a:lnTo>
                  <a:lnTo>
                    <a:pt x="28858" y="493045"/>
                  </a:lnTo>
                  <a:lnTo>
                    <a:pt x="26635" y="495117"/>
                  </a:lnTo>
                  <a:lnTo>
                    <a:pt x="24229" y="490952"/>
                  </a:lnTo>
                  <a:lnTo>
                    <a:pt x="10998" y="435127"/>
                  </a:lnTo>
                  <a:lnTo>
                    <a:pt x="2446" y="373284"/>
                  </a:lnTo>
                  <a:lnTo>
                    <a:pt x="724" y="331573"/>
                  </a:lnTo>
                  <a:lnTo>
                    <a:pt x="0" y="2995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8470827" y="6456872"/>
              <a:ext cx="97055" cy="273432"/>
            </a:xfrm>
            <a:custGeom>
              <a:avLst/>
              <a:gdLst/>
              <a:ahLst/>
              <a:cxnLst/>
              <a:rect l="0" t="0" r="0" b="0"/>
              <a:pathLst>
                <a:path w="97055" h="273432">
                  <a:moveTo>
                    <a:pt x="0" y="73726"/>
                  </a:moveTo>
                  <a:lnTo>
                    <a:pt x="15999" y="38981"/>
                  </a:lnTo>
                  <a:lnTo>
                    <a:pt x="47340" y="1969"/>
                  </a:lnTo>
                  <a:lnTo>
                    <a:pt x="54674" y="0"/>
                  </a:lnTo>
                  <a:lnTo>
                    <a:pt x="72685" y="2743"/>
                  </a:lnTo>
                  <a:lnTo>
                    <a:pt x="79892" y="6988"/>
                  </a:lnTo>
                  <a:lnTo>
                    <a:pt x="90365" y="19102"/>
                  </a:lnTo>
                  <a:lnTo>
                    <a:pt x="95636" y="36197"/>
                  </a:lnTo>
                  <a:lnTo>
                    <a:pt x="97054" y="56122"/>
                  </a:lnTo>
                  <a:lnTo>
                    <a:pt x="92442" y="114439"/>
                  </a:lnTo>
                  <a:lnTo>
                    <a:pt x="84144" y="168403"/>
                  </a:lnTo>
                  <a:lnTo>
                    <a:pt x="64831" y="228587"/>
                  </a:lnTo>
                  <a:lnTo>
                    <a:pt x="49927" y="27343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8612285" y="6563882"/>
              <a:ext cx="16643" cy="119749"/>
            </a:xfrm>
            <a:custGeom>
              <a:avLst/>
              <a:gdLst/>
              <a:ahLst/>
              <a:cxnLst/>
              <a:rect l="0" t="0" r="0" b="0"/>
              <a:pathLst>
                <a:path w="16643" h="119749">
                  <a:moveTo>
                    <a:pt x="0" y="0"/>
                  </a:moveTo>
                  <a:lnTo>
                    <a:pt x="5719" y="59529"/>
                  </a:lnTo>
                  <a:lnTo>
                    <a:pt x="12396" y="114107"/>
                  </a:lnTo>
                  <a:lnTo>
                    <a:pt x="13811" y="118602"/>
                  </a:lnTo>
                  <a:lnTo>
                    <a:pt x="14754" y="119748"/>
                  </a:lnTo>
                  <a:lnTo>
                    <a:pt x="16642" y="11649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8787028" y="6445298"/>
              <a:ext cx="354329" cy="875800"/>
            </a:xfrm>
            <a:custGeom>
              <a:avLst/>
              <a:gdLst/>
              <a:ahLst/>
              <a:cxnLst/>
              <a:rect l="0" t="0" r="0" b="0"/>
              <a:pathLst>
                <a:path w="354329" h="875800">
                  <a:moveTo>
                    <a:pt x="0" y="434784"/>
                  </a:moveTo>
                  <a:lnTo>
                    <a:pt x="19930" y="419649"/>
                  </a:lnTo>
                  <a:lnTo>
                    <a:pt x="66030" y="357598"/>
                  </a:lnTo>
                  <a:lnTo>
                    <a:pt x="94235" y="303195"/>
                  </a:lnTo>
                  <a:lnTo>
                    <a:pt x="118945" y="250930"/>
                  </a:lnTo>
                  <a:lnTo>
                    <a:pt x="150263" y="196091"/>
                  </a:lnTo>
                  <a:lnTo>
                    <a:pt x="188982" y="133470"/>
                  </a:lnTo>
                  <a:lnTo>
                    <a:pt x="225447" y="73220"/>
                  </a:lnTo>
                  <a:lnTo>
                    <a:pt x="274663" y="20981"/>
                  </a:lnTo>
                  <a:lnTo>
                    <a:pt x="316209" y="342"/>
                  </a:lnTo>
                  <a:lnTo>
                    <a:pt x="323603" y="0"/>
                  </a:lnTo>
                  <a:lnTo>
                    <a:pt x="336748" y="4551"/>
                  </a:lnTo>
                  <a:lnTo>
                    <a:pt x="346289" y="17668"/>
                  </a:lnTo>
                  <a:lnTo>
                    <a:pt x="352686" y="36750"/>
                  </a:lnTo>
                  <a:lnTo>
                    <a:pt x="354328" y="89133"/>
                  </a:lnTo>
                  <a:lnTo>
                    <a:pt x="348454" y="141292"/>
                  </a:lnTo>
                  <a:lnTo>
                    <a:pt x="343478" y="184151"/>
                  </a:lnTo>
                  <a:lnTo>
                    <a:pt x="338186" y="234017"/>
                  </a:lnTo>
                  <a:lnTo>
                    <a:pt x="330286" y="289464"/>
                  </a:lnTo>
                  <a:lnTo>
                    <a:pt x="320611" y="348007"/>
                  </a:lnTo>
                  <a:lnTo>
                    <a:pt x="310147" y="407928"/>
                  </a:lnTo>
                  <a:lnTo>
                    <a:pt x="301798" y="470925"/>
                  </a:lnTo>
                  <a:lnTo>
                    <a:pt x="298278" y="503257"/>
                  </a:lnTo>
                  <a:lnTo>
                    <a:pt x="294081" y="535906"/>
                  </a:lnTo>
                  <a:lnTo>
                    <a:pt x="289434" y="568767"/>
                  </a:lnTo>
                  <a:lnTo>
                    <a:pt x="284488" y="601769"/>
                  </a:lnTo>
                  <a:lnTo>
                    <a:pt x="281190" y="633940"/>
                  </a:lnTo>
                  <a:lnTo>
                    <a:pt x="277526" y="696807"/>
                  </a:lnTo>
                  <a:lnTo>
                    <a:pt x="275897" y="753718"/>
                  </a:lnTo>
                  <a:lnTo>
                    <a:pt x="275173" y="803049"/>
                  </a:lnTo>
                  <a:lnTo>
                    <a:pt x="274709" y="860059"/>
                  </a:lnTo>
                  <a:lnTo>
                    <a:pt x="274594" y="8757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645569" y="6023014"/>
              <a:ext cx="8322" cy="282917"/>
            </a:xfrm>
            <a:custGeom>
              <a:avLst/>
              <a:gdLst/>
              <a:ahLst/>
              <a:cxnLst/>
              <a:rect l="0" t="0" r="0" b="0"/>
              <a:pathLst>
                <a:path w="8322" h="282917">
                  <a:moveTo>
                    <a:pt x="8321" y="0"/>
                  </a:moveTo>
                  <a:lnTo>
                    <a:pt x="1735" y="29620"/>
                  </a:lnTo>
                  <a:lnTo>
                    <a:pt x="229" y="82899"/>
                  </a:lnTo>
                  <a:lnTo>
                    <a:pt x="45" y="140575"/>
                  </a:lnTo>
                  <a:lnTo>
                    <a:pt x="9" y="201175"/>
                  </a:lnTo>
                  <a:lnTo>
                    <a:pt x="2" y="260075"/>
                  </a:lnTo>
                  <a:lnTo>
                    <a:pt x="0" y="2829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695496" y="5989730"/>
              <a:ext cx="74890" cy="316201"/>
            </a:xfrm>
            <a:custGeom>
              <a:avLst/>
              <a:gdLst/>
              <a:ahLst/>
              <a:cxnLst/>
              <a:rect l="0" t="0" r="0" b="0"/>
              <a:pathLst>
                <a:path w="74890" h="316201">
                  <a:moveTo>
                    <a:pt x="74889" y="0"/>
                  </a:moveTo>
                  <a:lnTo>
                    <a:pt x="55329" y="63097"/>
                  </a:lnTo>
                  <a:lnTo>
                    <a:pt x="38631" y="119096"/>
                  </a:lnTo>
                  <a:lnTo>
                    <a:pt x="28499" y="168117"/>
                  </a:lnTo>
                  <a:lnTo>
                    <a:pt x="19641" y="221370"/>
                  </a:lnTo>
                  <a:lnTo>
                    <a:pt x="8366" y="279250"/>
                  </a:lnTo>
                  <a:lnTo>
                    <a:pt x="0" y="3162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9269648" y="6047977"/>
              <a:ext cx="83212" cy="374448"/>
            </a:xfrm>
            <a:custGeom>
              <a:avLst/>
              <a:gdLst/>
              <a:ahLst/>
              <a:cxnLst/>
              <a:rect l="0" t="0" r="0" b="0"/>
              <a:pathLst>
                <a:path w="83212" h="374448">
                  <a:moveTo>
                    <a:pt x="83211" y="0"/>
                  </a:moveTo>
                  <a:lnTo>
                    <a:pt x="59233" y="63098"/>
                  </a:lnTo>
                  <a:lnTo>
                    <a:pt x="44197" y="119097"/>
                  </a:lnTo>
                  <a:lnTo>
                    <a:pt x="30560" y="167192"/>
                  </a:lnTo>
                  <a:lnTo>
                    <a:pt x="20252" y="216576"/>
                  </a:lnTo>
                  <a:lnTo>
                    <a:pt x="11342" y="265417"/>
                  </a:lnTo>
                  <a:lnTo>
                    <a:pt x="2515" y="321338"/>
                  </a:lnTo>
                  <a:lnTo>
                    <a:pt x="0" y="3744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9361179" y="6131188"/>
              <a:ext cx="49927" cy="307879"/>
            </a:xfrm>
            <a:custGeom>
              <a:avLst/>
              <a:gdLst/>
              <a:ahLst/>
              <a:cxnLst/>
              <a:rect l="0" t="0" r="0" b="0"/>
              <a:pathLst>
                <a:path w="49927" h="307879">
                  <a:moveTo>
                    <a:pt x="49926" y="0"/>
                  </a:moveTo>
                  <a:lnTo>
                    <a:pt x="40875" y="60895"/>
                  </a:lnTo>
                  <a:lnTo>
                    <a:pt x="33069" y="108958"/>
                  </a:lnTo>
                  <a:lnTo>
                    <a:pt x="24899" y="163263"/>
                  </a:lnTo>
                  <a:lnTo>
                    <a:pt x="16623" y="221267"/>
                  </a:lnTo>
                  <a:lnTo>
                    <a:pt x="5544" y="281730"/>
                  </a:lnTo>
                  <a:lnTo>
                    <a:pt x="0" y="30787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8162948" y="7803718"/>
            <a:ext cx="349485" cy="278968"/>
            <a:chOff x="8162948" y="7803718"/>
            <a:chExt cx="349485" cy="278968"/>
          </a:xfrm>
        </p:grpSpPr>
        <p:sp>
          <p:nvSpPr>
            <p:cNvPr id="191" name="Freeform 190"/>
            <p:cNvSpPr/>
            <p:nvPr/>
          </p:nvSpPr>
          <p:spPr>
            <a:xfrm>
              <a:off x="8162948" y="7803718"/>
              <a:ext cx="196744" cy="278968"/>
            </a:xfrm>
            <a:custGeom>
              <a:avLst/>
              <a:gdLst/>
              <a:ahLst/>
              <a:cxnLst/>
              <a:rect l="0" t="0" r="0" b="0"/>
              <a:pathLst>
                <a:path w="196744" h="278968">
                  <a:moveTo>
                    <a:pt x="0" y="0"/>
                  </a:moveTo>
                  <a:lnTo>
                    <a:pt x="0" y="55162"/>
                  </a:lnTo>
                  <a:lnTo>
                    <a:pt x="0" y="118189"/>
                  </a:lnTo>
                  <a:lnTo>
                    <a:pt x="925" y="180342"/>
                  </a:lnTo>
                  <a:lnTo>
                    <a:pt x="7165" y="242813"/>
                  </a:lnTo>
                  <a:lnTo>
                    <a:pt x="8094" y="278967"/>
                  </a:lnTo>
                  <a:lnTo>
                    <a:pt x="8292" y="223670"/>
                  </a:lnTo>
                  <a:lnTo>
                    <a:pt x="9241" y="171189"/>
                  </a:lnTo>
                  <a:lnTo>
                    <a:pt x="19902" y="118402"/>
                  </a:lnTo>
                  <a:lnTo>
                    <a:pt x="37250" y="84512"/>
                  </a:lnTo>
                  <a:lnTo>
                    <a:pt x="47683" y="71153"/>
                  </a:lnTo>
                  <a:lnTo>
                    <a:pt x="53978" y="67776"/>
                  </a:lnTo>
                  <a:lnTo>
                    <a:pt x="68369" y="66489"/>
                  </a:lnTo>
                  <a:lnTo>
                    <a:pt x="123818" y="85308"/>
                  </a:lnTo>
                  <a:lnTo>
                    <a:pt x="141014" y="86300"/>
                  </a:lnTo>
                  <a:lnTo>
                    <a:pt x="157903" y="82735"/>
                  </a:lnTo>
                  <a:lnTo>
                    <a:pt x="174655" y="74986"/>
                  </a:lnTo>
                  <a:lnTo>
                    <a:pt x="195262" y="55811"/>
                  </a:lnTo>
                  <a:lnTo>
                    <a:pt x="196743" y="52925"/>
                  </a:lnTo>
                  <a:lnTo>
                    <a:pt x="194957" y="52850"/>
                  </a:lnTo>
                  <a:lnTo>
                    <a:pt x="190992" y="54649"/>
                  </a:lnTo>
                  <a:lnTo>
                    <a:pt x="184122" y="64045"/>
                  </a:lnTo>
                  <a:lnTo>
                    <a:pt x="156546" y="121252"/>
                  </a:lnTo>
                  <a:lnTo>
                    <a:pt x="148205" y="175004"/>
                  </a:lnTo>
                  <a:lnTo>
                    <a:pt x="145381" y="197973"/>
                  </a:lnTo>
                  <a:lnTo>
                    <a:pt x="149779" y="2496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8500088" y="7894104"/>
              <a:ext cx="12345" cy="42752"/>
            </a:xfrm>
            <a:custGeom>
              <a:avLst/>
              <a:gdLst/>
              <a:ahLst/>
              <a:cxnLst/>
              <a:rect l="0" t="0" r="0" b="0"/>
              <a:pathLst>
                <a:path w="12345" h="42752">
                  <a:moveTo>
                    <a:pt x="12344" y="42751"/>
                  </a:moveTo>
                  <a:lnTo>
                    <a:pt x="0" y="0"/>
                  </a:lnTo>
                  <a:lnTo>
                    <a:pt x="417" y="382"/>
                  </a:lnTo>
                  <a:lnTo>
                    <a:pt x="4023" y="946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41163" y="8796003"/>
            <a:ext cx="976085" cy="1386266"/>
            <a:chOff x="341163" y="8796003"/>
            <a:chExt cx="976085" cy="1386266"/>
          </a:xfrm>
        </p:grpSpPr>
        <p:sp>
          <p:nvSpPr>
            <p:cNvPr id="194" name="Freeform 193"/>
            <p:cNvSpPr/>
            <p:nvPr/>
          </p:nvSpPr>
          <p:spPr>
            <a:xfrm>
              <a:off x="808743" y="9212056"/>
              <a:ext cx="23363" cy="482621"/>
            </a:xfrm>
            <a:custGeom>
              <a:avLst/>
              <a:gdLst/>
              <a:ahLst/>
              <a:cxnLst/>
              <a:rect l="0" t="0" r="0" b="0"/>
              <a:pathLst>
                <a:path w="23363" h="482621">
                  <a:moveTo>
                    <a:pt x="23362" y="0"/>
                  </a:moveTo>
                  <a:lnTo>
                    <a:pt x="6503" y="57972"/>
                  </a:lnTo>
                  <a:lnTo>
                    <a:pt x="0" y="109249"/>
                  </a:lnTo>
                  <a:lnTo>
                    <a:pt x="5195" y="168663"/>
                  </a:lnTo>
                  <a:lnTo>
                    <a:pt x="6419" y="222338"/>
                  </a:lnTo>
                  <a:lnTo>
                    <a:pt x="6660" y="283174"/>
                  </a:lnTo>
                  <a:lnTo>
                    <a:pt x="6708" y="343131"/>
                  </a:lnTo>
                  <a:lnTo>
                    <a:pt x="6717" y="403703"/>
                  </a:lnTo>
                  <a:lnTo>
                    <a:pt x="13306" y="460151"/>
                  </a:lnTo>
                  <a:lnTo>
                    <a:pt x="15041" y="48262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57363" y="9065804"/>
              <a:ext cx="380531" cy="738516"/>
            </a:xfrm>
            <a:custGeom>
              <a:avLst/>
              <a:gdLst/>
              <a:ahLst/>
              <a:cxnLst/>
              <a:rect l="0" t="0" r="0" b="0"/>
              <a:pathLst>
                <a:path w="380531" h="738516">
                  <a:moveTo>
                    <a:pt x="0" y="4794"/>
                  </a:moveTo>
                  <a:lnTo>
                    <a:pt x="28421" y="0"/>
                  </a:lnTo>
                  <a:lnTo>
                    <a:pt x="68209" y="4812"/>
                  </a:lnTo>
                  <a:lnTo>
                    <a:pt x="103318" y="18462"/>
                  </a:lnTo>
                  <a:lnTo>
                    <a:pt x="164317" y="64436"/>
                  </a:lnTo>
                  <a:lnTo>
                    <a:pt x="219209" y="120708"/>
                  </a:lnTo>
                  <a:lnTo>
                    <a:pt x="263517" y="180140"/>
                  </a:lnTo>
                  <a:lnTo>
                    <a:pt x="305417" y="242286"/>
                  </a:lnTo>
                  <a:lnTo>
                    <a:pt x="332112" y="294899"/>
                  </a:lnTo>
                  <a:lnTo>
                    <a:pt x="355123" y="348087"/>
                  </a:lnTo>
                  <a:lnTo>
                    <a:pt x="368721" y="404835"/>
                  </a:lnTo>
                  <a:lnTo>
                    <a:pt x="375216" y="460173"/>
                  </a:lnTo>
                  <a:lnTo>
                    <a:pt x="380530" y="514168"/>
                  </a:lnTo>
                  <a:lnTo>
                    <a:pt x="379640" y="566224"/>
                  </a:lnTo>
                  <a:lnTo>
                    <a:pt x="366638" y="625229"/>
                  </a:lnTo>
                  <a:lnTo>
                    <a:pt x="340865" y="686274"/>
                  </a:lnTo>
                  <a:lnTo>
                    <a:pt x="329011" y="707085"/>
                  </a:lnTo>
                  <a:lnTo>
                    <a:pt x="306744" y="728271"/>
                  </a:lnTo>
                  <a:lnTo>
                    <a:pt x="290732" y="737153"/>
                  </a:lnTo>
                  <a:lnTo>
                    <a:pt x="252872" y="738515"/>
                  </a:lnTo>
                  <a:lnTo>
                    <a:pt x="219773" y="728647"/>
                  </a:lnTo>
                  <a:lnTo>
                    <a:pt x="183740" y="707822"/>
                  </a:lnTo>
                  <a:lnTo>
                    <a:pt x="124855" y="647001"/>
                  </a:lnTo>
                  <a:lnTo>
                    <a:pt x="71717" y="584647"/>
                  </a:lnTo>
                  <a:lnTo>
                    <a:pt x="66568" y="578947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41163" y="8796003"/>
              <a:ext cx="976085" cy="1386266"/>
            </a:xfrm>
            <a:custGeom>
              <a:avLst/>
              <a:gdLst/>
              <a:ahLst/>
              <a:cxnLst/>
              <a:rect l="0" t="0" r="0" b="0"/>
              <a:pathLst>
                <a:path w="976085" h="1386266">
                  <a:moveTo>
                    <a:pt x="199705" y="0"/>
                  </a:moveTo>
                  <a:lnTo>
                    <a:pt x="146664" y="41114"/>
                  </a:lnTo>
                  <a:lnTo>
                    <a:pt x="94820" y="104582"/>
                  </a:lnTo>
                  <a:lnTo>
                    <a:pt x="68467" y="153030"/>
                  </a:lnTo>
                  <a:lnTo>
                    <a:pt x="48537" y="213408"/>
                  </a:lnTo>
                  <a:lnTo>
                    <a:pt x="36673" y="256338"/>
                  </a:lnTo>
                  <a:lnTo>
                    <a:pt x="25237" y="302539"/>
                  </a:lnTo>
                  <a:lnTo>
                    <a:pt x="15839" y="351734"/>
                  </a:lnTo>
                  <a:lnTo>
                    <a:pt x="11662" y="404418"/>
                  </a:lnTo>
                  <a:lnTo>
                    <a:pt x="7341" y="461116"/>
                  </a:lnTo>
                  <a:lnTo>
                    <a:pt x="4187" y="520216"/>
                  </a:lnTo>
                  <a:lnTo>
                    <a:pt x="5867" y="580383"/>
                  </a:lnTo>
                  <a:lnTo>
                    <a:pt x="9696" y="643491"/>
                  </a:lnTo>
                  <a:lnTo>
                    <a:pt x="12011" y="675851"/>
                  </a:lnTo>
                  <a:lnTo>
                    <a:pt x="17049" y="738928"/>
                  </a:lnTo>
                  <a:lnTo>
                    <a:pt x="25144" y="800863"/>
                  </a:lnTo>
                  <a:lnTo>
                    <a:pt x="41069" y="862290"/>
                  </a:lnTo>
                  <a:lnTo>
                    <a:pt x="58009" y="923493"/>
                  </a:lnTo>
                  <a:lnTo>
                    <a:pt x="74784" y="983669"/>
                  </a:lnTo>
                  <a:lnTo>
                    <a:pt x="91484" y="1041233"/>
                  </a:lnTo>
                  <a:lnTo>
                    <a:pt x="113084" y="1092705"/>
                  </a:lnTo>
                  <a:lnTo>
                    <a:pt x="137168" y="1140235"/>
                  </a:lnTo>
                  <a:lnTo>
                    <a:pt x="160200" y="1186016"/>
                  </a:lnTo>
                  <a:lnTo>
                    <a:pt x="202793" y="1244538"/>
                  </a:lnTo>
                  <a:lnTo>
                    <a:pt x="254964" y="1292594"/>
                  </a:lnTo>
                  <a:lnTo>
                    <a:pt x="315828" y="1331694"/>
                  </a:lnTo>
                  <a:lnTo>
                    <a:pt x="358873" y="1350313"/>
                  </a:lnTo>
                  <a:lnTo>
                    <a:pt x="422224" y="1371190"/>
                  </a:lnTo>
                  <a:lnTo>
                    <a:pt x="484449" y="1384156"/>
                  </a:lnTo>
                  <a:lnTo>
                    <a:pt x="527812" y="1386265"/>
                  </a:lnTo>
                  <a:lnTo>
                    <a:pt x="571740" y="1384120"/>
                  </a:lnTo>
                  <a:lnTo>
                    <a:pt x="633637" y="1373297"/>
                  </a:lnTo>
                  <a:lnTo>
                    <a:pt x="692965" y="1353962"/>
                  </a:lnTo>
                  <a:lnTo>
                    <a:pt x="747116" y="1321831"/>
                  </a:lnTo>
                  <a:lnTo>
                    <a:pt x="793876" y="1274199"/>
                  </a:lnTo>
                  <a:lnTo>
                    <a:pt x="841426" y="1219097"/>
                  </a:lnTo>
                  <a:lnTo>
                    <a:pt x="869224" y="1176070"/>
                  </a:lnTo>
                  <a:lnTo>
                    <a:pt x="893906" y="1128285"/>
                  </a:lnTo>
                  <a:lnTo>
                    <a:pt x="917203" y="1076229"/>
                  </a:lnTo>
                  <a:lnTo>
                    <a:pt x="934954" y="1019809"/>
                  </a:lnTo>
                  <a:lnTo>
                    <a:pt x="949007" y="960833"/>
                  </a:lnTo>
                  <a:lnTo>
                    <a:pt x="961416" y="900721"/>
                  </a:lnTo>
                  <a:lnTo>
                    <a:pt x="970630" y="840103"/>
                  </a:lnTo>
                  <a:lnTo>
                    <a:pt x="975957" y="778337"/>
                  </a:lnTo>
                  <a:lnTo>
                    <a:pt x="976084" y="746333"/>
                  </a:lnTo>
                  <a:lnTo>
                    <a:pt x="975243" y="713903"/>
                  </a:lnTo>
                  <a:lnTo>
                    <a:pt x="973759" y="681188"/>
                  </a:lnTo>
                  <a:lnTo>
                    <a:pt x="971844" y="648283"/>
                  </a:lnTo>
                  <a:lnTo>
                    <a:pt x="969643" y="615252"/>
                  </a:lnTo>
                  <a:lnTo>
                    <a:pt x="965402" y="583061"/>
                  </a:lnTo>
                  <a:lnTo>
                    <a:pt x="953294" y="520173"/>
                  </a:lnTo>
                  <a:lnTo>
                    <a:pt x="933736" y="460788"/>
                  </a:lnTo>
                  <a:lnTo>
                    <a:pt x="908709" y="403576"/>
                  </a:lnTo>
                  <a:lnTo>
                    <a:pt x="879095" y="347329"/>
                  </a:lnTo>
                  <a:lnTo>
                    <a:pt x="844977" y="293977"/>
                  </a:lnTo>
                  <a:lnTo>
                    <a:pt x="807315" y="244378"/>
                  </a:lnTo>
                  <a:lnTo>
                    <a:pt x="765922" y="200760"/>
                  </a:lnTo>
                  <a:lnTo>
                    <a:pt x="720404" y="162267"/>
                  </a:lnTo>
                  <a:lnTo>
                    <a:pt x="671513" y="127593"/>
                  </a:lnTo>
                  <a:lnTo>
                    <a:pt x="618965" y="96773"/>
                  </a:lnTo>
                  <a:lnTo>
                    <a:pt x="562326" y="75062"/>
                  </a:lnTo>
                  <a:lnTo>
                    <a:pt x="503252" y="60173"/>
                  </a:lnTo>
                  <a:lnTo>
                    <a:pt x="443097" y="50474"/>
                  </a:lnTo>
                  <a:lnTo>
                    <a:pt x="384926" y="50478"/>
                  </a:lnTo>
                  <a:lnTo>
                    <a:pt x="328254" y="57568"/>
                  </a:lnTo>
                  <a:lnTo>
                    <a:pt x="272247" y="69965"/>
                  </a:lnTo>
                  <a:lnTo>
                    <a:pt x="221468" y="87186"/>
                  </a:lnTo>
                  <a:lnTo>
                    <a:pt x="174244" y="109016"/>
                  </a:lnTo>
                  <a:lnTo>
                    <a:pt x="128601" y="137210"/>
                  </a:lnTo>
                  <a:lnTo>
                    <a:pt x="74573" y="188687"/>
                  </a:lnTo>
                  <a:lnTo>
                    <a:pt x="38121" y="240511"/>
                  </a:lnTo>
                  <a:lnTo>
                    <a:pt x="6298" y="296451"/>
                  </a:lnTo>
                  <a:lnTo>
                    <a:pt x="0" y="3078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281497" y="9336872"/>
            <a:ext cx="5348905" cy="815463"/>
            <a:chOff x="2281497" y="9336872"/>
            <a:chExt cx="5348905" cy="815463"/>
          </a:xfrm>
        </p:grpSpPr>
        <p:sp>
          <p:nvSpPr>
            <p:cNvPr id="198" name="Freeform 197"/>
            <p:cNvSpPr/>
            <p:nvPr/>
          </p:nvSpPr>
          <p:spPr>
            <a:xfrm>
              <a:off x="2281497" y="9336872"/>
              <a:ext cx="287042" cy="257789"/>
            </a:xfrm>
            <a:custGeom>
              <a:avLst/>
              <a:gdLst/>
              <a:ahLst/>
              <a:cxnLst/>
              <a:rect l="0" t="0" r="0" b="0"/>
              <a:pathLst>
                <a:path w="287042" h="257789">
                  <a:moveTo>
                    <a:pt x="31754" y="0"/>
                  </a:moveTo>
                  <a:lnTo>
                    <a:pt x="26036" y="21778"/>
                  </a:lnTo>
                  <a:lnTo>
                    <a:pt x="23776" y="77426"/>
                  </a:lnTo>
                  <a:lnTo>
                    <a:pt x="22577" y="138226"/>
                  </a:lnTo>
                  <a:lnTo>
                    <a:pt x="16278" y="194279"/>
                  </a:lnTo>
                  <a:lnTo>
                    <a:pt x="3633" y="256319"/>
                  </a:lnTo>
                  <a:lnTo>
                    <a:pt x="1912" y="257788"/>
                  </a:lnTo>
                  <a:lnTo>
                    <a:pt x="0" y="247093"/>
                  </a:lnTo>
                  <a:lnTo>
                    <a:pt x="3341" y="219499"/>
                  </a:lnTo>
                  <a:lnTo>
                    <a:pt x="29652" y="162280"/>
                  </a:lnTo>
                  <a:lnTo>
                    <a:pt x="62324" y="101376"/>
                  </a:lnTo>
                  <a:lnTo>
                    <a:pt x="95554" y="61642"/>
                  </a:lnTo>
                  <a:lnTo>
                    <a:pt x="116610" y="48980"/>
                  </a:lnTo>
                  <a:lnTo>
                    <a:pt x="144833" y="43790"/>
                  </a:lnTo>
                  <a:lnTo>
                    <a:pt x="176617" y="46670"/>
                  </a:lnTo>
                  <a:lnTo>
                    <a:pt x="231543" y="65135"/>
                  </a:lnTo>
                  <a:lnTo>
                    <a:pt x="253686" y="69629"/>
                  </a:lnTo>
                  <a:lnTo>
                    <a:pt x="275855" y="68545"/>
                  </a:lnTo>
                  <a:lnTo>
                    <a:pt x="282321" y="64188"/>
                  </a:lnTo>
                  <a:lnTo>
                    <a:pt x="285708" y="57584"/>
                  </a:lnTo>
                  <a:lnTo>
                    <a:pt x="287041" y="49484"/>
                  </a:lnTo>
                  <a:lnTo>
                    <a:pt x="285156" y="43159"/>
                  </a:lnTo>
                  <a:lnTo>
                    <a:pt x="281126" y="38019"/>
                  </a:lnTo>
                  <a:lnTo>
                    <a:pt x="262201" y="26366"/>
                  </a:lnTo>
                  <a:lnTo>
                    <a:pt x="221879" y="12203"/>
                  </a:lnTo>
                  <a:lnTo>
                    <a:pt x="201930" y="10046"/>
                  </a:lnTo>
                  <a:lnTo>
                    <a:pt x="165490" y="17666"/>
                  </a:lnTo>
                  <a:lnTo>
                    <a:pt x="138667" y="31636"/>
                  </a:lnTo>
                  <a:lnTo>
                    <a:pt x="119009" y="51903"/>
                  </a:lnTo>
                  <a:lnTo>
                    <a:pt x="105890" y="75475"/>
                  </a:lnTo>
                  <a:lnTo>
                    <a:pt x="104152" y="91791"/>
                  </a:lnTo>
                  <a:lnTo>
                    <a:pt x="110569" y="124867"/>
                  </a:lnTo>
                  <a:lnTo>
                    <a:pt x="131607" y="17474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2598332" y="9436426"/>
              <a:ext cx="155936" cy="176167"/>
            </a:xfrm>
            <a:custGeom>
              <a:avLst/>
              <a:gdLst/>
              <a:ahLst/>
              <a:cxnLst/>
              <a:rect l="0" t="0" r="0" b="0"/>
              <a:pathLst>
                <a:path w="155936" h="176167">
                  <a:moveTo>
                    <a:pt x="122651" y="66867"/>
                  </a:moveTo>
                  <a:lnTo>
                    <a:pt x="150232" y="43703"/>
                  </a:lnTo>
                  <a:lnTo>
                    <a:pt x="153982" y="37555"/>
                  </a:lnTo>
                  <a:lnTo>
                    <a:pt x="155683" y="23328"/>
                  </a:lnTo>
                  <a:lnTo>
                    <a:pt x="150892" y="10225"/>
                  </a:lnTo>
                  <a:lnTo>
                    <a:pt x="147026" y="4143"/>
                  </a:lnTo>
                  <a:lnTo>
                    <a:pt x="139825" y="1012"/>
                  </a:lnTo>
                  <a:lnTo>
                    <a:pt x="119497" y="0"/>
                  </a:lnTo>
                  <a:lnTo>
                    <a:pt x="82063" y="9044"/>
                  </a:lnTo>
                  <a:lnTo>
                    <a:pt x="54946" y="23435"/>
                  </a:lnTo>
                  <a:lnTo>
                    <a:pt x="17638" y="63019"/>
                  </a:lnTo>
                  <a:lnTo>
                    <a:pt x="5141" y="84834"/>
                  </a:lnTo>
                  <a:lnTo>
                    <a:pt x="0" y="117699"/>
                  </a:lnTo>
                  <a:lnTo>
                    <a:pt x="7311" y="152298"/>
                  </a:lnTo>
                  <a:lnTo>
                    <a:pt x="18689" y="167398"/>
                  </a:lnTo>
                  <a:lnTo>
                    <a:pt x="25606" y="172718"/>
                  </a:lnTo>
                  <a:lnTo>
                    <a:pt x="45619" y="176166"/>
                  </a:lnTo>
                  <a:lnTo>
                    <a:pt x="91717" y="170845"/>
                  </a:lnTo>
                  <a:lnTo>
                    <a:pt x="111676" y="161156"/>
                  </a:lnTo>
                  <a:lnTo>
                    <a:pt x="120882" y="154690"/>
                  </a:lnTo>
                  <a:lnTo>
                    <a:pt x="128868" y="152227"/>
                  </a:lnTo>
                  <a:lnTo>
                    <a:pt x="136041" y="152435"/>
                  </a:lnTo>
                  <a:lnTo>
                    <a:pt x="142672" y="154423"/>
                  </a:lnTo>
                  <a:lnTo>
                    <a:pt x="147093" y="157597"/>
                  </a:lnTo>
                  <a:lnTo>
                    <a:pt x="150041" y="161563"/>
                  </a:lnTo>
                  <a:lnTo>
                    <a:pt x="155935" y="17504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2801577" y="9344587"/>
              <a:ext cx="224736" cy="363944"/>
            </a:xfrm>
            <a:custGeom>
              <a:avLst/>
              <a:gdLst/>
              <a:ahLst/>
              <a:cxnLst/>
              <a:rect l="0" t="0" r="0" b="0"/>
              <a:pathLst>
                <a:path w="224736" h="363944">
                  <a:moveTo>
                    <a:pt x="152395" y="216953"/>
                  </a:moveTo>
                  <a:lnTo>
                    <a:pt x="143561" y="199283"/>
                  </a:lnTo>
                  <a:lnTo>
                    <a:pt x="129361" y="188143"/>
                  </a:lnTo>
                  <a:lnTo>
                    <a:pt x="120397" y="183878"/>
                  </a:lnTo>
                  <a:lnTo>
                    <a:pt x="111647" y="182883"/>
                  </a:lnTo>
                  <a:lnTo>
                    <a:pt x="94529" y="186710"/>
                  </a:lnTo>
                  <a:lnTo>
                    <a:pt x="61864" y="204232"/>
                  </a:lnTo>
                  <a:lnTo>
                    <a:pt x="36646" y="227967"/>
                  </a:lnTo>
                  <a:lnTo>
                    <a:pt x="21945" y="251035"/>
                  </a:lnTo>
                  <a:lnTo>
                    <a:pt x="0" y="308531"/>
                  </a:lnTo>
                  <a:lnTo>
                    <a:pt x="403" y="337879"/>
                  </a:lnTo>
                  <a:lnTo>
                    <a:pt x="9029" y="354216"/>
                  </a:lnTo>
                  <a:lnTo>
                    <a:pt x="15213" y="361162"/>
                  </a:lnTo>
                  <a:lnTo>
                    <a:pt x="24882" y="363943"/>
                  </a:lnTo>
                  <a:lnTo>
                    <a:pt x="50419" y="362103"/>
                  </a:lnTo>
                  <a:lnTo>
                    <a:pt x="82732" y="350670"/>
                  </a:lnTo>
                  <a:lnTo>
                    <a:pt x="114290" y="331154"/>
                  </a:lnTo>
                  <a:lnTo>
                    <a:pt x="151443" y="286424"/>
                  </a:lnTo>
                  <a:lnTo>
                    <a:pt x="183026" y="233073"/>
                  </a:lnTo>
                  <a:lnTo>
                    <a:pt x="202927" y="178018"/>
                  </a:lnTo>
                  <a:lnTo>
                    <a:pt x="215762" y="122627"/>
                  </a:lnTo>
                  <a:lnTo>
                    <a:pt x="224735" y="64704"/>
                  </a:lnTo>
                  <a:lnTo>
                    <a:pt x="224302" y="34641"/>
                  </a:lnTo>
                  <a:lnTo>
                    <a:pt x="217946" y="8952"/>
                  </a:lnTo>
                  <a:lnTo>
                    <a:pt x="213663" y="2471"/>
                  </a:lnTo>
                  <a:lnTo>
                    <a:pt x="208958" y="0"/>
                  </a:lnTo>
                  <a:lnTo>
                    <a:pt x="203972" y="202"/>
                  </a:lnTo>
                  <a:lnTo>
                    <a:pt x="198799" y="4959"/>
                  </a:lnTo>
                  <a:lnTo>
                    <a:pt x="188120" y="22572"/>
                  </a:lnTo>
                  <a:lnTo>
                    <a:pt x="176310" y="82417"/>
                  </a:lnTo>
                  <a:lnTo>
                    <a:pt x="166056" y="136754"/>
                  </a:lnTo>
                  <a:lnTo>
                    <a:pt x="167490" y="195187"/>
                  </a:lnTo>
                  <a:lnTo>
                    <a:pt x="168732" y="254259"/>
                  </a:lnTo>
                  <a:lnTo>
                    <a:pt x="169037" y="3168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3053825" y="9544898"/>
              <a:ext cx="108737" cy="391090"/>
            </a:xfrm>
            <a:custGeom>
              <a:avLst/>
              <a:gdLst/>
              <a:ahLst/>
              <a:cxnLst/>
              <a:rect l="0" t="0" r="0" b="0"/>
              <a:pathLst>
                <a:path w="108737" h="391090">
                  <a:moveTo>
                    <a:pt x="74889" y="0"/>
                  </a:moveTo>
                  <a:lnTo>
                    <a:pt x="88141" y="4417"/>
                  </a:lnTo>
                  <a:lnTo>
                    <a:pt x="99578" y="13982"/>
                  </a:lnTo>
                  <a:lnTo>
                    <a:pt x="105217" y="20416"/>
                  </a:lnTo>
                  <a:lnTo>
                    <a:pt x="108052" y="27479"/>
                  </a:lnTo>
                  <a:lnTo>
                    <a:pt x="108736" y="42723"/>
                  </a:lnTo>
                  <a:lnTo>
                    <a:pt x="101058" y="96047"/>
                  </a:lnTo>
                  <a:lnTo>
                    <a:pt x="93425" y="156594"/>
                  </a:lnTo>
                  <a:lnTo>
                    <a:pt x="82646" y="217950"/>
                  </a:lnTo>
                  <a:lnTo>
                    <a:pt x="66519" y="274004"/>
                  </a:lnTo>
                  <a:lnTo>
                    <a:pt x="47456" y="335986"/>
                  </a:lnTo>
                  <a:lnTo>
                    <a:pt x="36809" y="359202"/>
                  </a:lnTo>
                  <a:lnTo>
                    <a:pt x="17070" y="380819"/>
                  </a:lnTo>
                  <a:lnTo>
                    <a:pt x="0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3186961" y="9345192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0"/>
                  </a:moveTo>
                  <a:lnTo>
                    <a:pt x="0" y="2496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3221948" y="9553218"/>
              <a:ext cx="96018" cy="183065"/>
            </a:xfrm>
            <a:custGeom>
              <a:avLst/>
              <a:gdLst/>
              <a:ahLst/>
              <a:cxnLst/>
              <a:rect l="0" t="0" r="0" b="0"/>
              <a:pathLst>
                <a:path w="96018" h="183065">
                  <a:moveTo>
                    <a:pt x="31582" y="0"/>
                  </a:moveTo>
                  <a:lnTo>
                    <a:pt x="19220" y="14211"/>
                  </a:lnTo>
                  <a:lnTo>
                    <a:pt x="4043" y="50703"/>
                  </a:lnTo>
                  <a:lnTo>
                    <a:pt x="0" y="79537"/>
                  </a:lnTo>
                  <a:lnTo>
                    <a:pt x="3985" y="98221"/>
                  </a:lnTo>
                  <a:lnTo>
                    <a:pt x="16625" y="121867"/>
                  </a:lnTo>
                  <a:lnTo>
                    <a:pt x="21611" y="128397"/>
                  </a:lnTo>
                  <a:lnTo>
                    <a:pt x="37012" y="135653"/>
                  </a:lnTo>
                  <a:lnTo>
                    <a:pt x="46297" y="137588"/>
                  </a:lnTo>
                  <a:lnTo>
                    <a:pt x="55260" y="136105"/>
                  </a:lnTo>
                  <a:lnTo>
                    <a:pt x="80203" y="121689"/>
                  </a:lnTo>
                  <a:lnTo>
                    <a:pt x="96017" y="108995"/>
                  </a:lnTo>
                  <a:lnTo>
                    <a:pt x="95804" y="109646"/>
                  </a:lnTo>
                  <a:lnTo>
                    <a:pt x="93812" y="111929"/>
                  </a:lnTo>
                  <a:lnTo>
                    <a:pt x="90354" y="152100"/>
                  </a:lnTo>
                  <a:lnTo>
                    <a:pt x="89829" y="1830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386667" y="9543477"/>
              <a:ext cx="116495" cy="176163"/>
            </a:xfrm>
            <a:custGeom>
              <a:avLst/>
              <a:gdLst/>
              <a:ahLst/>
              <a:cxnLst/>
              <a:rect l="0" t="0" r="0" b="0"/>
              <a:pathLst>
                <a:path w="116495" h="176163">
                  <a:moveTo>
                    <a:pt x="116494" y="18063"/>
                  </a:moveTo>
                  <a:lnTo>
                    <a:pt x="73915" y="0"/>
                  </a:lnTo>
                  <a:lnTo>
                    <a:pt x="57814" y="173"/>
                  </a:lnTo>
                  <a:lnTo>
                    <a:pt x="43878" y="5797"/>
                  </a:lnTo>
                  <a:lnTo>
                    <a:pt x="37573" y="9886"/>
                  </a:lnTo>
                  <a:lnTo>
                    <a:pt x="34294" y="16309"/>
                  </a:lnTo>
                  <a:lnTo>
                    <a:pt x="33117" y="33309"/>
                  </a:lnTo>
                  <a:lnTo>
                    <a:pt x="42069" y="63671"/>
                  </a:lnTo>
                  <a:lnTo>
                    <a:pt x="75147" y="124701"/>
                  </a:lnTo>
                  <a:lnTo>
                    <a:pt x="75061" y="132609"/>
                  </a:lnTo>
                  <a:lnTo>
                    <a:pt x="72230" y="139730"/>
                  </a:lnTo>
                  <a:lnTo>
                    <a:pt x="67569" y="146328"/>
                  </a:lnTo>
                  <a:lnTo>
                    <a:pt x="52528" y="156122"/>
                  </a:lnTo>
                  <a:lnTo>
                    <a:pt x="0" y="17616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3586372" y="9403440"/>
              <a:ext cx="74890" cy="366127"/>
            </a:xfrm>
            <a:custGeom>
              <a:avLst/>
              <a:gdLst/>
              <a:ahLst/>
              <a:cxnLst/>
              <a:rect l="0" t="0" r="0" b="0"/>
              <a:pathLst>
                <a:path w="74890" h="366127">
                  <a:moveTo>
                    <a:pt x="74889" y="0"/>
                  </a:moveTo>
                  <a:lnTo>
                    <a:pt x="69171" y="23627"/>
                  </a:lnTo>
                  <a:lnTo>
                    <a:pt x="64616" y="79385"/>
                  </a:lnTo>
                  <a:lnTo>
                    <a:pt x="55088" y="131251"/>
                  </a:lnTo>
                  <a:lnTo>
                    <a:pt x="44303" y="186012"/>
                  </a:lnTo>
                  <a:lnTo>
                    <a:pt x="33269" y="238879"/>
                  </a:lnTo>
                  <a:lnTo>
                    <a:pt x="19414" y="295539"/>
                  </a:lnTo>
                  <a:lnTo>
                    <a:pt x="2465" y="356760"/>
                  </a:lnTo>
                  <a:lnTo>
                    <a:pt x="0" y="36612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3544767" y="9567475"/>
              <a:ext cx="133137" cy="19029"/>
            </a:xfrm>
            <a:custGeom>
              <a:avLst/>
              <a:gdLst/>
              <a:ahLst/>
              <a:cxnLst/>
              <a:rect l="0" t="0" r="0" b="0"/>
              <a:pathLst>
                <a:path w="133137" h="19029">
                  <a:moveTo>
                    <a:pt x="0" y="10707"/>
                  </a:moveTo>
                  <a:lnTo>
                    <a:pt x="8834" y="1872"/>
                  </a:lnTo>
                  <a:lnTo>
                    <a:pt x="25499" y="0"/>
                  </a:lnTo>
                  <a:lnTo>
                    <a:pt x="79583" y="8715"/>
                  </a:lnTo>
                  <a:lnTo>
                    <a:pt x="133136" y="1902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4301982" y="9430588"/>
              <a:ext cx="108175" cy="249510"/>
            </a:xfrm>
            <a:custGeom>
              <a:avLst/>
              <a:gdLst/>
              <a:ahLst/>
              <a:cxnLst/>
              <a:rect l="0" t="0" r="0" b="0"/>
              <a:pathLst>
                <a:path w="108175" h="249510">
                  <a:moveTo>
                    <a:pt x="108174" y="31100"/>
                  </a:moveTo>
                  <a:lnTo>
                    <a:pt x="99339" y="17847"/>
                  </a:lnTo>
                  <a:lnTo>
                    <a:pt x="85140" y="8876"/>
                  </a:lnTo>
                  <a:lnTo>
                    <a:pt x="66501" y="2731"/>
                  </a:lnTo>
                  <a:lnTo>
                    <a:pt x="45890" y="0"/>
                  </a:lnTo>
                  <a:lnTo>
                    <a:pt x="37065" y="2045"/>
                  </a:lnTo>
                  <a:lnTo>
                    <a:pt x="22329" y="11714"/>
                  </a:lnTo>
                  <a:lnTo>
                    <a:pt x="8054" y="32752"/>
                  </a:lnTo>
                  <a:lnTo>
                    <a:pt x="6045" y="53407"/>
                  </a:lnTo>
                  <a:lnTo>
                    <a:pt x="9159" y="76147"/>
                  </a:lnTo>
                  <a:lnTo>
                    <a:pt x="31351" y="121989"/>
                  </a:lnTo>
                  <a:lnTo>
                    <a:pt x="68336" y="183833"/>
                  </a:lnTo>
                  <a:lnTo>
                    <a:pt x="75675" y="203457"/>
                  </a:lnTo>
                  <a:lnTo>
                    <a:pt x="75855" y="221424"/>
                  </a:lnTo>
                  <a:lnTo>
                    <a:pt x="72759" y="228249"/>
                  </a:lnTo>
                  <a:lnTo>
                    <a:pt x="61924" y="238298"/>
                  </a:lnTo>
                  <a:lnTo>
                    <a:pt x="35812" y="249153"/>
                  </a:lnTo>
                  <a:lnTo>
                    <a:pt x="27573" y="249509"/>
                  </a:lnTo>
                  <a:lnTo>
                    <a:pt x="13487" y="244973"/>
                  </a:lnTo>
                  <a:lnTo>
                    <a:pt x="5994" y="239259"/>
                  </a:lnTo>
                  <a:lnTo>
                    <a:pt x="0" y="23080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4451761" y="9569861"/>
              <a:ext cx="24964" cy="158101"/>
            </a:xfrm>
            <a:custGeom>
              <a:avLst/>
              <a:gdLst/>
              <a:ahLst/>
              <a:cxnLst/>
              <a:rect l="0" t="0" r="0" b="0"/>
              <a:pathLst>
                <a:path w="24964" h="158101">
                  <a:moveTo>
                    <a:pt x="24963" y="0"/>
                  </a:moveTo>
                  <a:lnTo>
                    <a:pt x="20545" y="56238"/>
                  </a:lnTo>
                  <a:lnTo>
                    <a:pt x="8105" y="115225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4501687" y="944504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573720" y="9544898"/>
              <a:ext cx="250463" cy="266275"/>
            </a:xfrm>
            <a:custGeom>
              <a:avLst/>
              <a:gdLst/>
              <a:ahLst/>
              <a:cxnLst/>
              <a:rect l="0" t="0" r="0" b="0"/>
              <a:pathLst>
                <a:path w="250463" h="266275">
                  <a:moveTo>
                    <a:pt x="44462" y="0"/>
                  </a:moveTo>
                  <a:lnTo>
                    <a:pt x="71034" y="1850"/>
                  </a:lnTo>
                  <a:lnTo>
                    <a:pt x="99385" y="13286"/>
                  </a:lnTo>
                  <a:lnTo>
                    <a:pt x="136834" y="43538"/>
                  </a:lnTo>
                  <a:lnTo>
                    <a:pt x="141177" y="51215"/>
                  </a:lnTo>
                  <a:lnTo>
                    <a:pt x="143536" y="67141"/>
                  </a:lnTo>
                  <a:lnTo>
                    <a:pt x="141022" y="73422"/>
                  </a:lnTo>
                  <a:lnTo>
                    <a:pt x="130832" y="82866"/>
                  </a:lnTo>
                  <a:lnTo>
                    <a:pt x="76779" y="106770"/>
                  </a:lnTo>
                  <a:lnTo>
                    <a:pt x="22202" y="133317"/>
                  </a:lnTo>
                  <a:lnTo>
                    <a:pt x="12980" y="138804"/>
                  </a:lnTo>
                  <a:lnTo>
                    <a:pt x="6832" y="146160"/>
                  </a:lnTo>
                  <a:lnTo>
                    <a:pt x="0" y="164196"/>
                  </a:lnTo>
                  <a:lnTo>
                    <a:pt x="28" y="172334"/>
                  </a:lnTo>
                  <a:lnTo>
                    <a:pt x="4990" y="186307"/>
                  </a:lnTo>
                  <a:lnTo>
                    <a:pt x="18179" y="204570"/>
                  </a:lnTo>
                  <a:lnTo>
                    <a:pt x="35862" y="213578"/>
                  </a:lnTo>
                  <a:lnTo>
                    <a:pt x="74273" y="221383"/>
                  </a:lnTo>
                  <a:lnTo>
                    <a:pt x="113391" y="221229"/>
                  </a:lnTo>
                  <a:lnTo>
                    <a:pt x="168754" y="207724"/>
                  </a:lnTo>
                  <a:lnTo>
                    <a:pt x="202458" y="192454"/>
                  </a:lnTo>
                  <a:lnTo>
                    <a:pt x="227494" y="172593"/>
                  </a:lnTo>
                  <a:lnTo>
                    <a:pt x="248062" y="144725"/>
                  </a:lnTo>
                  <a:lnTo>
                    <a:pt x="250462" y="135315"/>
                  </a:lnTo>
                  <a:lnTo>
                    <a:pt x="248197" y="117463"/>
                  </a:lnTo>
                  <a:lnTo>
                    <a:pt x="242231" y="111592"/>
                  </a:lnTo>
                  <a:lnTo>
                    <a:pt x="223274" y="105070"/>
                  </a:lnTo>
                  <a:lnTo>
                    <a:pt x="214521" y="106105"/>
                  </a:lnTo>
                  <a:lnTo>
                    <a:pt x="199864" y="114650"/>
                  </a:lnTo>
                  <a:lnTo>
                    <a:pt x="181217" y="143890"/>
                  </a:lnTo>
                  <a:lnTo>
                    <a:pt x="172815" y="186249"/>
                  </a:lnTo>
                  <a:lnTo>
                    <a:pt x="175781" y="210367"/>
                  </a:lnTo>
                  <a:lnTo>
                    <a:pt x="202562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4892777" y="9927665"/>
              <a:ext cx="8321" cy="133139"/>
            </a:xfrm>
            <a:custGeom>
              <a:avLst/>
              <a:gdLst/>
              <a:ahLst/>
              <a:cxnLst/>
              <a:rect l="0" t="0" r="0" b="0"/>
              <a:pathLst>
                <a:path w="8321" h="133139">
                  <a:moveTo>
                    <a:pt x="8320" y="0"/>
                  </a:moveTo>
                  <a:lnTo>
                    <a:pt x="5855" y="50190"/>
                  </a:lnTo>
                  <a:lnTo>
                    <a:pt x="1156" y="107713"/>
                  </a:lnTo>
                  <a:lnTo>
                    <a:pt x="0" y="13313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134087" y="9420082"/>
              <a:ext cx="183064" cy="663463"/>
            </a:xfrm>
            <a:custGeom>
              <a:avLst/>
              <a:gdLst/>
              <a:ahLst/>
              <a:cxnLst/>
              <a:rect l="0" t="0" r="0" b="0"/>
              <a:pathLst>
                <a:path w="183064" h="663463">
                  <a:moveTo>
                    <a:pt x="183063" y="0"/>
                  </a:moveTo>
                  <a:lnTo>
                    <a:pt x="143901" y="31998"/>
                  </a:lnTo>
                  <a:lnTo>
                    <a:pt x="110492" y="87515"/>
                  </a:lnTo>
                  <a:lnTo>
                    <a:pt x="96235" y="139158"/>
                  </a:lnTo>
                  <a:lnTo>
                    <a:pt x="92925" y="190292"/>
                  </a:lnTo>
                  <a:lnTo>
                    <a:pt x="91944" y="241911"/>
                  </a:lnTo>
                  <a:lnTo>
                    <a:pt x="91654" y="296859"/>
                  </a:lnTo>
                  <a:lnTo>
                    <a:pt x="91568" y="349608"/>
                  </a:lnTo>
                  <a:lnTo>
                    <a:pt x="91542" y="404891"/>
                  </a:lnTo>
                  <a:lnTo>
                    <a:pt x="90610" y="456816"/>
                  </a:lnTo>
                  <a:lnTo>
                    <a:pt x="85814" y="506410"/>
                  </a:lnTo>
                  <a:lnTo>
                    <a:pt x="81259" y="565051"/>
                  </a:lnTo>
                  <a:lnTo>
                    <a:pt x="69085" y="621784"/>
                  </a:lnTo>
                  <a:lnTo>
                    <a:pt x="63680" y="639702"/>
                  </a:lnTo>
                  <a:lnTo>
                    <a:pt x="53266" y="654444"/>
                  </a:lnTo>
                  <a:lnTo>
                    <a:pt x="46605" y="660965"/>
                  </a:lnTo>
                  <a:lnTo>
                    <a:pt x="39391" y="663462"/>
                  </a:lnTo>
                  <a:lnTo>
                    <a:pt x="23979" y="661307"/>
                  </a:lnTo>
                  <a:lnTo>
                    <a:pt x="12815" y="654184"/>
                  </a:lnTo>
                  <a:lnTo>
                    <a:pt x="0" y="640721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5150729" y="9711319"/>
              <a:ext cx="66569" cy="16643"/>
            </a:xfrm>
            <a:custGeom>
              <a:avLst/>
              <a:gdLst/>
              <a:ahLst/>
              <a:cxnLst/>
              <a:rect l="0" t="0" r="0" b="0"/>
              <a:pathLst>
                <a:path w="66569" h="16643">
                  <a:moveTo>
                    <a:pt x="0" y="16642"/>
                  </a:moveTo>
                  <a:lnTo>
                    <a:pt x="8835" y="7808"/>
                  </a:lnTo>
                  <a:lnTo>
                    <a:pt x="25500" y="3470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5298412" y="9664750"/>
              <a:ext cx="251728" cy="154857"/>
            </a:xfrm>
            <a:custGeom>
              <a:avLst/>
              <a:gdLst/>
              <a:ahLst/>
              <a:cxnLst/>
              <a:rect l="0" t="0" r="0" b="0"/>
              <a:pathLst>
                <a:path w="251728" h="154857">
                  <a:moveTo>
                    <a:pt x="93627" y="38248"/>
                  </a:moveTo>
                  <a:lnTo>
                    <a:pt x="98045" y="24996"/>
                  </a:lnTo>
                  <a:lnTo>
                    <a:pt x="97748" y="11093"/>
                  </a:lnTo>
                  <a:lnTo>
                    <a:pt x="96375" y="3502"/>
                  </a:lnTo>
                  <a:lnTo>
                    <a:pt x="92685" y="291"/>
                  </a:lnTo>
                  <a:lnTo>
                    <a:pt x="87452" y="0"/>
                  </a:lnTo>
                  <a:lnTo>
                    <a:pt x="81189" y="1655"/>
                  </a:lnTo>
                  <a:lnTo>
                    <a:pt x="52134" y="23314"/>
                  </a:lnTo>
                  <a:lnTo>
                    <a:pt x="17474" y="60811"/>
                  </a:lnTo>
                  <a:lnTo>
                    <a:pt x="2235" y="87463"/>
                  </a:lnTo>
                  <a:lnTo>
                    <a:pt x="0" y="104500"/>
                  </a:lnTo>
                  <a:lnTo>
                    <a:pt x="3014" y="120393"/>
                  </a:lnTo>
                  <a:lnTo>
                    <a:pt x="10517" y="133621"/>
                  </a:lnTo>
                  <a:lnTo>
                    <a:pt x="16955" y="136963"/>
                  </a:lnTo>
                  <a:lnTo>
                    <a:pt x="33971" y="138211"/>
                  </a:lnTo>
                  <a:lnTo>
                    <a:pt x="59926" y="129298"/>
                  </a:lnTo>
                  <a:lnTo>
                    <a:pt x="74334" y="115080"/>
                  </a:lnTo>
                  <a:lnTo>
                    <a:pt x="90377" y="86284"/>
                  </a:lnTo>
                  <a:lnTo>
                    <a:pt x="98519" y="54330"/>
                  </a:lnTo>
                  <a:lnTo>
                    <a:pt x="105688" y="14817"/>
                  </a:lnTo>
                  <a:lnTo>
                    <a:pt x="109989" y="12458"/>
                  </a:lnTo>
                  <a:lnTo>
                    <a:pt x="115630" y="14582"/>
                  </a:lnTo>
                  <a:lnTo>
                    <a:pt x="168831" y="68191"/>
                  </a:lnTo>
                  <a:lnTo>
                    <a:pt x="198646" y="112697"/>
                  </a:lnTo>
                  <a:lnTo>
                    <a:pt x="205022" y="130508"/>
                  </a:lnTo>
                  <a:lnTo>
                    <a:pt x="207855" y="150752"/>
                  </a:lnTo>
                  <a:lnTo>
                    <a:pt x="211385" y="154856"/>
                  </a:lnTo>
                  <a:lnTo>
                    <a:pt x="216511" y="154818"/>
                  </a:lnTo>
                  <a:lnTo>
                    <a:pt x="222703" y="152019"/>
                  </a:lnTo>
                  <a:lnTo>
                    <a:pt x="251727" y="12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683276" y="9511613"/>
              <a:ext cx="33286" cy="407733"/>
            </a:xfrm>
            <a:custGeom>
              <a:avLst/>
              <a:gdLst/>
              <a:ahLst/>
              <a:cxnLst/>
              <a:rect l="0" t="0" r="0" b="0"/>
              <a:pathLst>
                <a:path w="33286" h="407733">
                  <a:moveTo>
                    <a:pt x="33285" y="0"/>
                  </a:moveTo>
                  <a:lnTo>
                    <a:pt x="33285" y="59580"/>
                  </a:lnTo>
                  <a:lnTo>
                    <a:pt x="32360" y="111793"/>
                  </a:lnTo>
                  <a:lnTo>
                    <a:pt x="26120" y="173359"/>
                  </a:lnTo>
                  <a:lnTo>
                    <a:pt x="19474" y="227717"/>
                  </a:lnTo>
                  <a:lnTo>
                    <a:pt x="14736" y="280505"/>
                  </a:lnTo>
                  <a:lnTo>
                    <a:pt x="9166" y="338073"/>
                  </a:lnTo>
                  <a:lnTo>
                    <a:pt x="1785" y="399587"/>
                  </a:lnTo>
                  <a:lnTo>
                    <a:pt x="0" y="40773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5649992" y="9702998"/>
              <a:ext cx="116495" cy="33285"/>
            </a:xfrm>
            <a:custGeom>
              <a:avLst/>
              <a:gdLst/>
              <a:ahLst/>
              <a:cxnLst/>
              <a:rect l="0" t="0" r="0" b="0"/>
              <a:pathLst>
                <a:path w="116495" h="33285">
                  <a:moveTo>
                    <a:pt x="0" y="0"/>
                  </a:moveTo>
                  <a:lnTo>
                    <a:pt x="63415" y="19912"/>
                  </a:lnTo>
                  <a:lnTo>
                    <a:pt x="116494" y="332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774808" y="9994234"/>
              <a:ext cx="16643" cy="158101"/>
            </a:xfrm>
            <a:custGeom>
              <a:avLst/>
              <a:gdLst/>
              <a:ahLst/>
              <a:cxnLst/>
              <a:rect l="0" t="0" r="0" b="0"/>
              <a:pathLst>
                <a:path w="16643" h="158101">
                  <a:moveTo>
                    <a:pt x="16642" y="0"/>
                  </a:moveTo>
                  <a:lnTo>
                    <a:pt x="12224" y="57909"/>
                  </a:lnTo>
                  <a:lnTo>
                    <a:pt x="6369" y="113620"/>
                  </a:lnTo>
                  <a:lnTo>
                    <a:pt x="0" y="15810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055657" y="9719639"/>
              <a:ext cx="85278" cy="183065"/>
            </a:xfrm>
            <a:custGeom>
              <a:avLst/>
              <a:gdLst/>
              <a:ahLst/>
              <a:cxnLst/>
              <a:rect l="0" t="0" r="0" b="0"/>
              <a:pathLst>
                <a:path w="85278" h="183065">
                  <a:moveTo>
                    <a:pt x="85277" y="0"/>
                  </a:moveTo>
                  <a:lnTo>
                    <a:pt x="38950" y="16000"/>
                  </a:lnTo>
                  <a:lnTo>
                    <a:pt x="22774" y="33307"/>
                  </a:lnTo>
                  <a:lnTo>
                    <a:pt x="5737" y="69041"/>
                  </a:lnTo>
                  <a:lnTo>
                    <a:pt x="0" y="95405"/>
                  </a:lnTo>
                  <a:lnTo>
                    <a:pt x="2893" y="134387"/>
                  </a:lnTo>
                  <a:lnTo>
                    <a:pt x="17503" y="168415"/>
                  </a:lnTo>
                  <a:lnTo>
                    <a:pt x="27030" y="18306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163262" y="9736282"/>
              <a:ext cx="73765" cy="165145"/>
            </a:xfrm>
            <a:custGeom>
              <a:avLst/>
              <a:gdLst/>
              <a:ahLst/>
              <a:cxnLst/>
              <a:rect l="0" t="0" r="0" b="0"/>
              <a:pathLst>
                <a:path w="73765" h="165145">
                  <a:moveTo>
                    <a:pt x="44240" y="66568"/>
                  </a:moveTo>
                  <a:lnTo>
                    <a:pt x="30988" y="70986"/>
                  </a:lnTo>
                  <a:lnTo>
                    <a:pt x="19551" y="80551"/>
                  </a:lnTo>
                  <a:lnTo>
                    <a:pt x="9229" y="94973"/>
                  </a:lnTo>
                  <a:lnTo>
                    <a:pt x="1559" y="113710"/>
                  </a:lnTo>
                  <a:lnTo>
                    <a:pt x="0" y="134364"/>
                  </a:lnTo>
                  <a:lnTo>
                    <a:pt x="878" y="145050"/>
                  </a:lnTo>
                  <a:lnTo>
                    <a:pt x="5162" y="153098"/>
                  </a:lnTo>
                  <a:lnTo>
                    <a:pt x="19784" y="164506"/>
                  </a:lnTo>
                  <a:lnTo>
                    <a:pt x="27936" y="165144"/>
                  </a:lnTo>
                  <a:lnTo>
                    <a:pt x="44390" y="158456"/>
                  </a:lnTo>
                  <a:lnTo>
                    <a:pt x="58484" y="143773"/>
                  </a:lnTo>
                  <a:lnTo>
                    <a:pt x="69062" y="124920"/>
                  </a:lnTo>
                  <a:lnTo>
                    <a:pt x="73764" y="104213"/>
                  </a:lnTo>
                  <a:lnTo>
                    <a:pt x="70922" y="82683"/>
                  </a:lnTo>
                  <a:lnTo>
                    <a:pt x="54031" y="43144"/>
                  </a:lnTo>
                  <a:lnTo>
                    <a:pt x="19277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334739" y="9586503"/>
              <a:ext cx="55827" cy="382769"/>
            </a:xfrm>
            <a:custGeom>
              <a:avLst/>
              <a:gdLst/>
              <a:ahLst/>
              <a:cxnLst/>
              <a:rect l="0" t="0" r="0" b="0"/>
              <a:pathLst>
                <a:path w="55827" h="382769">
                  <a:moveTo>
                    <a:pt x="55826" y="0"/>
                  </a:moveTo>
                  <a:lnTo>
                    <a:pt x="31160" y="60848"/>
                  </a:lnTo>
                  <a:lnTo>
                    <a:pt x="22752" y="119782"/>
                  </a:lnTo>
                  <a:lnTo>
                    <a:pt x="11109" y="181636"/>
                  </a:lnTo>
                  <a:lnTo>
                    <a:pt x="0" y="243223"/>
                  </a:lnTo>
                  <a:lnTo>
                    <a:pt x="2475" y="305996"/>
                  </a:lnTo>
                  <a:lnTo>
                    <a:pt x="14500" y="365341"/>
                  </a:lnTo>
                  <a:lnTo>
                    <a:pt x="22542" y="38276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418528" y="9802850"/>
              <a:ext cx="90180" cy="183437"/>
            </a:xfrm>
            <a:custGeom>
              <a:avLst/>
              <a:gdLst/>
              <a:ahLst/>
              <a:cxnLst/>
              <a:rect l="0" t="0" r="0" b="0"/>
              <a:pathLst>
                <a:path w="90180" h="183437">
                  <a:moveTo>
                    <a:pt x="30285" y="33284"/>
                  </a:moveTo>
                  <a:lnTo>
                    <a:pt x="16999" y="48420"/>
                  </a:lnTo>
                  <a:lnTo>
                    <a:pt x="7122" y="65282"/>
                  </a:lnTo>
                  <a:lnTo>
                    <a:pt x="0" y="104403"/>
                  </a:lnTo>
                  <a:lnTo>
                    <a:pt x="2306" y="137875"/>
                  </a:lnTo>
                  <a:lnTo>
                    <a:pt x="13263" y="165359"/>
                  </a:lnTo>
                  <a:lnTo>
                    <a:pt x="25493" y="177660"/>
                  </a:lnTo>
                  <a:lnTo>
                    <a:pt x="32638" y="182235"/>
                  </a:lnTo>
                  <a:lnTo>
                    <a:pt x="40175" y="183436"/>
                  </a:lnTo>
                  <a:lnTo>
                    <a:pt x="55945" y="179839"/>
                  </a:lnTo>
                  <a:lnTo>
                    <a:pt x="69734" y="169611"/>
                  </a:lnTo>
                  <a:lnTo>
                    <a:pt x="81102" y="154895"/>
                  </a:lnTo>
                  <a:lnTo>
                    <a:pt x="89236" y="136027"/>
                  </a:lnTo>
                  <a:lnTo>
                    <a:pt x="90179" y="100196"/>
                  </a:lnTo>
                  <a:lnTo>
                    <a:pt x="80185" y="64718"/>
                  </a:lnTo>
                  <a:lnTo>
                    <a:pt x="54524" y="27166"/>
                  </a:lnTo>
                  <a:lnTo>
                    <a:pt x="30285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521831" y="9844455"/>
              <a:ext cx="122502" cy="141459"/>
            </a:xfrm>
            <a:custGeom>
              <a:avLst/>
              <a:gdLst/>
              <a:ahLst/>
              <a:cxnLst/>
              <a:rect l="0" t="0" r="0" b="0"/>
              <a:pathLst>
                <a:path w="122502" h="141459">
                  <a:moveTo>
                    <a:pt x="35155" y="0"/>
                  </a:moveTo>
                  <a:lnTo>
                    <a:pt x="11991" y="23164"/>
                  </a:lnTo>
                  <a:lnTo>
                    <a:pt x="452" y="47955"/>
                  </a:lnTo>
                  <a:lnTo>
                    <a:pt x="0" y="56009"/>
                  </a:lnTo>
                  <a:lnTo>
                    <a:pt x="4430" y="69888"/>
                  </a:lnTo>
                  <a:lnTo>
                    <a:pt x="17493" y="79755"/>
                  </a:lnTo>
                  <a:lnTo>
                    <a:pt x="26154" y="83681"/>
                  </a:lnTo>
                  <a:lnTo>
                    <a:pt x="48104" y="85578"/>
                  </a:lnTo>
                  <a:lnTo>
                    <a:pt x="95446" y="79261"/>
                  </a:lnTo>
                  <a:lnTo>
                    <a:pt x="120409" y="67350"/>
                  </a:lnTo>
                  <a:lnTo>
                    <a:pt x="122501" y="65241"/>
                  </a:lnTo>
                  <a:lnTo>
                    <a:pt x="121123" y="64759"/>
                  </a:lnTo>
                  <a:lnTo>
                    <a:pt x="117430" y="65362"/>
                  </a:lnTo>
                  <a:lnTo>
                    <a:pt x="108397" y="73430"/>
                  </a:lnTo>
                  <a:lnTo>
                    <a:pt x="95380" y="93565"/>
                  </a:lnTo>
                  <a:lnTo>
                    <a:pt x="89658" y="109078"/>
                  </a:lnTo>
                  <a:lnTo>
                    <a:pt x="85081" y="141458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691964" y="9752924"/>
              <a:ext cx="147939" cy="189680"/>
            </a:xfrm>
            <a:custGeom>
              <a:avLst/>
              <a:gdLst/>
              <a:ahLst/>
              <a:cxnLst/>
              <a:rect l="0" t="0" r="0" b="0"/>
              <a:pathLst>
                <a:path w="147939" h="189680">
                  <a:moveTo>
                    <a:pt x="23122" y="74889"/>
                  </a:moveTo>
                  <a:lnTo>
                    <a:pt x="4376" y="116798"/>
                  </a:lnTo>
                  <a:lnTo>
                    <a:pt x="0" y="150382"/>
                  </a:lnTo>
                  <a:lnTo>
                    <a:pt x="3122" y="180776"/>
                  </a:lnTo>
                  <a:lnTo>
                    <a:pt x="7015" y="186161"/>
                  </a:lnTo>
                  <a:lnTo>
                    <a:pt x="12384" y="188827"/>
                  </a:lnTo>
                  <a:lnTo>
                    <a:pt x="18737" y="189679"/>
                  </a:lnTo>
                  <a:lnTo>
                    <a:pt x="23897" y="187474"/>
                  </a:lnTo>
                  <a:lnTo>
                    <a:pt x="32095" y="177626"/>
                  </a:lnTo>
                  <a:lnTo>
                    <a:pt x="59507" y="123824"/>
                  </a:lnTo>
                  <a:lnTo>
                    <a:pt x="80316" y="69269"/>
                  </a:lnTo>
                  <a:lnTo>
                    <a:pt x="87373" y="52051"/>
                  </a:lnTo>
                  <a:lnTo>
                    <a:pt x="102667" y="31962"/>
                  </a:lnTo>
                  <a:lnTo>
                    <a:pt x="14793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6939754" y="9935987"/>
              <a:ext cx="24965" cy="1"/>
            </a:xfrm>
            <a:custGeom>
              <a:avLst/>
              <a:gdLst/>
              <a:ahLst/>
              <a:cxnLst/>
              <a:rect l="0" t="0" r="0" b="0"/>
              <a:pathLst>
                <a:path w="24965" h="1">
                  <a:moveTo>
                    <a:pt x="0" y="0"/>
                  </a:moveTo>
                  <a:lnTo>
                    <a:pt x="24964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7106176" y="9944308"/>
              <a:ext cx="66569" cy="1"/>
            </a:xfrm>
            <a:custGeom>
              <a:avLst/>
              <a:gdLst/>
              <a:ahLst/>
              <a:cxnLst/>
              <a:rect l="0" t="0" r="0" b="0"/>
              <a:pathLst>
                <a:path w="66569" h="1">
                  <a:moveTo>
                    <a:pt x="0" y="0"/>
                  </a:moveTo>
                  <a:lnTo>
                    <a:pt x="40327" y="0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7364128" y="9886060"/>
              <a:ext cx="49927" cy="8323"/>
            </a:xfrm>
            <a:custGeom>
              <a:avLst/>
              <a:gdLst/>
              <a:ahLst/>
              <a:cxnLst/>
              <a:rect l="0" t="0" r="0" b="0"/>
              <a:pathLst>
                <a:path w="49927" h="8323">
                  <a:moveTo>
                    <a:pt x="0" y="8322"/>
                  </a:moveTo>
                  <a:lnTo>
                    <a:pt x="27154" y="1735"/>
                  </a:lnTo>
                  <a:lnTo>
                    <a:pt x="49926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7563833" y="9877740"/>
              <a:ext cx="66569" cy="1"/>
            </a:xfrm>
            <a:custGeom>
              <a:avLst/>
              <a:gdLst/>
              <a:ahLst/>
              <a:cxnLst/>
              <a:rect l="0" t="0" r="0" b="0"/>
              <a:pathLst>
                <a:path w="66569" h="1">
                  <a:moveTo>
                    <a:pt x="0" y="0"/>
                  </a:moveTo>
                  <a:lnTo>
                    <a:pt x="57572" y="0"/>
                  </a:lnTo>
                  <a:lnTo>
                    <a:pt x="66568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8021490" y="9220377"/>
            <a:ext cx="1406259" cy="965243"/>
            <a:chOff x="8021490" y="9220377"/>
            <a:chExt cx="1406259" cy="965243"/>
          </a:xfrm>
        </p:grpSpPr>
        <p:sp>
          <p:nvSpPr>
            <p:cNvPr id="229" name="Freeform 228"/>
            <p:cNvSpPr/>
            <p:nvPr/>
          </p:nvSpPr>
          <p:spPr>
            <a:xfrm>
              <a:off x="8021490" y="9911024"/>
              <a:ext cx="640723" cy="174743"/>
            </a:xfrm>
            <a:custGeom>
              <a:avLst/>
              <a:gdLst/>
              <a:ahLst/>
              <a:cxnLst/>
              <a:rect l="0" t="0" r="0" b="0"/>
              <a:pathLst>
                <a:path w="640723" h="174743">
                  <a:moveTo>
                    <a:pt x="0" y="174742"/>
                  </a:moveTo>
                  <a:lnTo>
                    <a:pt x="58604" y="152074"/>
                  </a:lnTo>
                  <a:lnTo>
                    <a:pt x="111359" y="131579"/>
                  </a:lnTo>
                  <a:lnTo>
                    <a:pt x="166476" y="116655"/>
                  </a:lnTo>
                  <a:lnTo>
                    <a:pt x="221902" y="102647"/>
                  </a:lnTo>
                  <a:lnTo>
                    <a:pt x="281787" y="88760"/>
                  </a:lnTo>
                  <a:lnTo>
                    <a:pt x="343116" y="74890"/>
                  </a:lnTo>
                  <a:lnTo>
                    <a:pt x="404120" y="66740"/>
                  </a:lnTo>
                  <a:lnTo>
                    <a:pt x="460322" y="55130"/>
                  </a:lnTo>
                  <a:lnTo>
                    <a:pt x="515409" y="38801"/>
                  </a:lnTo>
                  <a:lnTo>
                    <a:pt x="567172" y="27731"/>
                  </a:lnTo>
                  <a:lnTo>
                    <a:pt x="628162" y="11094"/>
                  </a:lnTo>
                  <a:lnTo>
                    <a:pt x="64072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8961769" y="9608214"/>
              <a:ext cx="224669" cy="577406"/>
            </a:xfrm>
            <a:custGeom>
              <a:avLst/>
              <a:gdLst/>
              <a:ahLst/>
              <a:cxnLst/>
              <a:rect l="0" t="0" r="0" b="0"/>
              <a:pathLst>
                <a:path w="224669" h="577406">
                  <a:moveTo>
                    <a:pt x="0" y="19894"/>
                  </a:moveTo>
                  <a:lnTo>
                    <a:pt x="21779" y="7533"/>
                  </a:lnTo>
                  <a:lnTo>
                    <a:pt x="55865" y="0"/>
                  </a:lnTo>
                  <a:lnTo>
                    <a:pt x="93394" y="3727"/>
                  </a:lnTo>
                  <a:lnTo>
                    <a:pt x="121978" y="16131"/>
                  </a:lnTo>
                  <a:lnTo>
                    <a:pt x="171749" y="58795"/>
                  </a:lnTo>
                  <a:lnTo>
                    <a:pt x="184128" y="79806"/>
                  </a:lnTo>
                  <a:lnTo>
                    <a:pt x="185694" y="97989"/>
                  </a:lnTo>
                  <a:lnTo>
                    <a:pt x="182383" y="117473"/>
                  </a:lnTo>
                  <a:lnTo>
                    <a:pt x="170123" y="143111"/>
                  </a:lnTo>
                  <a:lnTo>
                    <a:pt x="160053" y="156635"/>
                  </a:lnTo>
                  <a:lnTo>
                    <a:pt x="102948" y="204893"/>
                  </a:lnTo>
                  <a:lnTo>
                    <a:pt x="50545" y="265204"/>
                  </a:lnTo>
                  <a:lnTo>
                    <a:pt x="32440" y="295057"/>
                  </a:lnTo>
                  <a:lnTo>
                    <a:pt x="20036" y="343157"/>
                  </a:lnTo>
                  <a:lnTo>
                    <a:pt x="20000" y="366970"/>
                  </a:lnTo>
                  <a:lnTo>
                    <a:pt x="26148" y="392962"/>
                  </a:lnTo>
                  <a:lnTo>
                    <a:pt x="57522" y="445468"/>
                  </a:lnTo>
                  <a:lnTo>
                    <a:pt x="109035" y="501890"/>
                  </a:lnTo>
                  <a:lnTo>
                    <a:pt x="171363" y="545744"/>
                  </a:lnTo>
                  <a:lnTo>
                    <a:pt x="224668" y="5774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678853" y="9253662"/>
              <a:ext cx="16644" cy="133137"/>
            </a:xfrm>
            <a:custGeom>
              <a:avLst/>
              <a:gdLst/>
              <a:ahLst/>
              <a:cxnLst/>
              <a:rect l="0" t="0" r="0" b="0"/>
              <a:pathLst>
                <a:path w="16644" h="133137">
                  <a:moveTo>
                    <a:pt x="16643" y="0"/>
                  </a:moveTo>
                  <a:lnTo>
                    <a:pt x="8168" y="63414"/>
                  </a:lnTo>
                  <a:lnTo>
                    <a:pt x="1887" y="109570"/>
                  </a:lnTo>
                  <a:lnTo>
                    <a:pt x="0" y="13313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728780" y="9220377"/>
              <a:ext cx="1" cy="191384"/>
            </a:xfrm>
            <a:custGeom>
              <a:avLst/>
              <a:gdLst/>
              <a:ahLst/>
              <a:cxnLst/>
              <a:rect l="0" t="0" r="0" b="0"/>
              <a:pathLst>
                <a:path w="1" h="191384">
                  <a:moveTo>
                    <a:pt x="0" y="0"/>
                  </a:moveTo>
                  <a:lnTo>
                    <a:pt x="0" y="59546"/>
                  </a:lnTo>
                  <a:lnTo>
                    <a:pt x="0" y="108147"/>
                  </a:lnTo>
                  <a:lnTo>
                    <a:pt x="0" y="164874"/>
                  </a:lnTo>
                  <a:lnTo>
                    <a:pt x="0" y="19138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9311253" y="9470008"/>
              <a:ext cx="24964" cy="199707"/>
            </a:xfrm>
            <a:custGeom>
              <a:avLst/>
              <a:gdLst/>
              <a:ahLst/>
              <a:cxnLst/>
              <a:rect l="0" t="0" r="0" b="0"/>
              <a:pathLst>
                <a:path w="24964" h="199707">
                  <a:moveTo>
                    <a:pt x="24963" y="0"/>
                  </a:moveTo>
                  <a:lnTo>
                    <a:pt x="16488" y="63398"/>
                  </a:lnTo>
                  <a:lnTo>
                    <a:pt x="9159" y="122860"/>
                  </a:lnTo>
                  <a:lnTo>
                    <a:pt x="2676" y="184984"/>
                  </a:lnTo>
                  <a:lnTo>
                    <a:pt x="0" y="1997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9411105" y="9519934"/>
              <a:ext cx="16644" cy="149781"/>
            </a:xfrm>
            <a:custGeom>
              <a:avLst/>
              <a:gdLst/>
              <a:ahLst/>
              <a:cxnLst/>
              <a:rect l="0" t="0" r="0" b="0"/>
              <a:pathLst>
                <a:path w="16644" h="149781">
                  <a:moveTo>
                    <a:pt x="16643" y="0"/>
                  </a:moveTo>
                  <a:lnTo>
                    <a:pt x="10056" y="56775"/>
                  </a:lnTo>
                  <a:lnTo>
                    <a:pt x="4247" y="111273"/>
                  </a:lnTo>
                  <a:lnTo>
                    <a:pt x="0" y="14978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42719" y="10721407"/>
            <a:ext cx="994489" cy="1200583"/>
            <a:chOff x="442719" y="10721407"/>
            <a:chExt cx="994489" cy="1200583"/>
          </a:xfrm>
        </p:grpSpPr>
        <p:sp>
          <p:nvSpPr>
            <p:cNvPr id="236" name="Freeform 235"/>
            <p:cNvSpPr/>
            <p:nvPr/>
          </p:nvSpPr>
          <p:spPr>
            <a:xfrm>
              <a:off x="823817" y="11034365"/>
              <a:ext cx="41573" cy="507586"/>
            </a:xfrm>
            <a:custGeom>
              <a:avLst/>
              <a:gdLst/>
              <a:ahLst/>
              <a:cxnLst/>
              <a:rect l="0" t="0" r="0" b="0"/>
              <a:pathLst>
                <a:path w="41573" h="507586">
                  <a:moveTo>
                    <a:pt x="41572" y="0"/>
                  </a:moveTo>
                  <a:lnTo>
                    <a:pt x="24713" y="55507"/>
                  </a:lnTo>
                  <a:lnTo>
                    <a:pt x="18210" y="106502"/>
                  </a:lnTo>
                  <a:lnTo>
                    <a:pt x="11207" y="162017"/>
                  </a:lnTo>
                  <a:lnTo>
                    <a:pt x="6399" y="225442"/>
                  </a:lnTo>
                  <a:lnTo>
                    <a:pt x="1873" y="274825"/>
                  </a:lnTo>
                  <a:lnTo>
                    <a:pt x="532" y="324589"/>
                  </a:lnTo>
                  <a:lnTo>
                    <a:pt x="134" y="374467"/>
                  </a:lnTo>
                  <a:lnTo>
                    <a:pt x="0" y="432185"/>
                  </a:lnTo>
                  <a:lnTo>
                    <a:pt x="6557" y="489699"/>
                  </a:lnTo>
                  <a:lnTo>
                    <a:pt x="8288" y="5075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857068" y="10973733"/>
              <a:ext cx="282917" cy="143844"/>
            </a:xfrm>
            <a:custGeom>
              <a:avLst/>
              <a:gdLst/>
              <a:ahLst/>
              <a:cxnLst/>
              <a:rect l="0" t="0" r="0" b="0"/>
              <a:pathLst>
                <a:path w="282917" h="143844">
                  <a:moveTo>
                    <a:pt x="0" y="10707"/>
                  </a:moveTo>
                  <a:lnTo>
                    <a:pt x="13252" y="1871"/>
                  </a:lnTo>
                  <a:lnTo>
                    <a:pt x="27155" y="0"/>
                  </a:lnTo>
                  <a:lnTo>
                    <a:pt x="68706" y="9639"/>
                  </a:lnTo>
                  <a:lnTo>
                    <a:pt x="131375" y="37903"/>
                  </a:lnTo>
                  <a:lnTo>
                    <a:pt x="185112" y="75114"/>
                  </a:lnTo>
                  <a:lnTo>
                    <a:pt x="248228" y="120367"/>
                  </a:lnTo>
                  <a:lnTo>
                    <a:pt x="282916" y="14384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848747" y="11142538"/>
              <a:ext cx="191385" cy="191386"/>
            </a:xfrm>
            <a:custGeom>
              <a:avLst/>
              <a:gdLst/>
              <a:ahLst/>
              <a:cxnLst/>
              <a:rect l="0" t="0" r="0" b="0"/>
              <a:pathLst>
                <a:path w="191385" h="191386">
                  <a:moveTo>
                    <a:pt x="0" y="0"/>
                  </a:moveTo>
                  <a:lnTo>
                    <a:pt x="0" y="17670"/>
                  </a:lnTo>
                  <a:lnTo>
                    <a:pt x="8835" y="41910"/>
                  </a:lnTo>
                  <a:lnTo>
                    <a:pt x="23163" y="62242"/>
                  </a:lnTo>
                  <a:lnTo>
                    <a:pt x="78723" y="112942"/>
                  </a:lnTo>
                  <a:lnTo>
                    <a:pt x="139862" y="157633"/>
                  </a:lnTo>
                  <a:lnTo>
                    <a:pt x="191384" y="19138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785706" y="11492023"/>
              <a:ext cx="121289" cy="199706"/>
            </a:xfrm>
            <a:custGeom>
              <a:avLst/>
              <a:gdLst/>
              <a:ahLst/>
              <a:cxnLst/>
              <a:rect l="0" t="0" r="0" b="0"/>
              <a:pathLst>
                <a:path w="121289" h="199706">
                  <a:moveTo>
                    <a:pt x="4794" y="0"/>
                  </a:moveTo>
                  <a:lnTo>
                    <a:pt x="0" y="25648"/>
                  </a:lnTo>
                  <a:lnTo>
                    <a:pt x="8397" y="66658"/>
                  </a:lnTo>
                  <a:lnTo>
                    <a:pt x="26394" y="99869"/>
                  </a:lnTo>
                  <a:lnTo>
                    <a:pt x="86559" y="162221"/>
                  </a:lnTo>
                  <a:lnTo>
                    <a:pt x="107608" y="181818"/>
                  </a:lnTo>
                  <a:lnTo>
                    <a:pt x="121288" y="1997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42719" y="10721407"/>
              <a:ext cx="994489" cy="1200583"/>
            </a:xfrm>
            <a:custGeom>
              <a:avLst/>
              <a:gdLst/>
              <a:ahLst/>
              <a:cxnLst/>
              <a:rect l="0" t="0" r="0" b="0"/>
              <a:pathLst>
                <a:path w="994489" h="1200583">
                  <a:moveTo>
                    <a:pt x="505880" y="13401"/>
                  </a:moveTo>
                  <a:lnTo>
                    <a:pt x="447259" y="15249"/>
                  </a:lnTo>
                  <a:lnTo>
                    <a:pt x="387668" y="31503"/>
                  </a:lnTo>
                  <a:lnTo>
                    <a:pt x="326896" y="56937"/>
                  </a:lnTo>
                  <a:lnTo>
                    <a:pt x="275538" y="89377"/>
                  </a:lnTo>
                  <a:lnTo>
                    <a:pt x="223749" y="132683"/>
                  </a:lnTo>
                  <a:lnTo>
                    <a:pt x="173271" y="180648"/>
                  </a:lnTo>
                  <a:lnTo>
                    <a:pt x="127598" y="234410"/>
                  </a:lnTo>
                  <a:lnTo>
                    <a:pt x="89205" y="291329"/>
                  </a:lnTo>
                  <a:lnTo>
                    <a:pt x="68286" y="334780"/>
                  </a:lnTo>
                  <a:lnTo>
                    <a:pt x="49744" y="380904"/>
                  </a:lnTo>
                  <a:lnTo>
                    <a:pt x="32257" y="426058"/>
                  </a:lnTo>
                  <a:lnTo>
                    <a:pt x="17705" y="470782"/>
                  </a:lnTo>
                  <a:lnTo>
                    <a:pt x="6922" y="516239"/>
                  </a:lnTo>
                  <a:lnTo>
                    <a:pt x="2130" y="564179"/>
                  </a:lnTo>
                  <a:lnTo>
                    <a:pt x="0" y="610757"/>
                  </a:lnTo>
                  <a:lnTo>
                    <a:pt x="903" y="657038"/>
                  </a:lnTo>
                  <a:lnTo>
                    <a:pt x="7468" y="705344"/>
                  </a:lnTo>
                  <a:lnTo>
                    <a:pt x="19015" y="752085"/>
                  </a:lnTo>
                  <a:lnTo>
                    <a:pt x="33392" y="797513"/>
                  </a:lnTo>
                  <a:lnTo>
                    <a:pt x="49028" y="842358"/>
                  </a:lnTo>
                  <a:lnTo>
                    <a:pt x="70154" y="886944"/>
                  </a:lnTo>
                  <a:lnTo>
                    <a:pt x="94952" y="930491"/>
                  </a:lnTo>
                  <a:lnTo>
                    <a:pt x="135828" y="990468"/>
                  </a:lnTo>
                  <a:lnTo>
                    <a:pt x="183586" y="1042859"/>
                  </a:lnTo>
                  <a:lnTo>
                    <a:pt x="237390" y="1088071"/>
                  </a:lnTo>
                  <a:lnTo>
                    <a:pt x="289801" y="1128895"/>
                  </a:lnTo>
                  <a:lnTo>
                    <a:pt x="345908" y="1159380"/>
                  </a:lnTo>
                  <a:lnTo>
                    <a:pt x="403521" y="1184131"/>
                  </a:lnTo>
                  <a:lnTo>
                    <a:pt x="461581" y="1197217"/>
                  </a:lnTo>
                  <a:lnTo>
                    <a:pt x="518848" y="1200582"/>
                  </a:lnTo>
                  <a:lnTo>
                    <a:pt x="573209" y="1194284"/>
                  </a:lnTo>
                  <a:lnTo>
                    <a:pt x="634414" y="1174748"/>
                  </a:lnTo>
                  <a:lnTo>
                    <a:pt x="693949" y="1145025"/>
                  </a:lnTo>
                  <a:lnTo>
                    <a:pt x="751653" y="1105501"/>
                  </a:lnTo>
                  <a:lnTo>
                    <a:pt x="804295" y="1053623"/>
                  </a:lnTo>
                  <a:lnTo>
                    <a:pt x="854101" y="996339"/>
                  </a:lnTo>
                  <a:lnTo>
                    <a:pt x="897623" y="932932"/>
                  </a:lnTo>
                  <a:lnTo>
                    <a:pt x="922531" y="889293"/>
                  </a:lnTo>
                  <a:lnTo>
                    <a:pt x="943464" y="840311"/>
                  </a:lnTo>
                  <a:lnTo>
                    <a:pt x="961088" y="787724"/>
                  </a:lnTo>
                  <a:lnTo>
                    <a:pt x="975085" y="733533"/>
                  </a:lnTo>
                  <a:lnTo>
                    <a:pt x="985004" y="678629"/>
                  </a:lnTo>
                  <a:lnTo>
                    <a:pt x="991570" y="622484"/>
                  </a:lnTo>
                  <a:lnTo>
                    <a:pt x="994488" y="563629"/>
                  </a:lnTo>
                  <a:lnTo>
                    <a:pt x="993319" y="506036"/>
                  </a:lnTo>
                  <a:lnTo>
                    <a:pt x="987869" y="449621"/>
                  </a:lnTo>
                  <a:lnTo>
                    <a:pt x="976201" y="393729"/>
                  </a:lnTo>
                  <a:lnTo>
                    <a:pt x="959304" y="340536"/>
                  </a:lnTo>
                  <a:lnTo>
                    <a:pt x="938542" y="289157"/>
                  </a:lnTo>
                  <a:lnTo>
                    <a:pt x="913906" y="238585"/>
                  </a:lnTo>
                  <a:lnTo>
                    <a:pt x="885081" y="193304"/>
                  </a:lnTo>
                  <a:lnTo>
                    <a:pt x="835200" y="131424"/>
                  </a:lnTo>
                  <a:lnTo>
                    <a:pt x="776966" y="79497"/>
                  </a:lnTo>
                  <a:lnTo>
                    <a:pt x="733612" y="52947"/>
                  </a:lnTo>
                  <a:lnTo>
                    <a:pt x="686607" y="28820"/>
                  </a:lnTo>
                  <a:lnTo>
                    <a:pt x="635513" y="13166"/>
                  </a:lnTo>
                  <a:lnTo>
                    <a:pt x="582911" y="4051"/>
                  </a:lnTo>
                  <a:lnTo>
                    <a:pt x="531795" y="0"/>
                  </a:lnTo>
                  <a:lnTo>
                    <a:pt x="478875" y="3131"/>
                  </a:lnTo>
                  <a:lnTo>
                    <a:pt x="427310" y="11610"/>
                  </a:lnTo>
                  <a:lnTo>
                    <a:pt x="382819" y="24624"/>
                  </a:lnTo>
                  <a:lnTo>
                    <a:pt x="319431" y="47087"/>
                  </a:lnTo>
                  <a:lnTo>
                    <a:pt x="297854" y="5500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2582828" y="10971701"/>
            <a:ext cx="4229793" cy="859220"/>
            <a:chOff x="2582828" y="10971701"/>
            <a:chExt cx="4229793" cy="859220"/>
          </a:xfrm>
        </p:grpSpPr>
        <p:sp>
          <p:nvSpPr>
            <p:cNvPr id="242" name="Freeform 241"/>
            <p:cNvSpPr/>
            <p:nvPr/>
          </p:nvSpPr>
          <p:spPr>
            <a:xfrm>
              <a:off x="2582828" y="11196620"/>
              <a:ext cx="199700" cy="308232"/>
            </a:xfrm>
            <a:custGeom>
              <a:avLst/>
              <a:gdLst/>
              <a:ahLst/>
              <a:cxnLst/>
              <a:rect l="0" t="0" r="0" b="0"/>
              <a:pathLst>
                <a:path w="199700" h="308232">
                  <a:moveTo>
                    <a:pt x="54944" y="62414"/>
                  </a:moveTo>
                  <a:lnTo>
                    <a:pt x="41692" y="66830"/>
                  </a:lnTo>
                  <a:lnTo>
                    <a:pt x="30255" y="81327"/>
                  </a:lnTo>
                  <a:lnTo>
                    <a:pt x="7846" y="132718"/>
                  </a:lnTo>
                  <a:lnTo>
                    <a:pt x="0" y="184433"/>
                  </a:lnTo>
                  <a:lnTo>
                    <a:pt x="2093" y="236327"/>
                  </a:lnTo>
                  <a:lnTo>
                    <a:pt x="12986" y="278002"/>
                  </a:lnTo>
                  <a:lnTo>
                    <a:pt x="25201" y="297223"/>
                  </a:lnTo>
                  <a:lnTo>
                    <a:pt x="32342" y="304938"/>
                  </a:lnTo>
                  <a:lnTo>
                    <a:pt x="40801" y="308231"/>
                  </a:lnTo>
                  <a:lnTo>
                    <a:pt x="60061" y="306960"/>
                  </a:lnTo>
                  <a:lnTo>
                    <a:pt x="87279" y="295848"/>
                  </a:lnTo>
                  <a:lnTo>
                    <a:pt x="112910" y="276428"/>
                  </a:lnTo>
                  <a:lnTo>
                    <a:pt x="155929" y="217048"/>
                  </a:lnTo>
                  <a:lnTo>
                    <a:pt x="180737" y="166581"/>
                  </a:lnTo>
                  <a:lnTo>
                    <a:pt x="195499" y="114562"/>
                  </a:lnTo>
                  <a:lnTo>
                    <a:pt x="199699" y="91138"/>
                  </a:lnTo>
                  <a:lnTo>
                    <a:pt x="195941" y="56234"/>
                  </a:lnTo>
                  <a:lnTo>
                    <a:pt x="188184" y="30389"/>
                  </a:lnTo>
                  <a:lnTo>
                    <a:pt x="176108" y="13355"/>
                  </a:lnTo>
                  <a:lnTo>
                    <a:pt x="169004" y="7519"/>
                  </a:lnTo>
                  <a:lnTo>
                    <a:pt x="146318" y="1034"/>
                  </a:lnTo>
                  <a:lnTo>
                    <a:pt x="121443" y="0"/>
                  </a:lnTo>
                  <a:lnTo>
                    <a:pt x="104223" y="5705"/>
                  </a:lnTo>
                  <a:lnTo>
                    <a:pt x="84133" y="19312"/>
                  </a:lnTo>
                  <a:lnTo>
                    <a:pt x="66469" y="39472"/>
                  </a:lnTo>
                  <a:lnTo>
                    <a:pt x="49524" y="71847"/>
                  </a:lnTo>
                  <a:lnTo>
                    <a:pt x="41627" y="110718"/>
                  </a:lnTo>
                  <a:lnTo>
                    <a:pt x="42245" y="127952"/>
                  </a:lnTo>
                  <a:lnTo>
                    <a:pt x="46623" y="14562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895725" y="11001081"/>
              <a:ext cx="83211" cy="549190"/>
            </a:xfrm>
            <a:custGeom>
              <a:avLst/>
              <a:gdLst/>
              <a:ahLst/>
              <a:cxnLst/>
              <a:rect l="0" t="0" r="0" b="0"/>
              <a:pathLst>
                <a:path w="83211" h="549190">
                  <a:moveTo>
                    <a:pt x="83210" y="0"/>
                  </a:moveTo>
                  <a:lnTo>
                    <a:pt x="76046" y="57909"/>
                  </a:lnTo>
                  <a:lnTo>
                    <a:pt x="75118" y="113278"/>
                  </a:lnTo>
                  <a:lnTo>
                    <a:pt x="74032" y="165057"/>
                  </a:lnTo>
                  <a:lnTo>
                    <a:pt x="69191" y="216868"/>
                  </a:lnTo>
                  <a:lnTo>
                    <a:pt x="66421" y="271872"/>
                  </a:lnTo>
                  <a:lnTo>
                    <a:pt x="60155" y="323714"/>
                  </a:lnTo>
                  <a:lnTo>
                    <a:pt x="52443" y="374208"/>
                  </a:lnTo>
                  <a:lnTo>
                    <a:pt x="41554" y="436038"/>
                  </a:lnTo>
                  <a:lnTo>
                    <a:pt x="22011" y="494910"/>
                  </a:lnTo>
                  <a:lnTo>
                    <a:pt x="0" y="5491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2895725" y="11167502"/>
              <a:ext cx="108174" cy="66570"/>
            </a:xfrm>
            <a:custGeom>
              <a:avLst/>
              <a:gdLst/>
              <a:ahLst/>
              <a:cxnLst/>
              <a:rect l="0" t="0" r="0" b="0"/>
              <a:pathLst>
                <a:path w="108174" h="66570">
                  <a:moveTo>
                    <a:pt x="0" y="66569"/>
                  </a:moveTo>
                  <a:lnTo>
                    <a:pt x="19929" y="48488"/>
                  </a:lnTo>
                  <a:lnTo>
                    <a:pt x="83142" y="11973"/>
                  </a:lnTo>
                  <a:lnTo>
                    <a:pt x="10817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3125826" y="10976118"/>
              <a:ext cx="443905" cy="565148"/>
            </a:xfrm>
            <a:custGeom>
              <a:avLst/>
              <a:gdLst/>
              <a:ahLst/>
              <a:cxnLst/>
              <a:rect l="0" t="0" r="0" b="0"/>
              <a:pathLst>
                <a:path w="443905" h="565148">
                  <a:moveTo>
                    <a:pt x="27851" y="0"/>
                  </a:moveTo>
                  <a:lnTo>
                    <a:pt x="27851" y="59580"/>
                  </a:lnTo>
                  <a:lnTo>
                    <a:pt x="27851" y="112717"/>
                  </a:lnTo>
                  <a:lnTo>
                    <a:pt x="27851" y="166771"/>
                  </a:lnTo>
                  <a:lnTo>
                    <a:pt x="27851" y="226380"/>
                  </a:lnTo>
                  <a:lnTo>
                    <a:pt x="22133" y="284933"/>
                  </a:lnTo>
                  <a:lnTo>
                    <a:pt x="17579" y="338548"/>
                  </a:lnTo>
                  <a:lnTo>
                    <a:pt x="5405" y="395368"/>
                  </a:lnTo>
                  <a:lnTo>
                    <a:pt x="0" y="414256"/>
                  </a:lnTo>
                  <a:lnTo>
                    <a:pt x="963" y="417628"/>
                  </a:lnTo>
                  <a:lnTo>
                    <a:pt x="4378" y="417103"/>
                  </a:lnTo>
                  <a:lnTo>
                    <a:pt x="14645" y="409123"/>
                  </a:lnTo>
                  <a:lnTo>
                    <a:pt x="58388" y="360795"/>
                  </a:lnTo>
                  <a:lnTo>
                    <a:pt x="83846" y="348418"/>
                  </a:lnTo>
                  <a:lnTo>
                    <a:pt x="91993" y="349698"/>
                  </a:lnTo>
                  <a:lnTo>
                    <a:pt x="99274" y="354250"/>
                  </a:lnTo>
                  <a:lnTo>
                    <a:pt x="105977" y="360982"/>
                  </a:lnTo>
                  <a:lnTo>
                    <a:pt x="113425" y="380790"/>
                  </a:lnTo>
                  <a:lnTo>
                    <a:pt x="115810" y="404079"/>
                  </a:lnTo>
                  <a:lnTo>
                    <a:pt x="116287" y="460316"/>
                  </a:lnTo>
                  <a:lnTo>
                    <a:pt x="120093" y="468675"/>
                  </a:lnTo>
                  <a:lnTo>
                    <a:pt x="131718" y="480429"/>
                  </a:lnTo>
                  <a:lnTo>
                    <a:pt x="139625" y="481159"/>
                  </a:lnTo>
                  <a:lnTo>
                    <a:pt x="158274" y="474575"/>
                  </a:lnTo>
                  <a:lnTo>
                    <a:pt x="195650" y="446543"/>
                  </a:lnTo>
                  <a:lnTo>
                    <a:pt x="223411" y="415501"/>
                  </a:lnTo>
                  <a:lnTo>
                    <a:pt x="249873" y="361202"/>
                  </a:lnTo>
                  <a:lnTo>
                    <a:pt x="254117" y="348220"/>
                  </a:lnTo>
                  <a:lnTo>
                    <a:pt x="252660" y="348642"/>
                  </a:lnTo>
                  <a:lnTo>
                    <a:pt x="249840" y="351696"/>
                  </a:lnTo>
                  <a:lnTo>
                    <a:pt x="248884" y="356507"/>
                  </a:lnTo>
                  <a:lnTo>
                    <a:pt x="253993" y="384155"/>
                  </a:lnTo>
                  <a:lnTo>
                    <a:pt x="263743" y="408142"/>
                  </a:lnTo>
                  <a:lnTo>
                    <a:pt x="285328" y="460159"/>
                  </a:lnTo>
                  <a:lnTo>
                    <a:pt x="302404" y="520324"/>
                  </a:lnTo>
                  <a:lnTo>
                    <a:pt x="306125" y="543757"/>
                  </a:lnTo>
                  <a:lnTo>
                    <a:pt x="304872" y="565147"/>
                  </a:lnTo>
                  <a:lnTo>
                    <a:pt x="322065" y="507341"/>
                  </a:lnTo>
                  <a:lnTo>
                    <a:pt x="350103" y="453219"/>
                  </a:lnTo>
                  <a:lnTo>
                    <a:pt x="388459" y="392241"/>
                  </a:lnTo>
                  <a:lnTo>
                    <a:pt x="416171" y="361095"/>
                  </a:lnTo>
                  <a:lnTo>
                    <a:pt x="427263" y="354645"/>
                  </a:lnTo>
                  <a:lnTo>
                    <a:pt x="443904" y="34948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4070152" y="11325291"/>
              <a:ext cx="205733" cy="505630"/>
            </a:xfrm>
            <a:custGeom>
              <a:avLst/>
              <a:gdLst/>
              <a:ahLst/>
              <a:cxnLst/>
              <a:rect l="0" t="0" r="0" b="0"/>
              <a:pathLst>
                <a:path w="205733" h="505630">
                  <a:moveTo>
                    <a:pt x="32125" y="133448"/>
                  </a:moveTo>
                  <a:lnTo>
                    <a:pt x="20543" y="194104"/>
                  </a:lnTo>
                  <a:lnTo>
                    <a:pt x="15558" y="245419"/>
                  </a:lnTo>
                  <a:lnTo>
                    <a:pt x="9094" y="302536"/>
                  </a:lnTo>
                  <a:lnTo>
                    <a:pt x="7543" y="362547"/>
                  </a:lnTo>
                  <a:lnTo>
                    <a:pt x="7237" y="413199"/>
                  </a:lnTo>
                  <a:lnTo>
                    <a:pt x="2754" y="471637"/>
                  </a:lnTo>
                  <a:lnTo>
                    <a:pt x="0" y="503110"/>
                  </a:lnTo>
                  <a:lnTo>
                    <a:pt x="538" y="505629"/>
                  </a:lnTo>
                  <a:lnTo>
                    <a:pt x="3601" y="496101"/>
                  </a:lnTo>
                  <a:lnTo>
                    <a:pt x="9158" y="443529"/>
                  </a:lnTo>
                  <a:lnTo>
                    <a:pt x="23068" y="381870"/>
                  </a:lnTo>
                  <a:lnTo>
                    <a:pt x="33859" y="328377"/>
                  </a:lnTo>
                  <a:lnTo>
                    <a:pt x="42911" y="271538"/>
                  </a:lnTo>
                  <a:lnTo>
                    <a:pt x="51449" y="218127"/>
                  </a:lnTo>
                  <a:lnTo>
                    <a:pt x="59835" y="167167"/>
                  </a:lnTo>
                  <a:lnTo>
                    <a:pt x="76670" y="107817"/>
                  </a:lnTo>
                  <a:lnTo>
                    <a:pt x="92803" y="48106"/>
                  </a:lnTo>
                  <a:lnTo>
                    <a:pt x="105782" y="23205"/>
                  </a:lnTo>
                  <a:lnTo>
                    <a:pt x="121340" y="4115"/>
                  </a:lnTo>
                  <a:lnTo>
                    <a:pt x="128584" y="998"/>
                  </a:lnTo>
                  <a:lnTo>
                    <a:pt x="146495" y="0"/>
                  </a:lnTo>
                  <a:lnTo>
                    <a:pt x="164317" y="7569"/>
                  </a:lnTo>
                  <a:lnTo>
                    <a:pt x="187479" y="27425"/>
                  </a:lnTo>
                  <a:lnTo>
                    <a:pt x="193942" y="35029"/>
                  </a:lnTo>
                  <a:lnTo>
                    <a:pt x="201123" y="55805"/>
                  </a:lnTo>
                  <a:lnTo>
                    <a:pt x="205732" y="106811"/>
                  </a:lnTo>
                  <a:lnTo>
                    <a:pt x="201431" y="129006"/>
                  </a:lnTo>
                  <a:lnTo>
                    <a:pt x="192432" y="148116"/>
                  </a:lnTo>
                  <a:lnTo>
                    <a:pt x="160553" y="187018"/>
                  </a:lnTo>
                  <a:lnTo>
                    <a:pt x="146527" y="194239"/>
                  </a:lnTo>
                  <a:lnTo>
                    <a:pt x="123656" y="200016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4339918" y="11333923"/>
              <a:ext cx="111844" cy="160881"/>
            </a:xfrm>
            <a:custGeom>
              <a:avLst/>
              <a:gdLst/>
              <a:ahLst/>
              <a:cxnLst/>
              <a:rect l="0" t="0" r="0" b="0"/>
              <a:pathLst>
                <a:path w="111844" h="160881">
                  <a:moveTo>
                    <a:pt x="70238" y="0"/>
                  </a:moveTo>
                  <a:lnTo>
                    <a:pt x="27556" y="59494"/>
                  </a:lnTo>
                  <a:lnTo>
                    <a:pt x="6542" y="116568"/>
                  </a:lnTo>
                  <a:lnTo>
                    <a:pt x="0" y="141480"/>
                  </a:lnTo>
                  <a:lnTo>
                    <a:pt x="1422" y="158110"/>
                  </a:lnTo>
                  <a:lnTo>
                    <a:pt x="4945" y="160880"/>
                  </a:lnTo>
                  <a:lnTo>
                    <a:pt x="10067" y="159954"/>
                  </a:lnTo>
                  <a:lnTo>
                    <a:pt x="33800" y="142954"/>
                  </a:lnTo>
                  <a:lnTo>
                    <a:pt x="88722" y="79718"/>
                  </a:lnTo>
                  <a:lnTo>
                    <a:pt x="111843" y="41605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4433191" y="11350565"/>
              <a:ext cx="245247" cy="382418"/>
            </a:xfrm>
            <a:custGeom>
              <a:avLst/>
              <a:gdLst/>
              <a:ahLst/>
              <a:cxnLst/>
              <a:rect l="0" t="0" r="0" b="0"/>
              <a:pathLst>
                <a:path w="245247" h="382418">
                  <a:moveTo>
                    <a:pt x="135065" y="0"/>
                  </a:moveTo>
                  <a:lnTo>
                    <a:pt x="113321" y="42580"/>
                  </a:lnTo>
                  <a:lnTo>
                    <a:pt x="97197" y="98260"/>
                  </a:lnTo>
                  <a:lnTo>
                    <a:pt x="89534" y="152708"/>
                  </a:lnTo>
                  <a:lnTo>
                    <a:pt x="79130" y="214633"/>
                  </a:lnTo>
                  <a:lnTo>
                    <a:pt x="70479" y="270671"/>
                  </a:lnTo>
                  <a:lnTo>
                    <a:pt x="51808" y="332613"/>
                  </a:lnTo>
                  <a:lnTo>
                    <a:pt x="36333" y="366082"/>
                  </a:lnTo>
                  <a:lnTo>
                    <a:pt x="23691" y="377818"/>
                  </a:lnTo>
                  <a:lnTo>
                    <a:pt x="16437" y="382241"/>
                  </a:lnTo>
                  <a:lnTo>
                    <a:pt x="10676" y="382417"/>
                  </a:lnTo>
                  <a:lnTo>
                    <a:pt x="5911" y="379761"/>
                  </a:lnTo>
                  <a:lnTo>
                    <a:pt x="1809" y="375215"/>
                  </a:lnTo>
                  <a:lnTo>
                    <a:pt x="0" y="368488"/>
                  </a:lnTo>
                  <a:lnTo>
                    <a:pt x="1870" y="342274"/>
                  </a:lnTo>
                  <a:lnTo>
                    <a:pt x="9205" y="316529"/>
                  </a:lnTo>
                  <a:lnTo>
                    <a:pt x="39306" y="266303"/>
                  </a:lnTo>
                  <a:lnTo>
                    <a:pt x="96165" y="208028"/>
                  </a:lnTo>
                  <a:lnTo>
                    <a:pt x="153679" y="151514"/>
                  </a:lnTo>
                  <a:lnTo>
                    <a:pt x="213517" y="102470"/>
                  </a:lnTo>
                  <a:lnTo>
                    <a:pt x="226331" y="88997"/>
                  </a:lnTo>
                  <a:lnTo>
                    <a:pt x="245246" y="49593"/>
                  </a:lnTo>
                  <a:lnTo>
                    <a:pt x="243652" y="43232"/>
                  </a:lnTo>
                  <a:lnTo>
                    <a:pt x="238891" y="38067"/>
                  </a:lnTo>
                  <a:lnTo>
                    <a:pt x="232019" y="33699"/>
                  </a:lnTo>
                  <a:lnTo>
                    <a:pt x="223739" y="32636"/>
                  </a:lnTo>
                  <a:lnTo>
                    <a:pt x="204678" y="36386"/>
                  </a:lnTo>
                  <a:lnTo>
                    <a:pt x="177572" y="53311"/>
                  </a:lnTo>
                  <a:lnTo>
                    <a:pt x="167825" y="70539"/>
                  </a:lnTo>
                  <a:lnTo>
                    <a:pt x="164418" y="87748"/>
                  </a:lnTo>
                  <a:lnTo>
                    <a:pt x="168349" y="1081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4767961" y="11358887"/>
              <a:ext cx="125064" cy="166515"/>
            </a:xfrm>
            <a:custGeom>
              <a:avLst/>
              <a:gdLst/>
              <a:ahLst/>
              <a:cxnLst/>
              <a:rect l="0" t="0" r="0" b="0"/>
              <a:pathLst>
                <a:path w="125064" h="166515">
                  <a:moveTo>
                    <a:pt x="116494" y="0"/>
                  </a:moveTo>
                  <a:lnTo>
                    <a:pt x="103242" y="4416"/>
                  </a:lnTo>
                  <a:lnTo>
                    <a:pt x="91805" y="13982"/>
                  </a:lnTo>
                  <a:lnTo>
                    <a:pt x="86166" y="20415"/>
                  </a:lnTo>
                  <a:lnTo>
                    <a:pt x="83332" y="28403"/>
                  </a:lnTo>
                  <a:lnTo>
                    <a:pt x="82648" y="47140"/>
                  </a:lnTo>
                  <a:lnTo>
                    <a:pt x="91878" y="82898"/>
                  </a:lnTo>
                  <a:lnTo>
                    <a:pt x="125063" y="140699"/>
                  </a:lnTo>
                  <a:lnTo>
                    <a:pt x="124056" y="148348"/>
                  </a:lnTo>
                  <a:lnTo>
                    <a:pt x="119686" y="155297"/>
                  </a:lnTo>
                  <a:lnTo>
                    <a:pt x="113075" y="161778"/>
                  </a:lnTo>
                  <a:lnTo>
                    <a:pt x="90936" y="166514"/>
                  </a:lnTo>
                  <a:lnTo>
                    <a:pt x="35940" y="166438"/>
                  </a:lnTo>
                  <a:lnTo>
                    <a:pt x="0" y="15809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5336986" y="11117576"/>
              <a:ext cx="80017" cy="391090"/>
            </a:xfrm>
            <a:custGeom>
              <a:avLst/>
              <a:gdLst/>
              <a:ahLst/>
              <a:cxnLst/>
              <a:rect l="0" t="0" r="0" b="0"/>
              <a:pathLst>
                <a:path w="80017" h="391090">
                  <a:moveTo>
                    <a:pt x="38411" y="0"/>
                  </a:moveTo>
                  <a:lnTo>
                    <a:pt x="24218" y="56772"/>
                  </a:lnTo>
                  <a:lnTo>
                    <a:pt x="10632" y="115535"/>
                  </a:lnTo>
                  <a:lnTo>
                    <a:pt x="496" y="169553"/>
                  </a:lnTo>
                  <a:lnTo>
                    <a:pt x="0" y="222274"/>
                  </a:lnTo>
                  <a:lnTo>
                    <a:pt x="12020" y="285545"/>
                  </a:lnTo>
                  <a:lnTo>
                    <a:pt x="36180" y="339135"/>
                  </a:lnTo>
                  <a:lnTo>
                    <a:pt x="80016" y="3910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5425323" y="11333923"/>
              <a:ext cx="58249" cy="266275"/>
            </a:xfrm>
            <a:custGeom>
              <a:avLst/>
              <a:gdLst/>
              <a:ahLst/>
              <a:cxnLst/>
              <a:rect l="0" t="0" r="0" b="0"/>
              <a:pathLst>
                <a:path w="58249" h="266275">
                  <a:moveTo>
                    <a:pt x="58248" y="0"/>
                  </a:moveTo>
                  <a:lnTo>
                    <a:pt x="38336" y="62491"/>
                  </a:lnTo>
                  <a:lnTo>
                    <a:pt x="22490" y="119097"/>
                  </a:lnTo>
                  <a:lnTo>
                    <a:pt x="14947" y="181305"/>
                  </a:lnTo>
                  <a:lnTo>
                    <a:pt x="6438" y="244545"/>
                  </a:lnTo>
                  <a:lnTo>
                    <a:pt x="0" y="266274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5104129" y="11051008"/>
              <a:ext cx="534146" cy="613435"/>
            </a:xfrm>
            <a:custGeom>
              <a:avLst/>
              <a:gdLst/>
              <a:ahLst/>
              <a:cxnLst/>
              <a:rect l="0" t="0" r="0" b="0"/>
              <a:pathLst>
                <a:path w="534146" h="613435">
                  <a:moveTo>
                    <a:pt x="188058" y="0"/>
                  </a:moveTo>
                  <a:lnTo>
                    <a:pt x="154317" y="20568"/>
                  </a:lnTo>
                  <a:lnTo>
                    <a:pt x="91635" y="78430"/>
                  </a:lnTo>
                  <a:lnTo>
                    <a:pt x="55599" y="131062"/>
                  </a:lnTo>
                  <a:lnTo>
                    <a:pt x="23620" y="192617"/>
                  </a:lnTo>
                  <a:lnTo>
                    <a:pt x="10000" y="242600"/>
                  </a:lnTo>
                  <a:lnTo>
                    <a:pt x="1033" y="296138"/>
                  </a:lnTo>
                  <a:lnTo>
                    <a:pt x="0" y="359047"/>
                  </a:lnTo>
                  <a:lnTo>
                    <a:pt x="8446" y="408099"/>
                  </a:lnTo>
                  <a:lnTo>
                    <a:pt x="32283" y="469955"/>
                  </a:lnTo>
                  <a:lnTo>
                    <a:pt x="71870" y="531610"/>
                  </a:lnTo>
                  <a:lnTo>
                    <a:pt x="109325" y="572323"/>
                  </a:lnTo>
                  <a:lnTo>
                    <a:pt x="141410" y="594156"/>
                  </a:lnTo>
                  <a:lnTo>
                    <a:pt x="178756" y="607918"/>
                  </a:lnTo>
                  <a:lnTo>
                    <a:pt x="219099" y="613434"/>
                  </a:lnTo>
                  <a:lnTo>
                    <a:pt x="274147" y="602012"/>
                  </a:lnTo>
                  <a:lnTo>
                    <a:pt x="332002" y="577017"/>
                  </a:lnTo>
                  <a:lnTo>
                    <a:pt x="392158" y="532599"/>
                  </a:lnTo>
                  <a:lnTo>
                    <a:pt x="441913" y="478384"/>
                  </a:lnTo>
                  <a:lnTo>
                    <a:pt x="475204" y="430514"/>
                  </a:lnTo>
                  <a:lnTo>
                    <a:pt x="502121" y="375752"/>
                  </a:lnTo>
                  <a:lnTo>
                    <a:pt x="521294" y="319462"/>
                  </a:lnTo>
                  <a:lnTo>
                    <a:pt x="532316" y="267240"/>
                  </a:lnTo>
                  <a:lnTo>
                    <a:pt x="534145" y="216633"/>
                  </a:lnTo>
                  <a:lnTo>
                    <a:pt x="523797" y="167430"/>
                  </a:lnTo>
                  <a:lnTo>
                    <a:pt x="501269" y="111386"/>
                  </a:lnTo>
                  <a:lnTo>
                    <a:pt x="465966" y="64429"/>
                  </a:lnTo>
                  <a:lnTo>
                    <a:pt x="429836" y="39533"/>
                  </a:lnTo>
                  <a:lnTo>
                    <a:pt x="389853" y="24862"/>
                  </a:lnTo>
                  <a:lnTo>
                    <a:pt x="329209" y="19191"/>
                  </a:lnTo>
                  <a:lnTo>
                    <a:pt x="286792" y="24690"/>
                  </a:lnTo>
                  <a:lnTo>
                    <a:pt x="231890" y="47847"/>
                  </a:lnTo>
                  <a:lnTo>
                    <a:pt x="204700" y="7488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5683276" y="11450417"/>
              <a:ext cx="16643" cy="24965"/>
            </a:xfrm>
            <a:custGeom>
              <a:avLst/>
              <a:gdLst/>
              <a:ahLst/>
              <a:cxnLst/>
              <a:rect l="0" t="0" r="0" b="0"/>
              <a:pathLst>
                <a:path w="16643" h="24965">
                  <a:moveTo>
                    <a:pt x="0" y="24964"/>
                  </a:moveTo>
                  <a:lnTo>
                    <a:pt x="6643" y="7808"/>
                  </a:lnTo>
                  <a:lnTo>
                    <a:pt x="16642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5841376" y="1150866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5999476" y="11500345"/>
              <a:ext cx="24964" cy="8321"/>
            </a:xfrm>
            <a:custGeom>
              <a:avLst/>
              <a:gdLst/>
              <a:ahLst/>
              <a:cxnLst/>
              <a:rect l="0" t="0" r="0" b="0"/>
              <a:pathLst>
                <a:path w="24964" h="8321">
                  <a:moveTo>
                    <a:pt x="0" y="8320"/>
                  </a:moveTo>
                  <a:lnTo>
                    <a:pt x="24963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6165897" y="11492023"/>
              <a:ext cx="8322" cy="8323"/>
            </a:xfrm>
            <a:custGeom>
              <a:avLst/>
              <a:gdLst/>
              <a:ahLst/>
              <a:cxnLst/>
              <a:rect l="0" t="0" r="0" b="0"/>
              <a:pathLst>
                <a:path w="8322" h="8323">
                  <a:moveTo>
                    <a:pt x="0" y="0"/>
                  </a:moveTo>
                  <a:lnTo>
                    <a:pt x="8321" y="8322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6448813" y="11134218"/>
              <a:ext cx="89056" cy="465980"/>
            </a:xfrm>
            <a:custGeom>
              <a:avLst/>
              <a:gdLst/>
              <a:ahLst/>
              <a:cxnLst/>
              <a:rect l="0" t="0" r="0" b="0"/>
              <a:pathLst>
                <a:path w="89056" h="465980">
                  <a:moveTo>
                    <a:pt x="0" y="0"/>
                  </a:moveTo>
                  <a:lnTo>
                    <a:pt x="34745" y="43580"/>
                  </a:lnTo>
                  <a:lnTo>
                    <a:pt x="60174" y="99295"/>
                  </a:lnTo>
                  <a:lnTo>
                    <a:pt x="77589" y="156894"/>
                  </a:lnTo>
                  <a:lnTo>
                    <a:pt x="89055" y="215184"/>
                  </a:lnTo>
                  <a:lnTo>
                    <a:pt x="86625" y="260497"/>
                  </a:lnTo>
                  <a:lnTo>
                    <a:pt x="77074" y="316169"/>
                  </a:lnTo>
                  <a:lnTo>
                    <a:pt x="70903" y="360573"/>
                  </a:lnTo>
                  <a:lnTo>
                    <a:pt x="48202" y="415565"/>
                  </a:lnTo>
                  <a:lnTo>
                    <a:pt x="33284" y="46597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6440491" y="11404019"/>
              <a:ext cx="116496" cy="4794"/>
            </a:xfrm>
            <a:custGeom>
              <a:avLst/>
              <a:gdLst/>
              <a:ahLst/>
              <a:cxnLst/>
              <a:rect l="0" t="0" r="0" b="0"/>
              <a:pathLst>
                <a:path w="116496" h="4794">
                  <a:moveTo>
                    <a:pt x="0" y="4793"/>
                  </a:moveTo>
                  <a:lnTo>
                    <a:pt x="28422" y="0"/>
                  </a:lnTo>
                  <a:lnTo>
                    <a:pt x="80606" y="3572"/>
                  </a:lnTo>
                  <a:lnTo>
                    <a:pt x="116495" y="4793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218742" y="10971701"/>
              <a:ext cx="593879" cy="741587"/>
            </a:xfrm>
            <a:custGeom>
              <a:avLst/>
              <a:gdLst/>
              <a:ahLst/>
              <a:cxnLst/>
              <a:rect l="0" t="0" r="0" b="0"/>
              <a:pathLst>
                <a:path w="593879" h="741587">
                  <a:moveTo>
                    <a:pt x="288318" y="4417"/>
                  </a:moveTo>
                  <a:lnTo>
                    <a:pt x="275066" y="0"/>
                  </a:lnTo>
                  <a:lnTo>
                    <a:pt x="261163" y="296"/>
                  </a:lnTo>
                  <a:lnTo>
                    <a:pt x="204185" y="15573"/>
                  </a:lnTo>
                  <a:lnTo>
                    <a:pt x="143794" y="48416"/>
                  </a:lnTo>
                  <a:lnTo>
                    <a:pt x="86166" y="103820"/>
                  </a:lnTo>
                  <a:lnTo>
                    <a:pt x="48168" y="158353"/>
                  </a:lnTo>
                  <a:lnTo>
                    <a:pt x="18883" y="221585"/>
                  </a:lnTo>
                  <a:lnTo>
                    <a:pt x="6931" y="273399"/>
                  </a:lnTo>
                  <a:lnTo>
                    <a:pt x="0" y="327275"/>
                  </a:lnTo>
                  <a:lnTo>
                    <a:pt x="412" y="378371"/>
                  </a:lnTo>
                  <a:lnTo>
                    <a:pt x="6389" y="428644"/>
                  </a:lnTo>
                  <a:lnTo>
                    <a:pt x="16482" y="478673"/>
                  </a:lnTo>
                  <a:lnTo>
                    <a:pt x="40876" y="540860"/>
                  </a:lnTo>
                  <a:lnTo>
                    <a:pt x="73328" y="603377"/>
                  </a:lnTo>
                  <a:lnTo>
                    <a:pt x="116857" y="658736"/>
                  </a:lnTo>
                  <a:lnTo>
                    <a:pt x="169698" y="701140"/>
                  </a:lnTo>
                  <a:lnTo>
                    <a:pt x="224652" y="728658"/>
                  </a:lnTo>
                  <a:lnTo>
                    <a:pt x="282488" y="741490"/>
                  </a:lnTo>
                  <a:lnTo>
                    <a:pt x="313464" y="741586"/>
                  </a:lnTo>
                  <a:lnTo>
                    <a:pt x="356892" y="730319"/>
                  </a:lnTo>
                  <a:lnTo>
                    <a:pt x="398113" y="708899"/>
                  </a:lnTo>
                  <a:lnTo>
                    <a:pt x="456996" y="653854"/>
                  </a:lnTo>
                  <a:lnTo>
                    <a:pt x="501789" y="599364"/>
                  </a:lnTo>
                  <a:lnTo>
                    <a:pt x="543785" y="536141"/>
                  </a:lnTo>
                  <a:lnTo>
                    <a:pt x="574646" y="474651"/>
                  </a:lnTo>
                  <a:lnTo>
                    <a:pt x="588373" y="423169"/>
                  </a:lnTo>
                  <a:lnTo>
                    <a:pt x="593878" y="371343"/>
                  </a:lnTo>
                  <a:lnTo>
                    <a:pt x="591093" y="320854"/>
                  </a:lnTo>
                  <a:lnTo>
                    <a:pt x="579995" y="270761"/>
                  </a:lnTo>
                  <a:lnTo>
                    <a:pt x="560578" y="220785"/>
                  </a:lnTo>
                  <a:lnTo>
                    <a:pt x="528423" y="170844"/>
                  </a:lnTo>
                  <a:lnTo>
                    <a:pt x="474293" y="111839"/>
                  </a:lnTo>
                  <a:lnTo>
                    <a:pt x="421805" y="76104"/>
                  </a:lnTo>
                  <a:lnTo>
                    <a:pt x="365262" y="48464"/>
                  </a:lnTo>
                  <a:lnTo>
                    <a:pt x="306596" y="29076"/>
                  </a:lnTo>
                  <a:lnTo>
                    <a:pt x="245554" y="17990"/>
                  </a:lnTo>
                  <a:lnTo>
                    <a:pt x="187038" y="13776"/>
                  </a:lnTo>
                  <a:lnTo>
                    <a:pt x="155181" y="12739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35963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klasserom</dc:creator>
  <cp:lastModifiedBy>klasserom</cp:lastModifiedBy>
  <cp:revision>1</cp:revision>
  <dcterms:created xsi:type="dcterms:W3CDTF">2014-04-01T12:55:48Z</dcterms:created>
  <dcterms:modified xsi:type="dcterms:W3CDTF">2014-04-01T12:57:18Z</dcterms:modified>
</cp:coreProperties>
</file>